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5.xml" ContentType="application/vnd.openxmlformats-officedocument.themeOverrid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9.xml" ContentType="application/vnd.openxmlformats-officedocument.themeOverride+xml"/>
  <Override PartName="/ppt/drawings/drawing1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0.xml" ContentType="application/vnd.openxmlformats-officedocument.themeOverride+xml"/>
  <Override PartName="/ppt/drawings/drawing1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drawings/drawing14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2.xml" ContentType="application/vnd.openxmlformats-officedocument.themeOverride+xml"/>
  <Override PartName="/ppt/drawings/drawing15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3.xml" ContentType="application/vnd.openxmlformats-officedocument.themeOverride+xml"/>
  <Override PartName="/ppt/drawings/drawing16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ppt/drawings/drawing19.xml" ContentType="application/vnd.openxmlformats-officedocument.drawingml.chartshapes+xml"/>
  <Override PartName="/ppt/charts/chart22.xml" ContentType="application/vnd.openxmlformats-officedocument.drawingml.chart+xml"/>
  <Override PartName="/ppt/theme/themeOverride15.xml" ContentType="application/vnd.openxmlformats-officedocument.themeOverride+xml"/>
  <Override PartName="/ppt/drawings/drawing20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theme/themeOverride16.xml" ContentType="application/vnd.openxmlformats-officedocument.themeOverride+xml"/>
  <Override PartName="/ppt/drawings/drawing2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7.xml" ContentType="application/vnd.openxmlformats-officedocument.themeOverride+xml"/>
  <Override PartName="/ppt/drawings/drawing22.xml" ContentType="application/vnd.openxmlformats-officedocument.drawingml.chartshapes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8.xml" ContentType="application/vnd.openxmlformats-officedocument.themeOverride+xml"/>
  <Override PartName="/ppt/drawings/drawing23.xml" ContentType="application/vnd.openxmlformats-officedocument.drawingml.chartshapes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9.xml" ContentType="application/vnd.openxmlformats-officedocument.themeOverride+xml"/>
  <Override PartName="/ppt/drawings/drawing24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5.xml" ContentType="application/vnd.openxmlformats-officedocument.drawingml.chartshapes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0.xml" ContentType="application/vnd.openxmlformats-officedocument.themeOverride+xml"/>
  <Override PartName="/ppt/drawings/drawing26.xml" ContentType="application/vnd.openxmlformats-officedocument.drawingml.chartshapes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1.xml" ContentType="application/vnd.openxmlformats-officedocument.themeOverride+xml"/>
  <Override PartName="/ppt/drawings/drawing27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7"/>
  </p:notesMasterIdLst>
  <p:handoutMasterIdLst>
    <p:handoutMasterId r:id="rId28"/>
  </p:handoutMasterIdLst>
  <p:sldIdLst>
    <p:sldId id="580" r:id="rId2"/>
    <p:sldId id="652" r:id="rId3"/>
    <p:sldId id="663" r:id="rId4"/>
    <p:sldId id="671" r:id="rId5"/>
    <p:sldId id="658" r:id="rId6"/>
    <p:sldId id="673" r:id="rId7"/>
    <p:sldId id="648" r:id="rId8"/>
    <p:sldId id="666" r:id="rId9"/>
    <p:sldId id="588" r:id="rId10"/>
    <p:sldId id="659" r:id="rId11"/>
    <p:sldId id="667" r:id="rId12"/>
    <p:sldId id="664" r:id="rId13"/>
    <p:sldId id="614" r:id="rId14"/>
    <p:sldId id="660" r:id="rId15"/>
    <p:sldId id="615" r:id="rId16"/>
    <p:sldId id="668" r:id="rId17"/>
    <p:sldId id="637" r:id="rId18"/>
    <p:sldId id="665" r:id="rId19"/>
    <p:sldId id="638" r:id="rId20"/>
    <p:sldId id="670" r:id="rId21"/>
    <p:sldId id="669" r:id="rId22"/>
    <p:sldId id="620" r:id="rId23"/>
    <p:sldId id="622" r:id="rId24"/>
    <p:sldId id="662" r:id="rId25"/>
    <p:sldId id="602" r:id="rId26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eCarolis, Joe F." initials="DJF" lastIdx="1" clrIdx="6">
    <p:extLst>
      <p:ext uri="{19B8F6BF-5375-455C-9EA6-DF929625EA0E}">
        <p15:presenceInfo xmlns:p15="http://schemas.microsoft.com/office/powerpoint/2012/main" userId="S-1-5-21-2005352356-2018378189-366286951-44935" providerId="AD"/>
      </p:ext>
    </p:extLst>
  </p:cmAuthor>
  <p:cmAuthor id="1" name="Kline, Mala M." initials="KMM" lastIdx="54" clrIdx="0">
    <p:extLst>
      <p:ext uri="{19B8F6BF-5375-455C-9EA6-DF929625EA0E}">
        <p15:presenceInfo xmlns:p15="http://schemas.microsoft.com/office/powerpoint/2012/main" userId="S-1-5-21-2005352356-2018378189-366286951-43724" providerId="AD"/>
      </p:ext>
    </p:extLst>
  </p:cmAuthor>
  <p:cmAuthor id="8" name="MacIntyre, Stacy" initials="MS" lastIdx="8" clrIdx="7">
    <p:extLst>
      <p:ext uri="{19B8F6BF-5375-455C-9EA6-DF929625EA0E}">
        <p15:presenceInfo xmlns:p15="http://schemas.microsoft.com/office/powerpoint/2012/main" userId="S-1-5-21-2005352356-2018378189-366286951-2041" providerId="AD"/>
      </p:ext>
    </p:extLst>
  </p:cmAuthor>
  <p:cmAuthor id="2" name="Agee, Daniel" initials="AD" lastIdx="2" clrIdx="1">
    <p:extLst>
      <p:ext uri="{19B8F6BF-5375-455C-9EA6-DF929625EA0E}">
        <p15:presenceInfo xmlns:p15="http://schemas.microsoft.com/office/powerpoint/2012/main" userId="S-1-5-21-2005352356-2018378189-366286951-43204" providerId="AD"/>
      </p:ext>
    </p:extLst>
  </p:cmAuthor>
  <p:cmAuthor id="3" name="Siddiqui, Sauleh A." initials="SSA" lastIdx="18" clrIdx="2">
    <p:extLst>
      <p:ext uri="{19B8F6BF-5375-455C-9EA6-DF929625EA0E}">
        <p15:presenceInfo xmlns:p15="http://schemas.microsoft.com/office/powerpoint/2012/main" userId="S-1-5-21-2005352356-2018378189-366286951-42779" providerId="AD"/>
      </p:ext>
    </p:extLst>
  </p:cmAuthor>
  <p:cmAuthor id="4" name="Diefenderfer, Jim" initials="DJ" lastIdx="9" clrIdx="3">
    <p:extLst>
      <p:ext uri="{19B8F6BF-5375-455C-9EA6-DF929625EA0E}">
        <p15:presenceInfo xmlns:p15="http://schemas.microsoft.com/office/powerpoint/2012/main" userId="S-1-5-21-2005352356-2018378189-366286951-8639" providerId="AD"/>
      </p:ext>
    </p:extLst>
  </p:cmAuthor>
  <p:cmAuthor id="5" name="Preciado, James" initials="PJ" lastIdx="2" clrIdx="4">
    <p:extLst>
      <p:ext uri="{19B8F6BF-5375-455C-9EA6-DF929625EA0E}">
        <p15:presenceInfo xmlns:p15="http://schemas.microsoft.com/office/powerpoint/2012/main" userId="S-1-5-21-2005352356-2018378189-366286951-10748" providerId="AD"/>
      </p:ext>
    </p:extLst>
  </p:cmAuthor>
  <p:cmAuthor id="6" name="LaRose, Angelina" initials="LA" lastIdx="2" clrIdx="5">
    <p:extLst>
      <p:ext uri="{19B8F6BF-5375-455C-9EA6-DF929625EA0E}">
        <p15:presenceInfo xmlns:p15="http://schemas.microsoft.com/office/powerpoint/2012/main" userId="S-1-5-21-2005352356-2018378189-366286951-7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253"/>
    <a:srgbClr val="467126"/>
    <a:srgbClr val="7A2630"/>
    <a:srgbClr val="00567E"/>
    <a:srgbClr val="7F7F7F"/>
    <a:srgbClr val="BD732A"/>
    <a:srgbClr val="A33340"/>
    <a:srgbClr val="8B8B8B"/>
    <a:srgbClr val="FFFFFF"/>
    <a:srgbClr val="00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61" autoAdjust="0"/>
    <p:restoredTop sz="93838" autoAdjust="0"/>
  </p:normalViewPr>
  <p:slideViewPr>
    <p:cSldViewPr snapToGrid="0">
      <p:cViewPr varScale="1">
        <p:scale>
          <a:sx n="89" d="100"/>
          <a:sy n="89" d="100"/>
        </p:scale>
        <p:origin x="1032" y="48"/>
      </p:cViewPr>
      <p:guideLst>
        <p:guide orient="horz" pos="2160"/>
        <p:guide pos="432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-1380"/>
    </p:cViewPr>
  </p:sorterViewPr>
  <p:notesViewPr>
    <p:cSldViewPr snapToGrid="0">
      <p:cViewPr>
        <p:scale>
          <a:sx n="100" d="100"/>
          <a:sy n="100" d="100"/>
        </p:scale>
        <p:origin x="1666" y="-451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12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chartUserShapes" Target="../drawings/drawing13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chartUserShapes" Target="../drawings/drawing14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chartUserShapes" Target="../drawings/drawing15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6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5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6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22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2.xml"/><Relationship Id="rId1" Type="http://schemas.microsoft.com/office/2011/relationships/chartStyle" Target="style22.xml"/><Relationship Id="rId5" Type="http://schemas.openxmlformats.org/officeDocument/2006/relationships/chartUserShapes" Target="../drawings/drawing23.xml"/><Relationship Id="rId4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3.xml"/><Relationship Id="rId1" Type="http://schemas.microsoft.com/office/2011/relationships/chartStyle" Target="style23.xml"/><Relationship Id="rId5" Type="http://schemas.openxmlformats.org/officeDocument/2006/relationships/chartUserShapes" Target="../drawings/drawing24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5.xml"/><Relationship Id="rId1" Type="http://schemas.microsoft.com/office/2011/relationships/chartStyle" Target="style25.xml"/><Relationship Id="rId5" Type="http://schemas.openxmlformats.org/officeDocument/2006/relationships/chartUserShapes" Target="../drawings/drawing26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27.xml"/><Relationship Id="rId4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81328497062513E-2"/>
          <c:y val="0.15995122304763001"/>
          <c:w val="0.71699657334499856"/>
          <c:h val="0.69454018589712962"/>
        </c:manualLayout>
      </c:layout>
      <c:areaChart>
        <c:grouping val="stacked"/>
        <c:varyColors val="0"/>
        <c:ser>
          <c:idx val="17"/>
          <c:order val="15"/>
          <c:tx>
            <c:strRef>
              <c:f>Figures_emissions!$A$23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Figures_emissions!$B$23:$AZ$23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5262.0649409999996</c:v>
                </c:pt>
                <c:pt idx="16">
                  <c:v>5169.5288090000004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5146.2841799999997</c:v>
                </c:pt>
                <c:pt idx="20">
                  <c:v>4576.5639650000003</c:v>
                </c:pt>
                <c:pt idx="21">
                  <c:v>4872.3979490000002</c:v>
                </c:pt>
                <c:pt idx="22">
                  <c:v>4853.0083009999998</c:v>
                </c:pt>
                <c:pt idx="23">
                  <c:v>4700.4321289999998</c:v>
                </c:pt>
                <c:pt idx="24">
                  <c:v>4602.7260740000002</c:v>
                </c:pt>
                <c:pt idx="25">
                  <c:v>4457.3291019999997</c:v>
                </c:pt>
                <c:pt idx="26">
                  <c:v>4301.2612300000001</c:v>
                </c:pt>
                <c:pt idx="27">
                  <c:v>4111.1762699999999</c:v>
                </c:pt>
                <c:pt idx="28">
                  <c:v>3972.186768</c:v>
                </c:pt>
                <c:pt idx="29">
                  <c:v>3850.7702640000002</c:v>
                </c:pt>
                <c:pt idx="30">
                  <c:v>3724.0139159999999</c:v>
                </c:pt>
                <c:pt idx="31">
                  <c:v>3654.0471189999998</c:v>
                </c:pt>
                <c:pt idx="32">
                  <c:v>3613.4123540000001</c:v>
                </c:pt>
                <c:pt idx="33">
                  <c:v>3571.1171880000002</c:v>
                </c:pt>
                <c:pt idx="34">
                  <c:v>3521.3823240000002</c:v>
                </c:pt>
                <c:pt idx="35">
                  <c:v>3505.7641600000002</c:v>
                </c:pt>
                <c:pt idx="36">
                  <c:v>3481.755615</c:v>
                </c:pt>
                <c:pt idx="37">
                  <c:v>3465.1918949999999</c:v>
                </c:pt>
                <c:pt idx="38">
                  <c:v>3448.9650879999999</c:v>
                </c:pt>
                <c:pt idx="39">
                  <c:v>3425.5866700000001</c:v>
                </c:pt>
                <c:pt idx="40">
                  <c:v>3431.2404790000001</c:v>
                </c:pt>
                <c:pt idx="41">
                  <c:v>3403.9572750000002</c:v>
                </c:pt>
                <c:pt idx="42">
                  <c:v>3386.8715820000002</c:v>
                </c:pt>
                <c:pt idx="43">
                  <c:v>3370.4536130000001</c:v>
                </c:pt>
                <c:pt idx="44">
                  <c:v>3337.0334469999998</c:v>
                </c:pt>
                <c:pt idx="45">
                  <c:v>3322.4677729999999</c:v>
                </c:pt>
                <c:pt idx="46">
                  <c:v>3310.8322750000002</c:v>
                </c:pt>
                <c:pt idx="47">
                  <c:v>3306.1538089999999</c:v>
                </c:pt>
                <c:pt idx="48">
                  <c:v>3307.1303710000002</c:v>
                </c:pt>
                <c:pt idx="49">
                  <c:v>3287.9541020000001</c:v>
                </c:pt>
                <c:pt idx="50">
                  <c:v>3293.4340820000002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B1-4DCC-AA74-64377CF540ED}"/>
            </c:ext>
          </c:extLst>
        </c:ser>
        <c:ser>
          <c:idx val="18"/>
          <c:order val="16"/>
          <c:tx>
            <c:strRef>
              <c:f>Figures_emissions!$A$24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Figures_emissions!$B$24:$AZ$24</c:f>
              <c:numCache>
                <c:formatCode>#,##0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4.890000000159489E-4</c:v>
                </c:pt>
                <c:pt idx="16">
                  <c:v>4.8799999967741314E-4</c:v>
                </c:pt>
                <c:pt idx="17">
                  <c:v>0</c:v>
                </c:pt>
                <c:pt idx="18">
                  <c:v>0</c:v>
                </c:pt>
                <c:pt idx="19">
                  <c:v>4.8800000058690784E-4</c:v>
                </c:pt>
                <c:pt idx="20">
                  <c:v>4.8799999967741314E-4</c:v>
                </c:pt>
                <c:pt idx="21">
                  <c:v>4.890000000159489E-4</c:v>
                </c:pt>
                <c:pt idx="22">
                  <c:v>2.234375</c:v>
                </c:pt>
                <c:pt idx="23">
                  <c:v>81.571777000000111</c:v>
                </c:pt>
                <c:pt idx="24">
                  <c:v>156.17529300000024</c:v>
                </c:pt>
                <c:pt idx="25">
                  <c:v>248.99707000000035</c:v>
                </c:pt>
                <c:pt idx="26">
                  <c:v>363.03613299999961</c:v>
                </c:pt>
                <c:pt idx="27">
                  <c:v>485.48730400000022</c:v>
                </c:pt>
                <c:pt idx="28">
                  <c:v>574.94213799999989</c:v>
                </c:pt>
                <c:pt idx="29">
                  <c:v>669.95190400000001</c:v>
                </c:pt>
                <c:pt idx="30">
                  <c:v>773.82397500000025</c:v>
                </c:pt>
                <c:pt idx="31">
                  <c:v>841.44897500000025</c:v>
                </c:pt>
                <c:pt idx="32">
                  <c:v>873.37329099999988</c:v>
                </c:pt>
                <c:pt idx="33">
                  <c:v>914.31396399999994</c:v>
                </c:pt>
                <c:pt idx="34">
                  <c:v>940.47509799999989</c:v>
                </c:pt>
                <c:pt idx="35">
                  <c:v>919.77197299999943</c:v>
                </c:pt>
                <c:pt idx="36">
                  <c:v>919.92407300000013</c:v>
                </c:pt>
                <c:pt idx="37">
                  <c:v>922.99951099999998</c:v>
                </c:pt>
                <c:pt idx="38">
                  <c:v>945.38940400000047</c:v>
                </c:pt>
                <c:pt idx="39">
                  <c:v>987.40600599999971</c:v>
                </c:pt>
                <c:pt idx="40">
                  <c:v>999.28100499999982</c:v>
                </c:pt>
                <c:pt idx="41">
                  <c:v>1051.1486819999996</c:v>
                </c:pt>
                <c:pt idx="42">
                  <c:v>1088.8442380000001</c:v>
                </c:pt>
                <c:pt idx="43">
                  <c:v>1128.9638669999999</c:v>
                </c:pt>
                <c:pt idx="44">
                  <c:v>1183.2209480000001</c:v>
                </c:pt>
                <c:pt idx="45">
                  <c:v>1220.7080080000001</c:v>
                </c:pt>
                <c:pt idx="46">
                  <c:v>1247.9748539999996</c:v>
                </c:pt>
                <c:pt idx="47">
                  <c:v>1273.6508790000003</c:v>
                </c:pt>
                <c:pt idx="48">
                  <c:v>1307.7016599999997</c:v>
                </c:pt>
                <c:pt idx="49">
                  <c:v>1351.0078120000003</c:v>
                </c:pt>
                <c:pt idx="50">
                  <c:v>1381.9428709999997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B1-4DCC-AA74-64377CF54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64960"/>
        <c:axId val="162566592"/>
      </c:areaChart>
      <c:lineChart>
        <c:grouping val="standard"/>
        <c:varyColors val="0"/>
        <c:ser>
          <c:idx val="1"/>
          <c:order val="0"/>
          <c:tx>
            <c:strRef>
              <c:f>Figures_emissions!$A$7</c:f>
              <c:strCache>
                <c:ptCount val="1"/>
                <c:pt idx="0">
                  <c:v>High impact IRA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Figures_emissions!$B$7:$AZ$7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5146.2841799999997</c:v>
                </c:pt>
                <c:pt idx="20">
                  <c:v>4576.5639650000003</c:v>
                </c:pt>
                <c:pt idx="21">
                  <c:v>4872.3984380000002</c:v>
                </c:pt>
                <c:pt idx="22">
                  <c:v>4853.7568359999996</c:v>
                </c:pt>
                <c:pt idx="23">
                  <c:v>4744.4482420000004</c:v>
                </c:pt>
                <c:pt idx="24">
                  <c:v>4669.4677730000003</c:v>
                </c:pt>
                <c:pt idx="25">
                  <c:v>4552.2138670000004</c:v>
                </c:pt>
                <c:pt idx="26">
                  <c:v>4425.4057620000003</c:v>
                </c:pt>
                <c:pt idx="27">
                  <c:v>4261.5092770000001</c:v>
                </c:pt>
                <c:pt idx="28">
                  <c:v>4128.8183589999999</c:v>
                </c:pt>
                <c:pt idx="29">
                  <c:v>4026.1374510000001</c:v>
                </c:pt>
                <c:pt idx="30">
                  <c:v>3944.1691890000002</c:v>
                </c:pt>
                <c:pt idx="31">
                  <c:v>3892.9099120000001</c:v>
                </c:pt>
                <c:pt idx="32">
                  <c:v>3872.280029</c:v>
                </c:pt>
                <c:pt idx="33">
                  <c:v>3862.9172359999998</c:v>
                </c:pt>
                <c:pt idx="34">
                  <c:v>3822.8256839999999</c:v>
                </c:pt>
                <c:pt idx="35">
                  <c:v>3795.6335450000001</c:v>
                </c:pt>
                <c:pt idx="36">
                  <c:v>3784.8032229999999</c:v>
                </c:pt>
                <c:pt idx="37">
                  <c:v>3780.9848630000001</c:v>
                </c:pt>
                <c:pt idx="38">
                  <c:v>3793.4477539999998</c:v>
                </c:pt>
                <c:pt idx="39">
                  <c:v>3788.5070799999999</c:v>
                </c:pt>
                <c:pt idx="40">
                  <c:v>3801.8208009999998</c:v>
                </c:pt>
                <c:pt idx="41">
                  <c:v>3801.6496579999998</c:v>
                </c:pt>
                <c:pt idx="42">
                  <c:v>3808.4472660000001</c:v>
                </c:pt>
                <c:pt idx="43">
                  <c:v>3822.6254880000001</c:v>
                </c:pt>
                <c:pt idx="44">
                  <c:v>3831.4555660000001</c:v>
                </c:pt>
                <c:pt idx="45">
                  <c:v>3842.6586910000001</c:v>
                </c:pt>
                <c:pt idx="46">
                  <c:v>3849.5527339999999</c:v>
                </c:pt>
                <c:pt idx="47">
                  <c:v>3857.3208009999998</c:v>
                </c:pt>
                <c:pt idx="48">
                  <c:v>3855.0532229999999</c:v>
                </c:pt>
                <c:pt idx="49">
                  <c:v>3865.60376</c:v>
                </c:pt>
                <c:pt idx="50">
                  <c:v>3882.94751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0B1-4DCC-AA74-64377CF540ED}"/>
            </c:ext>
          </c:extLst>
        </c:ser>
        <c:ser>
          <c:idx val="2"/>
          <c:order val="1"/>
          <c:tx>
            <c:strRef>
              <c:f>Figures_emissions!$A$8</c:f>
              <c:strCache>
                <c:ptCount val="1"/>
                <c:pt idx="0">
                  <c:v>Low impact IRA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Figures_emissions!$B$8:$AZ$8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5169.5288090000004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4872.3984380000002</c:v>
                </c:pt>
                <c:pt idx="22">
                  <c:v>4853.3305659999996</c:v>
                </c:pt>
                <c:pt idx="23">
                  <c:v>4743.9086909999996</c:v>
                </c:pt>
                <c:pt idx="24">
                  <c:v>4668.0517579999996</c:v>
                </c:pt>
                <c:pt idx="25">
                  <c:v>4586.2749020000001</c:v>
                </c:pt>
                <c:pt idx="26">
                  <c:v>4537.0874020000001</c:v>
                </c:pt>
                <c:pt idx="27">
                  <c:v>4495.2875979999999</c:v>
                </c:pt>
                <c:pt idx="28">
                  <c:v>4467.0351559999999</c:v>
                </c:pt>
                <c:pt idx="29">
                  <c:v>4434.669922</c:v>
                </c:pt>
                <c:pt idx="30">
                  <c:v>4375.4497069999998</c:v>
                </c:pt>
                <c:pt idx="31">
                  <c:v>4336.6933589999999</c:v>
                </c:pt>
                <c:pt idx="32">
                  <c:v>4315.2783200000003</c:v>
                </c:pt>
                <c:pt idx="33">
                  <c:v>4296.515625</c:v>
                </c:pt>
                <c:pt idx="34">
                  <c:v>4273.4389650000003</c:v>
                </c:pt>
                <c:pt idx="35">
                  <c:v>4252.421875</c:v>
                </c:pt>
                <c:pt idx="36">
                  <c:v>4245.298828</c:v>
                </c:pt>
                <c:pt idx="37">
                  <c:v>4234.7602539999998</c:v>
                </c:pt>
                <c:pt idx="38">
                  <c:v>4205.0795900000003</c:v>
                </c:pt>
                <c:pt idx="39">
                  <c:v>4190.7407229999999</c:v>
                </c:pt>
                <c:pt idx="40">
                  <c:v>4179.2890619999998</c:v>
                </c:pt>
                <c:pt idx="41">
                  <c:v>4186.1298829999996</c:v>
                </c:pt>
                <c:pt idx="42">
                  <c:v>4189.6240230000003</c:v>
                </c:pt>
                <c:pt idx="43">
                  <c:v>4199.7133789999998</c:v>
                </c:pt>
                <c:pt idx="44">
                  <c:v>4213.3969729999999</c:v>
                </c:pt>
                <c:pt idx="45">
                  <c:v>4227.5517579999996</c:v>
                </c:pt>
                <c:pt idx="46">
                  <c:v>4244.1635740000002</c:v>
                </c:pt>
                <c:pt idx="47">
                  <c:v>4249.408203</c:v>
                </c:pt>
                <c:pt idx="48">
                  <c:v>4254.5742190000001</c:v>
                </c:pt>
                <c:pt idx="49">
                  <c:v>4262.3691410000001</c:v>
                </c:pt>
                <c:pt idx="50">
                  <c:v>4267.7436520000001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0B1-4DCC-AA74-64377CF540ED}"/>
            </c:ext>
          </c:extLst>
        </c:ser>
        <c:ser>
          <c:idx val="4"/>
          <c:order val="2"/>
          <c:tx>
            <c:strRef>
              <c:f>Figures_emissions!$A$10</c:f>
              <c:strCache>
                <c:ptCount val="1"/>
                <c:pt idx="0">
                  <c:v>High macro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Figures_emissions!$B$10:$AZ$10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5146.2841799999997</c:v>
                </c:pt>
                <c:pt idx="20">
                  <c:v>4576.5639650000003</c:v>
                </c:pt>
                <c:pt idx="21">
                  <c:v>4872.3979490000002</c:v>
                </c:pt>
                <c:pt idx="22">
                  <c:v>4853.2377930000002</c:v>
                </c:pt>
                <c:pt idx="23">
                  <c:v>4782.0039059999999</c:v>
                </c:pt>
                <c:pt idx="24">
                  <c:v>4758.9013670000004</c:v>
                </c:pt>
                <c:pt idx="25">
                  <c:v>4674.2568359999996</c:v>
                </c:pt>
                <c:pt idx="26">
                  <c:v>4562.5576170000004</c:v>
                </c:pt>
                <c:pt idx="27">
                  <c:v>4444.1879879999997</c:v>
                </c:pt>
                <c:pt idx="28">
                  <c:v>4359.5415039999998</c:v>
                </c:pt>
                <c:pt idx="29">
                  <c:v>4290.841797</c:v>
                </c:pt>
                <c:pt idx="30">
                  <c:v>4253.732422</c:v>
                </c:pt>
                <c:pt idx="31">
                  <c:v>4241.5058589999999</c:v>
                </c:pt>
                <c:pt idx="32">
                  <c:v>4217.2626950000003</c:v>
                </c:pt>
                <c:pt idx="33">
                  <c:v>4219.5688479999999</c:v>
                </c:pt>
                <c:pt idx="34">
                  <c:v>4181.9936520000001</c:v>
                </c:pt>
                <c:pt idx="35">
                  <c:v>4145.6518550000001</c:v>
                </c:pt>
                <c:pt idx="36">
                  <c:v>4137.0932620000003</c:v>
                </c:pt>
                <c:pt idx="37">
                  <c:v>4126.107422</c:v>
                </c:pt>
                <c:pt idx="38">
                  <c:v>4117.0190430000002</c:v>
                </c:pt>
                <c:pt idx="39">
                  <c:v>4134.3950199999999</c:v>
                </c:pt>
                <c:pt idx="40">
                  <c:v>4145.2329099999997</c:v>
                </c:pt>
                <c:pt idx="41">
                  <c:v>4156.095703</c:v>
                </c:pt>
                <c:pt idx="42">
                  <c:v>4163.7719729999999</c:v>
                </c:pt>
                <c:pt idx="43">
                  <c:v>4173.5307620000003</c:v>
                </c:pt>
                <c:pt idx="44">
                  <c:v>4187.1811520000001</c:v>
                </c:pt>
                <c:pt idx="45">
                  <c:v>4204.2470700000003</c:v>
                </c:pt>
                <c:pt idx="46">
                  <c:v>4224.8544920000004</c:v>
                </c:pt>
                <c:pt idx="47">
                  <c:v>4240.3334960000002</c:v>
                </c:pt>
                <c:pt idx="48">
                  <c:v>4258.6889650000003</c:v>
                </c:pt>
                <c:pt idx="49">
                  <c:v>4265.6279299999997</c:v>
                </c:pt>
                <c:pt idx="50">
                  <c:v>4280.9770509999998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0B1-4DCC-AA74-64377CF540ED}"/>
            </c:ext>
          </c:extLst>
        </c:ser>
        <c:ser>
          <c:idx val="5"/>
          <c:order val="3"/>
          <c:tx>
            <c:strRef>
              <c:f>Figures_emissions!$A$11</c:f>
              <c:strCache>
                <c:ptCount val="1"/>
                <c:pt idx="0">
                  <c:v>Low macro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Figures_emissions!$B$11:$AZ$11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5169.5288090000004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4872.3979490000002</c:v>
                </c:pt>
                <c:pt idx="22">
                  <c:v>4853.5703119999998</c:v>
                </c:pt>
                <c:pt idx="23">
                  <c:v>4700.4321289999998</c:v>
                </c:pt>
                <c:pt idx="24">
                  <c:v>4605.46875</c:v>
                </c:pt>
                <c:pt idx="25">
                  <c:v>4457.3291019999997</c:v>
                </c:pt>
                <c:pt idx="26">
                  <c:v>4305.955078</c:v>
                </c:pt>
                <c:pt idx="27">
                  <c:v>4135.1367190000001</c:v>
                </c:pt>
                <c:pt idx="28">
                  <c:v>4023.4882809999999</c:v>
                </c:pt>
                <c:pt idx="29">
                  <c:v>3905.241211</c:v>
                </c:pt>
                <c:pt idx="30">
                  <c:v>3826.0339359999998</c:v>
                </c:pt>
                <c:pt idx="31">
                  <c:v>3781.9567870000001</c:v>
                </c:pt>
                <c:pt idx="32">
                  <c:v>3759.8955080000001</c:v>
                </c:pt>
                <c:pt idx="33">
                  <c:v>3761.0078119999998</c:v>
                </c:pt>
                <c:pt idx="34">
                  <c:v>3715.6467290000001</c:v>
                </c:pt>
                <c:pt idx="35">
                  <c:v>3667.7641600000002</c:v>
                </c:pt>
                <c:pt idx="36">
                  <c:v>3638.014893</c:v>
                </c:pt>
                <c:pt idx="37">
                  <c:v>3634.3071289999998</c:v>
                </c:pt>
                <c:pt idx="38">
                  <c:v>3614.4870609999998</c:v>
                </c:pt>
                <c:pt idx="39">
                  <c:v>3605.673828</c:v>
                </c:pt>
                <c:pt idx="40">
                  <c:v>3610.0727539999998</c:v>
                </c:pt>
                <c:pt idx="41">
                  <c:v>3599.2451169999999</c:v>
                </c:pt>
                <c:pt idx="42">
                  <c:v>3593.8242190000001</c:v>
                </c:pt>
                <c:pt idx="43">
                  <c:v>3587.820068</c:v>
                </c:pt>
                <c:pt idx="44">
                  <c:v>3579.320557</c:v>
                </c:pt>
                <c:pt idx="45">
                  <c:v>3572.5671390000002</c:v>
                </c:pt>
                <c:pt idx="46">
                  <c:v>3573.8432619999999</c:v>
                </c:pt>
                <c:pt idx="47">
                  <c:v>3579.0915530000002</c:v>
                </c:pt>
                <c:pt idx="48">
                  <c:v>3584.1459960000002</c:v>
                </c:pt>
                <c:pt idx="49">
                  <c:v>3594.29126</c:v>
                </c:pt>
                <c:pt idx="50">
                  <c:v>3612.8764649999998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0B1-4DCC-AA74-64377CF540ED}"/>
            </c:ext>
          </c:extLst>
        </c:ser>
        <c:ser>
          <c:idx val="6"/>
          <c:order val="4"/>
          <c:tx>
            <c:strRef>
              <c:f>Figures_emissions!$A$12</c:f>
              <c:strCache>
                <c:ptCount val="1"/>
                <c:pt idx="0">
                  <c:v>High price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Figures_emissions!$B$12:$AZ$12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5146.2841799999997</c:v>
                </c:pt>
                <c:pt idx="20">
                  <c:v>4576.5639650000003</c:v>
                </c:pt>
                <c:pt idx="21">
                  <c:v>4872.3979490000002</c:v>
                </c:pt>
                <c:pt idx="22">
                  <c:v>4853.6513670000004</c:v>
                </c:pt>
                <c:pt idx="23">
                  <c:v>4738.4746089999999</c:v>
                </c:pt>
                <c:pt idx="24">
                  <c:v>4698.626953</c:v>
                </c:pt>
                <c:pt idx="25">
                  <c:v>4562.0649409999996</c:v>
                </c:pt>
                <c:pt idx="26">
                  <c:v>4412.8994140000004</c:v>
                </c:pt>
                <c:pt idx="27">
                  <c:v>4257.7158200000003</c:v>
                </c:pt>
                <c:pt idx="28">
                  <c:v>4160.4570309999999</c:v>
                </c:pt>
                <c:pt idx="29">
                  <c:v>4091.7641600000002</c:v>
                </c:pt>
                <c:pt idx="30">
                  <c:v>4069.7727049999999</c:v>
                </c:pt>
                <c:pt idx="31">
                  <c:v>4065.6525879999999</c:v>
                </c:pt>
                <c:pt idx="32">
                  <c:v>4066.3383789999998</c:v>
                </c:pt>
                <c:pt idx="33">
                  <c:v>4066.8803710000002</c:v>
                </c:pt>
                <c:pt idx="34">
                  <c:v>4023.1501459999999</c:v>
                </c:pt>
                <c:pt idx="35">
                  <c:v>4006.8786620000001</c:v>
                </c:pt>
                <c:pt idx="36">
                  <c:v>3984.6682129999999</c:v>
                </c:pt>
                <c:pt idx="37">
                  <c:v>3966.1735840000001</c:v>
                </c:pt>
                <c:pt idx="38">
                  <c:v>3941.6137699999999</c:v>
                </c:pt>
                <c:pt idx="39">
                  <c:v>3936.1032709999999</c:v>
                </c:pt>
                <c:pt idx="40">
                  <c:v>3938.9921880000002</c:v>
                </c:pt>
                <c:pt idx="41">
                  <c:v>3934.9968260000001</c:v>
                </c:pt>
                <c:pt idx="42">
                  <c:v>3922.7189939999998</c:v>
                </c:pt>
                <c:pt idx="43">
                  <c:v>3918.249268</c:v>
                </c:pt>
                <c:pt idx="44">
                  <c:v>3915.0329590000001</c:v>
                </c:pt>
                <c:pt idx="45">
                  <c:v>3904.5451659999999</c:v>
                </c:pt>
                <c:pt idx="46">
                  <c:v>3889.6435550000001</c:v>
                </c:pt>
                <c:pt idx="47">
                  <c:v>3885.8542480000001</c:v>
                </c:pt>
                <c:pt idx="48">
                  <c:v>3895.1928710000002</c:v>
                </c:pt>
                <c:pt idx="49">
                  <c:v>3910.7766109999998</c:v>
                </c:pt>
                <c:pt idx="50">
                  <c:v>3926.9270019999999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0B1-4DCC-AA74-64377CF540ED}"/>
            </c:ext>
          </c:extLst>
        </c:ser>
        <c:ser>
          <c:idx val="7"/>
          <c:order val="5"/>
          <c:tx>
            <c:strRef>
              <c:f>Figures_emissions!$A$13</c:f>
              <c:strCache>
                <c:ptCount val="1"/>
                <c:pt idx="0">
                  <c:v>Low price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Figures_emissions!$B$13:$AZ$13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4872.3979490000002</c:v>
                </c:pt>
                <c:pt idx="22">
                  <c:v>4853.5888670000004</c:v>
                </c:pt>
                <c:pt idx="23">
                  <c:v>4737.0371089999999</c:v>
                </c:pt>
                <c:pt idx="24">
                  <c:v>4662.845703</c:v>
                </c:pt>
                <c:pt idx="25">
                  <c:v>4561.6567379999997</c:v>
                </c:pt>
                <c:pt idx="26">
                  <c:v>4449.2250979999999</c:v>
                </c:pt>
                <c:pt idx="27">
                  <c:v>4278.2934569999998</c:v>
                </c:pt>
                <c:pt idx="28">
                  <c:v>4121.0405270000001</c:v>
                </c:pt>
                <c:pt idx="29">
                  <c:v>4020.3957519999999</c:v>
                </c:pt>
                <c:pt idx="30">
                  <c:v>3947.7404790000001</c:v>
                </c:pt>
                <c:pt idx="31">
                  <c:v>3930.7299800000001</c:v>
                </c:pt>
                <c:pt idx="32">
                  <c:v>3931.6625979999999</c:v>
                </c:pt>
                <c:pt idx="33">
                  <c:v>3925.085693</c:v>
                </c:pt>
                <c:pt idx="34">
                  <c:v>3911.5363769999999</c:v>
                </c:pt>
                <c:pt idx="35">
                  <c:v>3903.318115</c:v>
                </c:pt>
                <c:pt idx="36">
                  <c:v>3901.529297</c:v>
                </c:pt>
                <c:pt idx="37">
                  <c:v>3900.3005370000001</c:v>
                </c:pt>
                <c:pt idx="38">
                  <c:v>3890.039307</c:v>
                </c:pt>
                <c:pt idx="39">
                  <c:v>3890.8173830000001</c:v>
                </c:pt>
                <c:pt idx="40">
                  <c:v>3905.8569339999999</c:v>
                </c:pt>
                <c:pt idx="41">
                  <c:v>3922.7895509999998</c:v>
                </c:pt>
                <c:pt idx="42">
                  <c:v>3938.507568</c:v>
                </c:pt>
                <c:pt idx="43">
                  <c:v>3965.0405270000001</c:v>
                </c:pt>
                <c:pt idx="44">
                  <c:v>3975.3664549999999</c:v>
                </c:pt>
                <c:pt idx="45">
                  <c:v>3996.0742190000001</c:v>
                </c:pt>
                <c:pt idx="46">
                  <c:v>4015.7707519999999</c:v>
                </c:pt>
                <c:pt idx="47">
                  <c:v>4033.0122070000002</c:v>
                </c:pt>
                <c:pt idx="48">
                  <c:v>4055.8688959999999</c:v>
                </c:pt>
                <c:pt idx="49">
                  <c:v>4079.9614259999998</c:v>
                </c:pt>
                <c:pt idx="50">
                  <c:v>4116.2534180000002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70B1-4DCC-AA74-64377CF540ED}"/>
            </c:ext>
          </c:extLst>
        </c:ser>
        <c:ser>
          <c:idx val="8"/>
          <c:order val="6"/>
          <c:tx>
            <c:strRef>
              <c:f>Figures_emissions!$A$14</c:f>
              <c:strCache>
                <c:ptCount val="1"/>
                <c:pt idx="0">
                  <c:v>High OGS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Figures_emissions!$B$14:$AZ$14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4872.3979490000002</c:v>
                </c:pt>
                <c:pt idx="22">
                  <c:v>4853.2998049999997</c:v>
                </c:pt>
                <c:pt idx="23">
                  <c:v>4749.9516599999997</c:v>
                </c:pt>
                <c:pt idx="24">
                  <c:v>4695.9116210000002</c:v>
                </c:pt>
                <c:pt idx="25">
                  <c:v>4604.8999020000001</c:v>
                </c:pt>
                <c:pt idx="26">
                  <c:v>4496.1977539999998</c:v>
                </c:pt>
                <c:pt idx="27">
                  <c:v>4383.0473629999997</c:v>
                </c:pt>
                <c:pt idx="28">
                  <c:v>4279.9233400000003</c:v>
                </c:pt>
                <c:pt idx="29">
                  <c:v>4203.8442379999997</c:v>
                </c:pt>
                <c:pt idx="30">
                  <c:v>4163.4375</c:v>
                </c:pt>
                <c:pt idx="31">
                  <c:v>4160.8422849999997</c:v>
                </c:pt>
                <c:pt idx="32">
                  <c:v>4148.3803710000002</c:v>
                </c:pt>
                <c:pt idx="33">
                  <c:v>4137.0634769999997</c:v>
                </c:pt>
                <c:pt idx="34">
                  <c:v>4124.0742190000001</c:v>
                </c:pt>
                <c:pt idx="35">
                  <c:v>4133.3344729999999</c:v>
                </c:pt>
                <c:pt idx="36">
                  <c:v>4137.6240230000003</c:v>
                </c:pt>
                <c:pt idx="37">
                  <c:v>4156.5698240000002</c:v>
                </c:pt>
                <c:pt idx="38">
                  <c:v>4152.5727539999998</c:v>
                </c:pt>
                <c:pt idx="39">
                  <c:v>4164.1054690000001</c:v>
                </c:pt>
                <c:pt idx="40">
                  <c:v>4179.5087890000004</c:v>
                </c:pt>
                <c:pt idx="41">
                  <c:v>4199.4624020000001</c:v>
                </c:pt>
                <c:pt idx="42">
                  <c:v>4223.0439450000003</c:v>
                </c:pt>
                <c:pt idx="43">
                  <c:v>4246.0590819999998</c:v>
                </c:pt>
                <c:pt idx="44">
                  <c:v>4260.5634769999997</c:v>
                </c:pt>
                <c:pt idx="45">
                  <c:v>4272.0786129999997</c:v>
                </c:pt>
                <c:pt idx="46">
                  <c:v>4286.1416019999997</c:v>
                </c:pt>
                <c:pt idx="47">
                  <c:v>4298.7749020000001</c:v>
                </c:pt>
                <c:pt idx="48">
                  <c:v>4305.9931640000004</c:v>
                </c:pt>
                <c:pt idx="49">
                  <c:v>4306.138672</c:v>
                </c:pt>
                <c:pt idx="50">
                  <c:v>4329.0478519999997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0B1-4DCC-AA74-64377CF540ED}"/>
            </c:ext>
          </c:extLst>
        </c:ser>
        <c:ser>
          <c:idx val="9"/>
          <c:order val="7"/>
          <c:tx>
            <c:strRef>
              <c:f>Figures_emissions!$A$15</c:f>
              <c:strCache>
                <c:ptCount val="1"/>
                <c:pt idx="0">
                  <c:v>Low OGS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Figures_emissions!$B$15:$AZ$15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4872.3979490000002</c:v>
                </c:pt>
                <c:pt idx="22">
                  <c:v>4855.2426759999998</c:v>
                </c:pt>
                <c:pt idx="23">
                  <c:v>4725.8891599999997</c:v>
                </c:pt>
                <c:pt idx="24">
                  <c:v>4602.7260740000002</c:v>
                </c:pt>
                <c:pt idx="25">
                  <c:v>4477.9418949999999</c:v>
                </c:pt>
                <c:pt idx="26">
                  <c:v>4373.6499020000001</c:v>
                </c:pt>
                <c:pt idx="27">
                  <c:v>4224.5825199999999</c:v>
                </c:pt>
                <c:pt idx="28">
                  <c:v>4074.28125</c:v>
                </c:pt>
                <c:pt idx="29">
                  <c:v>3961.423828</c:v>
                </c:pt>
                <c:pt idx="30">
                  <c:v>3825.5759280000002</c:v>
                </c:pt>
                <c:pt idx="31">
                  <c:v>3763.1564939999998</c:v>
                </c:pt>
                <c:pt idx="32">
                  <c:v>3744.7001949999999</c:v>
                </c:pt>
                <c:pt idx="33">
                  <c:v>3731.6096189999998</c:v>
                </c:pt>
                <c:pt idx="34">
                  <c:v>3704.7741700000001</c:v>
                </c:pt>
                <c:pt idx="35">
                  <c:v>3688.8527829999998</c:v>
                </c:pt>
                <c:pt idx="36">
                  <c:v>3671.7763669999999</c:v>
                </c:pt>
                <c:pt idx="37">
                  <c:v>3663.9868160000001</c:v>
                </c:pt>
                <c:pt idx="38">
                  <c:v>3650.1572270000001</c:v>
                </c:pt>
                <c:pt idx="39">
                  <c:v>3647.6003420000002</c:v>
                </c:pt>
                <c:pt idx="40">
                  <c:v>3643.117432</c:v>
                </c:pt>
                <c:pt idx="41">
                  <c:v>3653.7890619999998</c:v>
                </c:pt>
                <c:pt idx="42">
                  <c:v>3671.8542480000001</c:v>
                </c:pt>
                <c:pt idx="43">
                  <c:v>3678.4960940000001</c:v>
                </c:pt>
                <c:pt idx="44">
                  <c:v>3685.5451659999999</c:v>
                </c:pt>
                <c:pt idx="45">
                  <c:v>3682.3859859999998</c:v>
                </c:pt>
                <c:pt idx="46">
                  <c:v>3683.046143</c:v>
                </c:pt>
                <c:pt idx="47">
                  <c:v>3677.2934570000002</c:v>
                </c:pt>
                <c:pt idx="48">
                  <c:v>3684.6076659999999</c:v>
                </c:pt>
                <c:pt idx="49">
                  <c:v>3713.6440429999998</c:v>
                </c:pt>
                <c:pt idx="50">
                  <c:v>3746.9213869999999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70B1-4DCC-AA74-64377CF540ED}"/>
            </c:ext>
          </c:extLst>
        </c:ser>
        <c:ser>
          <c:idx val="10"/>
          <c:order val="8"/>
          <c:tx>
            <c:strRef>
              <c:f>Figures_emissions!$A$16</c:f>
              <c:strCache>
                <c:ptCount val="1"/>
                <c:pt idx="0">
                  <c:v>High Rencst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Figures_emissions!$B$16:$AZ$16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5146.2841799999997</c:v>
                </c:pt>
                <c:pt idx="20">
                  <c:v>4576.5639650000003</c:v>
                </c:pt>
                <c:pt idx="21">
                  <c:v>4872.3984380000002</c:v>
                </c:pt>
                <c:pt idx="22">
                  <c:v>4853.1757809999999</c:v>
                </c:pt>
                <c:pt idx="23">
                  <c:v>4738.8901370000003</c:v>
                </c:pt>
                <c:pt idx="24">
                  <c:v>4681.6176759999998</c:v>
                </c:pt>
                <c:pt idx="25">
                  <c:v>4593.2055659999996</c:v>
                </c:pt>
                <c:pt idx="26">
                  <c:v>4527.2724609999996</c:v>
                </c:pt>
                <c:pt idx="27">
                  <c:v>4441.2436520000001</c:v>
                </c:pt>
                <c:pt idx="28">
                  <c:v>4377.3012699999999</c:v>
                </c:pt>
                <c:pt idx="29">
                  <c:v>4315.3637699999999</c:v>
                </c:pt>
                <c:pt idx="30">
                  <c:v>4277.8447269999997</c:v>
                </c:pt>
                <c:pt idx="31">
                  <c:v>4238.6811520000001</c:v>
                </c:pt>
                <c:pt idx="32">
                  <c:v>4208.296875</c:v>
                </c:pt>
                <c:pt idx="33">
                  <c:v>4213.0664059999999</c:v>
                </c:pt>
                <c:pt idx="34">
                  <c:v>4183.5986329999996</c:v>
                </c:pt>
                <c:pt idx="35">
                  <c:v>4172.5683589999999</c:v>
                </c:pt>
                <c:pt idx="36">
                  <c:v>4164.107422</c:v>
                </c:pt>
                <c:pt idx="37">
                  <c:v>4162.6831050000001</c:v>
                </c:pt>
                <c:pt idx="38">
                  <c:v>4150.0751950000003</c:v>
                </c:pt>
                <c:pt idx="39">
                  <c:v>4155.0566410000001</c:v>
                </c:pt>
                <c:pt idx="40">
                  <c:v>4156.5571289999998</c:v>
                </c:pt>
                <c:pt idx="41">
                  <c:v>4173.5502930000002</c:v>
                </c:pt>
                <c:pt idx="42">
                  <c:v>4184.4462890000004</c:v>
                </c:pt>
                <c:pt idx="43">
                  <c:v>4200.2685549999997</c:v>
                </c:pt>
                <c:pt idx="44">
                  <c:v>4214.75</c:v>
                </c:pt>
                <c:pt idx="45">
                  <c:v>4227.9155270000001</c:v>
                </c:pt>
                <c:pt idx="46">
                  <c:v>4238.8920900000003</c:v>
                </c:pt>
                <c:pt idx="47">
                  <c:v>4250.3715819999998</c:v>
                </c:pt>
                <c:pt idx="48">
                  <c:v>4262.0805659999996</c:v>
                </c:pt>
                <c:pt idx="49">
                  <c:v>4284.4125979999999</c:v>
                </c:pt>
                <c:pt idx="50">
                  <c:v>4309.1645509999998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70B1-4DCC-AA74-64377CF540ED}"/>
            </c:ext>
          </c:extLst>
        </c:ser>
        <c:ser>
          <c:idx val="11"/>
          <c:order val="9"/>
          <c:tx>
            <c:strRef>
              <c:f>Figures_emissions!$A$17</c:f>
              <c:strCache>
                <c:ptCount val="1"/>
                <c:pt idx="0">
                  <c:v>Low Rencst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Figures_emissions!$B$17:$AZ$17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4872.3984380000002</c:v>
                </c:pt>
                <c:pt idx="22">
                  <c:v>4853.1489259999998</c:v>
                </c:pt>
                <c:pt idx="23">
                  <c:v>4739.8232420000004</c:v>
                </c:pt>
                <c:pt idx="24">
                  <c:v>4681.7197269999997</c:v>
                </c:pt>
                <c:pt idx="25">
                  <c:v>4558.6152339999999</c:v>
                </c:pt>
                <c:pt idx="26">
                  <c:v>4427.6953119999998</c:v>
                </c:pt>
                <c:pt idx="27">
                  <c:v>4260.1826170000004</c:v>
                </c:pt>
                <c:pt idx="28">
                  <c:v>4144.3627930000002</c:v>
                </c:pt>
                <c:pt idx="29">
                  <c:v>4041.0302729999999</c:v>
                </c:pt>
                <c:pt idx="30">
                  <c:v>3917.913818</c:v>
                </c:pt>
                <c:pt idx="31">
                  <c:v>3852.9689939999998</c:v>
                </c:pt>
                <c:pt idx="32">
                  <c:v>3810.7004390000002</c:v>
                </c:pt>
                <c:pt idx="33">
                  <c:v>3777.110596</c:v>
                </c:pt>
                <c:pt idx="34">
                  <c:v>3729.0444339999999</c:v>
                </c:pt>
                <c:pt idx="35">
                  <c:v>3698.5053710000002</c:v>
                </c:pt>
                <c:pt idx="36">
                  <c:v>3687.6437989999999</c:v>
                </c:pt>
                <c:pt idx="37">
                  <c:v>3683.2041020000001</c:v>
                </c:pt>
                <c:pt idx="38">
                  <c:v>3684.7089839999999</c:v>
                </c:pt>
                <c:pt idx="39">
                  <c:v>3668.8159179999998</c:v>
                </c:pt>
                <c:pt idx="40">
                  <c:v>3671.1911620000001</c:v>
                </c:pt>
                <c:pt idx="41">
                  <c:v>3650.4965820000002</c:v>
                </c:pt>
                <c:pt idx="42">
                  <c:v>3638.0534670000002</c:v>
                </c:pt>
                <c:pt idx="43">
                  <c:v>3628.1452640000002</c:v>
                </c:pt>
                <c:pt idx="44">
                  <c:v>3625.8479000000002</c:v>
                </c:pt>
                <c:pt idx="45">
                  <c:v>3611.661865</c:v>
                </c:pt>
                <c:pt idx="46">
                  <c:v>3612.2238769999999</c:v>
                </c:pt>
                <c:pt idx="47">
                  <c:v>3595.7141109999998</c:v>
                </c:pt>
                <c:pt idx="48">
                  <c:v>3575.4301759999998</c:v>
                </c:pt>
                <c:pt idx="49">
                  <c:v>3548.3571780000002</c:v>
                </c:pt>
                <c:pt idx="50">
                  <c:v>3530.6884770000001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70B1-4DCC-AA74-64377CF540ED}"/>
            </c:ext>
          </c:extLst>
        </c:ser>
        <c:ser>
          <c:idx val="12"/>
          <c:order val="10"/>
          <c:tx>
            <c:strRef>
              <c:f>Figures_emissions!$A$18</c:f>
              <c:strCache>
                <c:ptCount val="1"/>
                <c:pt idx="0">
                  <c:v>High Macro / High Rencst</c:v>
                </c:pt>
              </c:strCache>
            </c:strRef>
          </c:tx>
          <c:spPr>
            <a:ln w="19050" cap="rnd">
              <a:solidFill>
                <a:srgbClr val="003953">
                  <a:lumMod val="90000"/>
                  <a:lumOff val="1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Figures_emissions!$B$18:$AZ$18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5262.0649409999996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4872.3984380000002</c:v>
                </c:pt>
                <c:pt idx="22">
                  <c:v>4853.3950199999999</c:v>
                </c:pt>
                <c:pt idx="23">
                  <c:v>4781.1733400000003</c:v>
                </c:pt>
                <c:pt idx="24">
                  <c:v>4758.4223629999997</c:v>
                </c:pt>
                <c:pt idx="25">
                  <c:v>4706.326172</c:v>
                </c:pt>
                <c:pt idx="26">
                  <c:v>4664.2973629999997</c:v>
                </c:pt>
                <c:pt idx="27">
                  <c:v>4596.6635740000002</c:v>
                </c:pt>
                <c:pt idx="28">
                  <c:v>4547.1289059999999</c:v>
                </c:pt>
                <c:pt idx="29">
                  <c:v>4520.7221680000002</c:v>
                </c:pt>
                <c:pt idx="30">
                  <c:v>4497.8378910000001</c:v>
                </c:pt>
                <c:pt idx="31">
                  <c:v>4495.4960940000001</c:v>
                </c:pt>
                <c:pt idx="32">
                  <c:v>4486.7856449999999</c:v>
                </c:pt>
                <c:pt idx="33">
                  <c:v>4485.4311520000001</c:v>
                </c:pt>
                <c:pt idx="34">
                  <c:v>4461.857422</c:v>
                </c:pt>
                <c:pt idx="35">
                  <c:v>4425.5361329999996</c:v>
                </c:pt>
                <c:pt idx="36">
                  <c:v>4401.6796880000002</c:v>
                </c:pt>
                <c:pt idx="37">
                  <c:v>4388.1914059999999</c:v>
                </c:pt>
                <c:pt idx="38">
                  <c:v>4394.3544920000004</c:v>
                </c:pt>
                <c:pt idx="39">
                  <c:v>4412.9926759999998</c:v>
                </c:pt>
                <c:pt idx="40">
                  <c:v>4430.5214839999999</c:v>
                </c:pt>
                <c:pt idx="41">
                  <c:v>4455.1059569999998</c:v>
                </c:pt>
                <c:pt idx="42">
                  <c:v>4475.7158200000003</c:v>
                </c:pt>
                <c:pt idx="43">
                  <c:v>4499.4174800000001</c:v>
                </c:pt>
                <c:pt idx="44">
                  <c:v>4520.2543949999999</c:v>
                </c:pt>
                <c:pt idx="45">
                  <c:v>4543.1757809999999</c:v>
                </c:pt>
                <c:pt idx="46">
                  <c:v>4558.8071289999998</c:v>
                </c:pt>
                <c:pt idx="47">
                  <c:v>4579.8046880000002</c:v>
                </c:pt>
                <c:pt idx="48">
                  <c:v>4614.8320309999999</c:v>
                </c:pt>
                <c:pt idx="49">
                  <c:v>4638.9619140000004</c:v>
                </c:pt>
                <c:pt idx="50">
                  <c:v>4675.376953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70B1-4DCC-AA74-64377CF540ED}"/>
            </c:ext>
          </c:extLst>
        </c:ser>
        <c:ser>
          <c:idx val="13"/>
          <c:order val="11"/>
          <c:tx>
            <c:strRef>
              <c:f>Figures_emissions!$A$19</c:f>
              <c:strCache>
                <c:ptCount val="1"/>
                <c:pt idx="0">
                  <c:v>High Macro / Low Rencst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Figures_emissions!$B$19:$AZ$19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5169.5288090000004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4872.3984380000002</c:v>
                </c:pt>
                <c:pt idx="22">
                  <c:v>4853.0083009999998</c:v>
                </c:pt>
                <c:pt idx="23">
                  <c:v>4781.0166019999997</c:v>
                </c:pt>
                <c:pt idx="24">
                  <c:v>4757.6904299999997</c:v>
                </c:pt>
                <c:pt idx="25">
                  <c:v>4673.3603519999997</c:v>
                </c:pt>
                <c:pt idx="26">
                  <c:v>4567.2695309999999</c:v>
                </c:pt>
                <c:pt idx="27">
                  <c:v>4419.0112300000001</c:v>
                </c:pt>
                <c:pt idx="28">
                  <c:v>4302.7094729999999</c:v>
                </c:pt>
                <c:pt idx="29">
                  <c:v>4222.6220700000003</c:v>
                </c:pt>
                <c:pt idx="30">
                  <c:v>4111.341797</c:v>
                </c:pt>
                <c:pt idx="31">
                  <c:v>4059.3239749999998</c:v>
                </c:pt>
                <c:pt idx="32">
                  <c:v>4028.9978030000002</c:v>
                </c:pt>
                <c:pt idx="33">
                  <c:v>4012.6198730000001</c:v>
                </c:pt>
                <c:pt idx="34">
                  <c:v>3960.2866210000002</c:v>
                </c:pt>
                <c:pt idx="35">
                  <c:v>3924.0424800000001</c:v>
                </c:pt>
                <c:pt idx="36">
                  <c:v>3903.358154</c:v>
                </c:pt>
                <c:pt idx="37">
                  <c:v>3901.4487300000001</c:v>
                </c:pt>
                <c:pt idx="38">
                  <c:v>3890.4030760000001</c:v>
                </c:pt>
                <c:pt idx="39">
                  <c:v>3890.8488769999999</c:v>
                </c:pt>
                <c:pt idx="40">
                  <c:v>3906.7060550000001</c:v>
                </c:pt>
                <c:pt idx="41">
                  <c:v>3894.6997070000002</c:v>
                </c:pt>
                <c:pt idx="42">
                  <c:v>3876.7622070000002</c:v>
                </c:pt>
                <c:pt idx="43">
                  <c:v>3876.600586</c:v>
                </c:pt>
                <c:pt idx="44">
                  <c:v>3858.0986330000001</c:v>
                </c:pt>
                <c:pt idx="45">
                  <c:v>3852.4541020000001</c:v>
                </c:pt>
                <c:pt idx="46">
                  <c:v>3871.101807</c:v>
                </c:pt>
                <c:pt idx="47">
                  <c:v>3855.7338869999999</c:v>
                </c:pt>
                <c:pt idx="48">
                  <c:v>3848.4438479999999</c:v>
                </c:pt>
                <c:pt idx="49">
                  <c:v>3838.203857</c:v>
                </c:pt>
                <c:pt idx="50">
                  <c:v>3843.5356449999999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70B1-4DCC-AA74-64377CF540ED}"/>
            </c:ext>
          </c:extLst>
        </c:ser>
        <c:ser>
          <c:idx val="14"/>
          <c:order val="12"/>
          <c:tx>
            <c:strRef>
              <c:f>Figures_emissions!$A$20</c:f>
              <c:strCache>
                <c:ptCount val="1"/>
                <c:pt idx="0">
                  <c:v>Low Macro / High Rencst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Figures_emissions!$B$20:$AZ$20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5169.5288090000004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4872.3979490000002</c:v>
                </c:pt>
                <c:pt idx="22">
                  <c:v>4853.2402339999999</c:v>
                </c:pt>
                <c:pt idx="23">
                  <c:v>4700.5249020000001</c:v>
                </c:pt>
                <c:pt idx="24">
                  <c:v>4605.0034180000002</c:v>
                </c:pt>
                <c:pt idx="25">
                  <c:v>4487.3022460000002</c:v>
                </c:pt>
                <c:pt idx="26">
                  <c:v>4407.0048829999996</c:v>
                </c:pt>
                <c:pt idx="27">
                  <c:v>4298.8505859999996</c:v>
                </c:pt>
                <c:pt idx="28">
                  <c:v>4198.8471680000002</c:v>
                </c:pt>
                <c:pt idx="29">
                  <c:v>4117.2602539999998</c:v>
                </c:pt>
                <c:pt idx="30">
                  <c:v>4041.3120119999999</c:v>
                </c:pt>
                <c:pt idx="31">
                  <c:v>3997.3215329999998</c:v>
                </c:pt>
                <c:pt idx="32">
                  <c:v>3962.7739259999998</c:v>
                </c:pt>
                <c:pt idx="33">
                  <c:v>3946.0485840000001</c:v>
                </c:pt>
                <c:pt idx="34">
                  <c:v>3899.5009770000001</c:v>
                </c:pt>
                <c:pt idx="35">
                  <c:v>3866.2158199999999</c:v>
                </c:pt>
                <c:pt idx="36">
                  <c:v>3853.2790530000002</c:v>
                </c:pt>
                <c:pt idx="37">
                  <c:v>3851.8664549999999</c:v>
                </c:pt>
                <c:pt idx="38">
                  <c:v>3838.5998540000001</c:v>
                </c:pt>
                <c:pt idx="39">
                  <c:v>3839.9133299999999</c:v>
                </c:pt>
                <c:pt idx="40">
                  <c:v>3836.4221189999998</c:v>
                </c:pt>
                <c:pt idx="41">
                  <c:v>3837.3532709999999</c:v>
                </c:pt>
                <c:pt idx="42">
                  <c:v>3838.8100589999999</c:v>
                </c:pt>
                <c:pt idx="43">
                  <c:v>3843.955078</c:v>
                </c:pt>
                <c:pt idx="44">
                  <c:v>3845.6760250000002</c:v>
                </c:pt>
                <c:pt idx="45">
                  <c:v>3850.820068</c:v>
                </c:pt>
                <c:pt idx="46">
                  <c:v>3856.0969239999999</c:v>
                </c:pt>
                <c:pt idx="47">
                  <c:v>3868.4738769999999</c:v>
                </c:pt>
                <c:pt idx="48">
                  <c:v>3887.7304690000001</c:v>
                </c:pt>
                <c:pt idx="49">
                  <c:v>3905.1552729999999</c:v>
                </c:pt>
                <c:pt idx="50">
                  <c:v>3924.5273440000001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70B1-4DCC-AA74-64377CF540ED}"/>
            </c:ext>
          </c:extLst>
        </c:ser>
        <c:ser>
          <c:idx val="15"/>
          <c:order val="13"/>
          <c:tx>
            <c:strRef>
              <c:f>Figures_emissions!$A$21</c:f>
              <c:strCache>
                <c:ptCount val="1"/>
                <c:pt idx="0">
                  <c:v>Low Macro / Low Rencst</c:v>
                </c:pt>
              </c:strCache>
            </c:strRef>
          </c:tx>
          <c:spPr>
            <a:ln w="19050" cap="rnd">
              <a:solidFill>
                <a:srgbClr val="5D9732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Figures_emissions!$B$21:$AZ$21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4576.564453</c:v>
                </c:pt>
                <c:pt idx="21">
                  <c:v>4872.3984380000002</c:v>
                </c:pt>
                <c:pt idx="22">
                  <c:v>4853.4648440000001</c:v>
                </c:pt>
                <c:pt idx="23">
                  <c:v>4700.5361329999996</c:v>
                </c:pt>
                <c:pt idx="24">
                  <c:v>4605.9814450000003</c:v>
                </c:pt>
                <c:pt idx="25">
                  <c:v>4460.5795900000003</c:v>
                </c:pt>
                <c:pt idx="26">
                  <c:v>4301.2612300000001</c:v>
                </c:pt>
                <c:pt idx="27">
                  <c:v>4111.1762699999999</c:v>
                </c:pt>
                <c:pt idx="28">
                  <c:v>3972.186768</c:v>
                </c:pt>
                <c:pt idx="29">
                  <c:v>3850.7702640000002</c:v>
                </c:pt>
                <c:pt idx="30">
                  <c:v>3724.0139159999999</c:v>
                </c:pt>
                <c:pt idx="31">
                  <c:v>3654.0471189999998</c:v>
                </c:pt>
                <c:pt idx="32">
                  <c:v>3613.4123540000001</c:v>
                </c:pt>
                <c:pt idx="33">
                  <c:v>3571.1171880000002</c:v>
                </c:pt>
                <c:pt idx="34">
                  <c:v>3521.3823240000002</c:v>
                </c:pt>
                <c:pt idx="35">
                  <c:v>3505.7641600000002</c:v>
                </c:pt>
                <c:pt idx="36">
                  <c:v>3481.755615</c:v>
                </c:pt>
                <c:pt idx="37">
                  <c:v>3465.1918949999999</c:v>
                </c:pt>
                <c:pt idx="38">
                  <c:v>3448.9650879999999</c:v>
                </c:pt>
                <c:pt idx="39">
                  <c:v>3425.5866700000001</c:v>
                </c:pt>
                <c:pt idx="40">
                  <c:v>3431.2404790000001</c:v>
                </c:pt>
                <c:pt idx="41">
                  <c:v>3403.9572750000002</c:v>
                </c:pt>
                <c:pt idx="42">
                  <c:v>3386.8715820000002</c:v>
                </c:pt>
                <c:pt idx="43">
                  <c:v>3370.4536130000001</c:v>
                </c:pt>
                <c:pt idx="44">
                  <c:v>3337.0334469999998</c:v>
                </c:pt>
                <c:pt idx="45">
                  <c:v>3322.4677729999999</c:v>
                </c:pt>
                <c:pt idx="46">
                  <c:v>3310.8322750000002</c:v>
                </c:pt>
                <c:pt idx="47">
                  <c:v>3306.1538089999999</c:v>
                </c:pt>
                <c:pt idx="48">
                  <c:v>3307.1303710000002</c:v>
                </c:pt>
                <c:pt idx="49">
                  <c:v>3287.9541020000001</c:v>
                </c:pt>
                <c:pt idx="50">
                  <c:v>3293.4340820000002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70B1-4DCC-AA74-64377CF540ED}"/>
            </c:ext>
          </c:extLst>
        </c:ser>
        <c:ser>
          <c:idx val="16"/>
          <c:order val="14"/>
          <c:tx>
            <c:strRef>
              <c:f>Figures_emissions!$A$22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Figures_emissions!$B$22:$AZ$22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4576.564453</c:v>
                </c:pt>
                <c:pt idx="21">
                  <c:v>4872.3984380000002</c:v>
                </c:pt>
                <c:pt idx="22">
                  <c:v>4855.2426759999998</c:v>
                </c:pt>
                <c:pt idx="23">
                  <c:v>4782.0039059999999</c:v>
                </c:pt>
                <c:pt idx="24">
                  <c:v>4758.9013670000004</c:v>
                </c:pt>
                <c:pt idx="25">
                  <c:v>4706.326172</c:v>
                </c:pt>
                <c:pt idx="26">
                  <c:v>4664.2973629999997</c:v>
                </c:pt>
                <c:pt idx="27">
                  <c:v>4596.6635740000002</c:v>
                </c:pt>
                <c:pt idx="28">
                  <c:v>4547.1289059999999</c:v>
                </c:pt>
                <c:pt idx="29">
                  <c:v>4520.7221680000002</c:v>
                </c:pt>
                <c:pt idx="30">
                  <c:v>4497.8378910000001</c:v>
                </c:pt>
                <c:pt idx="31">
                  <c:v>4495.4960940000001</c:v>
                </c:pt>
                <c:pt idx="32">
                  <c:v>4486.7856449999999</c:v>
                </c:pt>
                <c:pt idx="33">
                  <c:v>4485.4311520000001</c:v>
                </c:pt>
                <c:pt idx="34">
                  <c:v>4461.857422</c:v>
                </c:pt>
                <c:pt idx="35">
                  <c:v>4425.5361329999996</c:v>
                </c:pt>
                <c:pt idx="36">
                  <c:v>4401.6796880000002</c:v>
                </c:pt>
                <c:pt idx="37">
                  <c:v>4388.1914059999999</c:v>
                </c:pt>
                <c:pt idx="38">
                  <c:v>4394.3544920000004</c:v>
                </c:pt>
                <c:pt idx="39">
                  <c:v>4412.9926759999998</c:v>
                </c:pt>
                <c:pt idx="40">
                  <c:v>4430.5214839999999</c:v>
                </c:pt>
                <c:pt idx="41">
                  <c:v>4455.1059569999998</c:v>
                </c:pt>
                <c:pt idx="42">
                  <c:v>4475.7158200000003</c:v>
                </c:pt>
                <c:pt idx="43">
                  <c:v>4499.4174800000001</c:v>
                </c:pt>
                <c:pt idx="44">
                  <c:v>4520.2543949999999</c:v>
                </c:pt>
                <c:pt idx="45">
                  <c:v>4543.1757809999999</c:v>
                </c:pt>
                <c:pt idx="46">
                  <c:v>4558.8071289999998</c:v>
                </c:pt>
                <c:pt idx="47">
                  <c:v>4579.8046880000002</c:v>
                </c:pt>
                <c:pt idx="48">
                  <c:v>4614.8320309999999</c:v>
                </c:pt>
                <c:pt idx="49">
                  <c:v>4638.9619140000004</c:v>
                </c:pt>
                <c:pt idx="50">
                  <c:v>4675.376953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70B1-4DCC-AA74-64377CF540ED}"/>
            </c:ext>
          </c:extLst>
        </c:ser>
        <c:ser>
          <c:idx val="3"/>
          <c:order val="17"/>
          <c:tx>
            <c:strRef>
              <c:f>Figures_emissions!$A$9</c:f>
              <c:strCache>
                <c:ptCount val="1"/>
                <c:pt idx="0">
                  <c:v>noIRA</c:v>
                </c:pt>
              </c:strCache>
            </c:strRef>
          </c:tx>
          <c:spPr>
            <a:ln w="19050" cap="rnd">
              <a:solidFill>
                <a:srgbClr val="A33340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Figures_emissions!$B$9:$AZ$9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4872.3984380000002</c:v>
                </c:pt>
                <c:pt idx="22">
                  <c:v>4853.9555659999996</c:v>
                </c:pt>
                <c:pt idx="23">
                  <c:v>4751.3242190000001</c:v>
                </c:pt>
                <c:pt idx="24">
                  <c:v>4684.1450199999999</c:v>
                </c:pt>
                <c:pt idx="25">
                  <c:v>4600.2729490000002</c:v>
                </c:pt>
                <c:pt idx="26">
                  <c:v>4558.0566410000001</c:v>
                </c:pt>
                <c:pt idx="27">
                  <c:v>4519.5434569999998</c:v>
                </c:pt>
                <c:pt idx="28">
                  <c:v>4493.8964839999999</c:v>
                </c:pt>
                <c:pt idx="29">
                  <c:v>4468.546875</c:v>
                </c:pt>
                <c:pt idx="30">
                  <c:v>4424.7128910000001</c:v>
                </c:pt>
                <c:pt idx="31">
                  <c:v>4374.5537109999996</c:v>
                </c:pt>
                <c:pt idx="32">
                  <c:v>4341.3872069999998</c:v>
                </c:pt>
                <c:pt idx="33">
                  <c:v>4329.4892579999996</c:v>
                </c:pt>
                <c:pt idx="34">
                  <c:v>4321.294922</c:v>
                </c:pt>
                <c:pt idx="35">
                  <c:v>4306.904297</c:v>
                </c:pt>
                <c:pt idx="36">
                  <c:v>4288.4169920000004</c:v>
                </c:pt>
                <c:pt idx="37">
                  <c:v>4286.1567379999997</c:v>
                </c:pt>
                <c:pt idx="38">
                  <c:v>4264.716797</c:v>
                </c:pt>
                <c:pt idx="39">
                  <c:v>4250.8920900000003</c:v>
                </c:pt>
                <c:pt idx="40">
                  <c:v>4234.1333009999998</c:v>
                </c:pt>
                <c:pt idx="41">
                  <c:v>4242.7905270000001</c:v>
                </c:pt>
                <c:pt idx="42">
                  <c:v>4254.9555659999996</c:v>
                </c:pt>
                <c:pt idx="43">
                  <c:v>4263.1538090000004</c:v>
                </c:pt>
                <c:pt idx="44">
                  <c:v>4265.2661129999997</c:v>
                </c:pt>
                <c:pt idx="45">
                  <c:v>4266.6704099999997</c:v>
                </c:pt>
                <c:pt idx="46">
                  <c:v>4273.6992190000001</c:v>
                </c:pt>
                <c:pt idx="47">
                  <c:v>4276.5415039999998</c:v>
                </c:pt>
                <c:pt idx="48">
                  <c:v>4277.5590819999998</c:v>
                </c:pt>
                <c:pt idx="49">
                  <c:v>4292.7397460000002</c:v>
                </c:pt>
                <c:pt idx="50">
                  <c:v>4308.5986329999996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70B1-4DCC-AA74-64377CF540ED}"/>
            </c:ext>
          </c:extLst>
        </c:ser>
        <c:ser>
          <c:idx val="0"/>
          <c:order val="33"/>
          <c:tx>
            <c:strRef>
              <c:f>Figures_emissions!$A$6</c:f>
              <c:strCache>
                <c:ptCount val="1"/>
                <c:pt idx="0">
                  <c:v>Ref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Figures_emissions!$B$6:$AZ$6</c:f>
              <c:numCache>
                <c:formatCode>#,##0</c:formatCode>
                <c:ptCount val="51"/>
                <c:pt idx="0">
                  <c:v>5888.591797</c:v>
                </c:pt>
                <c:pt idx="1">
                  <c:v>5777.7861329999996</c:v>
                </c:pt>
                <c:pt idx="2">
                  <c:v>5820.0239259999998</c:v>
                </c:pt>
                <c:pt idx="3">
                  <c:v>5886.4184569999998</c:v>
                </c:pt>
                <c:pt idx="4">
                  <c:v>5993.71875</c:v>
                </c:pt>
                <c:pt idx="5">
                  <c:v>6006.9946289999998</c:v>
                </c:pt>
                <c:pt idx="6">
                  <c:v>5929.3315430000002</c:v>
                </c:pt>
                <c:pt idx="7">
                  <c:v>6015.5405270000001</c:v>
                </c:pt>
                <c:pt idx="8">
                  <c:v>5823.1303710000002</c:v>
                </c:pt>
                <c:pt idx="9">
                  <c:v>5403.6640619999998</c:v>
                </c:pt>
                <c:pt idx="10">
                  <c:v>5593.560547</c:v>
                </c:pt>
                <c:pt idx="11">
                  <c:v>5454.6015619999998</c:v>
                </c:pt>
                <c:pt idx="12">
                  <c:v>5236.2231449999999</c:v>
                </c:pt>
                <c:pt idx="13">
                  <c:v>5358.7944340000004</c:v>
                </c:pt>
                <c:pt idx="14">
                  <c:v>5413.8349609999996</c:v>
                </c:pt>
                <c:pt idx="15">
                  <c:v>5262.0654299999997</c:v>
                </c:pt>
                <c:pt idx="16">
                  <c:v>5169.529297</c:v>
                </c:pt>
                <c:pt idx="17">
                  <c:v>5131.1518550000001</c:v>
                </c:pt>
                <c:pt idx="18">
                  <c:v>5277.3090819999998</c:v>
                </c:pt>
                <c:pt idx="19">
                  <c:v>5146.2846680000002</c:v>
                </c:pt>
                <c:pt idx="20">
                  <c:v>4576.5639650000003</c:v>
                </c:pt>
                <c:pt idx="21">
                  <c:v>4872.3979490000002</c:v>
                </c:pt>
                <c:pt idx="22">
                  <c:v>4853.5253910000001</c:v>
                </c:pt>
                <c:pt idx="23">
                  <c:v>4714.9946289999998</c:v>
                </c:pt>
                <c:pt idx="24">
                  <c:v>4664.2846680000002</c:v>
                </c:pt>
                <c:pt idx="25">
                  <c:v>4553.6679690000001</c:v>
                </c:pt>
                <c:pt idx="26">
                  <c:v>4422.7065430000002</c:v>
                </c:pt>
                <c:pt idx="27">
                  <c:v>4282.3911129999997</c:v>
                </c:pt>
                <c:pt idx="28">
                  <c:v>4174.6464839999999</c:v>
                </c:pt>
                <c:pt idx="29">
                  <c:v>4083.1052249999998</c:v>
                </c:pt>
                <c:pt idx="30">
                  <c:v>4010.7687989999999</c:v>
                </c:pt>
                <c:pt idx="31">
                  <c:v>3967.8310550000001</c:v>
                </c:pt>
                <c:pt idx="32">
                  <c:v>3941.638672</c:v>
                </c:pt>
                <c:pt idx="33">
                  <c:v>3929.9208979999999</c:v>
                </c:pt>
                <c:pt idx="34">
                  <c:v>3912.3615719999998</c:v>
                </c:pt>
                <c:pt idx="35">
                  <c:v>3902.6840820000002</c:v>
                </c:pt>
                <c:pt idx="36">
                  <c:v>3893.7426759999998</c:v>
                </c:pt>
                <c:pt idx="37">
                  <c:v>3885.786865</c:v>
                </c:pt>
                <c:pt idx="38">
                  <c:v>3877.1960450000001</c:v>
                </c:pt>
                <c:pt idx="39">
                  <c:v>3874.1459960000002</c:v>
                </c:pt>
                <c:pt idx="40">
                  <c:v>3876.798096</c:v>
                </c:pt>
                <c:pt idx="41">
                  <c:v>3887.5988769999999</c:v>
                </c:pt>
                <c:pt idx="42">
                  <c:v>3898.9482419999999</c:v>
                </c:pt>
                <c:pt idx="43">
                  <c:v>3904.9838869999999</c:v>
                </c:pt>
                <c:pt idx="44">
                  <c:v>3904.2558589999999</c:v>
                </c:pt>
                <c:pt idx="45">
                  <c:v>3907.5905760000001</c:v>
                </c:pt>
                <c:pt idx="46">
                  <c:v>3904.2045899999998</c:v>
                </c:pt>
                <c:pt idx="47">
                  <c:v>3914.241211</c:v>
                </c:pt>
                <c:pt idx="48">
                  <c:v>3922.3691410000001</c:v>
                </c:pt>
                <c:pt idx="49">
                  <c:v>3935.733154</c:v>
                </c:pt>
                <c:pt idx="50">
                  <c:v>3949.4365229999999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70B1-4DCC-AA74-64377CF54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64960"/>
        <c:axId val="162566592"/>
      </c:lineChart>
      <c:lineChart>
        <c:grouping val="standard"/>
        <c:varyColors val="0"/>
        <c:ser>
          <c:idx val="19"/>
          <c:order val="18"/>
          <c:tx>
            <c:strRef>
              <c:f>Figures_emissions!$A$25</c:f>
              <c:strCache>
                <c:ptCount val="1"/>
                <c:pt idx="0">
                  <c:v>Ref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Figures_emissions!$B$25:$AZ$25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0.81112074338763329</c:v>
                </c:pt>
                <c:pt idx="22">
                  <c:v>0.80797897963294485</c:v>
                </c:pt>
                <c:pt idx="23">
                  <c:v>0.78491740382743069</c:v>
                </c:pt>
                <c:pt idx="24">
                  <c:v>0.77647558489268631</c:v>
                </c:pt>
                <c:pt idx="25">
                  <c:v>0.75806093566593735</c:v>
                </c:pt>
                <c:pt idx="26">
                  <c:v>0.73625944688688028</c:v>
                </c:pt>
                <c:pt idx="27">
                  <c:v>0.71290077276345099</c:v>
                </c:pt>
                <c:pt idx="28">
                  <c:v>0.69496424449025418</c:v>
                </c:pt>
                <c:pt idx="29">
                  <c:v>0.67972513331175144</c:v>
                </c:pt>
                <c:pt idx="30">
                  <c:v>0.66768310057032354</c:v>
                </c:pt>
                <c:pt idx="31">
                  <c:v>0.6605351427891214</c:v>
                </c:pt>
                <c:pt idx="32">
                  <c:v>0.65617482875228994</c:v>
                </c:pt>
                <c:pt idx="33">
                  <c:v>0.65422414047575472</c:v>
                </c:pt>
                <c:pt idx="34">
                  <c:v>0.65130099386343232</c:v>
                </c:pt>
                <c:pt idx="35">
                  <c:v>0.64968995696433485</c:v>
                </c:pt>
                <c:pt idx="36">
                  <c:v>0.64820145788081074</c:v>
                </c:pt>
                <c:pt idx="37">
                  <c:v>0.64687703335717439</c:v>
                </c:pt>
                <c:pt idx="38">
                  <c:v>0.64544689723577253</c:v>
                </c:pt>
                <c:pt idx="39">
                  <c:v>0.64493914765576199</c:v>
                </c:pt>
                <c:pt idx="40">
                  <c:v>0.64538064963200759</c:v>
                </c:pt>
                <c:pt idx="41">
                  <c:v>0.64717868370179965</c:v>
                </c:pt>
                <c:pt idx="42">
                  <c:v>0.64906804197510459</c:v>
                </c:pt>
                <c:pt idx="43">
                  <c:v>0.65007281147678886</c:v>
                </c:pt>
                <c:pt idx="44">
                  <c:v>0.64995161476446195</c:v>
                </c:pt>
                <c:pt idx="45">
                  <c:v>0.65050675376590228</c:v>
                </c:pt>
                <c:pt idx="46">
                  <c:v>0.64994307988085265</c:v>
                </c:pt>
                <c:pt idx="47">
                  <c:v>0.65161390225041937</c:v>
                </c:pt>
                <c:pt idx="48">
                  <c:v>0.65296697987109187</c:v>
                </c:pt>
                <c:pt idx="49">
                  <c:v>0.65519172183032093</c:v>
                </c:pt>
                <c:pt idx="50">
                  <c:v>0.65747295726440047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70B1-4DCC-AA74-64377CF540ED}"/>
            </c:ext>
          </c:extLst>
        </c:ser>
        <c:ser>
          <c:idx val="20"/>
          <c:order val="19"/>
          <c:tx>
            <c:strRef>
              <c:f>Figures_emissions!$A$26</c:f>
              <c:strCache>
                <c:ptCount val="1"/>
                <c:pt idx="0">
                  <c:v>High impact IRA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Figures_emissions!$B$26:$AZ$26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0.85671529572463012</c:v>
                </c:pt>
                <c:pt idx="20">
                  <c:v>0.76187249159599679</c:v>
                </c:pt>
                <c:pt idx="21">
                  <c:v>0.81112082479273351</c:v>
                </c:pt>
                <c:pt idx="22">
                  <c:v>0.80801750888330948</c:v>
                </c:pt>
                <c:pt idx="23">
                  <c:v>0.78982062329391844</c:v>
                </c:pt>
                <c:pt idx="24">
                  <c:v>0.77733842984596424</c:v>
                </c:pt>
                <c:pt idx="25">
                  <c:v>0.7578188675287395</c:v>
                </c:pt>
                <c:pt idx="26">
                  <c:v>0.73670879288545477</c:v>
                </c:pt>
                <c:pt idx="27">
                  <c:v>0.70942451928068806</c:v>
                </c:pt>
                <c:pt idx="28">
                  <c:v>0.68733511747576426</c:v>
                </c:pt>
                <c:pt idx="29">
                  <c:v>0.67024155999124668</c:v>
                </c:pt>
                <c:pt idx="30">
                  <c:v>0.65659609049069456</c:v>
                </c:pt>
                <c:pt idx="31">
                  <c:v>0.64806282549449579</c:v>
                </c:pt>
                <c:pt idx="32">
                  <c:v>0.64462851528213017</c:v>
                </c:pt>
                <c:pt idx="33">
                  <c:v>0.64306986681009726</c:v>
                </c:pt>
                <c:pt idx="34">
                  <c:v>0.63639572200456518</c:v>
                </c:pt>
                <c:pt idx="35">
                  <c:v>0.63186897598939074</c:v>
                </c:pt>
                <c:pt idx="36">
                  <c:v>0.63006602415259128</c:v>
                </c:pt>
                <c:pt idx="37">
                  <c:v>0.62943037184460249</c:v>
                </c:pt>
                <c:pt idx="38">
                  <c:v>0.6315051016836859</c:v>
                </c:pt>
                <c:pt idx="39">
                  <c:v>0.63068261484873056</c:v>
                </c:pt>
                <c:pt idx="40">
                  <c:v>0.63289898456807825</c:v>
                </c:pt>
                <c:pt idx="41">
                  <c:v>0.63287049394829753</c:v>
                </c:pt>
                <c:pt idx="42">
                  <c:v>0.63400210940991009</c:v>
                </c:pt>
                <c:pt idx="43">
                  <c:v>0.63636239485640467</c:v>
                </c:pt>
                <c:pt idx="44">
                  <c:v>0.63783236087857675</c:v>
                </c:pt>
                <c:pt idx="45">
                  <c:v>0.63969737419920047</c:v>
                </c:pt>
                <c:pt idx="46">
                  <c:v>0.64084504344576798</c:v>
                </c:pt>
                <c:pt idx="47">
                  <c:v>0.64213821373802993</c:v>
                </c:pt>
                <c:pt idx="48">
                  <c:v>0.64176072413798058</c:v>
                </c:pt>
                <c:pt idx="49">
                  <c:v>0.64351709943904467</c:v>
                </c:pt>
                <c:pt idx="50">
                  <c:v>0.6464043585546545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70B1-4DCC-AA74-64377CF540ED}"/>
            </c:ext>
          </c:extLst>
        </c:ser>
        <c:ser>
          <c:idx val="21"/>
          <c:order val="20"/>
          <c:tx>
            <c:strRef>
              <c:f>Figures_emissions!$A$27</c:f>
              <c:strCache>
                <c:ptCount val="1"/>
                <c:pt idx="0">
                  <c:v>Low impact IRA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Figures_emissions!$B$27:$AZ$27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0.86058488949582856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0.81112082479273351</c:v>
                </c:pt>
                <c:pt idx="22">
                  <c:v>0.80794654660910636</c:v>
                </c:pt>
                <c:pt idx="23">
                  <c:v>0.78973080283738006</c:v>
                </c:pt>
                <c:pt idx="24">
                  <c:v>0.77710270215059318</c:v>
                </c:pt>
                <c:pt idx="25">
                  <c:v>0.76348909650406815</c:v>
                </c:pt>
                <c:pt idx="26">
                  <c:v>0.75530072560682493</c:v>
                </c:pt>
                <c:pt idx="27">
                  <c:v>0.74834220365340032</c:v>
                </c:pt>
                <c:pt idx="28">
                  <c:v>0.74363894624351268</c:v>
                </c:pt>
                <c:pt idx="29">
                  <c:v>0.73825102166576284</c:v>
                </c:pt>
                <c:pt idx="30">
                  <c:v>0.72839247864091938</c:v>
                </c:pt>
                <c:pt idx="31">
                  <c:v>0.72194060871366894</c:v>
                </c:pt>
                <c:pt idx="32">
                  <c:v>0.71837559154241759</c:v>
                </c:pt>
                <c:pt idx="33">
                  <c:v>0.71525211696672553</c:v>
                </c:pt>
                <c:pt idx="34">
                  <c:v>0.71141048543128316</c:v>
                </c:pt>
                <c:pt idx="35">
                  <c:v>0.70791171586379653</c:v>
                </c:pt>
                <c:pt idx="36">
                  <c:v>0.70672592372647514</c:v>
                </c:pt>
                <c:pt idx="37">
                  <c:v>0.70497153993709682</c:v>
                </c:pt>
                <c:pt idx="38">
                  <c:v>0.70003052270083865</c:v>
                </c:pt>
                <c:pt idx="39">
                  <c:v>0.69764349426389338</c:v>
                </c:pt>
                <c:pt idx="40">
                  <c:v>0.69573710650973852</c:v>
                </c:pt>
                <c:pt idx="41">
                  <c:v>0.69687591575171359</c:v>
                </c:pt>
                <c:pt idx="42">
                  <c:v>0.69745759431409016</c:v>
                </c:pt>
                <c:pt idx="43">
                  <c:v>0.69913719561609411</c:v>
                </c:pt>
                <c:pt idx="44">
                  <c:v>0.70141513905455499</c:v>
                </c:pt>
                <c:pt idx="45">
                  <c:v>0.70377152288277833</c:v>
                </c:pt>
                <c:pt idx="46">
                  <c:v>0.70653693504409498</c:v>
                </c:pt>
                <c:pt idx="47">
                  <c:v>0.70741002205747106</c:v>
                </c:pt>
                <c:pt idx="48">
                  <c:v>0.70827002216052759</c:v>
                </c:pt>
                <c:pt idx="49">
                  <c:v>0.70956766307439967</c:v>
                </c:pt>
                <c:pt idx="50">
                  <c:v>0.71046237188170458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5-70B1-4DCC-AA74-64377CF540ED}"/>
            </c:ext>
          </c:extLst>
        </c:ser>
        <c:ser>
          <c:idx val="23"/>
          <c:order val="21"/>
          <c:tx>
            <c:strRef>
              <c:f>Figures_emissions!$A$29</c:f>
              <c:strCache>
                <c:ptCount val="1"/>
                <c:pt idx="0">
                  <c:v>High macro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Figures_emissions!$B$29:$AZ$29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0.85671529572463012</c:v>
                </c:pt>
                <c:pt idx="20">
                  <c:v>0.76187249159599679</c:v>
                </c:pt>
                <c:pt idx="21">
                  <c:v>0.81112074338763329</c:v>
                </c:pt>
                <c:pt idx="22">
                  <c:v>0.80793110244680399</c:v>
                </c:pt>
                <c:pt idx="23">
                  <c:v>0.79607261223672388</c:v>
                </c:pt>
                <c:pt idx="24">
                  <c:v>0.79222667255692669</c:v>
                </c:pt>
                <c:pt idx="25">
                  <c:v>0.77813567760391611</c:v>
                </c:pt>
                <c:pt idx="26">
                  <c:v>0.75954081846075183</c:v>
                </c:pt>
                <c:pt idx="27">
                  <c:v>0.73983551883745158</c:v>
                </c:pt>
                <c:pt idx="28">
                  <c:v>0.72574419876345786</c:v>
                </c:pt>
                <c:pt idx="29">
                  <c:v>0.71430758008090778</c:v>
                </c:pt>
                <c:pt idx="30">
                  <c:v>0.70812988602723792</c:v>
                </c:pt>
                <c:pt idx="31">
                  <c:v>0.70609449832421345</c:v>
                </c:pt>
                <c:pt idx="32">
                  <c:v>0.70205867583771409</c:v>
                </c:pt>
                <c:pt idx="33">
                  <c:v>0.70244258711821794</c:v>
                </c:pt>
                <c:pt idx="34">
                  <c:v>0.69618734663263504</c:v>
                </c:pt>
                <c:pt idx="35">
                  <c:v>0.69013743328252941</c:v>
                </c:pt>
                <c:pt idx="36">
                  <c:v>0.68871266207353232</c:v>
                </c:pt>
                <c:pt idx="37">
                  <c:v>0.6868838207512904</c:v>
                </c:pt>
                <c:pt idx="38">
                  <c:v>0.68537085469067105</c:v>
                </c:pt>
                <c:pt idx="39">
                  <c:v>0.68826347871868554</c:v>
                </c:pt>
                <c:pt idx="40">
                  <c:v>0.69006769042010407</c:v>
                </c:pt>
                <c:pt idx="41">
                  <c:v>0.69187604778862211</c:v>
                </c:pt>
                <c:pt idx="42">
                  <c:v>0.69315393639583689</c:v>
                </c:pt>
                <c:pt idx="43">
                  <c:v>0.6947785073506515</c:v>
                </c:pt>
                <c:pt idx="44">
                  <c:v>0.69705092323297968</c:v>
                </c:pt>
                <c:pt idx="45">
                  <c:v>0.69989193093383739</c:v>
                </c:pt>
                <c:pt idx="46">
                  <c:v>0.70332250200518709</c:v>
                </c:pt>
                <c:pt idx="47">
                  <c:v>0.70589933201020683</c:v>
                </c:pt>
                <c:pt idx="48">
                  <c:v>0.70895501461584554</c:v>
                </c:pt>
                <c:pt idx="49">
                  <c:v>0.71011016214444489</c:v>
                </c:pt>
                <c:pt idx="50">
                  <c:v>0.71266537018906329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70B1-4DCC-AA74-64377CF540ED}"/>
            </c:ext>
          </c:extLst>
        </c:ser>
        <c:ser>
          <c:idx val="24"/>
          <c:order val="22"/>
          <c:tx>
            <c:strRef>
              <c:f>Figures_emissions!$A$30</c:f>
              <c:strCache>
                <c:ptCount val="1"/>
                <c:pt idx="0">
                  <c:v>Low macro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Figures_emissions!$B$30:$AZ$30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0.86058488949582856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0.81112074338763329</c:v>
                </c:pt>
                <c:pt idx="22">
                  <c:v>0.80798645774850419</c:v>
                </c:pt>
                <c:pt idx="23">
                  <c:v>0.78249314662405367</c:v>
                </c:pt>
                <c:pt idx="24">
                  <c:v>0.76668434623965775</c:v>
                </c:pt>
                <c:pt idx="25">
                  <c:v>0.74202315422113552</c:v>
                </c:pt>
                <c:pt idx="26">
                  <c:v>0.71682352722809473</c:v>
                </c:pt>
                <c:pt idx="27">
                  <c:v>0.68838695127789507</c:v>
                </c:pt>
                <c:pt idx="28">
                  <c:v>0.66980054577971226</c:v>
                </c:pt>
                <c:pt idx="29">
                  <c:v>0.6501156488715083</c:v>
                </c:pt>
                <c:pt idx="30">
                  <c:v>0.63692980804894272</c:v>
                </c:pt>
                <c:pt idx="31">
                  <c:v>0.62959217055760752</c:v>
                </c:pt>
                <c:pt idx="32">
                  <c:v>0.62591957213484639</c:v>
                </c:pt>
                <c:pt idx="33">
                  <c:v>0.6261047402711104</c:v>
                </c:pt>
                <c:pt idx="34">
                  <c:v>0.61855336295157526</c:v>
                </c:pt>
                <c:pt idx="35">
                  <c:v>0.61058222730766487</c:v>
                </c:pt>
                <c:pt idx="36">
                  <c:v>0.60562978955178959</c:v>
                </c:pt>
                <c:pt idx="37">
                  <c:v>0.6050125484472112</c:v>
                </c:pt>
                <c:pt idx="38">
                  <c:v>0.601713050241517</c:v>
                </c:pt>
                <c:pt idx="39">
                  <c:v>0.60024588845025251</c:v>
                </c:pt>
                <c:pt idx="40">
                  <c:v>0.60097818908837253</c:v>
                </c:pt>
                <c:pt idx="41">
                  <c:v>0.59917568423049772</c:v>
                </c:pt>
                <c:pt idx="42">
                  <c:v>0.59827325325880532</c:v>
                </c:pt>
                <c:pt idx="43">
                  <c:v>0.59727372664511169</c:v>
                </c:pt>
                <c:pt idx="44">
                  <c:v>0.59585879097012928</c:v>
                </c:pt>
                <c:pt idx="45">
                  <c:v>0.59473453193260717</c:v>
                </c:pt>
                <c:pt idx="46">
                  <c:v>0.59494697144334674</c:v>
                </c:pt>
                <c:pt idx="47">
                  <c:v>0.5958206680793755</c:v>
                </c:pt>
                <c:pt idx="48">
                  <c:v>0.5966620943352936</c:v>
                </c:pt>
                <c:pt idx="49">
                  <c:v>0.59835100278728748</c:v>
                </c:pt>
                <c:pt idx="50">
                  <c:v>0.60144493014162137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7-70B1-4DCC-AA74-64377CF540ED}"/>
            </c:ext>
          </c:extLst>
        </c:ser>
        <c:ser>
          <c:idx val="25"/>
          <c:order val="23"/>
          <c:tx>
            <c:strRef>
              <c:f>Figures_emissions!$A$31</c:f>
              <c:strCache>
                <c:ptCount val="1"/>
                <c:pt idx="0">
                  <c:v>High price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Figures_emissions!$B$31:$AZ$31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0.85671529572463012</c:v>
                </c:pt>
                <c:pt idx="20">
                  <c:v>0.76187249159599679</c:v>
                </c:pt>
                <c:pt idx="21">
                  <c:v>0.81112074338763329</c:v>
                </c:pt>
                <c:pt idx="22">
                  <c:v>0.80799995118490731</c:v>
                </c:pt>
                <c:pt idx="23">
                  <c:v>0.78882617709096003</c:v>
                </c:pt>
                <c:pt idx="24">
                  <c:v>0.78219263428610597</c:v>
                </c:pt>
                <c:pt idx="25">
                  <c:v>0.75945880140722855</c:v>
                </c:pt>
                <c:pt idx="26">
                  <c:v>0.73462682864669504</c:v>
                </c:pt>
                <c:pt idx="27">
                  <c:v>0.70879301263979877</c:v>
                </c:pt>
                <c:pt idx="28">
                  <c:v>0.69260208939001533</c:v>
                </c:pt>
                <c:pt idx="29">
                  <c:v>0.68116660871414281</c:v>
                </c:pt>
                <c:pt idx="30">
                  <c:v>0.67750563407404041</c:v>
                </c:pt>
                <c:pt idx="31">
                  <c:v>0.67681974749440055</c:v>
                </c:pt>
                <c:pt idx="32">
                  <c:v>0.67693391290362015</c:v>
                </c:pt>
                <c:pt idx="33">
                  <c:v>0.67702413971976938</c:v>
                </c:pt>
                <c:pt idx="34">
                  <c:v>0.66974425556790362</c:v>
                </c:pt>
                <c:pt idx="35">
                  <c:v>0.66703549935869277</c:v>
                </c:pt>
                <c:pt idx="36">
                  <c:v>0.66333806821853913</c:v>
                </c:pt>
                <c:pt idx="37">
                  <c:v>0.66025921928621056</c:v>
                </c:pt>
                <c:pt idx="38">
                  <c:v>0.65617068325166306</c:v>
                </c:pt>
                <c:pt idx="39">
                  <c:v>0.65525333616874792</c:v>
                </c:pt>
                <c:pt idx="40">
                  <c:v>0.65573426168615279</c:v>
                </c:pt>
                <c:pt idx="41">
                  <c:v>0.65506914339543354</c:v>
                </c:pt>
                <c:pt idx="42">
                  <c:v>0.65302522080879988</c:v>
                </c:pt>
                <c:pt idx="43">
                  <c:v>0.65228113391076581</c:v>
                </c:pt>
                <c:pt idx="44">
                  <c:v>0.65174570659666897</c:v>
                </c:pt>
                <c:pt idx="45">
                  <c:v>0.64999977645227225</c:v>
                </c:pt>
                <c:pt idx="46">
                  <c:v>0.64751906655983127</c:v>
                </c:pt>
                <c:pt idx="47">
                  <c:v>0.64688825078022227</c:v>
                </c:pt>
                <c:pt idx="48">
                  <c:v>0.6484428756095697</c:v>
                </c:pt>
                <c:pt idx="49">
                  <c:v>0.65103714128857759</c:v>
                </c:pt>
                <c:pt idx="50">
                  <c:v>0.65372573883152041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8-70B1-4DCC-AA74-64377CF540ED}"/>
            </c:ext>
          </c:extLst>
        </c:ser>
        <c:ser>
          <c:idx val="26"/>
          <c:order val="24"/>
          <c:tx>
            <c:strRef>
              <c:f>Figures_emissions!$A$32</c:f>
              <c:strCache>
                <c:ptCount val="1"/>
                <c:pt idx="0">
                  <c:v>Low price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Figures_emissions!$B$32:$AZ$32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0.81112074338763329</c:v>
                </c:pt>
                <c:pt idx="22">
                  <c:v>0.80798954664755374</c:v>
                </c:pt>
                <c:pt idx="23">
                  <c:v>0.78858687273182848</c:v>
                </c:pt>
                <c:pt idx="24">
                  <c:v>0.77623603665119911</c:v>
                </c:pt>
                <c:pt idx="25">
                  <c:v>0.75939084679344726</c:v>
                </c:pt>
                <c:pt idx="26">
                  <c:v>0.74067405962383459</c:v>
                </c:pt>
                <c:pt idx="27">
                  <c:v>0.71221862532482716</c:v>
                </c:pt>
                <c:pt idx="28">
                  <c:v>0.68604032157858619</c:v>
                </c:pt>
                <c:pt idx="29">
                  <c:v>0.66928572444375334</c:v>
                </c:pt>
                <c:pt idx="30">
                  <c:v>0.65719061241398025</c:v>
                </c:pt>
                <c:pt idx="31">
                  <c:v>0.65435883045801213</c:v>
                </c:pt>
                <c:pt idx="32">
                  <c:v>0.65451408579909354</c:v>
                </c:pt>
                <c:pt idx="33">
                  <c:v>0.65341921133920167</c:v>
                </c:pt>
                <c:pt idx="34">
                  <c:v>0.65116362150820895</c:v>
                </c:pt>
                <c:pt idx="35">
                  <c:v>0.64979550608484493</c:v>
                </c:pt>
                <c:pt idx="36">
                  <c:v>0.64949771690564972</c:v>
                </c:pt>
                <c:pt idx="37">
                  <c:v>0.64929316203655296</c:v>
                </c:pt>
                <c:pt idx="38">
                  <c:v>0.64758494842329917</c:v>
                </c:pt>
                <c:pt idx="39">
                  <c:v>0.64771447675619354</c:v>
                </c:pt>
                <c:pt idx="40">
                  <c:v>0.65021814987875526</c:v>
                </c:pt>
                <c:pt idx="41">
                  <c:v>0.65303696661587274</c:v>
                </c:pt>
                <c:pt idx="42">
                  <c:v>0.65565358573587629</c:v>
                </c:pt>
                <c:pt idx="43">
                  <c:v>0.66007059634412735</c:v>
                </c:pt>
                <c:pt idx="44">
                  <c:v>0.66178958040150426</c:v>
                </c:pt>
                <c:pt idx="45">
                  <c:v>0.66523685566624802</c:v>
                </c:pt>
                <c:pt idx="46">
                  <c:v>0.66851578867959061</c:v>
                </c:pt>
                <c:pt idx="47">
                  <c:v>0.67138601848082335</c:v>
                </c:pt>
                <c:pt idx="48">
                  <c:v>0.67519103087248655</c:v>
                </c:pt>
                <c:pt idx="49">
                  <c:v>0.6792017769257106</c:v>
                </c:pt>
                <c:pt idx="50">
                  <c:v>0.68524339910809007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70B1-4DCC-AA74-64377CF540ED}"/>
            </c:ext>
          </c:extLst>
        </c:ser>
        <c:ser>
          <c:idx val="27"/>
          <c:order val="25"/>
          <c:tx>
            <c:strRef>
              <c:f>Figures_emissions!$A$33</c:f>
              <c:strCache>
                <c:ptCount val="1"/>
                <c:pt idx="0">
                  <c:v>High OGS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Figures_emissions!$B$33:$AZ$33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0.81112074338763329</c:v>
                </c:pt>
                <c:pt idx="22">
                  <c:v>0.80794142574552985</c:v>
                </c:pt>
                <c:pt idx="23">
                  <c:v>0.79073679158436949</c:v>
                </c:pt>
                <c:pt idx="24">
                  <c:v>0.78174060591456551</c:v>
                </c:pt>
                <c:pt idx="25">
                  <c:v>0.76658964863542589</c:v>
                </c:pt>
                <c:pt idx="26">
                  <c:v>0.74849371968699319</c:v>
                </c:pt>
                <c:pt idx="27">
                  <c:v>0.72965728017134202</c:v>
                </c:pt>
                <c:pt idx="28">
                  <c:v>0.71248995618171385</c:v>
                </c:pt>
                <c:pt idx="29">
                  <c:v>0.69982487044437802</c:v>
                </c:pt>
                <c:pt idx="30">
                  <c:v>0.69309825580668083</c:v>
                </c:pt>
                <c:pt idx="31">
                  <c:v>0.69266622362415298</c:v>
                </c:pt>
                <c:pt idx="32">
                  <c:v>0.69059165642879761</c:v>
                </c:pt>
                <c:pt idx="33">
                  <c:v>0.68870770368721101</c:v>
                </c:pt>
                <c:pt idx="34">
                  <c:v>0.68654534816631685</c:v>
                </c:pt>
                <c:pt idx="35">
                  <c:v>0.68808692670465843</c:v>
                </c:pt>
                <c:pt idx="36">
                  <c:v>0.68880101923593717</c:v>
                </c:pt>
                <c:pt idx="37">
                  <c:v>0.69195497594309574</c:v>
                </c:pt>
                <c:pt idx="38">
                  <c:v>0.69128957331717966</c:v>
                </c:pt>
                <c:pt idx="39">
                  <c:v>0.69320945434126513</c:v>
                </c:pt>
                <c:pt idx="40">
                  <c:v>0.69577368503420389</c:v>
                </c:pt>
                <c:pt idx="41">
                  <c:v>0.69909541482295212</c:v>
                </c:pt>
                <c:pt idx="42">
                  <c:v>0.70302109554291736</c:v>
                </c:pt>
                <c:pt idx="43">
                  <c:v>0.70685248518473409</c:v>
                </c:pt>
                <c:pt idx="44">
                  <c:v>0.70926706949782425</c:v>
                </c:pt>
                <c:pt idx="45">
                  <c:v>0.71118402410011539</c:v>
                </c:pt>
                <c:pt idx="46">
                  <c:v>0.71352512640976429</c:v>
                </c:pt>
                <c:pt idx="47">
                  <c:v>0.71562822467774179</c:v>
                </c:pt>
                <c:pt idx="48">
                  <c:v>0.71682986750344913</c:v>
                </c:pt>
                <c:pt idx="49">
                  <c:v>0.71685409059818894</c:v>
                </c:pt>
                <c:pt idx="50">
                  <c:v>0.72066784130297579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70B1-4DCC-AA74-64377CF540ED}"/>
            </c:ext>
          </c:extLst>
        </c:ser>
        <c:ser>
          <c:idx val="28"/>
          <c:order val="26"/>
          <c:tx>
            <c:strRef>
              <c:f>Figures_emissions!$A$34</c:f>
              <c:strCache>
                <c:ptCount val="1"/>
                <c:pt idx="0">
                  <c:v>Low OGS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Figures_emissions!$B$34:$AZ$34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0.81112074338763329</c:v>
                </c:pt>
                <c:pt idx="22">
                  <c:v>0.80826486052781188</c:v>
                </c:pt>
                <c:pt idx="23">
                  <c:v>0.78673104470325306</c:v>
                </c:pt>
                <c:pt idx="24">
                  <c:v>0.76622776584140684</c:v>
                </c:pt>
                <c:pt idx="25">
                  <c:v>0.74545461941680724</c:v>
                </c:pt>
                <c:pt idx="26">
                  <c:v>0.72809286042729371</c:v>
                </c:pt>
                <c:pt idx="27">
                  <c:v>0.7032772261198571</c:v>
                </c:pt>
                <c:pt idx="28">
                  <c:v>0.67825618327184289</c:v>
                </c:pt>
                <c:pt idx="29">
                  <c:v>0.6594685150666546</c:v>
                </c:pt>
                <c:pt idx="30">
                  <c:v>0.63685356226743517</c:v>
                </c:pt>
                <c:pt idx="31">
                  <c:v>0.62646243694518877</c:v>
                </c:pt>
                <c:pt idx="32">
                  <c:v>0.6233899689075284</c:v>
                </c:pt>
                <c:pt idx="33">
                  <c:v>0.62121074671598475</c:v>
                </c:pt>
                <c:pt idx="34">
                  <c:v>0.6167433798116686</c:v>
                </c:pt>
                <c:pt idx="35">
                  <c:v>0.61409290515947956</c:v>
                </c:pt>
                <c:pt idx="36">
                  <c:v>0.6112501498292916</c:v>
                </c:pt>
                <c:pt idx="37">
                  <c:v>0.60995340303974166</c:v>
                </c:pt>
                <c:pt idx="38">
                  <c:v>0.60765115543438586</c:v>
                </c:pt>
                <c:pt idx="39">
                  <c:v>0.60722550414652621</c:v>
                </c:pt>
                <c:pt idx="40">
                  <c:v>0.60647922247376462</c:v>
                </c:pt>
                <c:pt idx="41">
                  <c:v>0.60825575644109664</c:v>
                </c:pt>
                <c:pt idx="42">
                  <c:v>0.61126311488166973</c:v>
                </c:pt>
                <c:pt idx="43">
                  <c:v>0.61236880023852613</c:v>
                </c:pt>
                <c:pt idx="44">
                  <c:v>0.61354227756543578</c:v>
                </c:pt>
                <c:pt idx="45">
                  <c:v>0.61301636066437037</c:v>
                </c:pt>
                <c:pt idx="46">
                  <c:v>0.6131262587150218</c:v>
                </c:pt>
                <c:pt idx="47">
                  <c:v>0.61216859413309799</c:v>
                </c:pt>
                <c:pt idx="48">
                  <c:v>0.61338620950513256</c:v>
                </c:pt>
                <c:pt idx="49">
                  <c:v>0.61821997061086431</c:v>
                </c:pt>
                <c:pt idx="50">
                  <c:v>0.62375973650966288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B-70B1-4DCC-AA74-64377CF540ED}"/>
            </c:ext>
          </c:extLst>
        </c:ser>
        <c:ser>
          <c:idx val="29"/>
          <c:order val="27"/>
          <c:tx>
            <c:strRef>
              <c:f>Figures_emissions!$A$35</c:f>
              <c:strCache>
                <c:ptCount val="1"/>
                <c:pt idx="0">
                  <c:v>High Rencst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Figures_emissions!$B$35:$AZ$35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0.85671529572463012</c:v>
                </c:pt>
                <c:pt idx="20">
                  <c:v>0.76187249159599679</c:v>
                </c:pt>
                <c:pt idx="21">
                  <c:v>0.81112082479273351</c:v>
                </c:pt>
                <c:pt idx="22">
                  <c:v>0.80792077914807803</c:v>
                </c:pt>
                <c:pt idx="23">
                  <c:v>0.78889535111651932</c:v>
                </c:pt>
                <c:pt idx="24">
                  <c:v>0.7793610557596522</c:v>
                </c:pt>
                <c:pt idx="25">
                  <c:v>0.76464286214363453</c:v>
                </c:pt>
                <c:pt idx="26">
                  <c:v>0.75366680688270671</c:v>
                </c:pt>
                <c:pt idx="27">
                  <c:v>0.73934536757515723</c:v>
                </c:pt>
                <c:pt idx="28">
                  <c:v>0.72870071314325457</c:v>
                </c:pt>
                <c:pt idx="29">
                  <c:v>0.7183898166258873</c:v>
                </c:pt>
                <c:pt idx="30">
                  <c:v>0.71214392407608063</c:v>
                </c:pt>
                <c:pt idx="31">
                  <c:v>0.70562426201230422</c:v>
                </c:pt>
                <c:pt idx="32">
                  <c:v>0.70056611249219081</c:v>
                </c:pt>
                <c:pt idx="33">
                  <c:v>0.70136010870736543</c:v>
                </c:pt>
                <c:pt idx="34">
                  <c:v>0.69645453198889484</c:v>
                </c:pt>
                <c:pt idx="35">
                  <c:v>0.69461829362324867</c:v>
                </c:pt>
                <c:pt idx="36">
                  <c:v>0.69320977946224838</c:v>
                </c:pt>
                <c:pt idx="37">
                  <c:v>0.69297266971137161</c:v>
                </c:pt>
                <c:pt idx="38">
                  <c:v>0.69087379818264871</c:v>
                </c:pt>
                <c:pt idx="39">
                  <c:v>0.6917030724383556</c:v>
                </c:pt>
                <c:pt idx="40">
                  <c:v>0.69195286257346844</c:v>
                </c:pt>
                <c:pt idx="41">
                  <c:v>0.69478175872695636</c:v>
                </c:pt>
                <c:pt idx="42">
                  <c:v>0.69659564348513425</c:v>
                </c:pt>
                <c:pt idx="43">
                  <c:v>0.69922961720697085</c:v>
                </c:pt>
                <c:pt idx="44">
                  <c:v>0.70164038097394477</c:v>
                </c:pt>
                <c:pt idx="45">
                  <c:v>0.70383208045315537</c:v>
                </c:pt>
                <c:pt idx="46">
                  <c:v>0.70565937740910878</c:v>
                </c:pt>
                <c:pt idx="47">
                  <c:v>0.70757039826212897</c:v>
                </c:pt>
                <c:pt idx="48">
                  <c:v>0.70951962324453077</c:v>
                </c:pt>
                <c:pt idx="49">
                  <c:v>0.71323729462252528</c:v>
                </c:pt>
                <c:pt idx="50">
                  <c:v>0.717357816535514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C-70B1-4DCC-AA74-64377CF540ED}"/>
            </c:ext>
          </c:extLst>
        </c:ser>
        <c:ser>
          <c:idx val="30"/>
          <c:order val="28"/>
          <c:tx>
            <c:strRef>
              <c:f>Figures_emissions!$A$36</c:f>
              <c:strCache>
                <c:ptCount val="1"/>
                <c:pt idx="0">
                  <c:v>Low Rencst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Figures_emissions!$B$36:$AZ$36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0.81112082479273351</c:v>
                </c:pt>
                <c:pt idx="22">
                  <c:v>0.80791630852646801</c:v>
                </c:pt>
                <c:pt idx="23">
                  <c:v>0.78905068752975582</c:v>
                </c:pt>
                <c:pt idx="24">
                  <c:v>0.77937804445471559</c:v>
                </c:pt>
                <c:pt idx="25">
                  <c:v>0.75888451972178383</c:v>
                </c:pt>
                <c:pt idx="26">
                  <c:v>0.73708994022141983</c:v>
                </c:pt>
                <c:pt idx="27">
                  <c:v>0.70920366674428081</c:v>
                </c:pt>
                <c:pt idx="28">
                  <c:v>0.68992283978284885</c:v>
                </c:pt>
                <c:pt idx="29">
                  <c:v>0.67272080675602686</c:v>
                </c:pt>
                <c:pt idx="30">
                  <c:v>0.65222529067788182</c:v>
                </c:pt>
                <c:pt idx="31">
                  <c:v>0.64141375712223891</c:v>
                </c:pt>
                <c:pt idx="32">
                  <c:v>0.63437720097219019</c:v>
                </c:pt>
                <c:pt idx="33">
                  <c:v>0.6287854125530965</c:v>
                </c:pt>
                <c:pt idx="34">
                  <c:v>0.62078371370556451</c:v>
                </c:pt>
                <c:pt idx="35">
                  <c:v>0.61569979655795037</c:v>
                </c:pt>
                <c:pt idx="36">
                  <c:v>0.61389164245247407</c:v>
                </c:pt>
                <c:pt idx="37">
                  <c:v>0.613152554560075</c:v>
                </c:pt>
                <c:pt idx="38">
                  <c:v>0.61340307617578194</c:v>
                </c:pt>
                <c:pt idx="39">
                  <c:v>0.61075731619403117</c:v>
                </c:pt>
                <c:pt idx="40">
                  <c:v>0.61115272923277986</c:v>
                </c:pt>
                <c:pt idx="41">
                  <c:v>0.60770764874276373</c:v>
                </c:pt>
                <c:pt idx="42">
                  <c:v>0.60563621106577159</c:v>
                </c:pt>
                <c:pt idx="43">
                  <c:v>0.60398676677425078</c:v>
                </c:pt>
                <c:pt idx="44">
                  <c:v>0.60360431862140762</c:v>
                </c:pt>
                <c:pt idx="45">
                  <c:v>0.60124273252450755</c:v>
                </c:pt>
                <c:pt idx="46">
                  <c:v>0.60133629212206174</c:v>
                </c:pt>
                <c:pt idx="47">
                  <c:v>0.59858786848933598</c:v>
                </c:pt>
                <c:pt idx="48">
                  <c:v>0.5952111491391846</c:v>
                </c:pt>
                <c:pt idx="49">
                  <c:v>0.59070423683576767</c:v>
                </c:pt>
                <c:pt idx="50">
                  <c:v>0.5877628822830766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D-70B1-4DCC-AA74-64377CF540ED}"/>
            </c:ext>
          </c:extLst>
        </c:ser>
        <c:ser>
          <c:idx val="31"/>
          <c:order val="29"/>
          <c:tx>
            <c:strRef>
              <c:f>Figures_emissions!$A$37</c:f>
              <c:strCache>
                <c:ptCount val="1"/>
                <c:pt idx="0">
                  <c:v>High Macro / High Rencst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Figures_emissions!$B$37:$AZ$37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0.87598961976697975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0.81112082479273351</c:v>
                </c:pt>
                <c:pt idx="22">
                  <c:v>0.80795727643391568</c:v>
                </c:pt>
                <c:pt idx="23">
                  <c:v>0.79593434575717859</c:v>
                </c:pt>
                <c:pt idx="24">
                  <c:v>0.79214693151675863</c:v>
                </c:pt>
                <c:pt idx="25">
                  <c:v>0.7834743432729645</c:v>
                </c:pt>
                <c:pt idx="26">
                  <c:v>0.7764776982623135</c:v>
                </c:pt>
                <c:pt idx="27">
                  <c:v>0.76521852571811255</c:v>
                </c:pt>
                <c:pt idx="28">
                  <c:v>0.75697236086208597</c:v>
                </c:pt>
                <c:pt idx="29">
                  <c:v>0.75257636259158378</c:v>
                </c:pt>
                <c:pt idx="30">
                  <c:v>0.74876675755389632</c:v>
                </c:pt>
                <c:pt idx="31">
                  <c:v>0.74837691252412142</c:v>
                </c:pt>
                <c:pt idx="32">
                  <c:v>0.74692686145233445</c:v>
                </c:pt>
                <c:pt idx="33">
                  <c:v>0.74670137548411653</c:v>
                </c:pt>
                <c:pt idx="34">
                  <c:v>0.74277699541455677</c:v>
                </c:pt>
                <c:pt idx="35">
                  <c:v>0.73673049608448382</c:v>
                </c:pt>
                <c:pt idx="36">
                  <c:v>0.73275905171447764</c:v>
                </c:pt>
                <c:pt idx="37">
                  <c:v>0.73051362237201034</c:v>
                </c:pt>
                <c:pt idx="38">
                  <c:v>0.7315396073080126</c:v>
                </c:pt>
                <c:pt idx="39">
                  <c:v>0.73464235421409763</c:v>
                </c:pt>
                <c:pt idx="40">
                  <c:v>0.7375604204156847</c:v>
                </c:pt>
                <c:pt idx="41">
                  <c:v>0.7416530614980178</c:v>
                </c:pt>
                <c:pt idx="42">
                  <c:v>0.74508403892897845</c:v>
                </c:pt>
                <c:pt idx="43">
                  <c:v>0.74902971583795641</c:v>
                </c:pt>
                <c:pt idx="44">
                  <c:v>0.75249849120515999</c:v>
                </c:pt>
                <c:pt idx="45">
                  <c:v>0.75631427387447392</c:v>
                </c:pt>
                <c:pt idx="46">
                  <c:v>0.75891646498091114</c:v>
                </c:pt>
                <c:pt idx="47">
                  <c:v>0.76241198317209291</c:v>
                </c:pt>
                <c:pt idx="48">
                  <c:v>0.76824307595031815</c:v>
                </c:pt>
                <c:pt idx="49">
                  <c:v>0.77226004025448258</c:v>
                </c:pt>
                <c:pt idx="50">
                  <c:v>0.77832214639058572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E-70B1-4DCC-AA74-64377CF540ED}"/>
            </c:ext>
          </c:extLst>
        </c:ser>
        <c:ser>
          <c:idx val="32"/>
          <c:order val="30"/>
          <c:tx>
            <c:strRef>
              <c:f>Figures_emissions!$A$38</c:f>
              <c:strCache>
                <c:ptCount val="1"/>
                <c:pt idx="0">
                  <c:v>High Macro / Low Rencst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Figures_emissions!$B$38:$AZ$38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0.86058488949582856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0.81112082479273351</c:v>
                </c:pt>
                <c:pt idx="22">
                  <c:v>0.8078928983174225</c:v>
                </c:pt>
                <c:pt idx="23">
                  <c:v>0.79590825317516689</c:v>
                </c:pt>
                <c:pt idx="24">
                  <c:v>0.79202508472893784</c:v>
                </c:pt>
                <c:pt idx="25">
                  <c:v>0.77798643758367836</c:v>
                </c:pt>
                <c:pt idx="26">
                  <c:v>0.76032522302426719</c:v>
                </c:pt>
                <c:pt idx="27">
                  <c:v>0.73564427853261527</c:v>
                </c:pt>
                <c:pt idx="28">
                  <c:v>0.7162832229327768</c:v>
                </c:pt>
                <c:pt idx="29">
                  <c:v>0.70295086491578096</c:v>
                </c:pt>
                <c:pt idx="30">
                  <c:v>0.68442574880151441</c:v>
                </c:pt>
                <c:pt idx="31">
                  <c:v>0.67576620684872601</c:v>
                </c:pt>
                <c:pt idx="32">
                  <c:v>0.67071773021889947</c:v>
                </c:pt>
                <c:pt idx="33">
                  <c:v>0.66799125366755852</c:v>
                </c:pt>
                <c:pt idx="34">
                  <c:v>0.6592792012632912</c:v>
                </c:pt>
                <c:pt idx="35">
                  <c:v>0.65324554496118237</c:v>
                </c:pt>
                <c:pt idx="36">
                  <c:v>0.64980217148118247</c:v>
                </c:pt>
                <c:pt idx="37">
                  <c:v>0.64948430470787433</c:v>
                </c:pt>
                <c:pt idx="38">
                  <c:v>0.64764550599367621</c:v>
                </c:pt>
                <c:pt idx="39">
                  <c:v>0.64771971964418418</c:v>
                </c:pt>
                <c:pt idx="40">
                  <c:v>0.6503595052573502</c:v>
                </c:pt>
                <c:pt idx="41">
                  <c:v>0.64836077731741892</c:v>
                </c:pt>
                <c:pt idx="42">
                  <c:v>0.64537467509695023</c:v>
                </c:pt>
                <c:pt idx="43">
                  <c:v>0.64534776962924434</c:v>
                </c:pt>
                <c:pt idx="44">
                  <c:v>0.64226770145161061</c:v>
                </c:pt>
                <c:pt idx="45">
                  <c:v>0.64132804171348634</c:v>
                </c:pt>
                <c:pt idx="46">
                  <c:v>0.6444323736051738</c:v>
                </c:pt>
                <c:pt idx="47">
                  <c:v>0.64187403604219206</c:v>
                </c:pt>
                <c:pt idx="48">
                  <c:v>0.64066044431284275</c:v>
                </c:pt>
                <c:pt idx="49">
                  <c:v>0.63895576641109064</c:v>
                </c:pt>
                <c:pt idx="50">
                  <c:v>0.63984336300960587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F-70B1-4DCC-AA74-64377CF540ED}"/>
            </c:ext>
          </c:extLst>
        </c:ser>
        <c:ser>
          <c:idx val="33"/>
          <c:order val="31"/>
          <c:tx>
            <c:strRef>
              <c:f>Figures_emissions!$A$39</c:f>
              <c:strCache>
                <c:ptCount val="1"/>
                <c:pt idx="0">
                  <c:v>Low Macro / High Rencst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Figures_emissions!$B$39:$AZ$39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0.86058488949582856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0.81112074338763329</c:v>
                </c:pt>
                <c:pt idx="22">
                  <c:v>0.80793150880641484</c:v>
                </c:pt>
                <c:pt idx="23">
                  <c:v>0.78250859078635615</c:v>
                </c:pt>
                <c:pt idx="24">
                  <c:v>0.76660688121284493</c:v>
                </c:pt>
                <c:pt idx="25">
                  <c:v>0.74701286136275658</c:v>
                </c:pt>
                <c:pt idx="26">
                  <c:v>0.7336455507591565</c:v>
                </c:pt>
                <c:pt idx="27">
                  <c:v>0.71564082398982276</c:v>
                </c:pt>
                <c:pt idx="28">
                  <c:v>0.69899299522080538</c:v>
                </c:pt>
                <c:pt idx="29">
                  <c:v>0.6854110097124243</c:v>
                </c:pt>
                <c:pt idx="30">
                  <c:v>0.67276770857921808</c:v>
                </c:pt>
                <c:pt idx="31">
                  <c:v>0.66544449926792171</c:v>
                </c:pt>
                <c:pt idx="32">
                  <c:v>0.65969326938780581</c:v>
                </c:pt>
                <c:pt idx="33">
                  <c:v>0.6569089582583677</c:v>
                </c:pt>
                <c:pt idx="34">
                  <c:v>0.64916005720637049</c:v>
                </c:pt>
                <c:pt idx="35">
                  <c:v>0.64361899065716643</c:v>
                </c:pt>
                <c:pt idx="36">
                  <c:v>0.64146537344939591</c:v>
                </c:pt>
                <c:pt idx="37">
                  <c:v>0.64123021459089102</c:v>
                </c:pt>
                <c:pt idx="38">
                  <c:v>0.63902168906034496</c:v>
                </c:pt>
                <c:pt idx="39">
                  <c:v>0.6392403468220248</c:v>
                </c:pt>
                <c:pt idx="40">
                  <c:v>0.6386591558578868</c:v>
                </c:pt>
                <c:pt idx="41">
                  <c:v>0.63881416715014017</c:v>
                </c:pt>
                <c:pt idx="42">
                  <c:v>0.63905668243273539</c:v>
                </c:pt>
                <c:pt idx="43">
                  <c:v>0.63991318711065892</c:v>
                </c:pt>
                <c:pt idx="44">
                  <c:v>0.64019967762817864</c:v>
                </c:pt>
                <c:pt idx="45">
                  <c:v>0.64105601982884675</c:v>
                </c:pt>
                <c:pt idx="46">
                  <c:v>0.64193447175462759</c:v>
                </c:pt>
                <c:pt idx="47">
                  <c:v>0.64399489527161358</c:v>
                </c:pt>
                <c:pt idx="48">
                  <c:v>0.64720059016387044</c:v>
                </c:pt>
                <c:pt idx="49">
                  <c:v>0.65010134254941088</c:v>
                </c:pt>
                <c:pt idx="50">
                  <c:v>0.65332626153077256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0-70B1-4DCC-AA74-64377CF540ED}"/>
            </c:ext>
          </c:extLst>
        </c:ser>
        <c:ser>
          <c:idx val="34"/>
          <c:order val="32"/>
          <c:tx>
            <c:strRef>
              <c:f>Figures_emissions!$A$40</c:f>
              <c:strCache>
                <c:ptCount val="1"/>
                <c:pt idx="0">
                  <c:v>Low Macro / Low Rencst (rel2005)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Figures_emissions!$B$40:$AZ$40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0.7618725728346244</c:v>
                </c:pt>
                <c:pt idx="21">
                  <c:v>0.81112082479273351</c:v>
                </c:pt>
                <c:pt idx="22">
                  <c:v>0.80796890021657453</c:v>
                </c:pt>
                <c:pt idx="23">
                  <c:v>0.78251046044010031</c:v>
                </c:pt>
                <c:pt idx="24">
                  <c:v>0.76676969590811339</c:v>
                </c:pt>
                <c:pt idx="25">
                  <c:v>0.74256427140214787</c:v>
                </c:pt>
                <c:pt idx="26">
                  <c:v>0.71604213015852858</c:v>
                </c:pt>
                <c:pt idx="27">
                  <c:v>0.68439819309184202</c:v>
                </c:pt>
                <c:pt idx="28">
                  <c:v>0.66126024964687879</c:v>
                </c:pt>
                <c:pt idx="29">
                  <c:v>0.64104772882759309</c:v>
                </c:pt>
                <c:pt idx="30">
                  <c:v>0.61994627030654537</c:v>
                </c:pt>
                <c:pt idx="31">
                  <c:v>0.60829871586023021</c:v>
                </c:pt>
                <c:pt idx="32">
                  <c:v>0.60153414097550717</c:v>
                </c:pt>
                <c:pt idx="33">
                  <c:v>0.59449315482316212</c:v>
                </c:pt>
                <c:pt idx="34">
                  <c:v>0.58621366281897502</c:v>
                </c:pt>
                <c:pt idx="35">
                  <c:v>0.58361366648726531</c:v>
                </c:pt>
                <c:pt idx="36">
                  <c:v>0.57961690163515545</c:v>
                </c:pt>
                <c:pt idx="37">
                  <c:v>0.57685949613989573</c:v>
                </c:pt>
                <c:pt idx="38">
                  <c:v>0.57415817742693043</c:v>
                </c:pt>
                <c:pt idx="39">
                  <c:v>0.57026631145336426</c:v>
                </c:pt>
                <c:pt idx="40">
                  <c:v>0.57120751572424955</c:v>
                </c:pt>
                <c:pt idx="41">
                  <c:v>0.56666560988196957</c:v>
                </c:pt>
                <c:pt idx="42">
                  <c:v>0.5638213101854932</c:v>
                </c:pt>
                <c:pt idx="43">
                  <c:v>0.56108816823781449</c:v>
                </c:pt>
                <c:pt idx="44">
                  <c:v>0.55552462638967337</c:v>
                </c:pt>
                <c:pt idx="45">
                  <c:v>0.55309984080227148</c:v>
                </c:pt>
                <c:pt idx="46">
                  <c:v>0.55116284922518122</c:v>
                </c:pt>
                <c:pt idx="47">
                  <c:v>0.55038401283711225</c:v>
                </c:pt>
                <c:pt idx="48">
                  <c:v>0.55054658365002518</c:v>
                </c:pt>
                <c:pt idx="49">
                  <c:v>0.5473542603362298</c:v>
                </c:pt>
                <c:pt idx="50">
                  <c:v>0.54826652684193711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1-70B1-4DCC-AA74-64377CF540ED}"/>
            </c:ext>
          </c:extLst>
        </c:ser>
        <c:ser>
          <c:idx val="22"/>
          <c:order val="34"/>
          <c:tx>
            <c:strRef>
              <c:f>Figures_emissions!$A$28</c:f>
              <c:strCache>
                <c:ptCount val="1"/>
                <c:pt idx="0">
                  <c:v>noIRA (rel2005)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numRef>
              <c:f>Figures_emissions!$B$5:$AZ$5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Figures_emissions!$B$28:$AZ$28</c:f>
              <c:numCache>
                <c:formatCode>0%</c:formatCode>
                <c:ptCount val="51"/>
                <c:pt idx="0">
                  <c:v>0.98028917298703988</c:v>
                </c:pt>
                <c:pt idx="1">
                  <c:v>0.96184306626587457</c:v>
                </c:pt>
                <c:pt idx="2">
                  <c:v>0.96887450138587428</c:v>
                </c:pt>
                <c:pt idx="3">
                  <c:v>0.97992737143164843</c:v>
                </c:pt>
                <c:pt idx="4">
                  <c:v>0.9977899299366928</c:v>
                </c:pt>
                <c:pt idx="5">
                  <c:v>1</c:v>
                </c:pt>
                <c:pt idx="6">
                  <c:v>0.9870712243315376</c:v>
                </c:pt>
                <c:pt idx="7">
                  <c:v>1.0014226578393699</c:v>
                </c:pt>
                <c:pt idx="8">
                  <c:v>0.96939163935450234</c:v>
                </c:pt>
                <c:pt idx="9">
                  <c:v>0.89956199326576758</c:v>
                </c:pt>
                <c:pt idx="10">
                  <c:v>0.93117455440961083</c:v>
                </c:pt>
                <c:pt idx="11">
                  <c:v>0.90804169120891021</c:v>
                </c:pt>
                <c:pt idx="12">
                  <c:v>0.87168766885874305</c:v>
                </c:pt>
                <c:pt idx="13">
                  <c:v>0.89209242973671399</c:v>
                </c:pt>
                <c:pt idx="14">
                  <c:v>0.90125516924280236</c:v>
                </c:pt>
                <c:pt idx="15">
                  <c:v>0.87598970117208008</c:v>
                </c:pt>
                <c:pt idx="16">
                  <c:v>0.86058497073445617</c:v>
                </c:pt>
                <c:pt idx="17">
                  <c:v>0.85419617827329342</c:v>
                </c:pt>
                <c:pt idx="18">
                  <c:v>0.8785273515182962</c:v>
                </c:pt>
                <c:pt idx="19">
                  <c:v>0.85671537696325784</c:v>
                </c:pt>
                <c:pt idx="20">
                  <c:v>0.76187249159599679</c:v>
                </c:pt>
                <c:pt idx="21">
                  <c:v>0.81112082479273351</c:v>
                </c:pt>
                <c:pt idx="22">
                  <c:v>0.80805059198264184</c:v>
                </c:pt>
                <c:pt idx="23">
                  <c:v>0.79096528504653674</c:v>
                </c:pt>
                <c:pt idx="24">
                  <c:v>0.77978178928050446</c:v>
                </c:pt>
                <c:pt idx="25">
                  <c:v>0.76581938775028002</c:v>
                </c:pt>
                <c:pt idx="26">
                  <c:v>0.75879152929404092</c:v>
                </c:pt>
                <c:pt idx="27">
                  <c:v>0.75238013950952709</c:v>
                </c:pt>
                <c:pt idx="28">
                  <c:v>0.74811062129218364</c:v>
                </c:pt>
                <c:pt idx="29">
                  <c:v>0.74389060603236978</c:v>
                </c:pt>
                <c:pt idx="30">
                  <c:v>0.73659344885024369</c:v>
                </c:pt>
                <c:pt idx="31">
                  <c:v>0.72824331985930923</c:v>
                </c:pt>
                <c:pt idx="32">
                  <c:v>0.72272200578323509</c:v>
                </c:pt>
                <c:pt idx="33">
                  <c:v>0.72074132330641705</c:v>
                </c:pt>
                <c:pt idx="34">
                  <c:v>0.7193771909064246</c:v>
                </c:pt>
                <c:pt idx="35">
                  <c:v>0.71698154618076992</c:v>
                </c:pt>
                <c:pt idx="36">
                  <c:v>0.71390391649374663</c:v>
                </c:pt>
                <c:pt idx="37">
                  <c:v>0.71352764613900233</c:v>
                </c:pt>
                <c:pt idx="38">
                  <c:v>0.7099584834671242</c:v>
                </c:pt>
                <c:pt idx="39">
                  <c:v>0.70765704858099021</c:v>
                </c:pt>
                <c:pt idx="40">
                  <c:v>0.70486716944257821</c:v>
                </c:pt>
                <c:pt idx="41">
                  <c:v>0.70630836034330013</c:v>
                </c:pt>
                <c:pt idx="42">
                  <c:v>0.70833350598622613</c:v>
                </c:pt>
                <c:pt idx="43">
                  <c:v>0.70969828879465779</c:v>
                </c:pt>
                <c:pt idx="44">
                  <c:v>0.71004992952857859</c:v>
                </c:pt>
                <c:pt idx="45">
                  <c:v>0.71028370649805017</c:v>
                </c:pt>
                <c:pt idx="46">
                  <c:v>0.71145381059071366</c:v>
                </c:pt>
                <c:pt idx="47">
                  <c:v>0.71192697315794451</c:v>
                </c:pt>
                <c:pt idx="48">
                  <c:v>0.71209637201092291</c:v>
                </c:pt>
                <c:pt idx="49">
                  <c:v>0.71462353658115785</c:v>
                </c:pt>
                <c:pt idx="50">
                  <c:v>0.71726360669599321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2-70B1-4DCC-AA74-64377CF54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564416"/>
        <c:axId val="162567136"/>
      </c:lineChart>
      <c:catAx>
        <c:axId val="1625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56659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625665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564960"/>
        <c:crossesAt val="22"/>
        <c:crossBetween val="midCat"/>
      </c:valAx>
      <c:valAx>
        <c:axId val="162567136"/>
        <c:scaling>
          <c:orientation val="minMax"/>
          <c:max val="1.1660000000000001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64416"/>
        <c:crosses val="max"/>
        <c:crossBetween val="between"/>
        <c:majorUnit val="0.2"/>
      </c:valAx>
      <c:catAx>
        <c:axId val="162564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567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lgDash"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67769219589195"/>
          <c:y val="0.12024063464990598"/>
          <c:w val="0.43334000081761853"/>
          <c:h val="0.77313474542026428"/>
        </c:manualLayout>
      </c:layout>
      <c:areaChart>
        <c:grouping val="stacked"/>
        <c:varyColors val="0"/>
        <c:ser>
          <c:idx val="1"/>
          <c:order val="0"/>
          <c:tx>
            <c:strRef>
              <c:f>'Figure 2'!$C$8</c:f>
              <c:strCache>
                <c:ptCount val="1"/>
                <c:pt idx="0">
                  <c:v>other**</c:v>
                </c:pt>
              </c:strCache>
            </c:strRef>
          </c:tx>
          <c:spPr>
            <a:solidFill>
              <a:srgbClr val="BD732A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2'!$C$9:$C$59</c:f>
              <c:numCache>
                <c:formatCode>#,##0</c:formatCode>
                <c:ptCount val="46"/>
                <c:pt idx="0">
                  <c:v>481.09146100000004</c:v>
                </c:pt>
                <c:pt idx="1">
                  <c:v>442.98579100000006</c:v>
                </c:pt>
                <c:pt idx="2">
                  <c:v>400.25701199999997</c:v>
                </c:pt>
                <c:pt idx="3">
                  <c:v>386.74723899999998</c:v>
                </c:pt>
                <c:pt idx="4">
                  <c:v>398.82153700000003</c:v>
                </c:pt>
                <c:pt idx="5">
                  <c:v>386.23110500000001</c:v>
                </c:pt>
                <c:pt idx="6">
                  <c:v>440.21669400000007</c:v>
                </c:pt>
                <c:pt idx="7">
                  <c:v>393.33928500000002</c:v>
                </c:pt>
                <c:pt idx="8">
                  <c:v>393.87809299999998</c:v>
                </c:pt>
                <c:pt idx="9">
                  <c:v>388.81869999999992</c:v>
                </c:pt>
                <c:pt idx="10">
                  <c:v>378.29455099999996</c:v>
                </c:pt>
                <c:pt idx="11">
                  <c:v>390.02016400000002</c:v>
                </c:pt>
                <c:pt idx="12">
                  <c:v>418.84060500000004</c:v>
                </c:pt>
                <c:pt idx="13">
                  <c:v>415.47230400000007</c:v>
                </c:pt>
                <c:pt idx="14">
                  <c:v>397.31769799999995</c:v>
                </c:pt>
                <c:pt idx="15">
                  <c:v>388.95777499999997</c:v>
                </c:pt>
                <c:pt idx="16">
                  <c:v>355.20743600000003</c:v>
                </c:pt>
                <c:pt idx="17">
                  <c:v>369.90545699999996</c:v>
                </c:pt>
                <c:pt idx="18">
                  <c:v>374.61286599999994</c:v>
                </c:pt>
                <c:pt idx="19">
                  <c:v>387.0030670000001</c:v>
                </c:pt>
                <c:pt idx="20">
                  <c:v>396.253826</c:v>
                </c:pt>
                <c:pt idx="21">
                  <c:v>398.18352099999993</c:v>
                </c:pt>
                <c:pt idx="22">
                  <c:v>400.27342599999997</c:v>
                </c:pt>
                <c:pt idx="23">
                  <c:v>401.64015100000029</c:v>
                </c:pt>
                <c:pt idx="24">
                  <c:v>403.91020800000001</c:v>
                </c:pt>
                <c:pt idx="25">
                  <c:v>406.46007800000007</c:v>
                </c:pt>
                <c:pt idx="26">
                  <c:v>408.62947200000008</c:v>
                </c:pt>
                <c:pt idx="27">
                  <c:v>410.77886100000001</c:v>
                </c:pt>
                <c:pt idx="28">
                  <c:v>412.82424900000001</c:v>
                </c:pt>
                <c:pt idx="29">
                  <c:v>414.3031739999999</c:v>
                </c:pt>
                <c:pt idx="30">
                  <c:v>415.76262799999972</c:v>
                </c:pt>
                <c:pt idx="31">
                  <c:v>415.69239500000026</c:v>
                </c:pt>
                <c:pt idx="32">
                  <c:v>416.22737099999972</c:v>
                </c:pt>
                <c:pt idx="33">
                  <c:v>416.18128100000013</c:v>
                </c:pt>
                <c:pt idx="34">
                  <c:v>417.3648840000003</c:v>
                </c:pt>
                <c:pt idx="35">
                  <c:v>418.53429500000016</c:v>
                </c:pt>
                <c:pt idx="36">
                  <c:v>420.07349500000009</c:v>
                </c:pt>
                <c:pt idx="37">
                  <c:v>422.3442349999998</c:v>
                </c:pt>
                <c:pt idx="38">
                  <c:v>424.18967599999996</c:v>
                </c:pt>
                <c:pt idx="39">
                  <c:v>426.05475400000023</c:v>
                </c:pt>
                <c:pt idx="40">
                  <c:v>427.31006699999989</c:v>
                </c:pt>
                <c:pt idx="41">
                  <c:v>428.79635999999982</c:v>
                </c:pt>
                <c:pt idx="42">
                  <c:v>429.49343099999987</c:v>
                </c:pt>
                <c:pt idx="43">
                  <c:v>430.87403499999982</c:v>
                </c:pt>
                <c:pt idx="44">
                  <c:v>431.59531800000059</c:v>
                </c:pt>
                <c:pt idx="45">
                  <c:v>432.49459999999999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F1-4FF5-8237-75E57848623B}"/>
            </c:ext>
          </c:extLst>
        </c:ser>
        <c:ser>
          <c:idx val="0"/>
          <c:order val="1"/>
          <c:tx>
            <c:strRef>
              <c:f>'Figure 2'!$F$8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2'!$F$9:$F$59</c:f>
              <c:numCache>
                <c:formatCode>#,##0</c:formatCode>
                <c:ptCount val="46"/>
                <c:pt idx="0">
                  <c:v>781.98596199999997</c:v>
                </c:pt>
                <c:pt idx="1">
                  <c:v>787.21801800000003</c:v>
                </c:pt>
                <c:pt idx="2">
                  <c:v>806.42394999999999</c:v>
                </c:pt>
                <c:pt idx="3">
                  <c:v>806.20800799999995</c:v>
                </c:pt>
                <c:pt idx="4">
                  <c:v>798.85400400000003</c:v>
                </c:pt>
                <c:pt idx="5">
                  <c:v>806.96832300000005</c:v>
                </c:pt>
                <c:pt idx="6">
                  <c:v>790.20434599999999</c:v>
                </c:pt>
                <c:pt idx="7">
                  <c:v>769.33129899999994</c:v>
                </c:pt>
                <c:pt idx="8">
                  <c:v>789.016479</c:v>
                </c:pt>
                <c:pt idx="9">
                  <c:v>797.16595500000005</c:v>
                </c:pt>
                <c:pt idx="10">
                  <c:v>797.17785600000002</c:v>
                </c:pt>
                <c:pt idx="11">
                  <c:v>805.69397000000004</c:v>
                </c:pt>
                <c:pt idx="12">
                  <c:v>804.94964600000003</c:v>
                </c:pt>
                <c:pt idx="13">
                  <c:v>807.084473</c:v>
                </c:pt>
                <c:pt idx="14">
                  <c:v>809.40924099999995</c:v>
                </c:pt>
                <c:pt idx="15">
                  <c:v>789.87884499999996</c:v>
                </c:pt>
                <c:pt idx="16">
                  <c:v>778.18798800000002</c:v>
                </c:pt>
                <c:pt idx="17">
                  <c:v>771.98443599999996</c:v>
                </c:pt>
                <c:pt idx="18">
                  <c:v>783.71594200000004</c:v>
                </c:pt>
                <c:pt idx="19">
                  <c:v>789.40222200000005</c:v>
                </c:pt>
                <c:pt idx="20">
                  <c:v>782.255493</c:v>
                </c:pt>
                <c:pt idx="21">
                  <c:v>774.68188499999997</c:v>
                </c:pt>
                <c:pt idx="22">
                  <c:v>774.68188499999997</c:v>
                </c:pt>
                <c:pt idx="23">
                  <c:v>765.53723100000002</c:v>
                </c:pt>
                <c:pt idx="24">
                  <c:v>765.53723100000002</c:v>
                </c:pt>
                <c:pt idx="25">
                  <c:v>765.53723100000002</c:v>
                </c:pt>
                <c:pt idx="26">
                  <c:v>765.53723100000002</c:v>
                </c:pt>
                <c:pt idx="27">
                  <c:v>756.96398899999997</c:v>
                </c:pt>
                <c:pt idx="28">
                  <c:v>756.96398899999997</c:v>
                </c:pt>
                <c:pt idx="29">
                  <c:v>747.19860800000004</c:v>
                </c:pt>
                <c:pt idx="30">
                  <c:v>747.19860800000004</c:v>
                </c:pt>
                <c:pt idx="31">
                  <c:v>747.19860800000004</c:v>
                </c:pt>
                <c:pt idx="32">
                  <c:v>747.19860800000004</c:v>
                </c:pt>
                <c:pt idx="33">
                  <c:v>739.67443800000001</c:v>
                </c:pt>
                <c:pt idx="34">
                  <c:v>739.67443800000001</c:v>
                </c:pt>
                <c:pt idx="35">
                  <c:v>739.67443800000001</c:v>
                </c:pt>
                <c:pt idx="36">
                  <c:v>739.67443800000001</c:v>
                </c:pt>
                <c:pt idx="37">
                  <c:v>739.67443800000001</c:v>
                </c:pt>
                <c:pt idx="38">
                  <c:v>739.67443800000001</c:v>
                </c:pt>
                <c:pt idx="39">
                  <c:v>739.67443800000001</c:v>
                </c:pt>
                <c:pt idx="40">
                  <c:v>739.67443800000001</c:v>
                </c:pt>
                <c:pt idx="41">
                  <c:v>730.45068400000002</c:v>
                </c:pt>
                <c:pt idx="42">
                  <c:v>730.45068400000002</c:v>
                </c:pt>
                <c:pt idx="43">
                  <c:v>730.45068400000002</c:v>
                </c:pt>
                <c:pt idx="44">
                  <c:v>730.45068400000002</c:v>
                </c:pt>
                <c:pt idx="45">
                  <c:v>730.42334000000005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F1-4FF5-8237-75E57848623B}"/>
            </c:ext>
          </c:extLst>
        </c:ser>
        <c:ser>
          <c:idx val="2"/>
          <c:order val="2"/>
          <c:tx>
            <c:strRef>
              <c:f>'Figure 2'!$D$8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2'!$D$9:$D$59</c:f>
              <c:numCache>
                <c:formatCode>#,##0</c:formatCode>
                <c:ptCount val="46"/>
                <c:pt idx="0">
                  <c:v>2015.4189449999999</c:v>
                </c:pt>
                <c:pt idx="1">
                  <c:v>1992.986328</c:v>
                </c:pt>
                <c:pt idx="2">
                  <c:v>2016.4954829999999</c:v>
                </c:pt>
                <c:pt idx="3">
                  <c:v>1985.855591</c:v>
                </c:pt>
                <c:pt idx="4">
                  <c:v>1755.9532469999999</c:v>
                </c:pt>
                <c:pt idx="5">
                  <c:v>1847.3845209999999</c:v>
                </c:pt>
                <c:pt idx="6">
                  <c:v>1733.4499510000001</c:v>
                </c:pt>
                <c:pt idx="7">
                  <c:v>1514.1945800000001</c:v>
                </c:pt>
                <c:pt idx="8">
                  <c:v>1581.249634</c:v>
                </c:pt>
                <c:pt idx="9">
                  <c:v>1581.7104489999999</c:v>
                </c:pt>
                <c:pt idx="10">
                  <c:v>1352.398193</c:v>
                </c:pt>
                <c:pt idx="11">
                  <c:v>1239.148682</c:v>
                </c:pt>
                <c:pt idx="12">
                  <c:v>1205.8352050000001</c:v>
                </c:pt>
                <c:pt idx="13">
                  <c:v>1149.4873050000001</c:v>
                </c:pt>
                <c:pt idx="14">
                  <c:v>964.95678699999996</c:v>
                </c:pt>
                <c:pt idx="15">
                  <c:v>773.39288299999998</c:v>
                </c:pt>
                <c:pt idx="16">
                  <c:v>897.84509300000002</c:v>
                </c:pt>
                <c:pt idx="17">
                  <c:v>848.57269299999996</c:v>
                </c:pt>
                <c:pt idx="18">
                  <c:v>799.80761700000005</c:v>
                </c:pt>
                <c:pt idx="19">
                  <c:v>836.47003199999995</c:v>
                </c:pt>
                <c:pt idx="20">
                  <c:v>774.32006799999999</c:v>
                </c:pt>
                <c:pt idx="21">
                  <c:v>720.911743</c:v>
                </c:pt>
                <c:pt idx="22">
                  <c:v>679.46832300000005</c:v>
                </c:pt>
                <c:pt idx="23">
                  <c:v>650.43603499999995</c:v>
                </c:pt>
                <c:pt idx="24">
                  <c:v>629.77410899999995</c:v>
                </c:pt>
                <c:pt idx="25">
                  <c:v>611.149719</c:v>
                </c:pt>
                <c:pt idx="26">
                  <c:v>602.51739499999996</c:v>
                </c:pt>
                <c:pt idx="27">
                  <c:v>597.67199700000003</c:v>
                </c:pt>
                <c:pt idx="28">
                  <c:v>594.20263699999998</c:v>
                </c:pt>
                <c:pt idx="29">
                  <c:v>584.56085199999995</c:v>
                </c:pt>
                <c:pt idx="30">
                  <c:v>574.58019999999999</c:v>
                </c:pt>
                <c:pt idx="31">
                  <c:v>572.16619900000001</c:v>
                </c:pt>
                <c:pt idx="32">
                  <c:v>569.17919900000004</c:v>
                </c:pt>
                <c:pt idx="33">
                  <c:v>536.64111300000002</c:v>
                </c:pt>
                <c:pt idx="34">
                  <c:v>528.39837599999998</c:v>
                </c:pt>
                <c:pt idx="35">
                  <c:v>496.97653200000002</c:v>
                </c:pt>
                <c:pt idx="36">
                  <c:v>490.48733499999997</c:v>
                </c:pt>
                <c:pt idx="37">
                  <c:v>487.27673299999998</c:v>
                </c:pt>
                <c:pt idx="38">
                  <c:v>479.99243200000001</c:v>
                </c:pt>
                <c:pt idx="39">
                  <c:v>469.69519000000003</c:v>
                </c:pt>
                <c:pt idx="40">
                  <c:v>465.25116000000003</c:v>
                </c:pt>
                <c:pt idx="41">
                  <c:v>464.10131799999999</c:v>
                </c:pt>
                <c:pt idx="42">
                  <c:v>456.31048600000003</c:v>
                </c:pt>
                <c:pt idx="43">
                  <c:v>429.98464999999999</c:v>
                </c:pt>
                <c:pt idx="44">
                  <c:v>425.63913000000002</c:v>
                </c:pt>
                <c:pt idx="45">
                  <c:v>424.09375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DF1-4FF5-8237-75E57848623B}"/>
            </c:ext>
          </c:extLst>
        </c:ser>
        <c:ser>
          <c:idx val="3"/>
          <c:order val="3"/>
          <c:tx>
            <c:strRef>
              <c:f>'Figure 2'!$E$8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2'!$E$9:$E$59</c:f>
              <c:numCache>
                <c:formatCode>#,##0</c:formatCode>
                <c:ptCount val="46"/>
                <c:pt idx="0">
                  <c:v>758.19012499999997</c:v>
                </c:pt>
                <c:pt idx="1">
                  <c:v>818.06207300000005</c:v>
                </c:pt>
                <c:pt idx="2">
                  <c:v>897.81158400000004</c:v>
                </c:pt>
                <c:pt idx="3">
                  <c:v>884.46154799999999</c:v>
                </c:pt>
                <c:pt idx="4">
                  <c:v>925.96862799999997</c:v>
                </c:pt>
                <c:pt idx="5">
                  <c:v>994.85583499999996</c:v>
                </c:pt>
                <c:pt idx="6">
                  <c:v>1020.338257</c:v>
                </c:pt>
                <c:pt idx="7">
                  <c:v>1235.049683</c:v>
                </c:pt>
                <c:pt idx="8">
                  <c:v>1128.6361079999999</c:v>
                </c:pt>
                <c:pt idx="9">
                  <c:v>1130.4995120000001</c:v>
                </c:pt>
                <c:pt idx="10">
                  <c:v>1337.286987</c:v>
                </c:pt>
                <c:pt idx="11">
                  <c:v>1382.464111</c:v>
                </c:pt>
                <c:pt idx="12">
                  <c:v>1300.9854740000001</c:v>
                </c:pt>
                <c:pt idx="13">
                  <c:v>1473.5778809999999</c:v>
                </c:pt>
                <c:pt idx="14">
                  <c:v>1593.1188959999999</c:v>
                </c:pt>
                <c:pt idx="15">
                  <c:v>1631.1251219999999</c:v>
                </c:pt>
                <c:pt idx="16">
                  <c:v>1584.0251459999999</c:v>
                </c:pt>
                <c:pt idx="17">
                  <c:v>1685.6204829999999</c:v>
                </c:pt>
                <c:pt idx="18">
                  <c:v>1571.8129879999999</c:v>
                </c:pt>
                <c:pt idx="19">
                  <c:v>1483.9624020000001</c:v>
                </c:pt>
                <c:pt idx="20">
                  <c:v>1485.7954099999999</c:v>
                </c:pt>
                <c:pt idx="21">
                  <c:v>1515.820923</c:v>
                </c:pt>
                <c:pt idx="22">
                  <c:v>1534.7989500000001</c:v>
                </c:pt>
                <c:pt idx="23">
                  <c:v>1565.081543</c:v>
                </c:pt>
                <c:pt idx="24">
                  <c:v>1581.8756100000001</c:v>
                </c:pt>
                <c:pt idx="25">
                  <c:v>1570.5579829999999</c:v>
                </c:pt>
                <c:pt idx="26">
                  <c:v>1520.361206</c:v>
                </c:pt>
                <c:pt idx="27">
                  <c:v>1481.331177</c:v>
                </c:pt>
                <c:pt idx="28">
                  <c:v>1483.271362</c:v>
                </c:pt>
                <c:pt idx="29">
                  <c:v>1500.6713870000001</c:v>
                </c:pt>
                <c:pt idx="30">
                  <c:v>1499.7669679999999</c:v>
                </c:pt>
                <c:pt idx="31">
                  <c:v>1477.387939</c:v>
                </c:pt>
                <c:pt idx="32">
                  <c:v>1488.141846</c:v>
                </c:pt>
                <c:pt idx="33">
                  <c:v>1528.380615</c:v>
                </c:pt>
                <c:pt idx="34">
                  <c:v>1529.8093260000001</c:v>
                </c:pt>
                <c:pt idx="35">
                  <c:v>1559.9929199999999</c:v>
                </c:pt>
                <c:pt idx="36">
                  <c:v>1582.2658690000001</c:v>
                </c:pt>
                <c:pt idx="37">
                  <c:v>1605.286865</c:v>
                </c:pt>
                <c:pt idx="38">
                  <c:v>1630.7142329999999</c:v>
                </c:pt>
                <c:pt idx="39">
                  <c:v>1653.531616</c:v>
                </c:pt>
                <c:pt idx="40">
                  <c:v>1658.6795649999999</c:v>
                </c:pt>
                <c:pt idx="41">
                  <c:v>1667.807495</c:v>
                </c:pt>
                <c:pt idx="42">
                  <c:v>1677.151611</c:v>
                </c:pt>
                <c:pt idx="43">
                  <c:v>1711.579346</c:v>
                </c:pt>
                <c:pt idx="44">
                  <c:v>1729.0317379999999</c:v>
                </c:pt>
                <c:pt idx="45">
                  <c:v>1740.9738769999999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DF1-4FF5-8237-75E57848623B}"/>
            </c:ext>
          </c:extLst>
        </c:ser>
        <c:ser>
          <c:idx val="5"/>
          <c:order val="4"/>
          <c:tx>
            <c:strRef>
              <c:f>'Figure 2'!$H$8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2'!$H$9:$H$59</c:f>
              <c:numCache>
                <c:formatCode>#,##0</c:formatCode>
                <c:ptCount val="46"/>
                <c:pt idx="0">
                  <c:v>17.887844000000001</c:v>
                </c:pt>
                <c:pt idx="1">
                  <c:v>26.677847</c:v>
                </c:pt>
                <c:pt idx="2">
                  <c:v>34.545261000000004</c:v>
                </c:pt>
                <c:pt idx="3">
                  <c:v>55.481216000000003</c:v>
                </c:pt>
                <c:pt idx="4">
                  <c:v>74.030440999999996</c:v>
                </c:pt>
                <c:pt idx="5">
                  <c:v>94.772377000000006</c:v>
                </c:pt>
                <c:pt idx="6">
                  <c:v>120.271805</c:v>
                </c:pt>
                <c:pt idx="7">
                  <c:v>140.902466</c:v>
                </c:pt>
                <c:pt idx="8">
                  <c:v>168.37484699999999</c:v>
                </c:pt>
                <c:pt idx="9">
                  <c:v>182.187881</c:v>
                </c:pt>
                <c:pt idx="10">
                  <c:v>191.23474100000001</c:v>
                </c:pt>
                <c:pt idx="11">
                  <c:v>227.53758199999999</c:v>
                </c:pt>
                <c:pt idx="12">
                  <c:v>254.832291</c:v>
                </c:pt>
                <c:pt idx="13">
                  <c:v>273.17010499999998</c:v>
                </c:pt>
                <c:pt idx="14">
                  <c:v>296.37789900000001</c:v>
                </c:pt>
                <c:pt idx="15">
                  <c:v>337.92675800000001</c:v>
                </c:pt>
                <c:pt idx="16">
                  <c:v>378.691284</c:v>
                </c:pt>
                <c:pt idx="17">
                  <c:v>439.62222300000002</c:v>
                </c:pt>
                <c:pt idx="18">
                  <c:v>466.41153000000003</c:v>
                </c:pt>
                <c:pt idx="19">
                  <c:v>471.92630000000003</c:v>
                </c:pt>
                <c:pt idx="20">
                  <c:v>514.35839799999997</c:v>
                </c:pt>
                <c:pt idx="21">
                  <c:v>542.10974099999999</c:v>
                </c:pt>
                <c:pt idx="22">
                  <c:v>551.36108400000001</c:v>
                </c:pt>
                <c:pt idx="23">
                  <c:v>559.25842299999999</c:v>
                </c:pt>
                <c:pt idx="24">
                  <c:v>567.597351</c:v>
                </c:pt>
                <c:pt idx="25">
                  <c:v>596.86804199999995</c:v>
                </c:pt>
                <c:pt idx="26">
                  <c:v>608.84527600000001</c:v>
                </c:pt>
                <c:pt idx="27">
                  <c:v>617.66137700000002</c:v>
                </c:pt>
                <c:pt idx="28">
                  <c:v>623.85565199999996</c:v>
                </c:pt>
                <c:pt idx="29">
                  <c:v>643.99468999999999</c:v>
                </c:pt>
                <c:pt idx="30">
                  <c:v>671.95105000000001</c:v>
                </c:pt>
                <c:pt idx="31">
                  <c:v>688.99987799999997</c:v>
                </c:pt>
                <c:pt idx="32">
                  <c:v>690.41595500000005</c:v>
                </c:pt>
                <c:pt idx="33">
                  <c:v>696.37426800000003</c:v>
                </c:pt>
                <c:pt idx="34">
                  <c:v>696.79931599999998</c:v>
                </c:pt>
                <c:pt idx="35">
                  <c:v>702.31811500000003</c:v>
                </c:pt>
                <c:pt idx="36">
                  <c:v>703.29577600000005</c:v>
                </c:pt>
                <c:pt idx="37">
                  <c:v>707.91528300000004</c:v>
                </c:pt>
                <c:pt idx="38">
                  <c:v>712.176514</c:v>
                </c:pt>
                <c:pt idx="39">
                  <c:v>713.78387499999997</c:v>
                </c:pt>
                <c:pt idx="40">
                  <c:v>715.25048800000002</c:v>
                </c:pt>
                <c:pt idx="41">
                  <c:v>717.06152299999997</c:v>
                </c:pt>
                <c:pt idx="42">
                  <c:v>718.85260000000005</c:v>
                </c:pt>
                <c:pt idx="43">
                  <c:v>724.84387200000003</c:v>
                </c:pt>
                <c:pt idx="44">
                  <c:v>726.67755099999999</c:v>
                </c:pt>
                <c:pt idx="45">
                  <c:v>731.59228499999995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DF1-4FF5-8237-75E57848623B}"/>
            </c:ext>
          </c:extLst>
        </c:ser>
        <c:ser>
          <c:idx val="4"/>
          <c:order val="5"/>
          <c:tx>
            <c:strRef>
              <c:f>'Figure 2'!$G$8</c:f>
              <c:strCache>
                <c:ptCount val="1"/>
                <c:pt idx="0">
                  <c:v>solar*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2'!$G$9:$G$59</c:f>
              <c:numCache>
                <c:formatCode>#,##0</c:formatCode>
                <c:ptCount val="46"/>
                <c:pt idx="0">
                  <c:v>0.81211100000000003</c:v>
                </c:pt>
                <c:pt idx="1">
                  <c:v>1.0635190000000001</c:v>
                </c:pt>
                <c:pt idx="2">
                  <c:v>1.3988940000000001</c:v>
                </c:pt>
                <c:pt idx="3">
                  <c:v>2.039469</c:v>
                </c:pt>
                <c:pt idx="4">
                  <c:v>2.4398499999999999</c:v>
                </c:pt>
                <c:pt idx="5">
                  <c:v>3.6635939999999998</c:v>
                </c:pt>
                <c:pt idx="6">
                  <c:v>5.6494869999999997</c:v>
                </c:pt>
                <c:pt idx="7">
                  <c:v>10.405256</c:v>
                </c:pt>
                <c:pt idx="8">
                  <c:v>18.092445000000001</c:v>
                </c:pt>
                <c:pt idx="9">
                  <c:v>29.949718000000001</c:v>
                </c:pt>
                <c:pt idx="10">
                  <c:v>41.662323000000001</c:v>
                </c:pt>
                <c:pt idx="11">
                  <c:v>59.017932999999999</c:v>
                </c:pt>
                <c:pt idx="12">
                  <c:v>82.823089999999993</c:v>
                </c:pt>
                <c:pt idx="13">
                  <c:v>99.953445000000002</c:v>
                </c:pt>
                <c:pt idx="14">
                  <c:v>115.27969400000001</c:v>
                </c:pt>
                <c:pt idx="15">
                  <c:v>139.82197600000001</c:v>
                </c:pt>
                <c:pt idx="16">
                  <c:v>175.81161499999999</c:v>
                </c:pt>
                <c:pt idx="17">
                  <c:v>204.94946300000001</c:v>
                </c:pt>
                <c:pt idx="18">
                  <c:v>256.65481599999998</c:v>
                </c:pt>
                <c:pt idx="19">
                  <c:v>338.86077899999998</c:v>
                </c:pt>
                <c:pt idx="20">
                  <c:v>390.96154799999999</c:v>
                </c:pt>
                <c:pt idx="21">
                  <c:v>437.03161599999999</c:v>
                </c:pt>
                <c:pt idx="22">
                  <c:v>482.27947999999998</c:v>
                </c:pt>
                <c:pt idx="23">
                  <c:v>517.05084199999999</c:v>
                </c:pt>
                <c:pt idx="24">
                  <c:v>544.44482400000004</c:v>
                </c:pt>
                <c:pt idx="25">
                  <c:v>569.48065199999996</c:v>
                </c:pt>
                <c:pt idx="26">
                  <c:v>646.74285899999995</c:v>
                </c:pt>
                <c:pt idx="27">
                  <c:v>725.53521699999999</c:v>
                </c:pt>
                <c:pt idx="28">
                  <c:v>758.68017599999996</c:v>
                </c:pt>
                <c:pt idx="29">
                  <c:v>779.33563200000003</c:v>
                </c:pt>
                <c:pt idx="30">
                  <c:v>804.44842500000004</c:v>
                </c:pt>
                <c:pt idx="31">
                  <c:v>855.59155299999998</c:v>
                </c:pt>
                <c:pt idx="32">
                  <c:v>893.24035600000002</c:v>
                </c:pt>
                <c:pt idx="33">
                  <c:v>936.01501499999995</c:v>
                </c:pt>
                <c:pt idx="34">
                  <c:v>987.145081</c:v>
                </c:pt>
                <c:pt idx="35">
                  <c:v>1030.8795170000001</c:v>
                </c:pt>
                <c:pt idx="36">
                  <c:v>1067.0107419999999</c:v>
                </c:pt>
                <c:pt idx="37">
                  <c:v>1093.220703</c:v>
                </c:pt>
                <c:pt idx="38">
                  <c:v>1121.082764</c:v>
                </c:pt>
                <c:pt idx="39">
                  <c:v>1153.0979</c:v>
                </c:pt>
                <c:pt idx="40">
                  <c:v>1197.9646</c:v>
                </c:pt>
                <c:pt idx="41">
                  <c:v>1247.5563959999999</c:v>
                </c:pt>
                <c:pt idx="42">
                  <c:v>1296.0245359999999</c:v>
                </c:pt>
                <c:pt idx="43">
                  <c:v>1338.8305660000001</c:v>
                </c:pt>
                <c:pt idx="44">
                  <c:v>1381.7569579999999</c:v>
                </c:pt>
                <c:pt idx="45">
                  <c:v>1428.0720209999999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DF1-4FF5-8237-75E578486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823168"/>
        <c:axId val="672694896"/>
      </c:areaChart>
      <c:catAx>
        <c:axId val="690823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4896"/>
        <c:crosses val="autoZero"/>
        <c:auto val="1"/>
        <c:lblAlgn val="ctr"/>
        <c:lblOffset val="100"/>
        <c:tickLblSkip val="15"/>
        <c:tickMarkSkip val="15"/>
        <c:noMultiLvlLbl val="0"/>
      </c:catAx>
      <c:valAx>
        <c:axId val="67269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0823168"/>
        <c:crossesAt val="1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13927811502258"/>
          <c:y val="0.1208532386604028"/>
          <c:w val="0.76372144376995488"/>
          <c:h val="0.79437716206968678"/>
        </c:manualLayout>
      </c:layout>
      <c:areaChart>
        <c:grouping val="stacked"/>
        <c:varyColors val="0"/>
        <c:ser>
          <c:idx val="1"/>
          <c:order val="0"/>
          <c:tx>
            <c:strRef>
              <c:f>'Figure 2'!$J$8</c:f>
              <c:strCache>
                <c:ptCount val="1"/>
                <c:pt idx="0">
                  <c:v>other**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2'!$J$9:$J$59</c:f>
              <c:numCache>
                <c:formatCode>#,##0</c:formatCode>
                <c:ptCount val="46"/>
                <c:pt idx="0">
                  <c:v>481.09146100000004</c:v>
                </c:pt>
                <c:pt idx="1">
                  <c:v>442.98579100000006</c:v>
                </c:pt>
                <c:pt idx="2">
                  <c:v>400.25701199999997</c:v>
                </c:pt>
                <c:pt idx="3">
                  <c:v>386.74723899999998</c:v>
                </c:pt>
                <c:pt idx="4">
                  <c:v>398.82153700000003</c:v>
                </c:pt>
                <c:pt idx="5">
                  <c:v>386.23110500000001</c:v>
                </c:pt>
                <c:pt idx="6">
                  <c:v>440.21669400000007</c:v>
                </c:pt>
                <c:pt idx="7">
                  <c:v>393.33928500000002</c:v>
                </c:pt>
                <c:pt idx="8">
                  <c:v>393.87809099999998</c:v>
                </c:pt>
                <c:pt idx="9">
                  <c:v>388.81869799999993</c:v>
                </c:pt>
                <c:pt idx="10">
                  <c:v>378.29454899999996</c:v>
                </c:pt>
                <c:pt idx="11">
                  <c:v>390.02016200000003</c:v>
                </c:pt>
                <c:pt idx="12">
                  <c:v>418.84060500000004</c:v>
                </c:pt>
                <c:pt idx="13">
                  <c:v>415.47230600000006</c:v>
                </c:pt>
                <c:pt idx="14">
                  <c:v>397.31769799999995</c:v>
                </c:pt>
                <c:pt idx="15">
                  <c:v>388.95777499999997</c:v>
                </c:pt>
                <c:pt idx="16">
                  <c:v>355.20743800000002</c:v>
                </c:pt>
                <c:pt idx="17">
                  <c:v>369.93118800000002</c:v>
                </c:pt>
                <c:pt idx="18">
                  <c:v>374.41164399999991</c:v>
                </c:pt>
                <c:pt idx="19">
                  <c:v>386.95909000000017</c:v>
                </c:pt>
                <c:pt idx="20">
                  <c:v>395.26198600000009</c:v>
                </c:pt>
                <c:pt idx="21">
                  <c:v>396.73056199999996</c:v>
                </c:pt>
                <c:pt idx="22">
                  <c:v>398.39822900000013</c:v>
                </c:pt>
                <c:pt idx="23">
                  <c:v>398.9854519999999</c:v>
                </c:pt>
                <c:pt idx="24">
                  <c:v>400.79582800000003</c:v>
                </c:pt>
                <c:pt idx="25">
                  <c:v>402.03889600000002</c:v>
                </c:pt>
                <c:pt idx="26">
                  <c:v>403.86033800000018</c:v>
                </c:pt>
                <c:pt idx="27">
                  <c:v>405.51106900000013</c:v>
                </c:pt>
                <c:pt idx="28">
                  <c:v>406.75202100000001</c:v>
                </c:pt>
                <c:pt idx="29">
                  <c:v>407.23610299999996</c:v>
                </c:pt>
                <c:pt idx="30">
                  <c:v>408.97553799999991</c:v>
                </c:pt>
                <c:pt idx="31">
                  <c:v>409.68274300000007</c:v>
                </c:pt>
                <c:pt idx="32">
                  <c:v>410.41809199999989</c:v>
                </c:pt>
                <c:pt idx="33">
                  <c:v>410.29843500000015</c:v>
                </c:pt>
                <c:pt idx="34">
                  <c:v>410.87575599999991</c:v>
                </c:pt>
                <c:pt idx="35">
                  <c:v>410.72837900000013</c:v>
                </c:pt>
                <c:pt idx="36">
                  <c:v>411.85644000000002</c:v>
                </c:pt>
                <c:pt idx="37">
                  <c:v>412.76165500000025</c:v>
                </c:pt>
                <c:pt idx="38">
                  <c:v>414.20987299999979</c:v>
                </c:pt>
                <c:pt idx="39">
                  <c:v>414.90526299999965</c:v>
                </c:pt>
                <c:pt idx="40">
                  <c:v>416.42958499999986</c:v>
                </c:pt>
                <c:pt idx="41">
                  <c:v>417.57456699999989</c:v>
                </c:pt>
                <c:pt idx="42">
                  <c:v>418.4485360000001</c:v>
                </c:pt>
                <c:pt idx="43">
                  <c:v>418.62262799999962</c:v>
                </c:pt>
                <c:pt idx="44">
                  <c:v>419.59341399999994</c:v>
                </c:pt>
                <c:pt idx="45">
                  <c:v>420.09397100000024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D7-4E33-BE03-85B4D4429462}"/>
            </c:ext>
          </c:extLst>
        </c:ser>
        <c:ser>
          <c:idx val="0"/>
          <c:order val="1"/>
          <c:tx>
            <c:strRef>
              <c:f>'Figure 2'!$M$8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2'!$M$9:$M$59</c:f>
              <c:numCache>
                <c:formatCode>#,##0</c:formatCode>
                <c:ptCount val="46"/>
                <c:pt idx="0">
                  <c:v>781.98596199999997</c:v>
                </c:pt>
                <c:pt idx="1">
                  <c:v>787.21801800000003</c:v>
                </c:pt>
                <c:pt idx="2">
                  <c:v>806.42394999999999</c:v>
                </c:pt>
                <c:pt idx="3">
                  <c:v>806.20800799999995</c:v>
                </c:pt>
                <c:pt idx="4">
                  <c:v>798.85400400000003</c:v>
                </c:pt>
                <c:pt idx="5">
                  <c:v>806.96832300000005</c:v>
                </c:pt>
                <c:pt idx="6">
                  <c:v>790.20434599999999</c:v>
                </c:pt>
                <c:pt idx="7">
                  <c:v>769.33129899999994</c:v>
                </c:pt>
                <c:pt idx="8">
                  <c:v>789.016479</c:v>
                </c:pt>
                <c:pt idx="9">
                  <c:v>797.16595500000005</c:v>
                </c:pt>
                <c:pt idx="10">
                  <c:v>797.17785600000002</c:v>
                </c:pt>
                <c:pt idx="11">
                  <c:v>805.69397000000004</c:v>
                </c:pt>
                <c:pt idx="12">
                  <c:v>804.94964600000003</c:v>
                </c:pt>
                <c:pt idx="13">
                  <c:v>807.084473</c:v>
                </c:pt>
                <c:pt idx="14">
                  <c:v>809.40924099999995</c:v>
                </c:pt>
                <c:pt idx="15">
                  <c:v>789.87884499999996</c:v>
                </c:pt>
                <c:pt idx="16">
                  <c:v>778.18798800000002</c:v>
                </c:pt>
                <c:pt idx="17">
                  <c:v>771.95239300000003</c:v>
                </c:pt>
                <c:pt idx="18">
                  <c:v>783.71594200000004</c:v>
                </c:pt>
                <c:pt idx="19">
                  <c:v>789.40270999999996</c:v>
                </c:pt>
                <c:pt idx="20">
                  <c:v>782.255493</c:v>
                </c:pt>
                <c:pt idx="21">
                  <c:v>774.68237299999998</c:v>
                </c:pt>
                <c:pt idx="22">
                  <c:v>774.68237299999998</c:v>
                </c:pt>
                <c:pt idx="23">
                  <c:v>765.52441399999998</c:v>
                </c:pt>
                <c:pt idx="24">
                  <c:v>765.53906199999994</c:v>
                </c:pt>
                <c:pt idx="25">
                  <c:v>765.52722200000005</c:v>
                </c:pt>
                <c:pt idx="26">
                  <c:v>758.01586899999995</c:v>
                </c:pt>
                <c:pt idx="27">
                  <c:v>758.00305200000003</c:v>
                </c:pt>
                <c:pt idx="28">
                  <c:v>749.43994099999998</c:v>
                </c:pt>
                <c:pt idx="29">
                  <c:v>730.45068400000002</c:v>
                </c:pt>
                <c:pt idx="30">
                  <c:v>730.45068400000002</c:v>
                </c:pt>
                <c:pt idx="31">
                  <c:v>730.45068400000002</c:v>
                </c:pt>
                <c:pt idx="32">
                  <c:v>730.45068400000002</c:v>
                </c:pt>
                <c:pt idx="33">
                  <c:v>730.45068400000002</c:v>
                </c:pt>
                <c:pt idx="34">
                  <c:v>730.45068400000002</c:v>
                </c:pt>
                <c:pt idx="35">
                  <c:v>730.45068400000002</c:v>
                </c:pt>
                <c:pt idx="36">
                  <c:v>730.45068400000002</c:v>
                </c:pt>
                <c:pt idx="37">
                  <c:v>730.45068400000002</c:v>
                </c:pt>
                <c:pt idx="38">
                  <c:v>730.45068400000002</c:v>
                </c:pt>
                <c:pt idx="39">
                  <c:v>730.45068400000002</c:v>
                </c:pt>
                <c:pt idx="40">
                  <c:v>730.45068400000002</c:v>
                </c:pt>
                <c:pt idx="41">
                  <c:v>730.45068400000002</c:v>
                </c:pt>
                <c:pt idx="42">
                  <c:v>730.45068400000002</c:v>
                </c:pt>
                <c:pt idx="43">
                  <c:v>730.45068400000002</c:v>
                </c:pt>
                <c:pt idx="44">
                  <c:v>730.45068400000002</c:v>
                </c:pt>
                <c:pt idx="45">
                  <c:v>730.42334000000005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D7-4E33-BE03-85B4D4429462}"/>
            </c:ext>
          </c:extLst>
        </c:ser>
        <c:ser>
          <c:idx val="2"/>
          <c:order val="2"/>
          <c:tx>
            <c:strRef>
              <c:f>'Figure 2'!$K$8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2'!$K$9:$K$59</c:f>
              <c:numCache>
                <c:formatCode>#,##0</c:formatCode>
                <c:ptCount val="46"/>
                <c:pt idx="0">
                  <c:v>2015.4189449999999</c:v>
                </c:pt>
                <c:pt idx="1">
                  <c:v>1992.986328</c:v>
                </c:pt>
                <c:pt idx="2">
                  <c:v>2016.4954829999999</c:v>
                </c:pt>
                <c:pt idx="3">
                  <c:v>1985.855591</c:v>
                </c:pt>
                <c:pt idx="4">
                  <c:v>1755.9532469999999</c:v>
                </c:pt>
                <c:pt idx="5">
                  <c:v>1847.3845209999999</c:v>
                </c:pt>
                <c:pt idx="6">
                  <c:v>1733.4499510000001</c:v>
                </c:pt>
                <c:pt idx="7">
                  <c:v>1514.1945800000001</c:v>
                </c:pt>
                <c:pt idx="8">
                  <c:v>1581.249634</c:v>
                </c:pt>
                <c:pt idx="9">
                  <c:v>1581.7104489999999</c:v>
                </c:pt>
                <c:pt idx="10">
                  <c:v>1352.398193</c:v>
                </c:pt>
                <c:pt idx="11">
                  <c:v>1239.148682</c:v>
                </c:pt>
                <c:pt idx="12">
                  <c:v>1205.8352050000001</c:v>
                </c:pt>
                <c:pt idx="13">
                  <c:v>1149.4873050000001</c:v>
                </c:pt>
                <c:pt idx="14">
                  <c:v>964.95678699999996</c:v>
                </c:pt>
                <c:pt idx="15">
                  <c:v>773.39288299999998</c:v>
                </c:pt>
                <c:pt idx="16">
                  <c:v>897.84509300000002</c:v>
                </c:pt>
                <c:pt idx="17">
                  <c:v>848.57269299999996</c:v>
                </c:pt>
                <c:pt idx="18">
                  <c:v>799.80749500000002</c:v>
                </c:pt>
                <c:pt idx="19">
                  <c:v>840.05914299999995</c:v>
                </c:pt>
                <c:pt idx="20">
                  <c:v>775.832764</c:v>
                </c:pt>
                <c:pt idx="21">
                  <c:v>716.28088400000001</c:v>
                </c:pt>
                <c:pt idx="22">
                  <c:v>673.45825200000002</c:v>
                </c:pt>
                <c:pt idx="23">
                  <c:v>629.03094499999997</c:v>
                </c:pt>
                <c:pt idx="24">
                  <c:v>606.56146200000001</c:v>
                </c:pt>
                <c:pt idx="25">
                  <c:v>569.43090800000004</c:v>
                </c:pt>
                <c:pt idx="26">
                  <c:v>568.479919</c:v>
                </c:pt>
                <c:pt idx="27">
                  <c:v>562.480591</c:v>
                </c:pt>
                <c:pt idx="28">
                  <c:v>559.807861</c:v>
                </c:pt>
                <c:pt idx="29">
                  <c:v>543.49743699999999</c:v>
                </c:pt>
                <c:pt idx="30">
                  <c:v>528.43499799999995</c:v>
                </c:pt>
                <c:pt idx="31">
                  <c:v>524.56201199999998</c:v>
                </c:pt>
                <c:pt idx="32">
                  <c:v>519.17010500000004</c:v>
                </c:pt>
                <c:pt idx="33">
                  <c:v>484.38647500000002</c:v>
                </c:pt>
                <c:pt idx="34">
                  <c:v>477.26791400000002</c:v>
                </c:pt>
                <c:pt idx="35">
                  <c:v>461.65319799999997</c:v>
                </c:pt>
                <c:pt idx="36">
                  <c:v>458.64556900000002</c:v>
                </c:pt>
                <c:pt idx="37">
                  <c:v>454.12814300000002</c:v>
                </c:pt>
                <c:pt idx="38">
                  <c:v>454.68551600000001</c:v>
                </c:pt>
                <c:pt idx="39">
                  <c:v>452.74117999999999</c:v>
                </c:pt>
                <c:pt idx="40">
                  <c:v>453.18310500000001</c:v>
                </c:pt>
                <c:pt idx="41">
                  <c:v>455.14959700000003</c:v>
                </c:pt>
                <c:pt idx="42">
                  <c:v>446.58148199999999</c:v>
                </c:pt>
                <c:pt idx="43">
                  <c:v>431.10223400000001</c:v>
                </c:pt>
                <c:pt idx="44">
                  <c:v>423.90783699999997</c:v>
                </c:pt>
                <c:pt idx="45">
                  <c:v>408.10235599999999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D7-4E33-BE03-85B4D4429462}"/>
            </c:ext>
          </c:extLst>
        </c:ser>
        <c:ser>
          <c:idx val="3"/>
          <c:order val="3"/>
          <c:tx>
            <c:strRef>
              <c:f>'Figure 2'!$L$8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2'!$L$9:$L$59</c:f>
              <c:numCache>
                <c:formatCode>#,##0</c:formatCode>
                <c:ptCount val="46"/>
                <c:pt idx="0">
                  <c:v>758.19012499999997</c:v>
                </c:pt>
                <c:pt idx="1">
                  <c:v>818.06207300000005</c:v>
                </c:pt>
                <c:pt idx="2">
                  <c:v>897.81158400000004</c:v>
                </c:pt>
                <c:pt idx="3">
                  <c:v>884.46154799999999</c:v>
                </c:pt>
                <c:pt idx="4">
                  <c:v>925.96862799999997</c:v>
                </c:pt>
                <c:pt idx="5">
                  <c:v>994.85583499999996</c:v>
                </c:pt>
                <c:pt idx="6">
                  <c:v>1020.338257</c:v>
                </c:pt>
                <c:pt idx="7">
                  <c:v>1235.049683</c:v>
                </c:pt>
                <c:pt idx="8">
                  <c:v>1128.6361079999999</c:v>
                </c:pt>
                <c:pt idx="9">
                  <c:v>1130.4993899999999</c:v>
                </c:pt>
                <c:pt idx="10">
                  <c:v>1337.2871090000001</c:v>
                </c:pt>
                <c:pt idx="11">
                  <c:v>1382.464111</c:v>
                </c:pt>
                <c:pt idx="12">
                  <c:v>1300.9854740000001</c:v>
                </c:pt>
                <c:pt idx="13">
                  <c:v>1473.5778809999999</c:v>
                </c:pt>
                <c:pt idx="14">
                  <c:v>1593.1188959999999</c:v>
                </c:pt>
                <c:pt idx="15">
                  <c:v>1631.1251219999999</c:v>
                </c:pt>
                <c:pt idx="16">
                  <c:v>1584.025024</c:v>
                </c:pt>
                <c:pt idx="17">
                  <c:v>1685.651001</c:v>
                </c:pt>
                <c:pt idx="18">
                  <c:v>1573.2539059999999</c:v>
                </c:pt>
                <c:pt idx="19">
                  <c:v>1470.7597659999999</c:v>
                </c:pt>
                <c:pt idx="20">
                  <c:v>1481.9395750000001</c:v>
                </c:pt>
                <c:pt idx="21">
                  <c:v>1517.7319339999999</c:v>
                </c:pt>
                <c:pt idx="22">
                  <c:v>1533.7045900000001</c:v>
                </c:pt>
                <c:pt idx="23">
                  <c:v>1577.4079589999999</c:v>
                </c:pt>
                <c:pt idx="24">
                  <c:v>1587.9057620000001</c:v>
                </c:pt>
                <c:pt idx="25">
                  <c:v>1580.118774</c:v>
                </c:pt>
                <c:pt idx="26">
                  <c:v>1525.4366460000001</c:v>
                </c:pt>
                <c:pt idx="27">
                  <c:v>1514.7265620000001</c:v>
                </c:pt>
                <c:pt idx="28">
                  <c:v>1502.075439</c:v>
                </c:pt>
                <c:pt idx="29">
                  <c:v>1505.5634769999999</c:v>
                </c:pt>
                <c:pt idx="30">
                  <c:v>1503.948486</c:v>
                </c:pt>
                <c:pt idx="31">
                  <c:v>1512.419922</c:v>
                </c:pt>
                <c:pt idx="32">
                  <c:v>1517.94812</c:v>
                </c:pt>
                <c:pt idx="33">
                  <c:v>1547.443481</c:v>
                </c:pt>
                <c:pt idx="34">
                  <c:v>1542.853394</c:v>
                </c:pt>
                <c:pt idx="35">
                  <c:v>1557.896851</c:v>
                </c:pt>
                <c:pt idx="36">
                  <c:v>1575.684937</c:v>
                </c:pt>
                <c:pt idx="37">
                  <c:v>1586.8991699999999</c:v>
                </c:pt>
                <c:pt idx="38">
                  <c:v>1599.332764</c:v>
                </c:pt>
                <c:pt idx="39">
                  <c:v>1617.7955320000001</c:v>
                </c:pt>
                <c:pt idx="40">
                  <c:v>1631.519409</c:v>
                </c:pt>
                <c:pt idx="41">
                  <c:v>1642.7337649999999</c:v>
                </c:pt>
                <c:pt idx="42">
                  <c:v>1652.7126459999999</c:v>
                </c:pt>
                <c:pt idx="43">
                  <c:v>1662.927124</c:v>
                </c:pt>
                <c:pt idx="44">
                  <c:v>1672.3358149999999</c:v>
                </c:pt>
                <c:pt idx="45">
                  <c:v>1689.973755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D7-4E33-BE03-85B4D4429462}"/>
            </c:ext>
          </c:extLst>
        </c:ser>
        <c:ser>
          <c:idx val="5"/>
          <c:order val="4"/>
          <c:tx>
            <c:strRef>
              <c:f>'Figure 2'!$O$8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2'!$O$9:$O$59</c:f>
              <c:numCache>
                <c:formatCode>#,##0</c:formatCode>
                <c:ptCount val="46"/>
                <c:pt idx="0">
                  <c:v>17.887844000000001</c:v>
                </c:pt>
                <c:pt idx="1">
                  <c:v>26.677847</c:v>
                </c:pt>
                <c:pt idx="2">
                  <c:v>34.545261000000004</c:v>
                </c:pt>
                <c:pt idx="3">
                  <c:v>55.481216000000003</c:v>
                </c:pt>
                <c:pt idx="4">
                  <c:v>74.030440999999996</c:v>
                </c:pt>
                <c:pt idx="5">
                  <c:v>94.772377000000006</c:v>
                </c:pt>
                <c:pt idx="6">
                  <c:v>120.271805</c:v>
                </c:pt>
                <c:pt idx="7">
                  <c:v>140.902466</c:v>
                </c:pt>
                <c:pt idx="8">
                  <c:v>168.37484699999999</c:v>
                </c:pt>
                <c:pt idx="9">
                  <c:v>182.187881</c:v>
                </c:pt>
                <c:pt idx="10">
                  <c:v>191.23474100000001</c:v>
                </c:pt>
                <c:pt idx="11">
                  <c:v>227.53758199999999</c:v>
                </c:pt>
                <c:pt idx="12">
                  <c:v>254.832291</c:v>
                </c:pt>
                <c:pt idx="13">
                  <c:v>273.17010499999998</c:v>
                </c:pt>
                <c:pt idx="14">
                  <c:v>296.37789900000001</c:v>
                </c:pt>
                <c:pt idx="15">
                  <c:v>337.92675800000001</c:v>
                </c:pt>
                <c:pt idx="16">
                  <c:v>378.691284</c:v>
                </c:pt>
                <c:pt idx="17">
                  <c:v>439.66848800000002</c:v>
                </c:pt>
                <c:pt idx="18">
                  <c:v>466.507721</c:v>
                </c:pt>
                <c:pt idx="19">
                  <c:v>471.94897500000002</c:v>
                </c:pt>
                <c:pt idx="20">
                  <c:v>500.87243699999999</c:v>
                </c:pt>
                <c:pt idx="21">
                  <c:v>529.03875700000003</c:v>
                </c:pt>
                <c:pt idx="22">
                  <c:v>549.908997</c:v>
                </c:pt>
                <c:pt idx="23">
                  <c:v>565.61157200000002</c:v>
                </c:pt>
                <c:pt idx="24">
                  <c:v>577.45703100000003</c:v>
                </c:pt>
                <c:pt idx="25">
                  <c:v>612.49859600000002</c:v>
                </c:pt>
                <c:pt idx="26">
                  <c:v>629.39685099999997</c:v>
                </c:pt>
                <c:pt idx="27">
                  <c:v>639.17761199999995</c:v>
                </c:pt>
                <c:pt idx="28">
                  <c:v>647.63836700000002</c:v>
                </c:pt>
                <c:pt idx="29">
                  <c:v>669.65960700000005</c:v>
                </c:pt>
                <c:pt idx="30">
                  <c:v>700.89532499999996</c:v>
                </c:pt>
                <c:pt idx="31">
                  <c:v>712.20306400000004</c:v>
                </c:pt>
                <c:pt idx="32">
                  <c:v>719.18322799999999</c:v>
                </c:pt>
                <c:pt idx="33">
                  <c:v>726.97277799999995</c:v>
                </c:pt>
                <c:pt idx="34">
                  <c:v>729.78430200000003</c:v>
                </c:pt>
                <c:pt idx="35">
                  <c:v>734.23199499999998</c:v>
                </c:pt>
                <c:pt idx="36">
                  <c:v>737.18725600000005</c:v>
                </c:pt>
                <c:pt idx="37">
                  <c:v>742.67828399999996</c:v>
                </c:pt>
                <c:pt idx="38">
                  <c:v>750.77343800000006</c:v>
                </c:pt>
                <c:pt idx="39">
                  <c:v>756.01489300000003</c:v>
                </c:pt>
                <c:pt idx="40">
                  <c:v>762.09246800000005</c:v>
                </c:pt>
                <c:pt idx="41">
                  <c:v>766.16229199999998</c:v>
                </c:pt>
                <c:pt idx="42">
                  <c:v>772.41815199999996</c:v>
                </c:pt>
                <c:pt idx="43">
                  <c:v>776.39446999999996</c:v>
                </c:pt>
                <c:pt idx="44">
                  <c:v>782.26605199999995</c:v>
                </c:pt>
                <c:pt idx="45">
                  <c:v>787.85510299999999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ED7-4E33-BE03-85B4D4429462}"/>
            </c:ext>
          </c:extLst>
        </c:ser>
        <c:ser>
          <c:idx val="4"/>
          <c:order val="5"/>
          <c:tx>
            <c:strRef>
              <c:f>'Figure 2'!$N$8</c:f>
              <c:strCache>
                <c:ptCount val="1"/>
                <c:pt idx="0">
                  <c:v>solar*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2'!$N$9:$N$59</c:f>
              <c:numCache>
                <c:formatCode>#,##0</c:formatCode>
                <c:ptCount val="46"/>
                <c:pt idx="0">
                  <c:v>0.81211100000000003</c:v>
                </c:pt>
                <c:pt idx="1">
                  <c:v>1.0635190000000001</c:v>
                </c:pt>
                <c:pt idx="2">
                  <c:v>1.3988940000000001</c:v>
                </c:pt>
                <c:pt idx="3">
                  <c:v>2.039469</c:v>
                </c:pt>
                <c:pt idx="4">
                  <c:v>2.4398499999999999</c:v>
                </c:pt>
                <c:pt idx="5">
                  <c:v>3.6635939999999998</c:v>
                </c:pt>
                <c:pt idx="6">
                  <c:v>5.6494869999999997</c:v>
                </c:pt>
                <c:pt idx="7">
                  <c:v>10.405256</c:v>
                </c:pt>
                <c:pt idx="8">
                  <c:v>18.092445000000001</c:v>
                </c:pt>
                <c:pt idx="9">
                  <c:v>29.949718000000001</c:v>
                </c:pt>
                <c:pt idx="10">
                  <c:v>41.662323000000001</c:v>
                </c:pt>
                <c:pt idx="11">
                  <c:v>59.017932999999999</c:v>
                </c:pt>
                <c:pt idx="12">
                  <c:v>82.823089999999993</c:v>
                </c:pt>
                <c:pt idx="13">
                  <c:v>99.953445000000002</c:v>
                </c:pt>
                <c:pt idx="14">
                  <c:v>115.27969400000001</c:v>
                </c:pt>
                <c:pt idx="15">
                  <c:v>139.82197600000001</c:v>
                </c:pt>
                <c:pt idx="16">
                  <c:v>175.81161499999999</c:v>
                </c:pt>
                <c:pt idx="17">
                  <c:v>204.98208600000001</c:v>
                </c:pt>
                <c:pt idx="18">
                  <c:v>256.73434400000002</c:v>
                </c:pt>
                <c:pt idx="19">
                  <c:v>340.43048099999999</c:v>
                </c:pt>
                <c:pt idx="20">
                  <c:v>394.51345800000001</c:v>
                </c:pt>
                <c:pt idx="21">
                  <c:v>435.46206699999999</c:v>
                </c:pt>
                <c:pt idx="22">
                  <c:v>470.766052</c:v>
                </c:pt>
                <c:pt idx="23">
                  <c:v>498.23596199999997</c:v>
                </c:pt>
                <c:pt idx="24">
                  <c:v>529.87408400000004</c:v>
                </c:pt>
                <c:pt idx="25">
                  <c:v>566.65045199999997</c:v>
                </c:pt>
                <c:pt idx="26">
                  <c:v>645.65716599999996</c:v>
                </c:pt>
                <c:pt idx="27">
                  <c:v>688.47662400000002</c:v>
                </c:pt>
                <c:pt idx="28">
                  <c:v>742.85192900000004</c:v>
                </c:pt>
                <c:pt idx="29">
                  <c:v>790.92773399999999</c:v>
                </c:pt>
                <c:pt idx="30">
                  <c:v>818.62463400000001</c:v>
                </c:pt>
                <c:pt idx="31">
                  <c:v>847.93188499999997</c:v>
                </c:pt>
                <c:pt idx="32">
                  <c:v>886.24395800000002</c:v>
                </c:pt>
                <c:pt idx="33">
                  <c:v>929.19543499999997</c:v>
                </c:pt>
                <c:pt idx="34">
                  <c:v>984.67236300000002</c:v>
                </c:pt>
                <c:pt idx="35">
                  <c:v>1028.8114009999999</c:v>
                </c:pt>
                <c:pt idx="36">
                  <c:v>1061.1899410000001</c:v>
                </c:pt>
                <c:pt idx="37">
                  <c:v>1099.3709719999999</c:v>
                </c:pt>
                <c:pt idx="38">
                  <c:v>1128.5394289999999</c:v>
                </c:pt>
                <c:pt idx="39">
                  <c:v>1158.8892820000001</c:v>
                </c:pt>
                <c:pt idx="40">
                  <c:v>1191.1545410000001</c:v>
                </c:pt>
                <c:pt idx="41">
                  <c:v>1228.660889</c:v>
                </c:pt>
                <c:pt idx="42">
                  <c:v>1273.2844239999999</c:v>
                </c:pt>
                <c:pt idx="43">
                  <c:v>1331.7962649999999</c:v>
                </c:pt>
                <c:pt idx="44">
                  <c:v>1382.43335</c:v>
                </c:pt>
                <c:pt idx="45">
                  <c:v>1436.1107179999999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ED7-4E33-BE03-85B4D4429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695984"/>
        <c:axId val="672697616"/>
      </c:areaChart>
      <c:catAx>
        <c:axId val="67269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7616"/>
        <c:crosses val="autoZero"/>
        <c:auto val="1"/>
        <c:lblAlgn val="ctr"/>
        <c:lblOffset val="100"/>
        <c:tickLblSkip val="15"/>
        <c:tickMarkSkip val="15"/>
        <c:noMultiLvlLbl val="0"/>
      </c:catAx>
      <c:valAx>
        <c:axId val="67269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1587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5984"/>
        <c:crossesAt val="1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13927811502258"/>
          <c:y val="0.1208532386604028"/>
          <c:w val="0.76372144376995488"/>
          <c:h val="0.79437716206968678"/>
        </c:manualLayout>
      </c:layout>
      <c:areaChart>
        <c:grouping val="stacked"/>
        <c:varyColors val="0"/>
        <c:ser>
          <c:idx val="1"/>
          <c:order val="0"/>
          <c:tx>
            <c:strRef>
              <c:f>'Figure 2'!$Q$8</c:f>
              <c:strCache>
                <c:ptCount val="1"/>
                <c:pt idx="0">
                  <c:v>other**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2'!$Q$9:$Q$59</c:f>
              <c:numCache>
                <c:formatCode>#,##0</c:formatCode>
                <c:ptCount val="46"/>
                <c:pt idx="0">
                  <c:v>481.09146100000004</c:v>
                </c:pt>
                <c:pt idx="1">
                  <c:v>442.98579100000006</c:v>
                </c:pt>
                <c:pt idx="2">
                  <c:v>400.25701199999997</c:v>
                </c:pt>
                <c:pt idx="3">
                  <c:v>386.74723899999998</c:v>
                </c:pt>
                <c:pt idx="4">
                  <c:v>398.82153700000003</c:v>
                </c:pt>
                <c:pt idx="5">
                  <c:v>386.23110500000001</c:v>
                </c:pt>
                <c:pt idx="6">
                  <c:v>440.21669400000007</c:v>
                </c:pt>
                <c:pt idx="7">
                  <c:v>393.33928500000002</c:v>
                </c:pt>
                <c:pt idx="8">
                  <c:v>393.87809099999998</c:v>
                </c:pt>
                <c:pt idx="9">
                  <c:v>388.81869799999993</c:v>
                </c:pt>
                <c:pt idx="10">
                  <c:v>378.29454899999996</c:v>
                </c:pt>
                <c:pt idx="11">
                  <c:v>390.02016200000003</c:v>
                </c:pt>
                <c:pt idx="12">
                  <c:v>418.84060500000004</c:v>
                </c:pt>
                <c:pt idx="13">
                  <c:v>415.47230600000006</c:v>
                </c:pt>
                <c:pt idx="14">
                  <c:v>397.31769799999995</c:v>
                </c:pt>
                <c:pt idx="15">
                  <c:v>388.95777499999997</c:v>
                </c:pt>
                <c:pt idx="16">
                  <c:v>355.20743600000003</c:v>
                </c:pt>
                <c:pt idx="17">
                  <c:v>370.17410600000005</c:v>
                </c:pt>
                <c:pt idx="18">
                  <c:v>376.36169199999995</c:v>
                </c:pt>
                <c:pt idx="19">
                  <c:v>386.053089</c:v>
                </c:pt>
                <c:pt idx="20">
                  <c:v>394.23214599999994</c:v>
                </c:pt>
                <c:pt idx="21">
                  <c:v>394.75779999999986</c:v>
                </c:pt>
                <c:pt idx="22">
                  <c:v>391.57042599999977</c:v>
                </c:pt>
                <c:pt idx="23">
                  <c:v>388.1756519999999</c:v>
                </c:pt>
                <c:pt idx="24">
                  <c:v>363.150533</c:v>
                </c:pt>
                <c:pt idx="25">
                  <c:v>360.48447699999997</c:v>
                </c:pt>
                <c:pt idx="26">
                  <c:v>373.06073100000003</c:v>
                </c:pt>
                <c:pt idx="27">
                  <c:v>380.09616000000005</c:v>
                </c:pt>
                <c:pt idx="28">
                  <c:v>371.77475199999981</c:v>
                </c:pt>
                <c:pt idx="29">
                  <c:v>364.33042100000011</c:v>
                </c:pt>
                <c:pt idx="30">
                  <c:v>349.30593799999997</c:v>
                </c:pt>
                <c:pt idx="31">
                  <c:v>352.81817700000011</c:v>
                </c:pt>
                <c:pt idx="32">
                  <c:v>361.34470099999999</c:v>
                </c:pt>
                <c:pt idx="33">
                  <c:v>362.8793910000004</c:v>
                </c:pt>
                <c:pt idx="34">
                  <c:v>369.75174099999958</c:v>
                </c:pt>
                <c:pt idx="35">
                  <c:v>377.05938900000001</c:v>
                </c:pt>
                <c:pt idx="36">
                  <c:v>376.99729200000002</c:v>
                </c:pt>
                <c:pt idx="37">
                  <c:v>371.60018199999968</c:v>
                </c:pt>
                <c:pt idx="38">
                  <c:v>378.00963300000012</c:v>
                </c:pt>
                <c:pt idx="39">
                  <c:v>383.9432869999996</c:v>
                </c:pt>
                <c:pt idx="40">
                  <c:v>379.05550400000038</c:v>
                </c:pt>
                <c:pt idx="41">
                  <c:v>379.07249499999989</c:v>
                </c:pt>
                <c:pt idx="42">
                  <c:v>374.7162629999998</c:v>
                </c:pt>
                <c:pt idx="43">
                  <c:v>372.10581999999977</c:v>
                </c:pt>
                <c:pt idx="44">
                  <c:v>369.17728500000021</c:v>
                </c:pt>
                <c:pt idx="45">
                  <c:v>355.75533200000018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09-4A2D-891B-D03CE69FD738}"/>
            </c:ext>
          </c:extLst>
        </c:ser>
        <c:ser>
          <c:idx val="0"/>
          <c:order val="1"/>
          <c:tx>
            <c:strRef>
              <c:f>'Figure 2'!$T$8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2'!$T$9:$T$59</c:f>
              <c:numCache>
                <c:formatCode>#,##0</c:formatCode>
                <c:ptCount val="46"/>
                <c:pt idx="0">
                  <c:v>781.98596199999997</c:v>
                </c:pt>
                <c:pt idx="1">
                  <c:v>787.21801800000003</c:v>
                </c:pt>
                <c:pt idx="2">
                  <c:v>806.42394999999999</c:v>
                </c:pt>
                <c:pt idx="3">
                  <c:v>806.20800799999995</c:v>
                </c:pt>
                <c:pt idx="4">
                  <c:v>798.85400400000003</c:v>
                </c:pt>
                <c:pt idx="5">
                  <c:v>806.96832300000005</c:v>
                </c:pt>
                <c:pt idx="6">
                  <c:v>790.20434599999999</c:v>
                </c:pt>
                <c:pt idx="7">
                  <c:v>769.33129899999994</c:v>
                </c:pt>
                <c:pt idx="8">
                  <c:v>789.016479</c:v>
                </c:pt>
                <c:pt idx="9">
                  <c:v>797.16595500000005</c:v>
                </c:pt>
                <c:pt idx="10">
                  <c:v>797.17785600000002</c:v>
                </c:pt>
                <c:pt idx="11">
                  <c:v>805.69397000000004</c:v>
                </c:pt>
                <c:pt idx="12">
                  <c:v>804.94964600000003</c:v>
                </c:pt>
                <c:pt idx="13">
                  <c:v>807.084473</c:v>
                </c:pt>
                <c:pt idx="14">
                  <c:v>809.40924099999995</c:v>
                </c:pt>
                <c:pt idx="15">
                  <c:v>789.87884499999996</c:v>
                </c:pt>
                <c:pt idx="16">
                  <c:v>778.18798800000002</c:v>
                </c:pt>
                <c:pt idx="17">
                  <c:v>771.984375</c:v>
                </c:pt>
                <c:pt idx="18">
                  <c:v>783.71594200000004</c:v>
                </c:pt>
                <c:pt idx="19">
                  <c:v>789.40368699999999</c:v>
                </c:pt>
                <c:pt idx="20">
                  <c:v>782.25647000000004</c:v>
                </c:pt>
                <c:pt idx="21">
                  <c:v>774.68408199999999</c:v>
                </c:pt>
                <c:pt idx="22">
                  <c:v>774.67089799999997</c:v>
                </c:pt>
                <c:pt idx="23">
                  <c:v>765.55304000000001</c:v>
                </c:pt>
                <c:pt idx="24">
                  <c:v>765.54077099999995</c:v>
                </c:pt>
                <c:pt idx="25">
                  <c:v>758.01715100000001</c:v>
                </c:pt>
                <c:pt idx="26">
                  <c:v>758.02221699999996</c:v>
                </c:pt>
                <c:pt idx="27">
                  <c:v>758.03063999999995</c:v>
                </c:pt>
                <c:pt idx="28">
                  <c:v>715.33032200000002</c:v>
                </c:pt>
                <c:pt idx="29">
                  <c:v>708.66870100000006</c:v>
                </c:pt>
                <c:pt idx="30">
                  <c:v>700.12188700000002</c:v>
                </c:pt>
                <c:pt idx="31">
                  <c:v>684.02917500000001</c:v>
                </c:pt>
                <c:pt idx="32">
                  <c:v>673.099243</c:v>
                </c:pt>
                <c:pt idx="33">
                  <c:v>654.48669400000006</c:v>
                </c:pt>
                <c:pt idx="34">
                  <c:v>644.63195800000005</c:v>
                </c:pt>
                <c:pt idx="35">
                  <c:v>625.42901600000005</c:v>
                </c:pt>
                <c:pt idx="36">
                  <c:v>625.59808299999997</c:v>
                </c:pt>
                <c:pt idx="37">
                  <c:v>625.89691200000004</c:v>
                </c:pt>
                <c:pt idx="38">
                  <c:v>626.152649</c:v>
                </c:pt>
                <c:pt idx="39">
                  <c:v>626.43640100000005</c:v>
                </c:pt>
                <c:pt idx="40">
                  <c:v>626.43884300000002</c:v>
                </c:pt>
                <c:pt idx="41">
                  <c:v>626.196777</c:v>
                </c:pt>
                <c:pt idx="42">
                  <c:v>626.00213599999995</c:v>
                </c:pt>
                <c:pt idx="43">
                  <c:v>625.14129600000001</c:v>
                </c:pt>
                <c:pt idx="44">
                  <c:v>625.25939900000003</c:v>
                </c:pt>
                <c:pt idx="45">
                  <c:v>624.86090100000001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409-4A2D-891B-D03CE69FD738}"/>
            </c:ext>
          </c:extLst>
        </c:ser>
        <c:ser>
          <c:idx val="2"/>
          <c:order val="2"/>
          <c:tx>
            <c:strRef>
              <c:f>'Figure 2'!$R$8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2'!$R$9:$R$59</c:f>
              <c:numCache>
                <c:formatCode>#,##0</c:formatCode>
                <c:ptCount val="46"/>
                <c:pt idx="0">
                  <c:v>2015.4189449999999</c:v>
                </c:pt>
                <c:pt idx="1">
                  <c:v>1992.986328</c:v>
                </c:pt>
                <c:pt idx="2">
                  <c:v>2016.4954829999999</c:v>
                </c:pt>
                <c:pt idx="3">
                  <c:v>1985.855591</c:v>
                </c:pt>
                <c:pt idx="4">
                  <c:v>1755.9532469999999</c:v>
                </c:pt>
                <c:pt idx="5">
                  <c:v>1847.3845209999999</c:v>
                </c:pt>
                <c:pt idx="6">
                  <c:v>1733.4499510000001</c:v>
                </c:pt>
                <c:pt idx="7">
                  <c:v>1514.1945800000001</c:v>
                </c:pt>
                <c:pt idx="8">
                  <c:v>1581.249634</c:v>
                </c:pt>
                <c:pt idx="9">
                  <c:v>1581.7104489999999</c:v>
                </c:pt>
                <c:pt idx="10">
                  <c:v>1352.398193</c:v>
                </c:pt>
                <c:pt idx="11">
                  <c:v>1239.148682</c:v>
                </c:pt>
                <c:pt idx="12">
                  <c:v>1205.8352050000001</c:v>
                </c:pt>
                <c:pt idx="13">
                  <c:v>1149.4873050000001</c:v>
                </c:pt>
                <c:pt idx="14">
                  <c:v>964.95678699999996</c:v>
                </c:pt>
                <c:pt idx="15">
                  <c:v>773.39288299999998</c:v>
                </c:pt>
                <c:pt idx="16">
                  <c:v>897.84509300000002</c:v>
                </c:pt>
                <c:pt idx="17">
                  <c:v>848.57257100000004</c:v>
                </c:pt>
                <c:pt idx="18">
                  <c:v>799.80981399999996</c:v>
                </c:pt>
                <c:pt idx="19">
                  <c:v>839.55120799999997</c:v>
                </c:pt>
                <c:pt idx="20">
                  <c:v>769.52960199999995</c:v>
                </c:pt>
                <c:pt idx="21">
                  <c:v>661.51995799999997</c:v>
                </c:pt>
                <c:pt idx="22">
                  <c:v>563.42608600000005</c:v>
                </c:pt>
                <c:pt idx="23">
                  <c:v>467.785461</c:v>
                </c:pt>
                <c:pt idx="24">
                  <c:v>398.29116800000003</c:v>
                </c:pt>
                <c:pt idx="25">
                  <c:v>359.05233800000002</c:v>
                </c:pt>
                <c:pt idx="26">
                  <c:v>350.73956299999998</c:v>
                </c:pt>
                <c:pt idx="27">
                  <c:v>346.98895299999998</c:v>
                </c:pt>
                <c:pt idx="28">
                  <c:v>356.15911899999998</c:v>
                </c:pt>
                <c:pt idx="29">
                  <c:v>353.93145800000002</c:v>
                </c:pt>
                <c:pt idx="30">
                  <c:v>354.26357999999999</c:v>
                </c:pt>
                <c:pt idx="31">
                  <c:v>350.84027099999997</c:v>
                </c:pt>
                <c:pt idx="32">
                  <c:v>342.54663099999999</c:v>
                </c:pt>
                <c:pt idx="33">
                  <c:v>330.30957000000001</c:v>
                </c:pt>
                <c:pt idx="34">
                  <c:v>322.55166600000001</c:v>
                </c:pt>
                <c:pt idx="35">
                  <c:v>314.45339999999999</c:v>
                </c:pt>
                <c:pt idx="36">
                  <c:v>316.12460299999998</c:v>
                </c:pt>
                <c:pt idx="37">
                  <c:v>315.81085200000001</c:v>
                </c:pt>
                <c:pt idx="38">
                  <c:v>312.248718</c:v>
                </c:pt>
                <c:pt idx="39">
                  <c:v>300.67199699999998</c:v>
                </c:pt>
                <c:pt idx="40">
                  <c:v>292.31552099999999</c:v>
                </c:pt>
                <c:pt idx="41">
                  <c:v>282.68090799999999</c:v>
                </c:pt>
                <c:pt idx="42">
                  <c:v>277.91754200000003</c:v>
                </c:pt>
                <c:pt idx="43">
                  <c:v>267.76672400000001</c:v>
                </c:pt>
                <c:pt idx="44">
                  <c:v>266.10537699999998</c:v>
                </c:pt>
                <c:pt idx="45">
                  <c:v>256.46099900000002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409-4A2D-891B-D03CE69FD738}"/>
            </c:ext>
          </c:extLst>
        </c:ser>
        <c:ser>
          <c:idx val="3"/>
          <c:order val="3"/>
          <c:tx>
            <c:strRef>
              <c:f>'Figure 2'!$S$8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2'!$S$9:$S$59</c:f>
              <c:numCache>
                <c:formatCode>#,##0</c:formatCode>
                <c:ptCount val="46"/>
                <c:pt idx="0">
                  <c:v>758.19012499999997</c:v>
                </c:pt>
                <c:pt idx="1">
                  <c:v>818.06207300000005</c:v>
                </c:pt>
                <c:pt idx="2">
                  <c:v>897.81158400000004</c:v>
                </c:pt>
                <c:pt idx="3">
                  <c:v>884.46154799999999</c:v>
                </c:pt>
                <c:pt idx="4">
                  <c:v>925.96862799999997</c:v>
                </c:pt>
                <c:pt idx="5">
                  <c:v>994.85583499999996</c:v>
                </c:pt>
                <c:pt idx="6">
                  <c:v>1020.338257</c:v>
                </c:pt>
                <c:pt idx="7">
                  <c:v>1235.049683</c:v>
                </c:pt>
                <c:pt idx="8">
                  <c:v>1128.6361079999999</c:v>
                </c:pt>
                <c:pt idx="9">
                  <c:v>1130.4993899999999</c:v>
                </c:pt>
                <c:pt idx="10">
                  <c:v>1337.2871090000001</c:v>
                </c:pt>
                <c:pt idx="11">
                  <c:v>1382.464111</c:v>
                </c:pt>
                <c:pt idx="12">
                  <c:v>1300.9854740000001</c:v>
                </c:pt>
                <c:pt idx="13">
                  <c:v>1473.5780030000001</c:v>
                </c:pt>
                <c:pt idx="14">
                  <c:v>1593.1188959999999</c:v>
                </c:pt>
                <c:pt idx="15">
                  <c:v>1631.125</c:v>
                </c:pt>
                <c:pt idx="16">
                  <c:v>1584.0251459999999</c:v>
                </c:pt>
                <c:pt idx="17">
                  <c:v>1685.3833010000001</c:v>
                </c:pt>
                <c:pt idx="18">
                  <c:v>1586.329712</c:v>
                </c:pt>
                <c:pt idx="19">
                  <c:v>1494.498047</c:v>
                </c:pt>
                <c:pt idx="20">
                  <c:v>1430.574341</c:v>
                </c:pt>
                <c:pt idx="21">
                  <c:v>1375.3032229999999</c:v>
                </c:pt>
                <c:pt idx="22">
                  <c:v>1291.0737300000001</c:v>
                </c:pt>
                <c:pt idx="23">
                  <c:v>1248.7836910000001</c:v>
                </c:pt>
                <c:pt idx="24">
                  <c:v>1213.9282229999999</c:v>
                </c:pt>
                <c:pt idx="25">
                  <c:v>1168.775024</c:v>
                </c:pt>
                <c:pt idx="26">
                  <c:v>1124.0424800000001</c:v>
                </c:pt>
                <c:pt idx="27">
                  <c:v>1091.7619629999999</c:v>
                </c:pt>
                <c:pt idx="28">
                  <c:v>1068.0170900000001</c:v>
                </c:pt>
                <c:pt idx="29">
                  <c:v>1044.5501710000001</c:v>
                </c:pt>
                <c:pt idx="30">
                  <c:v>1036.4454350000001</c:v>
                </c:pt>
                <c:pt idx="31">
                  <c:v>1039.3625489999999</c:v>
                </c:pt>
                <c:pt idx="32">
                  <c:v>1051.8452150000001</c:v>
                </c:pt>
                <c:pt idx="33">
                  <c:v>1076.27124</c:v>
                </c:pt>
                <c:pt idx="34">
                  <c:v>1090.0593260000001</c:v>
                </c:pt>
                <c:pt idx="35">
                  <c:v>1114.8000489999999</c:v>
                </c:pt>
                <c:pt idx="36">
                  <c:v>1126.3946530000001</c:v>
                </c:pt>
                <c:pt idx="37">
                  <c:v>1142.400269</c:v>
                </c:pt>
                <c:pt idx="38">
                  <c:v>1153.7495120000001</c:v>
                </c:pt>
                <c:pt idx="39">
                  <c:v>1157.6260990000001</c:v>
                </c:pt>
                <c:pt idx="40">
                  <c:v>1168.775269</c:v>
                </c:pt>
                <c:pt idx="41">
                  <c:v>1168.0532229999999</c:v>
                </c:pt>
                <c:pt idx="42">
                  <c:v>1173.603394</c:v>
                </c:pt>
                <c:pt idx="43">
                  <c:v>1187.365112</c:v>
                </c:pt>
                <c:pt idx="44">
                  <c:v>1194.0896</c:v>
                </c:pt>
                <c:pt idx="45">
                  <c:v>1209.1621090000001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409-4A2D-891B-D03CE69FD738}"/>
            </c:ext>
          </c:extLst>
        </c:ser>
        <c:ser>
          <c:idx val="5"/>
          <c:order val="4"/>
          <c:tx>
            <c:strRef>
              <c:f>'Figure 2'!$V$8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2'!$V$9:$V$59</c:f>
              <c:numCache>
                <c:formatCode>#,##0</c:formatCode>
                <c:ptCount val="46"/>
                <c:pt idx="0">
                  <c:v>17.887844000000001</c:v>
                </c:pt>
                <c:pt idx="1">
                  <c:v>26.677847</c:v>
                </c:pt>
                <c:pt idx="2">
                  <c:v>34.545261000000004</c:v>
                </c:pt>
                <c:pt idx="3">
                  <c:v>55.481216000000003</c:v>
                </c:pt>
                <c:pt idx="4">
                  <c:v>74.030440999999996</c:v>
                </c:pt>
                <c:pt idx="5">
                  <c:v>94.772377000000006</c:v>
                </c:pt>
                <c:pt idx="6">
                  <c:v>120.271805</c:v>
                </c:pt>
                <c:pt idx="7">
                  <c:v>140.902466</c:v>
                </c:pt>
                <c:pt idx="8">
                  <c:v>168.37484699999999</c:v>
                </c:pt>
                <c:pt idx="9">
                  <c:v>182.187881</c:v>
                </c:pt>
                <c:pt idx="10">
                  <c:v>191.23474100000001</c:v>
                </c:pt>
                <c:pt idx="11">
                  <c:v>227.53758199999999</c:v>
                </c:pt>
                <c:pt idx="12">
                  <c:v>254.832291</c:v>
                </c:pt>
                <c:pt idx="13">
                  <c:v>273.17010499999998</c:v>
                </c:pt>
                <c:pt idx="14">
                  <c:v>296.37789900000001</c:v>
                </c:pt>
                <c:pt idx="15">
                  <c:v>337.92675800000001</c:v>
                </c:pt>
                <c:pt idx="16">
                  <c:v>378.691284</c:v>
                </c:pt>
                <c:pt idx="17">
                  <c:v>439.66922</c:v>
                </c:pt>
                <c:pt idx="18">
                  <c:v>466.74996900000002</c:v>
                </c:pt>
                <c:pt idx="19">
                  <c:v>472.486267</c:v>
                </c:pt>
                <c:pt idx="20">
                  <c:v>512.75677499999995</c:v>
                </c:pt>
                <c:pt idx="21">
                  <c:v>582.71661400000005</c:v>
                </c:pt>
                <c:pt idx="22">
                  <c:v>670.38073699999995</c:v>
                </c:pt>
                <c:pt idx="23">
                  <c:v>781.06054700000004</c:v>
                </c:pt>
                <c:pt idx="24">
                  <c:v>908.99707000000001</c:v>
                </c:pt>
                <c:pt idx="25">
                  <c:v>1001.409241</c:v>
                </c:pt>
                <c:pt idx="26">
                  <c:v>1034.091919</c:v>
                </c:pt>
                <c:pt idx="27">
                  <c:v>1049.788818</c:v>
                </c:pt>
                <c:pt idx="28">
                  <c:v>1093.9941409999999</c:v>
                </c:pt>
                <c:pt idx="29">
                  <c:v>1132.3477780000001</c:v>
                </c:pt>
                <c:pt idx="30">
                  <c:v>1164.170654</c:v>
                </c:pt>
                <c:pt idx="31">
                  <c:v>1177.7506100000001</c:v>
                </c:pt>
                <c:pt idx="32">
                  <c:v>1180.1682129999999</c:v>
                </c:pt>
                <c:pt idx="33">
                  <c:v>1181.398682</c:v>
                </c:pt>
                <c:pt idx="34">
                  <c:v>1186.2414550000001</c:v>
                </c:pt>
                <c:pt idx="35">
                  <c:v>1183.2181399999999</c:v>
                </c:pt>
                <c:pt idx="36">
                  <c:v>1185.4676509999999</c:v>
                </c:pt>
                <c:pt idx="37">
                  <c:v>1186.492432</c:v>
                </c:pt>
                <c:pt idx="38">
                  <c:v>1187.354126</c:v>
                </c:pt>
                <c:pt idx="39">
                  <c:v>1187.846313</c:v>
                </c:pt>
                <c:pt idx="40">
                  <c:v>1186.610962</c:v>
                </c:pt>
                <c:pt idx="41">
                  <c:v>1190.5745850000001</c:v>
                </c:pt>
                <c:pt idx="42">
                  <c:v>1197.5120850000001</c:v>
                </c:pt>
                <c:pt idx="43">
                  <c:v>1203.6082759999999</c:v>
                </c:pt>
                <c:pt idx="44">
                  <c:v>1212.2197269999999</c:v>
                </c:pt>
                <c:pt idx="45">
                  <c:v>1225.5998540000001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09-4A2D-891B-D03CE69FD738}"/>
            </c:ext>
          </c:extLst>
        </c:ser>
        <c:ser>
          <c:idx val="4"/>
          <c:order val="5"/>
          <c:tx>
            <c:strRef>
              <c:f>'Figure 2'!$U$8</c:f>
              <c:strCache>
                <c:ptCount val="1"/>
                <c:pt idx="0">
                  <c:v>solar*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2'!$U$9:$U$59</c:f>
              <c:numCache>
                <c:formatCode>#,##0</c:formatCode>
                <c:ptCount val="46"/>
                <c:pt idx="0">
                  <c:v>0.81211100000000003</c:v>
                </c:pt>
                <c:pt idx="1">
                  <c:v>1.0635190000000001</c:v>
                </c:pt>
                <c:pt idx="2">
                  <c:v>1.3988940000000001</c:v>
                </c:pt>
                <c:pt idx="3">
                  <c:v>2.039469</c:v>
                </c:pt>
                <c:pt idx="4">
                  <c:v>2.4398499999999999</c:v>
                </c:pt>
                <c:pt idx="5">
                  <c:v>3.6635939999999998</c:v>
                </c:pt>
                <c:pt idx="6">
                  <c:v>5.6494869999999997</c:v>
                </c:pt>
                <c:pt idx="7">
                  <c:v>10.405256</c:v>
                </c:pt>
                <c:pt idx="8">
                  <c:v>18.092445000000001</c:v>
                </c:pt>
                <c:pt idx="9">
                  <c:v>29.949718000000001</c:v>
                </c:pt>
                <c:pt idx="10">
                  <c:v>41.662323000000001</c:v>
                </c:pt>
                <c:pt idx="11">
                  <c:v>59.017932999999999</c:v>
                </c:pt>
                <c:pt idx="12">
                  <c:v>82.823089999999993</c:v>
                </c:pt>
                <c:pt idx="13">
                  <c:v>99.953445000000002</c:v>
                </c:pt>
                <c:pt idx="14">
                  <c:v>115.27969400000001</c:v>
                </c:pt>
                <c:pt idx="15">
                  <c:v>139.82197600000001</c:v>
                </c:pt>
                <c:pt idx="16">
                  <c:v>175.81161499999999</c:v>
                </c:pt>
                <c:pt idx="17">
                  <c:v>205.02307099999999</c:v>
                </c:pt>
                <c:pt idx="18">
                  <c:v>256.89047199999999</c:v>
                </c:pt>
                <c:pt idx="19">
                  <c:v>341.11554000000001</c:v>
                </c:pt>
                <c:pt idx="20">
                  <c:v>468.12698399999999</c:v>
                </c:pt>
                <c:pt idx="21">
                  <c:v>610.27710000000002</c:v>
                </c:pt>
                <c:pt idx="22">
                  <c:v>745.13385000000005</c:v>
                </c:pt>
                <c:pt idx="23">
                  <c:v>828.33264199999996</c:v>
                </c:pt>
                <c:pt idx="24">
                  <c:v>873.22302200000001</c:v>
                </c:pt>
                <c:pt idx="25">
                  <c:v>909.52783199999999</c:v>
                </c:pt>
                <c:pt idx="26">
                  <c:v>955.65930200000003</c:v>
                </c:pt>
                <c:pt idx="27">
                  <c:v>1013.016602</c:v>
                </c:pt>
                <c:pt idx="28">
                  <c:v>1070.2700199999999</c:v>
                </c:pt>
                <c:pt idx="29">
                  <c:v>1112.951294</c:v>
                </c:pt>
                <c:pt idx="30">
                  <c:v>1155.3514399999999</c:v>
                </c:pt>
                <c:pt idx="31">
                  <c:v>1199.593384</c:v>
                </c:pt>
                <c:pt idx="32">
                  <c:v>1237.425659</c:v>
                </c:pt>
                <c:pt idx="33">
                  <c:v>1282.6547849999999</c:v>
                </c:pt>
                <c:pt idx="34">
                  <c:v>1313.3554690000001</c:v>
                </c:pt>
                <c:pt idx="35">
                  <c:v>1354.060669</c:v>
                </c:pt>
                <c:pt idx="36">
                  <c:v>1386.6362300000001</c:v>
                </c:pt>
                <c:pt idx="37">
                  <c:v>1424.9021</c:v>
                </c:pt>
                <c:pt idx="38">
                  <c:v>1460.7509769999999</c:v>
                </c:pt>
                <c:pt idx="39">
                  <c:v>1512.889404</c:v>
                </c:pt>
                <c:pt idx="40">
                  <c:v>1572.672241</c:v>
                </c:pt>
                <c:pt idx="41">
                  <c:v>1634.040894</c:v>
                </c:pt>
                <c:pt idx="42">
                  <c:v>1689.206543</c:v>
                </c:pt>
                <c:pt idx="43">
                  <c:v>1740.2768550000001</c:v>
                </c:pt>
                <c:pt idx="44">
                  <c:v>1787.8198239999999</c:v>
                </c:pt>
                <c:pt idx="45">
                  <c:v>1848.2510990000001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409-4A2D-891B-D03CE69FD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698160"/>
        <c:axId val="672693808"/>
      </c:areaChart>
      <c:catAx>
        <c:axId val="67269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3808"/>
        <c:crosses val="autoZero"/>
        <c:auto val="1"/>
        <c:lblAlgn val="ctr"/>
        <c:lblOffset val="100"/>
        <c:tickLblSkip val="15"/>
        <c:tickMarkSkip val="15"/>
        <c:noMultiLvlLbl val="0"/>
      </c:catAx>
      <c:valAx>
        <c:axId val="67269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1587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8160"/>
        <c:crossesAt val="1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13927811502258"/>
          <c:y val="0.1208532386604028"/>
          <c:w val="0.76372144376995488"/>
          <c:h val="0.79437716206968678"/>
        </c:manualLayout>
      </c:layout>
      <c:areaChart>
        <c:grouping val="stacked"/>
        <c:varyColors val="0"/>
        <c:ser>
          <c:idx val="1"/>
          <c:order val="0"/>
          <c:tx>
            <c:strRef>
              <c:f>'Figure 2'!$X$8</c:f>
              <c:strCache>
                <c:ptCount val="1"/>
                <c:pt idx="0">
                  <c:v>other**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2'!$X$9:$X$59</c:f>
              <c:numCache>
                <c:formatCode>#,##0</c:formatCode>
                <c:ptCount val="46"/>
                <c:pt idx="0">
                  <c:v>481.09146100000004</c:v>
                </c:pt>
                <c:pt idx="1">
                  <c:v>442.98579100000006</c:v>
                </c:pt>
                <c:pt idx="2">
                  <c:v>400.25701199999997</c:v>
                </c:pt>
                <c:pt idx="3">
                  <c:v>386.74723899999998</c:v>
                </c:pt>
                <c:pt idx="4">
                  <c:v>398.82153700000003</c:v>
                </c:pt>
                <c:pt idx="5">
                  <c:v>386.23110500000001</c:v>
                </c:pt>
                <c:pt idx="6">
                  <c:v>440.21669400000007</c:v>
                </c:pt>
                <c:pt idx="7">
                  <c:v>393.33928500000002</c:v>
                </c:pt>
                <c:pt idx="8">
                  <c:v>393.87809099999998</c:v>
                </c:pt>
                <c:pt idx="9">
                  <c:v>388.81869799999993</c:v>
                </c:pt>
                <c:pt idx="10">
                  <c:v>378.29454899999996</c:v>
                </c:pt>
                <c:pt idx="11">
                  <c:v>390.02016200000003</c:v>
                </c:pt>
                <c:pt idx="12">
                  <c:v>418.84060500000004</c:v>
                </c:pt>
                <c:pt idx="13">
                  <c:v>415.47230600000006</c:v>
                </c:pt>
                <c:pt idx="14">
                  <c:v>397.31769799999995</c:v>
                </c:pt>
                <c:pt idx="15">
                  <c:v>388.95777499999997</c:v>
                </c:pt>
                <c:pt idx="16">
                  <c:v>355.20743600000003</c:v>
                </c:pt>
                <c:pt idx="17">
                  <c:v>369.93103100000008</c:v>
                </c:pt>
                <c:pt idx="18">
                  <c:v>374.2882639999998</c:v>
                </c:pt>
                <c:pt idx="19">
                  <c:v>385.99695900000006</c:v>
                </c:pt>
                <c:pt idx="20">
                  <c:v>394.374055</c:v>
                </c:pt>
                <c:pt idx="21">
                  <c:v>396.47517399999992</c:v>
                </c:pt>
                <c:pt idx="22">
                  <c:v>396.19907000000012</c:v>
                </c:pt>
                <c:pt idx="23">
                  <c:v>392.73744699999975</c:v>
                </c:pt>
                <c:pt idx="24">
                  <c:v>391.13706500000012</c:v>
                </c:pt>
                <c:pt idx="25">
                  <c:v>388.03472799999963</c:v>
                </c:pt>
                <c:pt idx="26">
                  <c:v>382.66811400000006</c:v>
                </c:pt>
                <c:pt idx="27">
                  <c:v>379.73811100000012</c:v>
                </c:pt>
                <c:pt idx="28">
                  <c:v>374.15011299999969</c:v>
                </c:pt>
                <c:pt idx="29">
                  <c:v>371.70437099999981</c:v>
                </c:pt>
                <c:pt idx="30">
                  <c:v>371.96648799999957</c:v>
                </c:pt>
                <c:pt idx="31">
                  <c:v>369.25609499999973</c:v>
                </c:pt>
                <c:pt idx="32">
                  <c:v>370.21246699999983</c:v>
                </c:pt>
                <c:pt idx="33">
                  <c:v>370.45682399999987</c:v>
                </c:pt>
                <c:pt idx="34">
                  <c:v>369.58377999999993</c:v>
                </c:pt>
                <c:pt idx="35">
                  <c:v>369.78598499999998</c:v>
                </c:pt>
                <c:pt idx="36">
                  <c:v>368.88287799999989</c:v>
                </c:pt>
                <c:pt idx="37">
                  <c:v>367.47387800000024</c:v>
                </c:pt>
                <c:pt idx="38">
                  <c:v>365.47012200000017</c:v>
                </c:pt>
                <c:pt idx="39">
                  <c:v>364.49083599999994</c:v>
                </c:pt>
                <c:pt idx="40">
                  <c:v>364.19592800000055</c:v>
                </c:pt>
                <c:pt idx="41">
                  <c:v>363.89512200000036</c:v>
                </c:pt>
                <c:pt idx="42">
                  <c:v>363.52915799999982</c:v>
                </c:pt>
                <c:pt idx="43">
                  <c:v>362.30092300000024</c:v>
                </c:pt>
                <c:pt idx="44">
                  <c:v>360.86872600000015</c:v>
                </c:pt>
                <c:pt idx="45">
                  <c:v>360.85278500000004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61-4D8A-BB6C-CC634C73BF85}"/>
            </c:ext>
          </c:extLst>
        </c:ser>
        <c:ser>
          <c:idx val="0"/>
          <c:order val="1"/>
          <c:tx>
            <c:strRef>
              <c:f>'Figure 2'!$AA$8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2'!$AA$9:$AA$59</c:f>
              <c:numCache>
                <c:formatCode>#,##0</c:formatCode>
                <c:ptCount val="46"/>
                <c:pt idx="0">
                  <c:v>781.98596199999997</c:v>
                </c:pt>
                <c:pt idx="1">
                  <c:v>787.21801800000003</c:v>
                </c:pt>
                <c:pt idx="2">
                  <c:v>806.42394999999999</c:v>
                </c:pt>
                <c:pt idx="3">
                  <c:v>806.20800799999995</c:v>
                </c:pt>
                <c:pt idx="4">
                  <c:v>798.85400400000003</c:v>
                </c:pt>
                <c:pt idx="5">
                  <c:v>806.96832300000005</c:v>
                </c:pt>
                <c:pt idx="6">
                  <c:v>790.20434599999999</c:v>
                </c:pt>
                <c:pt idx="7">
                  <c:v>769.33129899999994</c:v>
                </c:pt>
                <c:pt idx="8">
                  <c:v>789.016479</c:v>
                </c:pt>
                <c:pt idx="9">
                  <c:v>797.16595500000005</c:v>
                </c:pt>
                <c:pt idx="10">
                  <c:v>797.17785600000002</c:v>
                </c:pt>
                <c:pt idx="11">
                  <c:v>805.69397000000004</c:v>
                </c:pt>
                <c:pt idx="12">
                  <c:v>804.94964600000003</c:v>
                </c:pt>
                <c:pt idx="13">
                  <c:v>807.084473</c:v>
                </c:pt>
                <c:pt idx="14">
                  <c:v>809.40924099999995</c:v>
                </c:pt>
                <c:pt idx="15">
                  <c:v>789.87884499999996</c:v>
                </c:pt>
                <c:pt idx="16">
                  <c:v>778.18798800000002</c:v>
                </c:pt>
                <c:pt idx="17">
                  <c:v>771.95239300000003</c:v>
                </c:pt>
                <c:pt idx="18">
                  <c:v>783.71594200000004</c:v>
                </c:pt>
                <c:pt idx="19">
                  <c:v>789.40600600000005</c:v>
                </c:pt>
                <c:pt idx="20">
                  <c:v>782.25891100000001</c:v>
                </c:pt>
                <c:pt idx="21">
                  <c:v>774.68457000000001</c:v>
                </c:pt>
                <c:pt idx="22">
                  <c:v>774.67224099999999</c:v>
                </c:pt>
                <c:pt idx="23">
                  <c:v>758.00146500000005</c:v>
                </c:pt>
                <c:pt idx="24">
                  <c:v>748.793274</c:v>
                </c:pt>
                <c:pt idx="25">
                  <c:v>748.79376200000002</c:v>
                </c:pt>
                <c:pt idx="26">
                  <c:v>734.95849599999997</c:v>
                </c:pt>
                <c:pt idx="27">
                  <c:v>721.98877000000005</c:v>
                </c:pt>
                <c:pt idx="28">
                  <c:v>682.79589799999997</c:v>
                </c:pt>
                <c:pt idx="29">
                  <c:v>682.030396</c:v>
                </c:pt>
                <c:pt idx="30">
                  <c:v>679.77874799999995</c:v>
                </c:pt>
                <c:pt idx="31">
                  <c:v>664.86144999999999</c:v>
                </c:pt>
                <c:pt idx="32">
                  <c:v>651.94494599999996</c:v>
                </c:pt>
                <c:pt idx="33">
                  <c:v>616.07128899999998</c:v>
                </c:pt>
                <c:pt idx="34">
                  <c:v>616.17541500000004</c:v>
                </c:pt>
                <c:pt idx="35">
                  <c:v>582.120544</c:v>
                </c:pt>
                <c:pt idx="36">
                  <c:v>581.368652</c:v>
                </c:pt>
                <c:pt idx="37">
                  <c:v>570.168091</c:v>
                </c:pt>
                <c:pt idx="38">
                  <c:v>570.34582499999999</c:v>
                </c:pt>
                <c:pt idx="39">
                  <c:v>569.38507100000004</c:v>
                </c:pt>
                <c:pt idx="40">
                  <c:v>560.81488000000002</c:v>
                </c:pt>
                <c:pt idx="41">
                  <c:v>560.14209000000005</c:v>
                </c:pt>
                <c:pt idx="42">
                  <c:v>559.10357699999997</c:v>
                </c:pt>
                <c:pt idx="43">
                  <c:v>560.08642599999996</c:v>
                </c:pt>
                <c:pt idx="44">
                  <c:v>545.50830099999996</c:v>
                </c:pt>
                <c:pt idx="45">
                  <c:v>540.14813200000003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61-4D8A-BB6C-CC634C73BF85}"/>
            </c:ext>
          </c:extLst>
        </c:ser>
        <c:ser>
          <c:idx val="2"/>
          <c:order val="2"/>
          <c:tx>
            <c:strRef>
              <c:f>'Figure 2'!$Y$8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8B8B8B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2'!$Y$9:$Y$59</c:f>
              <c:numCache>
                <c:formatCode>#,##0</c:formatCode>
                <c:ptCount val="46"/>
                <c:pt idx="0">
                  <c:v>2015.4189449999999</c:v>
                </c:pt>
                <c:pt idx="1">
                  <c:v>1992.986328</c:v>
                </c:pt>
                <c:pt idx="2">
                  <c:v>2016.4954829999999</c:v>
                </c:pt>
                <c:pt idx="3">
                  <c:v>1985.855591</c:v>
                </c:pt>
                <c:pt idx="4">
                  <c:v>1755.9532469999999</c:v>
                </c:pt>
                <c:pt idx="5">
                  <c:v>1847.3845209999999</c:v>
                </c:pt>
                <c:pt idx="6">
                  <c:v>1733.4499510000001</c:v>
                </c:pt>
                <c:pt idx="7">
                  <c:v>1514.1945800000001</c:v>
                </c:pt>
                <c:pt idx="8">
                  <c:v>1581.249634</c:v>
                </c:pt>
                <c:pt idx="9">
                  <c:v>1581.7104489999999</c:v>
                </c:pt>
                <c:pt idx="10">
                  <c:v>1352.398193</c:v>
                </c:pt>
                <c:pt idx="11">
                  <c:v>1239.148682</c:v>
                </c:pt>
                <c:pt idx="12">
                  <c:v>1205.8352050000001</c:v>
                </c:pt>
                <c:pt idx="13">
                  <c:v>1149.4873050000001</c:v>
                </c:pt>
                <c:pt idx="14">
                  <c:v>964.95678699999996</c:v>
                </c:pt>
                <c:pt idx="15">
                  <c:v>773.39288299999998</c:v>
                </c:pt>
                <c:pt idx="16">
                  <c:v>897.84509300000002</c:v>
                </c:pt>
                <c:pt idx="17">
                  <c:v>848.57275400000003</c:v>
                </c:pt>
                <c:pt idx="18">
                  <c:v>799.80767800000001</c:v>
                </c:pt>
                <c:pt idx="19">
                  <c:v>835.98675500000002</c:v>
                </c:pt>
                <c:pt idx="20">
                  <c:v>760.59222399999999</c:v>
                </c:pt>
                <c:pt idx="21">
                  <c:v>659.82531700000004</c:v>
                </c:pt>
                <c:pt idx="22">
                  <c:v>549.55389400000001</c:v>
                </c:pt>
                <c:pt idx="23">
                  <c:v>443.52682499999997</c:v>
                </c:pt>
                <c:pt idx="24">
                  <c:v>360.53478999999999</c:v>
                </c:pt>
                <c:pt idx="25">
                  <c:v>314.25366200000002</c:v>
                </c:pt>
                <c:pt idx="26">
                  <c:v>296.210938</c:v>
                </c:pt>
                <c:pt idx="27">
                  <c:v>307.52056900000002</c:v>
                </c:pt>
                <c:pt idx="28">
                  <c:v>321.19329800000003</c:v>
                </c:pt>
                <c:pt idx="29">
                  <c:v>309.19976800000001</c:v>
                </c:pt>
                <c:pt idx="30">
                  <c:v>306.37982199999999</c:v>
                </c:pt>
                <c:pt idx="31">
                  <c:v>303.84634399999999</c:v>
                </c:pt>
                <c:pt idx="32">
                  <c:v>296.62899800000002</c:v>
                </c:pt>
                <c:pt idx="33">
                  <c:v>284.14059400000002</c:v>
                </c:pt>
                <c:pt idx="34">
                  <c:v>278.10589599999997</c:v>
                </c:pt>
                <c:pt idx="35">
                  <c:v>280.451843</c:v>
                </c:pt>
                <c:pt idx="36">
                  <c:v>274.38278200000002</c:v>
                </c:pt>
                <c:pt idx="37">
                  <c:v>268.85891700000002</c:v>
                </c:pt>
                <c:pt idx="38">
                  <c:v>269.52548200000001</c:v>
                </c:pt>
                <c:pt idx="39">
                  <c:v>264.017853</c:v>
                </c:pt>
                <c:pt idx="40">
                  <c:v>258.99945100000002</c:v>
                </c:pt>
                <c:pt idx="41">
                  <c:v>250.825943</c:v>
                </c:pt>
                <c:pt idx="42">
                  <c:v>244.20150799999999</c:v>
                </c:pt>
                <c:pt idx="43">
                  <c:v>227.69735700000001</c:v>
                </c:pt>
                <c:pt idx="44">
                  <c:v>228.68443300000001</c:v>
                </c:pt>
                <c:pt idx="45">
                  <c:v>215.415131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61-4D8A-BB6C-CC634C73BF85}"/>
            </c:ext>
          </c:extLst>
        </c:ser>
        <c:ser>
          <c:idx val="3"/>
          <c:order val="3"/>
          <c:tx>
            <c:strRef>
              <c:f>'Figure 2'!$Z$8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2'!$Z$9:$Z$59</c:f>
              <c:numCache>
                <c:formatCode>#,##0</c:formatCode>
                <c:ptCount val="46"/>
                <c:pt idx="0">
                  <c:v>758.19012499999997</c:v>
                </c:pt>
                <c:pt idx="1">
                  <c:v>818.06207300000005</c:v>
                </c:pt>
                <c:pt idx="2">
                  <c:v>897.81158400000004</c:v>
                </c:pt>
                <c:pt idx="3">
                  <c:v>884.46154799999999</c:v>
                </c:pt>
                <c:pt idx="4">
                  <c:v>925.96862799999997</c:v>
                </c:pt>
                <c:pt idx="5">
                  <c:v>994.85583499999996</c:v>
                </c:pt>
                <c:pt idx="6">
                  <c:v>1020.338257</c:v>
                </c:pt>
                <c:pt idx="7">
                  <c:v>1235.049683</c:v>
                </c:pt>
                <c:pt idx="8">
                  <c:v>1128.6361079999999</c:v>
                </c:pt>
                <c:pt idx="9">
                  <c:v>1130.4993899999999</c:v>
                </c:pt>
                <c:pt idx="10">
                  <c:v>1337.2871090000001</c:v>
                </c:pt>
                <c:pt idx="11">
                  <c:v>1382.464111</c:v>
                </c:pt>
                <c:pt idx="12">
                  <c:v>1300.9854740000001</c:v>
                </c:pt>
                <c:pt idx="13">
                  <c:v>1473.5778809999999</c:v>
                </c:pt>
                <c:pt idx="14">
                  <c:v>1593.1188959999999</c:v>
                </c:pt>
                <c:pt idx="15">
                  <c:v>1631.125</c:v>
                </c:pt>
                <c:pt idx="16">
                  <c:v>1584.0251459999999</c:v>
                </c:pt>
                <c:pt idx="17">
                  <c:v>1685.6175539999999</c:v>
                </c:pt>
                <c:pt idx="18">
                  <c:v>1573.1573490000001</c:v>
                </c:pt>
                <c:pt idx="19">
                  <c:v>1476.148682</c:v>
                </c:pt>
                <c:pt idx="20">
                  <c:v>1421.169312</c:v>
                </c:pt>
                <c:pt idx="21">
                  <c:v>1362.7532960000001</c:v>
                </c:pt>
                <c:pt idx="22">
                  <c:v>1253.5325929999999</c:v>
                </c:pt>
                <c:pt idx="23">
                  <c:v>1185.2109379999999</c:v>
                </c:pt>
                <c:pt idx="24">
                  <c:v>1155.591553</c:v>
                </c:pt>
                <c:pt idx="25">
                  <c:v>1110.201904</c:v>
                </c:pt>
                <c:pt idx="26">
                  <c:v>1068.321533</c:v>
                </c:pt>
                <c:pt idx="27">
                  <c:v>1018.666931</c:v>
                </c:pt>
                <c:pt idx="28">
                  <c:v>990.29058799999996</c:v>
                </c:pt>
                <c:pt idx="29">
                  <c:v>942.01843299999996</c:v>
                </c:pt>
                <c:pt idx="30">
                  <c:v>903.448486</c:v>
                </c:pt>
                <c:pt idx="31">
                  <c:v>899.80877699999996</c:v>
                </c:pt>
                <c:pt idx="32">
                  <c:v>917.17889400000001</c:v>
                </c:pt>
                <c:pt idx="33">
                  <c:v>979.32409700000005</c:v>
                </c:pt>
                <c:pt idx="34">
                  <c:v>976.88256799999999</c:v>
                </c:pt>
                <c:pt idx="35">
                  <c:v>998.09411599999999</c:v>
                </c:pt>
                <c:pt idx="36">
                  <c:v>1004.159363</c:v>
                </c:pt>
                <c:pt idx="37">
                  <c:v>1018.035889</c:v>
                </c:pt>
                <c:pt idx="38">
                  <c:v>1031.7102050000001</c:v>
                </c:pt>
                <c:pt idx="39">
                  <c:v>1045.495361</c:v>
                </c:pt>
                <c:pt idx="40">
                  <c:v>1066.244995</c:v>
                </c:pt>
                <c:pt idx="41">
                  <c:v>1075.814331</c:v>
                </c:pt>
                <c:pt idx="42">
                  <c:v>1081.421143</c:v>
                </c:pt>
                <c:pt idx="43">
                  <c:v>1099.3142089999999</c:v>
                </c:pt>
                <c:pt idx="44">
                  <c:v>1094.972534</c:v>
                </c:pt>
                <c:pt idx="45">
                  <c:v>1129.3917240000001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61-4D8A-BB6C-CC634C73BF85}"/>
            </c:ext>
          </c:extLst>
        </c:ser>
        <c:ser>
          <c:idx val="5"/>
          <c:order val="4"/>
          <c:tx>
            <c:strRef>
              <c:f>'Figure 2'!$AC$8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2'!$AC$9:$AC$59</c:f>
              <c:numCache>
                <c:formatCode>#,##0</c:formatCode>
                <c:ptCount val="46"/>
                <c:pt idx="0">
                  <c:v>17.887844000000001</c:v>
                </c:pt>
                <c:pt idx="1">
                  <c:v>26.677847</c:v>
                </c:pt>
                <c:pt idx="2">
                  <c:v>34.545261000000004</c:v>
                </c:pt>
                <c:pt idx="3">
                  <c:v>55.481216000000003</c:v>
                </c:pt>
                <c:pt idx="4">
                  <c:v>74.030440999999996</c:v>
                </c:pt>
                <c:pt idx="5">
                  <c:v>94.772377000000006</c:v>
                </c:pt>
                <c:pt idx="6">
                  <c:v>120.271805</c:v>
                </c:pt>
                <c:pt idx="7">
                  <c:v>140.902466</c:v>
                </c:pt>
                <c:pt idx="8">
                  <c:v>168.37484699999999</c:v>
                </c:pt>
                <c:pt idx="9">
                  <c:v>182.187881</c:v>
                </c:pt>
                <c:pt idx="10">
                  <c:v>191.23474100000001</c:v>
                </c:pt>
                <c:pt idx="11">
                  <c:v>227.53758199999999</c:v>
                </c:pt>
                <c:pt idx="12">
                  <c:v>254.832291</c:v>
                </c:pt>
                <c:pt idx="13">
                  <c:v>273.17010499999998</c:v>
                </c:pt>
                <c:pt idx="14">
                  <c:v>296.37789900000001</c:v>
                </c:pt>
                <c:pt idx="15">
                  <c:v>337.92675800000001</c:v>
                </c:pt>
                <c:pt idx="16">
                  <c:v>378.691284</c:v>
                </c:pt>
                <c:pt idx="17">
                  <c:v>439.66821299999998</c:v>
                </c:pt>
                <c:pt idx="18">
                  <c:v>466.71752900000001</c:v>
                </c:pt>
                <c:pt idx="19">
                  <c:v>472.831299</c:v>
                </c:pt>
                <c:pt idx="20">
                  <c:v>513.25756799999999</c:v>
                </c:pt>
                <c:pt idx="21">
                  <c:v>580.68847700000003</c:v>
                </c:pt>
                <c:pt idx="22">
                  <c:v>669.65966800000001</c:v>
                </c:pt>
                <c:pt idx="23">
                  <c:v>777.85241699999995</c:v>
                </c:pt>
                <c:pt idx="24">
                  <c:v>902.98455799999999</c:v>
                </c:pt>
                <c:pt idx="25">
                  <c:v>991.23010299999999</c:v>
                </c:pt>
                <c:pt idx="26">
                  <c:v>1052.016846</c:v>
                </c:pt>
                <c:pt idx="27">
                  <c:v>1082.82251</c:v>
                </c:pt>
                <c:pt idx="28">
                  <c:v>1108.3389890000001</c:v>
                </c:pt>
                <c:pt idx="29">
                  <c:v>1121.612793</c:v>
                </c:pt>
                <c:pt idx="30">
                  <c:v>1147.5749510000001</c:v>
                </c:pt>
                <c:pt idx="31">
                  <c:v>1164.577393</c:v>
                </c:pt>
                <c:pt idx="32">
                  <c:v>1168.0814210000001</c:v>
                </c:pt>
                <c:pt idx="33">
                  <c:v>1175.55188</c:v>
                </c:pt>
                <c:pt idx="34">
                  <c:v>1183.6754149999999</c:v>
                </c:pt>
                <c:pt idx="35">
                  <c:v>1187.107544</c:v>
                </c:pt>
                <c:pt idx="36">
                  <c:v>1189.634888</c:v>
                </c:pt>
                <c:pt idx="37">
                  <c:v>1194.337524</c:v>
                </c:pt>
                <c:pt idx="38">
                  <c:v>1193.5273440000001</c:v>
                </c:pt>
                <c:pt idx="39">
                  <c:v>1199.3422849999999</c:v>
                </c:pt>
                <c:pt idx="40">
                  <c:v>1202.1060789999999</c:v>
                </c:pt>
                <c:pt idx="41">
                  <c:v>1205.411255</c:v>
                </c:pt>
                <c:pt idx="42">
                  <c:v>1216.817505</c:v>
                </c:pt>
                <c:pt idx="43">
                  <c:v>1227.509399</c:v>
                </c:pt>
                <c:pt idx="44">
                  <c:v>1244.950439</c:v>
                </c:pt>
                <c:pt idx="45">
                  <c:v>1254.7685550000001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61-4D8A-BB6C-CC634C73BF85}"/>
            </c:ext>
          </c:extLst>
        </c:ser>
        <c:ser>
          <c:idx val="4"/>
          <c:order val="5"/>
          <c:tx>
            <c:strRef>
              <c:f>'Figure 2'!$AB$8</c:f>
              <c:strCache>
                <c:ptCount val="1"/>
                <c:pt idx="0">
                  <c:v>solar*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cat>
            <c:strRef>
              <c:f>'Figure 2'!$B$9:$B$59</c:f>
              <c:strCach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strCache>
            </c:strRef>
          </c:cat>
          <c:val>
            <c:numRef>
              <c:f>'Figure 2'!$AB$9:$AB$59</c:f>
              <c:numCache>
                <c:formatCode>#,##0</c:formatCode>
                <c:ptCount val="46"/>
                <c:pt idx="0">
                  <c:v>0.81211100000000003</c:v>
                </c:pt>
                <c:pt idx="1">
                  <c:v>1.0635190000000001</c:v>
                </c:pt>
                <c:pt idx="2">
                  <c:v>1.3988940000000001</c:v>
                </c:pt>
                <c:pt idx="3">
                  <c:v>2.039469</c:v>
                </c:pt>
                <c:pt idx="4">
                  <c:v>2.4398499999999999</c:v>
                </c:pt>
                <c:pt idx="5">
                  <c:v>3.6635939999999998</c:v>
                </c:pt>
                <c:pt idx="6">
                  <c:v>5.6494869999999997</c:v>
                </c:pt>
                <c:pt idx="7">
                  <c:v>10.405256</c:v>
                </c:pt>
                <c:pt idx="8">
                  <c:v>18.092445000000001</c:v>
                </c:pt>
                <c:pt idx="9">
                  <c:v>29.949718000000001</c:v>
                </c:pt>
                <c:pt idx="10">
                  <c:v>41.662323000000001</c:v>
                </c:pt>
                <c:pt idx="11">
                  <c:v>59.017932999999999</c:v>
                </c:pt>
                <c:pt idx="12">
                  <c:v>82.823089999999993</c:v>
                </c:pt>
                <c:pt idx="13">
                  <c:v>99.953445000000002</c:v>
                </c:pt>
                <c:pt idx="14">
                  <c:v>115.27969400000001</c:v>
                </c:pt>
                <c:pt idx="15">
                  <c:v>139.82197600000001</c:v>
                </c:pt>
                <c:pt idx="16">
                  <c:v>175.81161499999999</c:v>
                </c:pt>
                <c:pt idx="17">
                  <c:v>205.019745</c:v>
                </c:pt>
                <c:pt idx="18">
                  <c:v>256.88836700000002</c:v>
                </c:pt>
                <c:pt idx="19">
                  <c:v>341.30835000000002</c:v>
                </c:pt>
                <c:pt idx="20">
                  <c:v>468.81463600000001</c:v>
                </c:pt>
                <c:pt idx="21">
                  <c:v>612.94830300000001</c:v>
                </c:pt>
                <c:pt idx="22">
                  <c:v>784.05059800000004</c:v>
                </c:pt>
                <c:pt idx="23">
                  <c:v>918.81042500000001</c:v>
                </c:pt>
                <c:pt idx="24">
                  <c:v>967.86413600000003</c:v>
                </c:pt>
                <c:pt idx="25">
                  <c:v>1015.892822</c:v>
                </c:pt>
                <c:pt idx="26">
                  <c:v>1080.3214109999999</c:v>
                </c:pt>
                <c:pt idx="27">
                  <c:v>1144.0775149999999</c:v>
                </c:pt>
                <c:pt idx="28">
                  <c:v>1220.013428</c:v>
                </c:pt>
                <c:pt idx="29">
                  <c:v>1312.3756100000001</c:v>
                </c:pt>
                <c:pt idx="30">
                  <c:v>1377.355957</c:v>
                </c:pt>
                <c:pt idx="31">
                  <c:v>1425.9674070000001</c:v>
                </c:pt>
                <c:pt idx="32">
                  <c:v>1467.7517089999999</c:v>
                </c:pt>
                <c:pt idx="33">
                  <c:v>1485.38562</c:v>
                </c:pt>
                <c:pt idx="34">
                  <c:v>1524.9332280000001</c:v>
                </c:pt>
                <c:pt idx="35">
                  <c:v>1571.131836</c:v>
                </c:pt>
                <c:pt idx="36">
                  <c:v>1617.523682</c:v>
                </c:pt>
                <c:pt idx="37">
                  <c:v>1666.7109379999999</c:v>
                </c:pt>
                <c:pt idx="38">
                  <c:v>1704.787842</c:v>
                </c:pt>
                <c:pt idx="39">
                  <c:v>1743.675293</c:v>
                </c:pt>
                <c:pt idx="40">
                  <c:v>1784.8093260000001</c:v>
                </c:pt>
                <c:pt idx="41">
                  <c:v>1831.290894</c:v>
                </c:pt>
                <c:pt idx="42">
                  <c:v>1883.7753909999999</c:v>
                </c:pt>
                <c:pt idx="43">
                  <c:v>1925.383423</c:v>
                </c:pt>
                <c:pt idx="44">
                  <c:v>1983.7364500000001</c:v>
                </c:pt>
                <c:pt idx="45">
                  <c:v>2025.545288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61-4D8A-BB6C-CC634C73B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691632"/>
        <c:axId val="672693264"/>
      </c:areaChart>
      <c:catAx>
        <c:axId val="67269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3264"/>
        <c:crosses val="autoZero"/>
        <c:auto val="1"/>
        <c:lblAlgn val="ctr"/>
        <c:lblOffset val="100"/>
        <c:tickLblSkip val="15"/>
        <c:tickMarkSkip val="15"/>
        <c:noMultiLvlLbl val="0"/>
      </c:catAx>
      <c:valAx>
        <c:axId val="67269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1632"/>
        <c:crossesAt val="18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42594675665542E-2"/>
          <c:y val="3.707137314246093E-2"/>
          <c:w val="0.90701849768778897"/>
          <c:h val="0.8628267392717458"/>
        </c:manualLayout>
      </c:layout>
      <c:areaChart>
        <c:grouping val="stacked"/>
        <c:varyColors val="0"/>
        <c:ser>
          <c:idx val="2"/>
          <c:order val="3"/>
          <c:tx>
            <c:strRef>
              <c:f>Restore_Hourly_Total!$G$1</c:f>
              <c:strCache>
                <c:ptCount val="1"/>
                <c:pt idx="0">
                  <c:v>Coal_Generation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20.349385000000002</c:v>
                </c:pt>
                <c:pt idx="1">
                  <c:v>20.420963</c:v>
                </c:pt>
                <c:pt idx="2">
                  <c:v>20.030128999999999</c:v>
                </c:pt>
                <c:pt idx="3">
                  <c:v>19.740038999999999</c:v>
                </c:pt>
                <c:pt idx="4">
                  <c:v>19.421655000000001</c:v>
                </c:pt>
                <c:pt idx="5">
                  <c:v>19.843917000000001</c:v>
                </c:pt>
                <c:pt idx="6">
                  <c:v>19.747675000000001</c:v>
                </c:pt>
                <c:pt idx="7">
                  <c:v>18.220748</c:v>
                </c:pt>
                <c:pt idx="8">
                  <c:v>16.005454</c:v>
                </c:pt>
                <c:pt idx="9">
                  <c:v>13.657114</c:v>
                </c:pt>
                <c:pt idx="10">
                  <c:v>12.041563999999999</c:v>
                </c:pt>
                <c:pt idx="11">
                  <c:v>11.270754</c:v>
                </c:pt>
                <c:pt idx="12">
                  <c:v>11.036281000000001</c:v>
                </c:pt>
                <c:pt idx="13">
                  <c:v>11.608129999999999</c:v>
                </c:pt>
                <c:pt idx="14">
                  <c:v>13.292244999999999</c:v>
                </c:pt>
                <c:pt idx="15">
                  <c:v>16.138373000000001</c:v>
                </c:pt>
                <c:pt idx="16">
                  <c:v>19.27984</c:v>
                </c:pt>
                <c:pt idx="17">
                  <c:v>22.168932999999999</c:v>
                </c:pt>
                <c:pt idx="18">
                  <c:v>23.144922000000001</c:v>
                </c:pt>
                <c:pt idx="19">
                  <c:v>22.843378999999999</c:v>
                </c:pt>
                <c:pt idx="20">
                  <c:v>22.194716</c:v>
                </c:pt>
                <c:pt idx="21">
                  <c:v>21.413219999999999</c:v>
                </c:pt>
                <c:pt idx="22">
                  <c:v>20.985014</c:v>
                </c:pt>
                <c:pt idx="23">
                  <c:v>20.722676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6F-49CF-A718-FFD84D8B3695}"/>
            </c:ext>
          </c:extLst>
        </c:ser>
        <c:ser>
          <c:idx val="3"/>
          <c:order val="4"/>
          <c:tx>
            <c:strRef>
              <c:f>Restore_Hourly_Total!$H$1</c:f>
              <c:strCache>
                <c:ptCount val="1"/>
                <c:pt idx="0">
                  <c:v>Nuclear_Generation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29.153130999999998</c:v>
                </c:pt>
                <c:pt idx="1">
                  <c:v>29.149158</c:v>
                </c:pt>
                <c:pt idx="2">
                  <c:v>29.090388000000001</c:v>
                </c:pt>
                <c:pt idx="3">
                  <c:v>29.054444</c:v>
                </c:pt>
                <c:pt idx="4">
                  <c:v>28.977647999999999</c:v>
                </c:pt>
                <c:pt idx="5">
                  <c:v>28.936634999999999</c:v>
                </c:pt>
                <c:pt idx="6">
                  <c:v>28.836110999999999</c:v>
                </c:pt>
                <c:pt idx="7">
                  <c:v>27.375275999999999</c:v>
                </c:pt>
                <c:pt idx="8">
                  <c:v>24.623470000000001</c:v>
                </c:pt>
                <c:pt idx="9">
                  <c:v>21.819559000000002</c:v>
                </c:pt>
                <c:pt idx="10">
                  <c:v>19.637584</c:v>
                </c:pt>
                <c:pt idx="11">
                  <c:v>18.63186</c:v>
                </c:pt>
                <c:pt idx="12">
                  <c:v>18.508794999999999</c:v>
                </c:pt>
                <c:pt idx="13">
                  <c:v>19.547173999999998</c:v>
                </c:pt>
                <c:pt idx="14">
                  <c:v>21.677716</c:v>
                </c:pt>
                <c:pt idx="15">
                  <c:v>24.525337</c:v>
                </c:pt>
                <c:pt idx="16">
                  <c:v>27.543624000000001</c:v>
                </c:pt>
                <c:pt idx="17">
                  <c:v>28.982485</c:v>
                </c:pt>
                <c:pt idx="18">
                  <c:v>29.309494999999998</c:v>
                </c:pt>
                <c:pt idx="19">
                  <c:v>29.327871999999999</c:v>
                </c:pt>
                <c:pt idx="20">
                  <c:v>29.315566</c:v>
                </c:pt>
                <c:pt idx="21">
                  <c:v>29.251290000000001</c:v>
                </c:pt>
                <c:pt idx="22">
                  <c:v>29.215541999999999</c:v>
                </c:pt>
                <c:pt idx="23">
                  <c:v>29.201115999999999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6F-49CF-A718-FFD84D8B3695}"/>
            </c:ext>
          </c:extLst>
        </c:ser>
        <c:ser>
          <c:idx val="4"/>
          <c:order val="5"/>
          <c:tx>
            <c:strRef>
              <c:f>Restore_Hourly_Total!$I$1</c:f>
              <c:strCache>
                <c:ptCount val="1"/>
                <c:pt idx="0">
                  <c:v>OilandGasPeakers_Generation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1.596976</c:v>
                </c:pt>
                <c:pt idx="1">
                  <c:v>1.614954</c:v>
                </c:pt>
                <c:pt idx="2">
                  <c:v>1.5120130000000001</c:v>
                </c:pt>
                <c:pt idx="3">
                  <c:v>1.5032730000000001</c:v>
                </c:pt>
                <c:pt idx="4">
                  <c:v>1.496823</c:v>
                </c:pt>
                <c:pt idx="5">
                  <c:v>1.5077449999999999</c:v>
                </c:pt>
                <c:pt idx="6">
                  <c:v>1.2547269999999999</c:v>
                </c:pt>
                <c:pt idx="7">
                  <c:v>0.625332</c:v>
                </c:pt>
                <c:pt idx="8">
                  <c:v>0.22323599999999999</c:v>
                </c:pt>
                <c:pt idx="9">
                  <c:v>3.8764E-2</c:v>
                </c:pt>
                <c:pt idx="10">
                  <c:v>2.853E-2</c:v>
                </c:pt>
                <c:pt idx="11">
                  <c:v>2.5145000000000001E-2</c:v>
                </c:pt>
                <c:pt idx="12">
                  <c:v>3.0547000000000001E-2</c:v>
                </c:pt>
                <c:pt idx="13">
                  <c:v>3.5267E-2</c:v>
                </c:pt>
                <c:pt idx="14">
                  <c:v>5.4264E-2</c:v>
                </c:pt>
                <c:pt idx="15">
                  <c:v>0.241976</c:v>
                </c:pt>
                <c:pt idx="16">
                  <c:v>0.89338399999999996</c:v>
                </c:pt>
                <c:pt idx="17">
                  <c:v>2.3334619999999999</c:v>
                </c:pt>
                <c:pt idx="18">
                  <c:v>2.1998500000000001</c:v>
                </c:pt>
                <c:pt idx="19">
                  <c:v>1.9207369999999999</c:v>
                </c:pt>
                <c:pt idx="20">
                  <c:v>1.755946</c:v>
                </c:pt>
                <c:pt idx="21">
                  <c:v>1.644684</c:v>
                </c:pt>
                <c:pt idx="22">
                  <c:v>1.5673820000000001</c:v>
                </c:pt>
                <c:pt idx="23">
                  <c:v>1.5521579999999999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6F-49CF-A718-FFD84D8B3695}"/>
            </c:ext>
          </c:extLst>
        </c:ser>
        <c:ser>
          <c:idx val="5"/>
          <c:order val="6"/>
          <c:tx>
            <c:strRef>
              <c:f>Restore_Hourly_Total!$J$1</c:f>
              <c:strCache>
                <c:ptCount val="1"/>
                <c:pt idx="0">
                  <c:v>GasCombinedCycle_Generation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30.671054999999999</c:v>
                </c:pt>
                <c:pt idx="1">
                  <c:v>30.279042</c:v>
                </c:pt>
                <c:pt idx="2">
                  <c:v>28.600842</c:v>
                </c:pt>
                <c:pt idx="3">
                  <c:v>27.232153</c:v>
                </c:pt>
                <c:pt idx="4">
                  <c:v>25.370384999999999</c:v>
                </c:pt>
                <c:pt idx="5">
                  <c:v>25.48273</c:v>
                </c:pt>
                <c:pt idx="6">
                  <c:v>22.82141</c:v>
                </c:pt>
                <c:pt idx="7">
                  <c:v>14.673389</c:v>
                </c:pt>
                <c:pt idx="8">
                  <c:v>8.3010199999999994</c:v>
                </c:pt>
                <c:pt idx="9">
                  <c:v>5.7681110000000002</c:v>
                </c:pt>
                <c:pt idx="10">
                  <c:v>5.2943110000000004</c:v>
                </c:pt>
                <c:pt idx="11">
                  <c:v>5.2745759999999997</c:v>
                </c:pt>
                <c:pt idx="12">
                  <c:v>5.3159299999999998</c:v>
                </c:pt>
                <c:pt idx="13">
                  <c:v>5.3824550000000002</c:v>
                </c:pt>
                <c:pt idx="14">
                  <c:v>5.9662740000000003</c:v>
                </c:pt>
                <c:pt idx="15">
                  <c:v>9.8445660000000004</c:v>
                </c:pt>
                <c:pt idx="16">
                  <c:v>21.191189000000001</c:v>
                </c:pt>
                <c:pt idx="17">
                  <c:v>32.058360999999998</c:v>
                </c:pt>
                <c:pt idx="18">
                  <c:v>34.302354999999999</c:v>
                </c:pt>
                <c:pt idx="19">
                  <c:v>33.249014000000003</c:v>
                </c:pt>
                <c:pt idx="20">
                  <c:v>32.514518000000002</c:v>
                </c:pt>
                <c:pt idx="21">
                  <c:v>31.754674000000001</c:v>
                </c:pt>
                <c:pt idx="22">
                  <c:v>31.352053999999999</c:v>
                </c:pt>
                <c:pt idx="23">
                  <c:v>31.074580000000001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6F-49CF-A718-FFD84D8B3695}"/>
            </c:ext>
          </c:extLst>
        </c:ser>
        <c:ser>
          <c:idx val="6"/>
          <c:order val="7"/>
          <c:tx>
            <c:strRef>
              <c:f>Restore_Hourly_Total!$K$1</c:f>
              <c:strCache>
                <c:ptCount val="1"/>
                <c:pt idx="0">
                  <c:v>Hydro_Generation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Restore_Hourly_Total!$K$2:$K$25</c:f>
              <c:numCache>
                <c:formatCode>General</c:formatCode>
                <c:ptCount val="24"/>
                <c:pt idx="0">
                  <c:v>16.888885999999999</c:v>
                </c:pt>
                <c:pt idx="1">
                  <c:v>17.445857</c:v>
                </c:pt>
                <c:pt idx="2">
                  <c:v>17.045687000000001</c:v>
                </c:pt>
                <c:pt idx="3">
                  <c:v>16.576501</c:v>
                </c:pt>
                <c:pt idx="4">
                  <c:v>14.876616</c:v>
                </c:pt>
                <c:pt idx="5">
                  <c:v>14.775437</c:v>
                </c:pt>
                <c:pt idx="6">
                  <c:v>14.331023</c:v>
                </c:pt>
                <c:pt idx="7">
                  <c:v>10.423911</c:v>
                </c:pt>
                <c:pt idx="8">
                  <c:v>6.9149070000000004</c:v>
                </c:pt>
                <c:pt idx="9">
                  <c:v>4.6874180000000001</c:v>
                </c:pt>
                <c:pt idx="10">
                  <c:v>4.0417639999999997</c:v>
                </c:pt>
                <c:pt idx="11">
                  <c:v>4.156517</c:v>
                </c:pt>
                <c:pt idx="12">
                  <c:v>4.1897859999999998</c:v>
                </c:pt>
                <c:pt idx="13">
                  <c:v>4.4007019999999999</c:v>
                </c:pt>
                <c:pt idx="14">
                  <c:v>4.8977149999999998</c:v>
                </c:pt>
                <c:pt idx="15">
                  <c:v>5.7121649999999997</c:v>
                </c:pt>
                <c:pt idx="16">
                  <c:v>8.6905780000000004</c:v>
                </c:pt>
                <c:pt idx="17">
                  <c:v>14.296575000000001</c:v>
                </c:pt>
                <c:pt idx="18">
                  <c:v>15.24878</c:v>
                </c:pt>
                <c:pt idx="19">
                  <c:v>14.538539999999999</c:v>
                </c:pt>
                <c:pt idx="20">
                  <c:v>14.759169999999999</c:v>
                </c:pt>
                <c:pt idx="21">
                  <c:v>14.158177999999999</c:v>
                </c:pt>
                <c:pt idx="22">
                  <c:v>16.032281999999999</c:v>
                </c:pt>
                <c:pt idx="23">
                  <c:v>17.146124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6F-49CF-A718-FFD84D8B3695}"/>
            </c:ext>
          </c:extLst>
        </c:ser>
        <c:ser>
          <c:idx val="8"/>
          <c:order val="8"/>
          <c:tx>
            <c:strRef>
              <c:f>Restore_Hourly_Total!$M$1</c:f>
              <c:strCache>
                <c:ptCount val="1"/>
                <c:pt idx="0">
                  <c:v>Wind_Generation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67.198176000000004</c:v>
                </c:pt>
                <c:pt idx="1">
                  <c:v>66.42263299999999</c:v>
                </c:pt>
                <c:pt idx="2">
                  <c:v>65.537772000000004</c:v>
                </c:pt>
                <c:pt idx="3">
                  <c:v>64.528003999999996</c:v>
                </c:pt>
                <c:pt idx="4">
                  <c:v>63.466079000000001</c:v>
                </c:pt>
                <c:pt idx="5">
                  <c:v>62.347089999999987</c:v>
                </c:pt>
                <c:pt idx="6">
                  <c:v>58.807147000000001</c:v>
                </c:pt>
                <c:pt idx="7">
                  <c:v>52.210442999999998</c:v>
                </c:pt>
                <c:pt idx="8">
                  <c:v>44.513798000000001</c:v>
                </c:pt>
                <c:pt idx="9">
                  <c:v>37.261699999999998</c:v>
                </c:pt>
                <c:pt idx="10">
                  <c:v>35.939275000000002</c:v>
                </c:pt>
                <c:pt idx="11">
                  <c:v>37.490485999999997</c:v>
                </c:pt>
                <c:pt idx="12">
                  <c:v>39.647176999999999</c:v>
                </c:pt>
                <c:pt idx="13">
                  <c:v>42.064416000000001</c:v>
                </c:pt>
                <c:pt idx="14">
                  <c:v>44.407167000000001</c:v>
                </c:pt>
                <c:pt idx="15">
                  <c:v>47.196981000000001</c:v>
                </c:pt>
                <c:pt idx="16">
                  <c:v>50.046433999999998</c:v>
                </c:pt>
                <c:pt idx="17">
                  <c:v>53.803522999999998</c:v>
                </c:pt>
                <c:pt idx="18">
                  <c:v>57.603073999999999</c:v>
                </c:pt>
                <c:pt idx="19">
                  <c:v>62.556267000000013</c:v>
                </c:pt>
                <c:pt idx="20">
                  <c:v>66.235685000000004</c:v>
                </c:pt>
                <c:pt idx="21">
                  <c:v>67.798501999999999</c:v>
                </c:pt>
                <c:pt idx="22">
                  <c:v>68.183789000000004</c:v>
                </c:pt>
                <c:pt idx="23">
                  <c:v>67.809401000000008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6F-49CF-A718-FFD84D8B3695}"/>
            </c:ext>
          </c:extLst>
        </c:ser>
        <c:ser>
          <c:idx val="9"/>
          <c:order val="9"/>
          <c:tx>
            <c:strRef>
              <c:f>Restore_Hourly_Total!$O$1</c:f>
              <c:strCache>
                <c:ptCount val="1"/>
                <c:pt idx="0">
                  <c:v>Solar_Generation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1.8290000000000001E-2</c:v>
                </c:pt>
                <c:pt idx="5">
                  <c:v>1.2790170000000001</c:v>
                </c:pt>
                <c:pt idx="6">
                  <c:v>11.316122999999999</c:v>
                </c:pt>
                <c:pt idx="7">
                  <c:v>45.467795000000002</c:v>
                </c:pt>
                <c:pt idx="8">
                  <c:v>87.247627999999992</c:v>
                </c:pt>
                <c:pt idx="9">
                  <c:v>122.00798899999999</c:v>
                </c:pt>
                <c:pt idx="10">
                  <c:v>150.18030400000001</c:v>
                </c:pt>
                <c:pt idx="11">
                  <c:v>175.39682300000001</c:v>
                </c:pt>
                <c:pt idx="12">
                  <c:v>180.59722199999999</c:v>
                </c:pt>
                <c:pt idx="13">
                  <c:v>175.771263</c:v>
                </c:pt>
                <c:pt idx="14">
                  <c:v>159.78066899999999</c:v>
                </c:pt>
                <c:pt idx="15">
                  <c:v>123.94426300000001</c:v>
                </c:pt>
                <c:pt idx="16">
                  <c:v>72.125764000000004</c:v>
                </c:pt>
                <c:pt idx="17">
                  <c:v>23.721291999999998</c:v>
                </c:pt>
                <c:pt idx="18">
                  <c:v>3.6366339999999999</c:v>
                </c:pt>
                <c:pt idx="19">
                  <c:v>0.16650200000000001</c:v>
                </c:pt>
                <c:pt idx="20">
                  <c:v>1.56E-4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6F-49CF-A718-FFD84D8B3695}"/>
            </c:ext>
          </c:extLst>
        </c:ser>
        <c:ser>
          <c:idx val="10"/>
          <c:order val="10"/>
          <c:tx>
            <c:strRef>
              <c:f>Restore_Hourly_Total!$N$1</c:f>
              <c:strCache>
                <c:ptCount val="1"/>
                <c:pt idx="0">
                  <c:v>SolarHybrid_Generation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3.1180000000000001E-3</c:v>
                </c:pt>
                <c:pt idx="5">
                  <c:v>0.53059500000000004</c:v>
                </c:pt>
                <c:pt idx="6">
                  <c:v>5.1714849999999997</c:v>
                </c:pt>
                <c:pt idx="7">
                  <c:v>20.157513000000002</c:v>
                </c:pt>
                <c:pt idx="8">
                  <c:v>32.236530000000002</c:v>
                </c:pt>
                <c:pt idx="9">
                  <c:v>45.566831000000001</c:v>
                </c:pt>
                <c:pt idx="10">
                  <c:v>56.174605</c:v>
                </c:pt>
                <c:pt idx="11">
                  <c:v>60.843730999999998</c:v>
                </c:pt>
                <c:pt idx="12">
                  <c:v>60.071308999999999</c:v>
                </c:pt>
                <c:pt idx="13">
                  <c:v>57.049931999999998</c:v>
                </c:pt>
                <c:pt idx="14">
                  <c:v>51.147551</c:v>
                </c:pt>
                <c:pt idx="15">
                  <c:v>40.854768999999997</c:v>
                </c:pt>
                <c:pt idx="16">
                  <c:v>30.699742000000001</c:v>
                </c:pt>
                <c:pt idx="17">
                  <c:v>11.124302999999999</c:v>
                </c:pt>
                <c:pt idx="18">
                  <c:v>1.6115889999999999</c:v>
                </c:pt>
                <c:pt idx="19">
                  <c:v>4.8825E-2</c:v>
                </c:pt>
                <c:pt idx="20">
                  <c:v>3.0000000000000001E-6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06F-49CF-A718-FFD84D8B3695}"/>
            </c:ext>
          </c:extLst>
        </c:ser>
        <c:ser>
          <c:idx val="7"/>
          <c:order val="11"/>
          <c:tx>
            <c:strRef>
              <c:f>Restore_Hourly_Total!$Q$1</c:f>
              <c:strCache>
                <c:ptCount val="1"/>
                <c:pt idx="0">
                  <c:v>SolarHybrid_Discharge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val>
            <c:numRef>
              <c:f>Restore_Hourly_Total!$Q$2:$Q$25</c:f>
              <c:numCache>
                <c:formatCode>General</c:formatCode>
                <c:ptCount val="24"/>
                <c:pt idx="0">
                  <c:v>7.5407339999999996</c:v>
                </c:pt>
                <c:pt idx="1">
                  <c:v>7.7673899999999998</c:v>
                </c:pt>
                <c:pt idx="2">
                  <c:v>6.2306400000000002</c:v>
                </c:pt>
                <c:pt idx="3">
                  <c:v>4.7530479999999997</c:v>
                </c:pt>
                <c:pt idx="4">
                  <c:v>4.3150500000000003</c:v>
                </c:pt>
                <c:pt idx="5">
                  <c:v>4.0656559999999997</c:v>
                </c:pt>
                <c:pt idx="6">
                  <c:v>3.571218</c:v>
                </c:pt>
                <c:pt idx="7">
                  <c:v>1.789747</c:v>
                </c:pt>
                <c:pt idx="8">
                  <c:v>0.28412799999999999</c:v>
                </c:pt>
                <c:pt idx="9">
                  <c:v>2.8694000000000001E-2</c:v>
                </c:pt>
                <c:pt idx="10">
                  <c:v>5.7330000000000002E-3</c:v>
                </c:pt>
                <c:pt idx="11">
                  <c:v>2.1699999999999999E-4</c:v>
                </c:pt>
                <c:pt idx="12">
                  <c:v>2.1080000000000001E-3</c:v>
                </c:pt>
                <c:pt idx="13">
                  <c:v>1.6360000000000001E-3</c:v>
                </c:pt>
                <c:pt idx="14">
                  <c:v>3.3600000000000001E-3</c:v>
                </c:pt>
                <c:pt idx="15">
                  <c:v>0.13363900000000001</c:v>
                </c:pt>
                <c:pt idx="16">
                  <c:v>4.2657170000000004</c:v>
                </c:pt>
                <c:pt idx="17">
                  <c:v>15.400537999999999</c:v>
                </c:pt>
                <c:pt idx="18">
                  <c:v>15.851113</c:v>
                </c:pt>
                <c:pt idx="19">
                  <c:v>15.125942</c:v>
                </c:pt>
                <c:pt idx="20">
                  <c:v>13.951822</c:v>
                </c:pt>
                <c:pt idx="21">
                  <c:v>10.058284</c:v>
                </c:pt>
                <c:pt idx="22">
                  <c:v>6.749117</c:v>
                </c:pt>
                <c:pt idx="23">
                  <c:v>5.7267260000000002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6F-49CF-A718-FFD84D8B3695}"/>
            </c:ext>
          </c:extLst>
        </c:ser>
        <c:ser>
          <c:idx val="12"/>
          <c:order val="12"/>
          <c:tx>
            <c:strRef>
              <c:f>Restore_Hourly_Total!$R$1</c:f>
              <c:strCache>
                <c:ptCount val="1"/>
                <c:pt idx="0">
                  <c:v>PumpedHydro_Discharge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3.5042879999999998</c:v>
                </c:pt>
                <c:pt idx="1">
                  <c:v>3.83352</c:v>
                </c:pt>
                <c:pt idx="2">
                  <c:v>3.1245029999999998</c:v>
                </c:pt>
                <c:pt idx="3">
                  <c:v>2.7432259999999999</c:v>
                </c:pt>
                <c:pt idx="4">
                  <c:v>2.28898</c:v>
                </c:pt>
                <c:pt idx="5">
                  <c:v>2.3239960000000002</c:v>
                </c:pt>
                <c:pt idx="6">
                  <c:v>2.318479</c:v>
                </c:pt>
                <c:pt idx="7">
                  <c:v>0.86353000000000002</c:v>
                </c:pt>
                <c:pt idx="8">
                  <c:v>0.103592</c:v>
                </c:pt>
                <c:pt idx="9">
                  <c:v>5.352E-3</c:v>
                </c:pt>
                <c:pt idx="10">
                  <c:v>1.5900000000000001E-3</c:v>
                </c:pt>
                <c:pt idx="14">
                  <c:v>1E-4</c:v>
                </c:pt>
                <c:pt idx="15">
                  <c:v>5.3912000000000002E-2</c:v>
                </c:pt>
                <c:pt idx="16">
                  <c:v>0.89897000000000005</c:v>
                </c:pt>
                <c:pt idx="17">
                  <c:v>3.252507</c:v>
                </c:pt>
                <c:pt idx="18">
                  <c:v>3.8224490000000002</c:v>
                </c:pt>
                <c:pt idx="19">
                  <c:v>3.810762</c:v>
                </c:pt>
                <c:pt idx="20">
                  <c:v>3.204399</c:v>
                </c:pt>
                <c:pt idx="21">
                  <c:v>3.8328500000000001</c:v>
                </c:pt>
                <c:pt idx="22">
                  <c:v>3.6986669999999999</c:v>
                </c:pt>
                <c:pt idx="23">
                  <c:v>3.9294380000000002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6F-49CF-A718-FFD84D8B3695}"/>
            </c:ext>
          </c:extLst>
        </c:ser>
        <c:ser>
          <c:idx val="13"/>
          <c:order val="13"/>
          <c:tx>
            <c:strRef>
              <c:f>Restore_Hourly_Total!$S$1</c:f>
              <c:strCache>
                <c:ptCount val="1"/>
                <c:pt idx="0">
                  <c:v>BatteryStorage_Discharge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Restore_Hourly_Total!$S$2:$S$25</c:f>
              <c:numCache>
                <c:formatCode>General</c:formatCode>
                <c:ptCount val="24"/>
                <c:pt idx="0">
                  <c:v>21.424948000000001</c:v>
                </c:pt>
                <c:pt idx="1">
                  <c:v>20.844571999999999</c:v>
                </c:pt>
                <c:pt idx="2">
                  <c:v>16.032133000000002</c:v>
                </c:pt>
                <c:pt idx="3">
                  <c:v>14.154133</c:v>
                </c:pt>
                <c:pt idx="4">
                  <c:v>9.6562389999999994</c:v>
                </c:pt>
                <c:pt idx="5">
                  <c:v>10.65133</c:v>
                </c:pt>
                <c:pt idx="6">
                  <c:v>10.157472</c:v>
                </c:pt>
                <c:pt idx="7">
                  <c:v>5.097003</c:v>
                </c:pt>
                <c:pt idx="8">
                  <c:v>1.593332</c:v>
                </c:pt>
                <c:pt idx="9">
                  <c:v>0.95989100000000005</c:v>
                </c:pt>
                <c:pt idx="10">
                  <c:v>0.557813</c:v>
                </c:pt>
                <c:pt idx="11">
                  <c:v>0.31911400000000001</c:v>
                </c:pt>
                <c:pt idx="12">
                  <c:v>0.26356800000000002</c:v>
                </c:pt>
                <c:pt idx="13">
                  <c:v>0.26095200000000002</c:v>
                </c:pt>
                <c:pt idx="14">
                  <c:v>0.24704499999999999</c:v>
                </c:pt>
                <c:pt idx="15">
                  <c:v>0.69434099999999999</c:v>
                </c:pt>
                <c:pt idx="16">
                  <c:v>3.9200050000000002</c:v>
                </c:pt>
                <c:pt idx="17">
                  <c:v>36.655062999999998</c:v>
                </c:pt>
                <c:pt idx="18">
                  <c:v>51.342536000000003</c:v>
                </c:pt>
                <c:pt idx="19">
                  <c:v>46.110469999999999</c:v>
                </c:pt>
                <c:pt idx="20">
                  <c:v>38.666853000000003</c:v>
                </c:pt>
                <c:pt idx="21">
                  <c:v>31.694015</c:v>
                </c:pt>
                <c:pt idx="22">
                  <c:v>27.831106999999999</c:v>
                </c:pt>
                <c:pt idx="23">
                  <c:v>25.673300000000001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06F-49CF-A718-FFD84D8B3695}"/>
            </c:ext>
          </c:extLst>
        </c:ser>
        <c:ser>
          <c:idx val="11"/>
          <c:order val="15"/>
          <c:tx>
            <c:strRef>
              <c:f>Restore_Hourly_Total!$P$1</c:f>
              <c:strCache>
                <c:ptCount val="1"/>
                <c:pt idx="0">
                  <c:v>Curtailment_Generation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5.6993000000000002E-2</c:v>
                </c:pt>
                <c:pt idx="1">
                  <c:v>1.7045999999999999E-2</c:v>
                </c:pt>
                <c:pt idx="2">
                  <c:v>2.4486000000000001E-2</c:v>
                </c:pt>
                <c:pt idx="3">
                  <c:v>6.9892999999999997E-2</c:v>
                </c:pt>
                <c:pt idx="4">
                  <c:v>3.1670999999999998E-2</c:v>
                </c:pt>
                <c:pt idx="5">
                  <c:v>2.8513E-2</c:v>
                </c:pt>
                <c:pt idx="6">
                  <c:v>4.0079999999999998E-2</c:v>
                </c:pt>
                <c:pt idx="7">
                  <c:v>8.8782300000000003</c:v>
                </c:pt>
                <c:pt idx="8">
                  <c:v>36.303292999999996</c:v>
                </c:pt>
                <c:pt idx="9">
                  <c:v>60.500382999999999</c:v>
                </c:pt>
                <c:pt idx="10">
                  <c:v>60.195799999999998</c:v>
                </c:pt>
                <c:pt idx="11">
                  <c:v>33.542492000000003</c:v>
                </c:pt>
                <c:pt idx="12">
                  <c:v>24.950894999999999</c:v>
                </c:pt>
                <c:pt idx="13">
                  <c:v>20.091792000000002</c:v>
                </c:pt>
                <c:pt idx="14">
                  <c:v>11.480115</c:v>
                </c:pt>
                <c:pt idx="15">
                  <c:v>4.2462819999999999</c:v>
                </c:pt>
                <c:pt idx="16">
                  <c:v>2.0782530000000001</c:v>
                </c:pt>
                <c:pt idx="17">
                  <c:v>3.4111000000000002E-2</c:v>
                </c:pt>
                <c:pt idx="18">
                  <c:v>4.5762999999999998E-2</c:v>
                </c:pt>
                <c:pt idx="19">
                  <c:v>9.3429999999999999E-2</c:v>
                </c:pt>
                <c:pt idx="20">
                  <c:v>2.4659E-2</c:v>
                </c:pt>
                <c:pt idx="21">
                  <c:v>0.165135</c:v>
                </c:pt>
                <c:pt idx="22">
                  <c:v>9.3046000000000004E-2</c:v>
                </c:pt>
                <c:pt idx="23">
                  <c:v>6.1706999999999998E-2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06F-49CF-A718-FFD84D8B3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692176"/>
        <c:axId val="672694352"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PumpedHydro_Charge</c:v>
                </c:pt>
              </c:strCache>
            </c:strRef>
          </c:tx>
          <c:spPr>
            <a:solidFill>
              <a:srgbClr val="0096D7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-6.6649E-2</c:v>
                </c:pt>
                <c:pt idx="1">
                  <c:v>-2.3885E-2</c:v>
                </c:pt>
                <c:pt idx="2">
                  <c:v>-2.5510000000000001E-2</c:v>
                </c:pt>
                <c:pt idx="3">
                  <c:v>-3.6089999999999997E-2</c:v>
                </c:pt>
                <c:pt idx="4">
                  <c:v>-8.2758999999999999E-2</c:v>
                </c:pt>
                <c:pt idx="5">
                  <c:v>-9.6073000000000006E-2</c:v>
                </c:pt>
                <c:pt idx="6">
                  <c:v>-0.230653</c:v>
                </c:pt>
                <c:pt idx="7">
                  <c:v>-3.173581</c:v>
                </c:pt>
                <c:pt idx="8">
                  <c:v>-5.6622620000000001</c:v>
                </c:pt>
                <c:pt idx="9">
                  <c:v>-6.2234639999999999</c:v>
                </c:pt>
                <c:pt idx="10">
                  <c:v>-6.4712730000000001</c:v>
                </c:pt>
                <c:pt idx="11">
                  <c:v>-6.5181269999999998</c:v>
                </c:pt>
                <c:pt idx="12">
                  <c:v>-6.543069</c:v>
                </c:pt>
                <c:pt idx="13">
                  <c:v>-6.5074670000000001</c:v>
                </c:pt>
                <c:pt idx="14">
                  <c:v>-6.4793539999999998</c:v>
                </c:pt>
                <c:pt idx="15">
                  <c:v>-6.1236940000000004</c:v>
                </c:pt>
                <c:pt idx="16">
                  <c:v>-2.8552810000000002</c:v>
                </c:pt>
                <c:pt idx="17">
                  <c:v>-4.3074000000000001E-2</c:v>
                </c:pt>
                <c:pt idx="19">
                  <c:v>-5.0600000000000005E-4</c:v>
                </c:pt>
                <c:pt idx="20">
                  <c:v>-2.2013999999999999E-2</c:v>
                </c:pt>
                <c:pt idx="21">
                  <c:v>-4.9417000000000003E-2</c:v>
                </c:pt>
                <c:pt idx="22">
                  <c:v>-5.0867999999999997E-2</c:v>
                </c:pt>
                <c:pt idx="23">
                  <c:v>-8.2532999999999995E-2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06F-49CF-A718-FFD84D8B3695}"/>
            </c:ext>
          </c:extLst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BatteryStorage_Charge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-1.5904830000000001</c:v>
                </c:pt>
                <c:pt idx="1">
                  <c:v>-0.69468200000000002</c:v>
                </c:pt>
                <c:pt idx="2">
                  <c:v>-0.96028100000000005</c:v>
                </c:pt>
                <c:pt idx="3">
                  <c:v>-1.2600499999999999</c:v>
                </c:pt>
                <c:pt idx="4">
                  <c:v>-1.737269</c:v>
                </c:pt>
                <c:pt idx="5">
                  <c:v>-1.0193570000000001</c:v>
                </c:pt>
                <c:pt idx="6">
                  <c:v>-0.241979</c:v>
                </c:pt>
                <c:pt idx="7">
                  <c:v>-1.28626</c:v>
                </c:pt>
                <c:pt idx="8">
                  <c:v>-8.0694359999999996</c:v>
                </c:pt>
                <c:pt idx="9">
                  <c:v>-30.210156999999999</c:v>
                </c:pt>
                <c:pt idx="10">
                  <c:v>-55.752946000000001</c:v>
                </c:pt>
                <c:pt idx="11">
                  <c:v>-80.403778000000003</c:v>
                </c:pt>
                <c:pt idx="12">
                  <c:v>-83.043707999999995</c:v>
                </c:pt>
                <c:pt idx="13">
                  <c:v>-76.972003999999998</c:v>
                </c:pt>
                <c:pt idx="14">
                  <c:v>-61.723858999999997</c:v>
                </c:pt>
                <c:pt idx="15">
                  <c:v>-28.620139999999999</c:v>
                </c:pt>
                <c:pt idx="16">
                  <c:v>-2.2260420000000001</c:v>
                </c:pt>
                <c:pt idx="17">
                  <c:v>-2.1436E-2</c:v>
                </c:pt>
                <c:pt idx="18">
                  <c:v>-0.18126</c:v>
                </c:pt>
                <c:pt idx="19">
                  <c:v>-0.42437799999999998</c:v>
                </c:pt>
                <c:pt idx="20">
                  <c:v>-0.92987200000000003</c:v>
                </c:pt>
                <c:pt idx="21">
                  <c:v>-1.5888640000000001</c:v>
                </c:pt>
                <c:pt idx="22">
                  <c:v>-1.1828540000000001</c:v>
                </c:pt>
                <c:pt idx="23">
                  <c:v>-0.80859599999999998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A06F-49CF-A718-FFD84D8B3695}"/>
            </c:ext>
          </c:extLst>
        </c:ser>
        <c:ser>
          <c:idx val="15"/>
          <c:order val="2"/>
          <c:tx>
            <c:strRef>
              <c:f>Restore_Hourly_Total!$F$1</c:f>
              <c:strCache>
                <c:ptCount val="1"/>
                <c:pt idx="0">
                  <c:v>SolarHybrid_Charge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Restore_Hourly_Total!$F$2:$F$25</c:f>
              <c:numCache>
                <c:formatCode>General</c:formatCode>
                <c:ptCount val="24"/>
                <c:pt idx="4">
                  <c:v>-7.4999999999999993E-5</c:v>
                </c:pt>
                <c:pt idx="5">
                  <c:v>-1.0671999999999999E-2</c:v>
                </c:pt>
                <c:pt idx="6">
                  <c:v>-3.4722999999999997E-2</c:v>
                </c:pt>
                <c:pt idx="7">
                  <c:v>-0.48545100000000002</c:v>
                </c:pt>
                <c:pt idx="8">
                  <c:v>-5.7668860000000004</c:v>
                </c:pt>
                <c:pt idx="9">
                  <c:v>-6.8993529999999996</c:v>
                </c:pt>
                <c:pt idx="10">
                  <c:v>-10.238542000000001</c:v>
                </c:pt>
                <c:pt idx="11">
                  <c:v>-21.578284</c:v>
                </c:pt>
                <c:pt idx="12">
                  <c:v>-26.032561000000001</c:v>
                </c:pt>
                <c:pt idx="13">
                  <c:v>-27.259129000000001</c:v>
                </c:pt>
                <c:pt idx="14">
                  <c:v>-25.804418999999999</c:v>
                </c:pt>
                <c:pt idx="15">
                  <c:v>-18.710975999999999</c:v>
                </c:pt>
                <c:pt idx="16">
                  <c:v>-3.8689309999999999</c:v>
                </c:pt>
                <c:pt idx="17">
                  <c:v>-8.12E-4</c:v>
                </c:pt>
                <c:pt idx="18">
                  <c:v>-4.9100000000000001E-4</c:v>
                </c:pt>
                <c:pt idx="19">
                  <c:v>-9.3199999999999999E-4</c:v>
                </c:pt>
                <c:pt idx="20">
                  <c:v>-1.2E-5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A06F-49CF-A718-FFD84D8B3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695440"/>
        <c:axId val="672692720"/>
      </c:areaChart>
      <c:lineChart>
        <c:grouping val="standard"/>
        <c:varyColors val="0"/>
        <c:ser>
          <c:idx val="14"/>
          <c:order val="14"/>
          <c:tx>
            <c:strRef>
              <c:f>Restore_Hourly_Total!$T$1</c:f>
              <c:strCache>
                <c:ptCount val="1"/>
                <c:pt idx="0">
                  <c:v>Load_Load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Restore_Hourly_Total!$T$2:$T$25</c:f>
              <c:numCache>
                <c:formatCode>General</c:formatCode>
                <c:ptCount val="24"/>
                <c:pt idx="0">
                  <c:v>201.897504</c:v>
                </c:pt>
                <c:pt idx="1">
                  <c:v>202.145793</c:v>
                </c:pt>
                <c:pt idx="2">
                  <c:v>191.41047800000001</c:v>
                </c:pt>
                <c:pt idx="3">
                  <c:v>184.09529900000001</c:v>
                </c:pt>
                <c:pt idx="4">
                  <c:v>173.18818999999999</c:v>
                </c:pt>
                <c:pt idx="5">
                  <c:v>175.84889200000001</c:v>
                </c:pt>
                <c:pt idx="6">
                  <c:v>182.977552</c:v>
                </c:pt>
                <c:pt idx="7">
                  <c:v>196.25621100000001</c:v>
                </c:pt>
                <c:pt idx="8">
                  <c:v>211.34941000000001</c:v>
                </c:pt>
                <c:pt idx="9">
                  <c:v>218.412161</c:v>
                </c:pt>
                <c:pt idx="10">
                  <c:v>224.838953</c:v>
                </c:pt>
                <c:pt idx="11">
                  <c:v>229.63047800000001</c:v>
                </c:pt>
                <c:pt idx="12">
                  <c:v>233.35794799999999</c:v>
                </c:pt>
                <c:pt idx="13">
                  <c:v>236.00272899999999</c:v>
                </c:pt>
                <c:pt idx="14">
                  <c:v>236.683493</c:v>
                </c:pt>
                <c:pt idx="15">
                  <c:v>238.0659</c:v>
                </c:pt>
                <c:pt idx="16">
                  <c:v>238.70704000000001</c:v>
                </c:pt>
                <c:pt idx="17">
                  <c:v>249.262945</c:v>
                </c:pt>
                <c:pt idx="18">
                  <c:v>243.41960499999999</c:v>
                </c:pt>
                <c:pt idx="19">
                  <c:v>234.63007999999999</c:v>
                </c:pt>
                <c:pt idx="20">
                  <c:v>226.92272700000001</c:v>
                </c:pt>
                <c:pt idx="21">
                  <c:v>215.18656100000001</c:v>
                </c:pt>
                <c:pt idx="22">
                  <c:v>209.62276499999999</c:v>
                </c:pt>
                <c:pt idx="23">
                  <c:v>207.24114499999999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A06F-49CF-A718-FFD84D8B3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692176"/>
        <c:axId val="672694352"/>
      </c:lineChart>
      <c:catAx>
        <c:axId val="67269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435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672694352"/>
        <c:scaling>
          <c:orientation val="minMax"/>
          <c:max val="42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2176"/>
        <c:crosses val="autoZero"/>
        <c:crossBetween val="between"/>
      </c:valAx>
      <c:valAx>
        <c:axId val="67269272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672695440"/>
        <c:crosses val="max"/>
        <c:crossBetween val="between"/>
      </c:valAx>
      <c:catAx>
        <c:axId val="672695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692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425946756655407E-2"/>
          <c:y val="3.8849231360902493E-2"/>
          <c:w val="0.93158851865943548"/>
          <c:h val="0.84092557180552729"/>
        </c:manualLayout>
      </c:layout>
      <c:areaChart>
        <c:grouping val="stacked"/>
        <c:varyColors val="0"/>
        <c:ser>
          <c:idx val="2"/>
          <c:order val="3"/>
          <c:tx>
            <c:strRef>
              <c:f>Restore_Hourly_Total!$G$1</c:f>
              <c:strCache>
                <c:ptCount val="1"/>
                <c:pt idx="0">
                  <c:v>Coal_Generation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4.380954</c:v>
                </c:pt>
                <c:pt idx="1">
                  <c:v>4.4077250000000001</c:v>
                </c:pt>
                <c:pt idx="2">
                  <c:v>4.3118369999999997</c:v>
                </c:pt>
                <c:pt idx="3">
                  <c:v>4.2850539999999997</c:v>
                </c:pt>
                <c:pt idx="4">
                  <c:v>4.3036180000000002</c:v>
                </c:pt>
                <c:pt idx="5">
                  <c:v>4.2633979999999996</c:v>
                </c:pt>
                <c:pt idx="6">
                  <c:v>3.8390759999999999</c:v>
                </c:pt>
                <c:pt idx="7">
                  <c:v>3.0793400000000002</c:v>
                </c:pt>
                <c:pt idx="8">
                  <c:v>2.4647570000000001</c:v>
                </c:pt>
                <c:pt idx="9">
                  <c:v>2.200647</c:v>
                </c:pt>
                <c:pt idx="10">
                  <c:v>2.0889540000000002</c:v>
                </c:pt>
                <c:pt idx="11">
                  <c:v>1.919513</c:v>
                </c:pt>
                <c:pt idx="12">
                  <c:v>1.764837</c:v>
                </c:pt>
                <c:pt idx="13">
                  <c:v>1.741474</c:v>
                </c:pt>
                <c:pt idx="14">
                  <c:v>1.9560709999999999</c:v>
                </c:pt>
                <c:pt idx="15">
                  <c:v>2.498758</c:v>
                </c:pt>
                <c:pt idx="16">
                  <c:v>3.323086</c:v>
                </c:pt>
                <c:pt idx="17">
                  <c:v>4.2847989999999996</c:v>
                </c:pt>
                <c:pt idx="18">
                  <c:v>4.8413550000000001</c:v>
                </c:pt>
                <c:pt idx="19">
                  <c:v>5.0652249999999999</c:v>
                </c:pt>
                <c:pt idx="20">
                  <c:v>4.9906420000000002</c:v>
                </c:pt>
                <c:pt idx="21">
                  <c:v>4.7279419999999996</c:v>
                </c:pt>
                <c:pt idx="22">
                  <c:v>4.5719190000000003</c:v>
                </c:pt>
                <c:pt idx="23">
                  <c:v>4.460318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A2-43A7-9A03-B96404B55C24}"/>
            </c:ext>
          </c:extLst>
        </c:ser>
        <c:ser>
          <c:idx val="3"/>
          <c:order val="4"/>
          <c:tx>
            <c:strRef>
              <c:f>Restore_Hourly_Total!$H$1</c:f>
              <c:strCache>
                <c:ptCount val="1"/>
                <c:pt idx="0">
                  <c:v>Nuclear_Generation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19.677045</c:v>
                </c:pt>
                <c:pt idx="1">
                  <c:v>19.714984999999999</c:v>
                </c:pt>
                <c:pt idx="2">
                  <c:v>19.679390999999999</c:v>
                </c:pt>
                <c:pt idx="3">
                  <c:v>19.642198</c:v>
                </c:pt>
                <c:pt idx="4">
                  <c:v>19.56935</c:v>
                </c:pt>
                <c:pt idx="5">
                  <c:v>19.413834000000001</c:v>
                </c:pt>
                <c:pt idx="6">
                  <c:v>18.296327000000002</c:v>
                </c:pt>
                <c:pt idx="7">
                  <c:v>15.374974</c:v>
                </c:pt>
                <c:pt idx="8">
                  <c:v>11.925489000000001</c:v>
                </c:pt>
                <c:pt idx="9">
                  <c:v>8.7888120000000001</c:v>
                </c:pt>
                <c:pt idx="10">
                  <c:v>6.6996000000000002</c:v>
                </c:pt>
                <c:pt idx="11">
                  <c:v>6.202528</c:v>
                </c:pt>
                <c:pt idx="12">
                  <c:v>6.1702870000000001</c:v>
                </c:pt>
                <c:pt idx="13">
                  <c:v>6.6680070000000002</c:v>
                </c:pt>
                <c:pt idx="14">
                  <c:v>8.4537189999999995</c:v>
                </c:pt>
                <c:pt idx="15">
                  <c:v>11.63438</c:v>
                </c:pt>
                <c:pt idx="16">
                  <c:v>15.097872000000001</c:v>
                </c:pt>
                <c:pt idx="17">
                  <c:v>18.109379000000001</c:v>
                </c:pt>
                <c:pt idx="18">
                  <c:v>19.741282000000002</c:v>
                </c:pt>
                <c:pt idx="19">
                  <c:v>19.912519</c:v>
                </c:pt>
                <c:pt idx="20">
                  <c:v>19.889658000000001</c:v>
                </c:pt>
                <c:pt idx="21">
                  <c:v>19.810282000000001</c:v>
                </c:pt>
                <c:pt idx="22">
                  <c:v>19.738313999999999</c:v>
                </c:pt>
                <c:pt idx="23">
                  <c:v>19.666907999999999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A2-43A7-9A03-B96404B55C24}"/>
            </c:ext>
          </c:extLst>
        </c:ser>
        <c:ser>
          <c:idx val="4"/>
          <c:order val="5"/>
          <c:tx>
            <c:strRef>
              <c:f>Restore_Hourly_Total!$I$1</c:f>
              <c:strCache>
                <c:ptCount val="1"/>
                <c:pt idx="0">
                  <c:v>OilandGasPeakers_Generation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2.332271</c:v>
                </c:pt>
                <c:pt idx="1">
                  <c:v>2.2125680000000001</c:v>
                </c:pt>
                <c:pt idx="2">
                  <c:v>1.9501980000000001</c:v>
                </c:pt>
                <c:pt idx="3">
                  <c:v>1.813804</c:v>
                </c:pt>
                <c:pt idx="4">
                  <c:v>1.7400329999999999</c:v>
                </c:pt>
                <c:pt idx="5">
                  <c:v>1.7534179999999999</c:v>
                </c:pt>
                <c:pt idx="6">
                  <c:v>1.4429320000000001</c:v>
                </c:pt>
                <c:pt idx="7">
                  <c:v>0.45403700000000002</c:v>
                </c:pt>
                <c:pt idx="8">
                  <c:v>0.114148</c:v>
                </c:pt>
                <c:pt idx="9">
                  <c:v>1.9213999999999998E-2</c:v>
                </c:pt>
                <c:pt idx="10">
                  <c:v>6.5700000000000003E-4</c:v>
                </c:pt>
                <c:pt idx="12">
                  <c:v>7.3020000000000003E-3</c:v>
                </c:pt>
                <c:pt idx="13">
                  <c:v>5.5329999999999997E-3</c:v>
                </c:pt>
                <c:pt idx="14">
                  <c:v>2.2395999999999999E-2</c:v>
                </c:pt>
                <c:pt idx="15">
                  <c:v>0.20005200000000001</c:v>
                </c:pt>
                <c:pt idx="16">
                  <c:v>0.96585299999999996</c:v>
                </c:pt>
                <c:pt idx="17">
                  <c:v>2.254597</c:v>
                </c:pt>
                <c:pt idx="18">
                  <c:v>2.4718300000000002</c:v>
                </c:pt>
                <c:pt idx="19">
                  <c:v>2.4262250000000001</c:v>
                </c:pt>
                <c:pt idx="20">
                  <c:v>2.414536</c:v>
                </c:pt>
                <c:pt idx="21">
                  <c:v>2.3983400000000001</c:v>
                </c:pt>
                <c:pt idx="22">
                  <c:v>2.3584109999999998</c:v>
                </c:pt>
                <c:pt idx="23">
                  <c:v>2.3992209999999998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A2-43A7-9A03-B96404B55C24}"/>
            </c:ext>
          </c:extLst>
        </c:ser>
        <c:ser>
          <c:idx val="5"/>
          <c:order val="6"/>
          <c:tx>
            <c:strRef>
              <c:f>Restore_Hourly_Total!$J$1</c:f>
              <c:strCache>
                <c:ptCount val="1"/>
                <c:pt idx="0">
                  <c:v>GasCombinedCycle_Generation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31.711095</c:v>
                </c:pt>
                <c:pt idx="1">
                  <c:v>31.533429000000002</c:v>
                </c:pt>
                <c:pt idx="2">
                  <c:v>30.593007</c:v>
                </c:pt>
                <c:pt idx="3">
                  <c:v>30.008133000000001</c:v>
                </c:pt>
                <c:pt idx="4">
                  <c:v>29.278034999999999</c:v>
                </c:pt>
                <c:pt idx="5">
                  <c:v>29.513238000000001</c:v>
                </c:pt>
                <c:pt idx="6">
                  <c:v>26.145999</c:v>
                </c:pt>
                <c:pt idx="7">
                  <c:v>14.890351000000001</c:v>
                </c:pt>
                <c:pt idx="8">
                  <c:v>6.3095739999999996</c:v>
                </c:pt>
                <c:pt idx="9">
                  <c:v>4.4832780000000003</c:v>
                </c:pt>
                <c:pt idx="10">
                  <c:v>4.2250009999999998</c:v>
                </c:pt>
                <c:pt idx="11">
                  <c:v>4.1579730000000001</c:v>
                </c:pt>
                <c:pt idx="12">
                  <c:v>4.1955929999999997</c:v>
                </c:pt>
                <c:pt idx="13">
                  <c:v>4.2225510000000002</c:v>
                </c:pt>
                <c:pt idx="14">
                  <c:v>4.434488</c:v>
                </c:pt>
                <c:pt idx="15">
                  <c:v>6.9457500000000003</c:v>
                </c:pt>
                <c:pt idx="16">
                  <c:v>18.315151</c:v>
                </c:pt>
                <c:pt idx="17">
                  <c:v>31.383244999999999</c:v>
                </c:pt>
                <c:pt idx="18">
                  <c:v>34.478811999999998</c:v>
                </c:pt>
                <c:pt idx="19">
                  <c:v>33.945962999999999</c:v>
                </c:pt>
                <c:pt idx="20">
                  <c:v>33.181368999999997</c:v>
                </c:pt>
                <c:pt idx="21">
                  <c:v>32.580970999999998</c:v>
                </c:pt>
                <c:pt idx="22">
                  <c:v>32.262338999999997</c:v>
                </c:pt>
                <c:pt idx="23">
                  <c:v>31.996669000000001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A2-43A7-9A03-B96404B55C24}"/>
            </c:ext>
          </c:extLst>
        </c:ser>
        <c:ser>
          <c:idx val="6"/>
          <c:order val="7"/>
          <c:tx>
            <c:strRef>
              <c:f>Restore_Hourly_Total!$K$1</c:f>
              <c:strCache>
                <c:ptCount val="1"/>
                <c:pt idx="0">
                  <c:v>Hydro_Generation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Restore_Hourly_Total!$K$2:$K$25</c:f>
              <c:numCache>
                <c:formatCode>General</c:formatCode>
                <c:ptCount val="24"/>
                <c:pt idx="0">
                  <c:v>16.545030000000001</c:v>
                </c:pt>
                <c:pt idx="1">
                  <c:v>16.794957</c:v>
                </c:pt>
                <c:pt idx="2">
                  <c:v>16.610574</c:v>
                </c:pt>
                <c:pt idx="3">
                  <c:v>16.266023000000001</c:v>
                </c:pt>
                <c:pt idx="4">
                  <c:v>14.494448999999999</c:v>
                </c:pt>
                <c:pt idx="5">
                  <c:v>14.360976000000001</c:v>
                </c:pt>
                <c:pt idx="6">
                  <c:v>13.296217</c:v>
                </c:pt>
                <c:pt idx="7">
                  <c:v>8.8832920000000009</c:v>
                </c:pt>
                <c:pt idx="8">
                  <c:v>5.7496499999999999</c:v>
                </c:pt>
                <c:pt idx="9">
                  <c:v>3.5925470000000002</c:v>
                </c:pt>
                <c:pt idx="10">
                  <c:v>2.887067</c:v>
                </c:pt>
                <c:pt idx="11">
                  <c:v>2.8193079999999999</c:v>
                </c:pt>
                <c:pt idx="12">
                  <c:v>2.9133710000000002</c:v>
                </c:pt>
                <c:pt idx="13">
                  <c:v>3.268494</c:v>
                </c:pt>
                <c:pt idx="14">
                  <c:v>3.436258</c:v>
                </c:pt>
                <c:pt idx="15">
                  <c:v>4.418641</c:v>
                </c:pt>
                <c:pt idx="16">
                  <c:v>7.5262869999999999</c:v>
                </c:pt>
                <c:pt idx="17">
                  <c:v>13.366135</c:v>
                </c:pt>
                <c:pt idx="18">
                  <c:v>14.478249999999999</c:v>
                </c:pt>
                <c:pt idx="19">
                  <c:v>13.830734</c:v>
                </c:pt>
                <c:pt idx="20">
                  <c:v>13.781081</c:v>
                </c:pt>
                <c:pt idx="21">
                  <c:v>13.150212</c:v>
                </c:pt>
                <c:pt idx="22">
                  <c:v>15.127167999999999</c:v>
                </c:pt>
                <c:pt idx="23">
                  <c:v>16.085941999999999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A2-43A7-9A03-B96404B55C24}"/>
            </c:ext>
          </c:extLst>
        </c:ser>
        <c:ser>
          <c:idx val="8"/>
          <c:order val="8"/>
          <c:tx>
            <c:strRef>
              <c:f>Restore_Hourly_Total!$M$1</c:f>
              <c:strCache>
                <c:ptCount val="1"/>
                <c:pt idx="0">
                  <c:v>Wind_Generation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84.660365999999996</c:v>
                </c:pt>
                <c:pt idx="1">
                  <c:v>83.832931000000002</c:v>
                </c:pt>
                <c:pt idx="2">
                  <c:v>82.682817999999997</c:v>
                </c:pt>
                <c:pt idx="3">
                  <c:v>81.344583</c:v>
                </c:pt>
                <c:pt idx="4">
                  <c:v>79.978451000000007</c:v>
                </c:pt>
                <c:pt idx="5">
                  <c:v>78.630972</c:v>
                </c:pt>
                <c:pt idx="6">
                  <c:v>74.21499</c:v>
                </c:pt>
                <c:pt idx="7">
                  <c:v>64.436267000000001</c:v>
                </c:pt>
                <c:pt idx="8">
                  <c:v>49.109521000000001</c:v>
                </c:pt>
                <c:pt idx="9">
                  <c:v>36.765081000000002</c:v>
                </c:pt>
                <c:pt idx="10">
                  <c:v>35.078995999999997</c:v>
                </c:pt>
                <c:pt idx="11">
                  <c:v>36.995199999999997</c:v>
                </c:pt>
                <c:pt idx="12">
                  <c:v>39.083201000000003</c:v>
                </c:pt>
                <c:pt idx="13">
                  <c:v>41.753119000000012</c:v>
                </c:pt>
                <c:pt idx="14">
                  <c:v>46.172992000000001</c:v>
                </c:pt>
                <c:pt idx="15">
                  <c:v>51.654525999999997</c:v>
                </c:pt>
                <c:pt idx="16">
                  <c:v>59.690123999999997</c:v>
                </c:pt>
                <c:pt idx="17">
                  <c:v>68.065782999999996</c:v>
                </c:pt>
                <c:pt idx="18">
                  <c:v>73.085962000000009</c:v>
                </c:pt>
                <c:pt idx="19">
                  <c:v>79.314964000000003</c:v>
                </c:pt>
                <c:pt idx="20">
                  <c:v>83.905766</c:v>
                </c:pt>
                <c:pt idx="21">
                  <c:v>85.738337999999999</c:v>
                </c:pt>
                <c:pt idx="22">
                  <c:v>86.160259999999994</c:v>
                </c:pt>
                <c:pt idx="23">
                  <c:v>85.554791000000009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CA2-43A7-9A03-B96404B55C24}"/>
            </c:ext>
          </c:extLst>
        </c:ser>
        <c:ser>
          <c:idx val="9"/>
          <c:order val="9"/>
          <c:tx>
            <c:strRef>
              <c:f>Restore_Hourly_Total!$O$1</c:f>
              <c:strCache>
                <c:ptCount val="1"/>
                <c:pt idx="0">
                  <c:v>Solar_Generation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1.6251000000000002E-2</c:v>
                </c:pt>
                <c:pt idx="5">
                  <c:v>1.222585</c:v>
                </c:pt>
                <c:pt idx="6">
                  <c:v>10.658822000000001</c:v>
                </c:pt>
                <c:pt idx="7">
                  <c:v>40.766781000000002</c:v>
                </c:pt>
                <c:pt idx="8">
                  <c:v>73.353199000000004</c:v>
                </c:pt>
                <c:pt idx="9">
                  <c:v>97.916201999999998</c:v>
                </c:pt>
                <c:pt idx="10">
                  <c:v>123.457919</c:v>
                </c:pt>
                <c:pt idx="11">
                  <c:v>148.59867</c:v>
                </c:pt>
                <c:pt idx="12">
                  <c:v>156.40468100000001</c:v>
                </c:pt>
                <c:pt idx="13">
                  <c:v>154.28874300000001</c:v>
                </c:pt>
                <c:pt idx="14">
                  <c:v>144.37882400000001</c:v>
                </c:pt>
                <c:pt idx="15">
                  <c:v>116.576027</c:v>
                </c:pt>
                <c:pt idx="16">
                  <c:v>68.712597000000002</c:v>
                </c:pt>
                <c:pt idx="17">
                  <c:v>22.750119999999999</c:v>
                </c:pt>
                <c:pt idx="18">
                  <c:v>3.550335</c:v>
                </c:pt>
                <c:pt idx="19">
                  <c:v>0.179365</c:v>
                </c:pt>
                <c:pt idx="20">
                  <c:v>2.52E-4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CA2-43A7-9A03-B96404B55C24}"/>
            </c:ext>
          </c:extLst>
        </c:ser>
        <c:ser>
          <c:idx val="10"/>
          <c:order val="10"/>
          <c:tx>
            <c:strRef>
              <c:f>Restore_Hourly_Total!$N$1</c:f>
              <c:strCache>
                <c:ptCount val="1"/>
                <c:pt idx="0">
                  <c:v>SolarHybrid_Generation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6.9059999999999998E-3</c:v>
                </c:pt>
                <c:pt idx="5">
                  <c:v>1.2661070000000001</c:v>
                </c:pt>
                <c:pt idx="6">
                  <c:v>11.582136999999999</c:v>
                </c:pt>
                <c:pt idx="7">
                  <c:v>43.206125</c:v>
                </c:pt>
                <c:pt idx="8">
                  <c:v>73.760096000000004</c:v>
                </c:pt>
                <c:pt idx="9">
                  <c:v>94.296002000000001</c:v>
                </c:pt>
                <c:pt idx="10">
                  <c:v>107.36717400000001</c:v>
                </c:pt>
                <c:pt idx="11">
                  <c:v>111.789227</c:v>
                </c:pt>
                <c:pt idx="12">
                  <c:v>108.503992</c:v>
                </c:pt>
                <c:pt idx="13">
                  <c:v>104.092716</c:v>
                </c:pt>
                <c:pt idx="14">
                  <c:v>93.036891999999995</c:v>
                </c:pt>
                <c:pt idx="15">
                  <c:v>78.352048999999994</c:v>
                </c:pt>
                <c:pt idx="16">
                  <c:v>63.020057000000001</c:v>
                </c:pt>
                <c:pt idx="17">
                  <c:v>23.810873999999998</c:v>
                </c:pt>
                <c:pt idx="18">
                  <c:v>3.5984050000000001</c:v>
                </c:pt>
                <c:pt idx="19">
                  <c:v>0.120668</c:v>
                </c:pt>
                <c:pt idx="20">
                  <c:v>9.0000000000000002E-6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CA2-43A7-9A03-B96404B55C24}"/>
            </c:ext>
          </c:extLst>
        </c:ser>
        <c:ser>
          <c:idx val="7"/>
          <c:order val="11"/>
          <c:tx>
            <c:strRef>
              <c:f>Restore_Hourly_Total!$Q$1</c:f>
              <c:strCache>
                <c:ptCount val="1"/>
                <c:pt idx="0">
                  <c:v>SolarHybrid_Discharge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val>
            <c:numRef>
              <c:f>Restore_Hourly_Total!$Q$2:$Q$25</c:f>
              <c:numCache>
                <c:formatCode>General</c:formatCode>
                <c:ptCount val="24"/>
                <c:pt idx="0">
                  <c:v>17.279844000000001</c:v>
                </c:pt>
                <c:pt idx="1">
                  <c:v>17.374548999999998</c:v>
                </c:pt>
                <c:pt idx="2">
                  <c:v>13.288779999999999</c:v>
                </c:pt>
                <c:pt idx="3">
                  <c:v>12.853389999999999</c:v>
                </c:pt>
                <c:pt idx="4">
                  <c:v>10.45786</c:v>
                </c:pt>
                <c:pt idx="5">
                  <c:v>12.360702</c:v>
                </c:pt>
                <c:pt idx="6">
                  <c:v>11.210195000000001</c:v>
                </c:pt>
                <c:pt idx="7">
                  <c:v>3.6194130000000002</c:v>
                </c:pt>
                <c:pt idx="8">
                  <c:v>0.21304200000000001</c:v>
                </c:pt>
                <c:pt idx="9">
                  <c:v>7.4621000000000007E-2</c:v>
                </c:pt>
                <c:pt idx="10">
                  <c:v>3.5423000000000003E-2</c:v>
                </c:pt>
                <c:pt idx="11">
                  <c:v>1.0174000000000001E-2</c:v>
                </c:pt>
                <c:pt idx="12">
                  <c:v>5.04E-4</c:v>
                </c:pt>
                <c:pt idx="13">
                  <c:v>7.2750000000000002E-3</c:v>
                </c:pt>
                <c:pt idx="14">
                  <c:v>1.0562E-2</c:v>
                </c:pt>
                <c:pt idx="15">
                  <c:v>0.112717</c:v>
                </c:pt>
                <c:pt idx="16">
                  <c:v>3.779077</c:v>
                </c:pt>
                <c:pt idx="17">
                  <c:v>24.504773</c:v>
                </c:pt>
                <c:pt idx="18">
                  <c:v>34.386524999999999</c:v>
                </c:pt>
                <c:pt idx="19">
                  <c:v>32.658582000000003</c:v>
                </c:pt>
                <c:pt idx="20">
                  <c:v>29.971675999999999</c:v>
                </c:pt>
                <c:pt idx="21">
                  <c:v>25.713206</c:v>
                </c:pt>
                <c:pt idx="22">
                  <c:v>16.788136000000002</c:v>
                </c:pt>
                <c:pt idx="23">
                  <c:v>19.585992999999998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CA2-43A7-9A03-B96404B55C24}"/>
            </c:ext>
          </c:extLst>
        </c:ser>
        <c:ser>
          <c:idx val="12"/>
          <c:order val="12"/>
          <c:tx>
            <c:strRef>
              <c:f>Restore_Hourly_Total!$R$1</c:f>
              <c:strCache>
                <c:ptCount val="1"/>
                <c:pt idx="0">
                  <c:v>PumpedHydro_Discharge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3.256659</c:v>
                </c:pt>
                <c:pt idx="1">
                  <c:v>3.9198010000000001</c:v>
                </c:pt>
                <c:pt idx="2">
                  <c:v>3.239808</c:v>
                </c:pt>
                <c:pt idx="3">
                  <c:v>2.8443070000000001</c:v>
                </c:pt>
                <c:pt idx="4">
                  <c:v>2.8586499999999999</c:v>
                </c:pt>
                <c:pt idx="5">
                  <c:v>3.0097390000000002</c:v>
                </c:pt>
                <c:pt idx="6">
                  <c:v>2.1475399999999998</c:v>
                </c:pt>
                <c:pt idx="7">
                  <c:v>0.54436200000000001</c:v>
                </c:pt>
                <c:pt idx="8">
                  <c:v>3.3444000000000002E-2</c:v>
                </c:pt>
                <c:pt idx="9">
                  <c:v>7.6759999999999997E-3</c:v>
                </c:pt>
                <c:pt idx="10">
                  <c:v>9.3790000000000002E-3</c:v>
                </c:pt>
                <c:pt idx="12">
                  <c:v>3.5339999999999998E-3</c:v>
                </c:pt>
                <c:pt idx="15">
                  <c:v>4.2752999999999999E-2</c:v>
                </c:pt>
                <c:pt idx="16">
                  <c:v>0.69149799999999995</c:v>
                </c:pt>
                <c:pt idx="17">
                  <c:v>3.5591430000000002</c:v>
                </c:pt>
                <c:pt idx="18">
                  <c:v>3.7914650000000001</c:v>
                </c:pt>
                <c:pt idx="19">
                  <c:v>4.0769019999999996</c:v>
                </c:pt>
                <c:pt idx="20">
                  <c:v>3.1925810000000001</c:v>
                </c:pt>
                <c:pt idx="21">
                  <c:v>3.3754749999999998</c:v>
                </c:pt>
                <c:pt idx="22">
                  <c:v>3.591704</c:v>
                </c:pt>
                <c:pt idx="23">
                  <c:v>3.2982339999999999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CA2-43A7-9A03-B96404B55C24}"/>
            </c:ext>
          </c:extLst>
        </c:ser>
        <c:ser>
          <c:idx val="13"/>
          <c:order val="13"/>
          <c:tx>
            <c:strRef>
              <c:f>Restore_Hourly_Total!$S$1</c:f>
              <c:strCache>
                <c:ptCount val="1"/>
                <c:pt idx="0">
                  <c:v>BatteryStorage_Discharge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Restore_Hourly_Total!$S$2:$S$25</c:f>
              <c:numCache>
                <c:formatCode>General</c:formatCode>
                <c:ptCount val="24"/>
                <c:pt idx="0">
                  <c:v>19.517931999999998</c:v>
                </c:pt>
                <c:pt idx="1">
                  <c:v>17.848983</c:v>
                </c:pt>
                <c:pt idx="2">
                  <c:v>15.770002</c:v>
                </c:pt>
                <c:pt idx="3">
                  <c:v>12.391116999999999</c:v>
                </c:pt>
                <c:pt idx="4">
                  <c:v>10.973281999999999</c:v>
                </c:pt>
                <c:pt idx="5">
                  <c:v>9.294943</c:v>
                </c:pt>
                <c:pt idx="6">
                  <c:v>8.8332320000000006</c:v>
                </c:pt>
                <c:pt idx="7">
                  <c:v>5.5269729999999999</c:v>
                </c:pt>
                <c:pt idx="8">
                  <c:v>2.7797010000000002</c:v>
                </c:pt>
                <c:pt idx="9">
                  <c:v>1.7101189999999999</c:v>
                </c:pt>
                <c:pt idx="10">
                  <c:v>0.92839799999999995</c:v>
                </c:pt>
                <c:pt idx="11">
                  <c:v>0.54749700000000001</c:v>
                </c:pt>
                <c:pt idx="12">
                  <c:v>0.40816599999999997</c:v>
                </c:pt>
                <c:pt idx="13">
                  <c:v>0.44071100000000002</c:v>
                </c:pt>
                <c:pt idx="14">
                  <c:v>0.48277500000000001</c:v>
                </c:pt>
                <c:pt idx="15">
                  <c:v>1.1209910000000001</c:v>
                </c:pt>
                <c:pt idx="16">
                  <c:v>4.0080720000000003</c:v>
                </c:pt>
                <c:pt idx="17">
                  <c:v>35.124825999999999</c:v>
                </c:pt>
                <c:pt idx="18">
                  <c:v>47.805587000000003</c:v>
                </c:pt>
                <c:pt idx="19">
                  <c:v>42.258398999999997</c:v>
                </c:pt>
                <c:pt idx="20">
                  <c:v>36.259756000000003</c:v>
                </c:pt>
                <c:pt idx="21">
                  <c:v>29.900392</c:v>
                </c:pt>
                <c:pt idx="22">
                  <c:v>29.760062999999999</c:v>
                </c:pt>
                <c:pt idx="23">
                  <c:v>22.214563999999999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CA2-43A7-9A03-B96404B55C24}"/>
            </c:ext>
          </c:extLst>
        </c:ser>
        <c:ser>
          <c:idx val="11"/>
          <c:order val="15"/>
          <c:tx>
            <c:strRef>
              <c:f>Restore_Hourly_Total!$P$1</c:f>
              <c:strCache>
                <c:ptCount val="1"/>
                <c:pt idx="0">
                  <c:v>Curtailment_Generation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1.4213560000000001</c:v>
                </c:pt>
                <c:pt idx="1">
                  <c:v>1.1913910000000001</c:v>
                </c:pt>
                <c:pt idx="2">
                  <c:v>1.1830529999999999</c:v>
                </c:pt>
                <c:pt idx="3">
                  <c:v>1.205362</c:v>
                </c:pt>
                <c:pt idx="4">
                  <c:v>1.429208</c:v>
                </c:pt>
                <c:pt idx="5">
                  <c:v>1.0322610000000001</c:v>
                </c:pt>
                <c:pt idx="6">
                  <c:v>0.93414900000000001</c:v>
                </c:pt>
                <c:pt idx="7">
                  <c:v>19.11233</c:v>
                </c:pt>
                <c:pt idx="8">
                  <c:v>76.185736000000006</c:v>
                </c:pt>
                <c:pt idx="9">
                  <c:v>130.85679300000001</c:v>
                </c:pt>
                <c:pt idx="10">
                  <c:v>134.115444</c:v>
                </c:pt>
                <c:pt idx="11">
                  <c:v>93.050663</c:v>
                </c:pt>
                <c:pt idx="12">
                  <c:v>71.568980999999994</c:v>
                </c:pt>
                <c:pt idx="13">
                  <c:v>60.645460999999997</c:v>
                </c:pt>
                <c:pt idx="14">
                  <c:v>39.078476000000002</c:v>
                </c:pt>
                <c:pt idx="15">
                  <c:v>16.656317000000001</c:v>
                </c:pt>
                <c:pt idx="16">
                  <c:v>6.9958320000000001</c:v>
                </c:pt>
                <c:pt idx="17">
                  <c:v>0.55043699999999995</c:v>
                </c:pt>
                <c:pt idx="18">
                  <c:v>0.44952199999999998</c:v>
                </c:pt>
                <c:pt idx="19">
                  <c:v>0.69267000000000001</c:v>
                </c:pt>
                <c:pt idx="20">
                  <c:v>0.96265800000000001</c:v>
                </c:pt>
                <c:pt idx="21">
                  <c:v>1.111845</c:v>
                </c:pt>
                <c:pt idx="22">
                  <c:v>1.1574230000000001</c:v>
                </c:pt>
                <c:pt idx="23">
                  <c:v>1.336654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CA2-43A7-9A03-B96404B55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696528"/>
        <c:axId val="672697072"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PumpedHydro_Charge</c:v>
                </c:pt>
              </c:strCache>
            </c:strRef>
          </c:tx>
          <c:spPr>
            <a:solidFill>
              <a:srgbClr val="0096D7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-1.7704999999999999E-2</c:v>
                </c:pt>
                <c:pt idx="1">
                  <c:v>-1.6591999999999999E-2</c:v>
                </c:pt>
                <c:pt idx="2">
                  <c:v>-1.8377000000000001E-2</c:v>
                </c:pt>
                <c:pt idx="3">
                  <c:v>-2.7976999999999998E-2</c:v>
                </c:pt>
                <c:pt idx="4">
                  <c:v>-4.8131E-2</c:v>
                </c:pt>
                <c:pt idx="5">
                  <c:v>-5.4462000000000003E-2</c:v>
                </c:pt>
                <c:pt idx="6">
                  <c:v>-0.28772799999999998</c:v>
                </c:pt>
                <c:pt idx="7">
                  <c:v>-3.5416829999999999</c:v>
                </c:pt>
                <c:pt idx="8">
                  <c:v>-5.9536959999999999</c:v>
                </c:pt>
                <c:pt idx="9">
                  <c:v>-6.3199699999999996</c:v>
                </c:pt>
                <c:pt idx="10">
                  <c:v>-6.391597</c:v>
                </c:pt>
                <c:pt idx="11">
                  <c:v>-6.3891609999999996</c:v>
                </c:pt>
                <c:pt idx="12">
                  <c:v>-6.3155020000000004</c:v>
                </c:pt>
                <c:pt idx="13">
                  <c:v>-6.2291869999999996</c:v>
                </c:pt>
                <c:pt idx="14">
                  <c:v>-6.1421099999999997</c:v>
                </c:pt>
                <c:pt idx="15">
                  <c:v>-5.8974500000000001</c:v>
                </c:pt>
                <c:pt idx="16">
                  <c:v>-3.3139789999999998</c:v>
                </c:pt>
                <c:pt idx="17">
                  <c:v>-0.15326500000000001</c:v>
                </c:pt>
                <c:pt idx="18">
                  <c:v>-2.2769999999999999E-3</c:v>
                </c:pt>
                <c:pt idx="19">
                  <c:v>-1.4645E-2</c:v>
                </c:pt>
                <c:pt idx="20">
                  <c:v>-1.3350000000000001E-2</c:v>
                </c:pt>
                <c:pt idx="21">
                  <c:v>-3.288E-2</c:v>
                </c:pt>
                <c:pt idx="22">
                  <c:v>-1.8141999999999998E-2</c:v>
                </c:pt>
                <c:pt idx="23">
                  <c:v>-2.2612E-2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CA2-43A7-9A03-B96404B55C24}"/>
            </c:ext>
          </c:extLst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BatteryStorage_Charge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-2.0966309999999999</c:v>
                </c:pt>
                <c:pt idx="1">
                  <c:v>-1.327275</c:v>
                </c:pt>
                <c:pt idx="2">
                  <c:v>-1.737201</c:v>
                </c:pt>
                <c:pt idx="3">
                  <c:v>-1.8915010000000001</c:v>
                </c:pt>
                <c:pt idx="4">
                  <c:v>-2.1078510000000001</c:v>
                </c:pt>
                <c:pt idx="5">
                  <c:v>-1.2600610000000001</c:v>
                </c:pt>
                <c:pt idx="6">
                  <c:v>-0.55349099999999996</c:v>
                </c:pt>
                <c:pt idx="7">
                  <c:v>-0.54853600000000002</c:v>
                </c:pt>
                <c:pt idx="8">
                  <c:v>-6.2992569999999999</c:v>
                </c:pt>
                <c:pt idx="9">
                  <c:v>-23.405867000000001</c:v>
                </c:pt>
                <c:pt idx="10">
                  <c:v>-51.369714999999999</c:v>
                </c:pt>
                <c:pt idx="11">
                  <c:v>-76.405632999999995</c:v>
                </c:pt>
                <c:pt idx="12">
                  <c:v>-78.226337999999998</c:v>
                </c:pt>
                <c:pt idx="13">
                  <c:v>-72.779540999999995</c:v>
                </c:pt>
                <c:pt idx="14">
                  <c:v>-58.447319</c:v>
                </c:pt>
                <c:pt idx="15">
                  <c:v>-28.438761</c:v>
                </c:pt>
                <c:pt idx="16">
                  <c:v>-3.114684</c:v>
                </c:pt>
                <c:pt idx="17">
                  <c:v>-5.3245000000000001E-2</c:v>
                </c:pt>
                <c:pt idx="18">
                  <c:v>-0.11931899999999999</c:v>
                </c:pt>
                <c:pt idx="19">
                  <c:v>-0.62099700000000002</c:v>
                </c:pt>
                <c:pt idx="20">
                  <c:v>-1.862935</c:v>
                </c:pt>
                <c:pt idx="21">
                  <c:v>-2.427054</c:v>
                </c:pt>
                <c:pt idx="22">
                  <c:v>-2.0703550000000002</c:v>
                </c:pt>
                <c:pt idx="23">
                  <c:v>-1.5499430000000001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0CA2-43A7-9A03-B96404B55C24}"/>
            </c:ext>
          </c:extLst>
        </c:ser>
        <c:ser>
          <c:idx val="15"/>
          <c:order val="2"/>
          <c:tx>
            <c:strRef>
              <c:f>Restore_Hourly_Total!$F$1</c:f>
              <c:strCache>
                <c:ptCount val="1"/>
                <c:pt idx="0">
                  <c:v>SolarHybrid_Charge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Restore_Hourly_Total!$F$2:$F$25</c:f>
              <c:numCache>
                <c:formatCode>General</c:formatCode>
                <c:ptCount val="24"/>
                <c:pt idx="4">
                  <c:v>-1.8900000000000001E-4</c:v>
                </c:pt>
                <c:pt idx="5">
                  <c:v>-9.4369999999999992E-3</c:v>
                </c:pt>
                <c:pt idx="6">
                  <c:v>-1.8762999999999998E-2</c:v>
                </c:pt>
                <c:pt idx="7">
                  <c:v>-0.11425200000000001</c:v>
                </c:pt>
                <c:pt idx="8">
                  <c:v>-0.33354499999999998</c:v>
                </c:pt>
                <c:pt idx="9">
                  <c:v>-1.6456280000000001</c:v>
                </c:pt>
                <c:pt idx="10">
                  <c:v>-16.404886000000001</c:v>
                </c:pt>
                <c:pt idx="11">
                  <c:v>-49.425407999999997</c:v>
                </c:pt>
                <c:pt idx="12">
                  <c:v>-67.837602000000004</c:v>
                </c:pt>
                <c:pt idx="13">
                  <c:v>-68.575315000000003</c:v>
                </c:pt>
                <c:pt idx="14">
                  <c:v>-66.151534999999996</c:v>
                </c:pt>
                <c:pt idx="15">
                  <c:v>-47.843561000000001</c:v>
                </c:pt>
                <c:pt idx="16">
                  <c:v>-10.683842</c:v>
                </c:pt>
                <c:pt idx="17">
                  <c:v>-2.7038E-2</c:v>
                </c:pt>
                <c:pt idx="18">
                  <c:v>-1.4610000000000001E-3</c:v>
                </c:pt>
                <c:pt idx="19">
                  <c:v>-4.5339999999999998E-3</c:v>
                </c:pt>
                <c:pt idx="20">
                  <c:v>-3.6000000000000001E-5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CA2-43A7-9A03-B96404B55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1920"/>
        <c:axId val="672691088"/>
      </c:areaChart>
      <c:lineChart>
        <c:grouping val="standard"/>
        <c:varyColors val="0"/>
        <c:ser>
          <c:idx val="14"/>
          <c:order val="14"/>
          <c:tx>
            <c:strRef>
              <c:f>Restore_Hourly_Total!$T$1</c:f>
              <c:strCache>
                <c:ptCount val="1"/>
                <c:pt idx="0">
                  <c:v>Load_Load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Restore_Hourly_Total!$T$2:$T$25</c:f>
              <c:numCache>
                <c:formatCode>General</c:formatCode>
                <c:ptCount val="24"/>
                <c:pt idx="0">
                  <c:v>203.426413</c:v>
                </c:pt>
                <c:pt idx="1">
                  <c:v>202.535021</c:v>
                </c:pt>
                <c:pt idx="2">
                  <c:v>192.611132</c:v>
                </c:pt>
                <c:pt idx="3">
                  <c:v>185.69823099999999</c:v>
                </c:pt>
                <c:pt idx="4">
                  <c:v>177.62136599999999</c:v>
                </c:pt>
                <c:pt idx="5">
                  <c:v>180.04086100000001</c:v>
                </c:pt>
                <c:pt idx="6">
                  <c:v>187.131167</c:v>
                </c:pt>
                <c:pt idx="7">
                  <c:v>201.47215700000001</c:v>
                </c:pt>
                <c:pt idx="8">
                  <c:v>217.40571499999999</c:v>
                </c:pt>
                <c:pt idx="9">
                  <c:v>224.159256</c:v>
                </c:pt>
                <c:pt idx="10">
                  <c:v>229.036956</c:v>
                </c:pt>
                <c:pt idx="11">
                  <c:v>234.234444</c:v>
                </c:pt>
                <c:pt idx="12">
                  <c:v>238.93574899999999</c:v>
                </c:pt>
                <c:pt idx="13">
                  <c:v>241.65761599999999</c:v>
                </c:pt>
                <c:pt idx="14">
                  <c:v>242.32998499999999</c:v>
                </c:pt>
                <c:pt idx="15">
                  <c:v>243.716072</c:v>
                </c:pt>
                <c:pt idx="16">
                  <c:v>244.03804600000001</c:v>
                </c:pt>
                <c:pt idx="17">
                  <c:v>253.89760200000001</c:v>
                </c:pt>
                <c:pt idx="18">
                  <c:v>249.05223599999999</c:v>
                </c:pt>
                <c:pt idx="19">
                  <c:v>239.80771799999999</c:v>
                </c:pt>
                <c:pt idx="20">
                  <c:v>232.18652599999999</c:v>
                </c:pt>
                <c:pt idx="21">
                  <c:v>221.18334300000001</c:v>
                </c:pt>
                <c:pt idx="22">
                  <c:v>214.462504</c:v>
                </c:pt>
                <c:pt idx="23">
                  <c:v>209.99887699999999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0CA2-43A7-9A03-B96404B55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696528"/>
        <c:axId val="672697072"/>
      </c:lineChart>
      <c:catAx>
        <c:axId val="67269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707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672697072"/>
        <c:scaling>
          <c:orientation val="minMax"/>
          <c:max val="42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96528"/>
        <c:crosses val="autoZero"/>
        <c:crossBetween val="between"/>
      </c:valAx>
      <c:valAx>
        <c:axId val="67269108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63381920"/>
        <c:crosses val="max"/>
        <c:crossBetween val="between"/>
      </c:valAx>
      <c:catAx>
        <c:axId val="63381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7269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261080572475605E-2"/>
          <c:y val="2.0250092027619439E-2"/>
          <c:w val="0.95373891942752442"/>
          <c:h val="0.8740776601559449"/>
        </c:manualLayout>
      </c:layout>
      <c:areaChart>
        <c:grouping val="stacked"/>
        <c:varyColors val="0"/>
        <c:ser>
          <c:idx val="2"/>
          <c:order val="3"/>
          <c:tx>
            <c:strRef>
              <c:f>Restore_Hourly_Total!$G$1</c:f>
              <c:strCache>
                <c:ptCount val="1"/>
                <c:pt idx="0">
                  <c:v>Coal_Generation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14.14048</c:v>
                </c:pt>
                <c:pt idx="1">
                  <c:v>14.242400999999999</c:v>
                </c:pt>
                <c:pt idx="2">
                  <c:v>13.905822000000001</c:v>
                </c:pt>
                <c:pt idx="3">
                  <c:v>13.742524</c:v>
                </c:pt>
                <c:pt idx="4">
                  <c:v>13.631012</c:v>
                </c:pt>
                <c:pt idx="5">
                  <c:v>13.971285999999999</c:v>
                </c:pt>
                <c:pt idx="6">
                  <c:v>13.897122</c:v>
                </c:pt>
                <c:pt idx="7">
                  <c:v>12.901555</c:v>
                </c:pt>
                <c:pt idx="8">
                  <c:v>11.638320999999999</c:v>
                </c:pt>
                <c:pt idx="9">
                  <c:v>10.458276</c:v>
                </c:pt>
                <c:pt idx="10">
                  <c:v>9.4861129999999996</c:v>
                </c:pt>
                <c:pt idx="11">
                  <c:v>8.8658680000000007</c:v>
                </c:pt>
                <c:pt idx="12">
                  <c:v>8.5547749999999994</c:v>
                </c:pt>
                <c:pt idx="13">
                  <c:v>8.8492320000000007</c:v>
                </c:pt>
                <c:pt idx="14">
                  <c:v>9.9397830000000003</c:v>
                </c:pt>
                <c:pt idx="15">
                  <c:v>11.778817999999999</c:v>
                </c:pt>
                <c:pt idx="16">
                  <c:v>13.847436999999999</c:v>
                </c:pt>
                <c:pt idx="17">
                  <c:v>15.735439</c:v>
                </c:pt>
                <c:pt idx="18">
                  <c:v>16.426983</c:v>
                </c:pt>
                <c:pt idx="19">
                  <c:v>16.246247</c:v>
                </c:pt>
                <c:pt idx="20">
                  <c:v>15.799776</c:v>
                </c:pt>
                <c:pt idx="21">
                  <c:v>15.208074999999999</c:v>
                </c:pt>
                <c:pt idx="22">
                  <c:v>14.823138999999999</c:v>
                </c:pt>
                <c:pt idx="23">
                  <c:v>14.543893000000001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8D-460F-9879-082205A9995C}"/>
            </c:ext>
          </c:extLst>
        </c:ser>
        <c:ser>
          <c:idx val="3"/>
          <c:order val="4"/>
          <c:tx>
            <c:strRef>
              <c:f>Restore_Hourly_Total!$H$1</c:f>
              <c:strCache>
                <c:ptCount val="1"/>
                <c:pt idx="0">
                  <c:v>Nuclear_Generation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25.750409999999999</c:v>
                </c:pt>
                <c:pt idx="1">
                  <c:v>25.751664000000002</c:v>
                </c:pt>
                <c:pt idx="2">
                  <c:v>25.697834</c:v>
                </c:pt>
                <c:pt idx="3">
                  <c:v>25.665770999999999</c:v>
                </c:pt>
                <c:pt idx="4">
                  <c:v>25.636429</c:v>
                </c:pt>
                <c:pt idx="5">
                  <c:v>25.646505999999999</c:v>
                </c:pt>
                <c:pt idx="6">
                  <c:v>25.594743999999999</c:v>
                </c:pt>
                <c:pt idx="7">
                  <c:v>24.410433000000001</c:v>
                </c:pt>
                <c:pt idx="8">
                  <c:v>22.062225999999999</c:v>
                </c:pt>
                <c:pt idx="9">
                  <c:v>19.379076000000001</c:v>
                </c:pt>
                <c:pt idx="10">
                  <c:v>16.997992</c:v>
                </c:pt>
                <c:pt idx="11">
                  <c:v>15.871668</c:v>
                </c:pt>
                <c:pt idx="12">
                  <c:v>15.753848</c:v>
                </c:pt>
                <c:pt idx="13">
                  <c:v>16.84919</c:v>
                </c:pt>
                <c:pt idx="14">
                  <c:v>19.157886999999999</c:v>
                </c:pt>
                <c:pt idx="15">
                  <c:v>21.798643999999999</c:v>
                </c:pt>
                <c:pt idx="16">
                  <c:v>24.263231999999999</c:v>
                </c:pt>
                <c:pt idx="17">
                  <c:v>25.735818999999999</c:v>
                </c:pt>
                <c:pt idx="18">
                  <c:v>26.013659000000001</c:v>
                </c:pt>
                <c:pt idx="19">
                  <c:v>25.993323</c:v>
                </c:pt>
                <c:pt idx="20">
                  <c:v>25.965223999999999</c:v>
                </c:pt>
                <c:pt idx="21">
                  <c:v>25.893065</c:v>
                </c:pt>
                <c:pt idx="22">
                  <c:v>25.836625999999999</c:v>
                </c:pt>
                <c:pt idx="23">
                  <c:v>25.801227000000001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A8D-460F-9879-082205A9995C}"/>
            </c:ext>
          </c:extLst>
        </c:ser>
        <c:ser>
          <c:idx val="4"/>
          <c:order val="5"/>
          <c:tx>
            <c:strRef>
              <c:f>Restore_Hourly_Total!$I$1</c:f>
              <c:strCache>
                <c:ptCount val="1"/>
                <c:pt idx="0">
                  <c:v>OilandGasPeakers_Generation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4.1515300000000002</c:v>
                </c:pt>
                <c:pt idx="1">
                  <c:v>4.036124</c:v>
                </c:pt>
                <c:pt idx="2">
                  <c:v>3.4725799999999998</c:v>
                </c:pt>
                <c:pt idx="3">
                  <c:v>3.2185730000000001</c:v>
                </c:pt>
                <c:pt idx="4">
                  <c:v>2.9204150000000002</c:v>
                </c:pt>
                <c:pt idx="5">
                  <c:v>2.9102450000000002</c:v>
                </c:pt>
                <c:pt idx="6">
                  <c:v>2.7019489999999999</c:v>
                </c:pt>
                <c:pt idx="7">
                  <c:v>1.676914</c:v>
                </c:pt>
                <c:pt idx="8">
                  <c:v>0.95203800000000005</c:v>
                </c:pt>
                <c:pt idx="9">
                  <c:v>0.31005899999999997</c:v>
                </c:pt>
                <c:pt idx="10">
                  <c:v>0.2344</c:v>
                </c:pt>
                <c:pt idx="11">
                  <c:v>0.22909199999999999</c:v>
                </c:pt>
                <c:pt idx="12">
                  <c:v>0.25019200000000003</c:v>
                </c:pt>
                <c:pt idx="13">
                  <c:v>0.26827299999999998</c:v>
                </c:pt>
                <c:pt idx="14">
                  <c:v>0.379299</c:v>
                </c:pt>
                <c:pt idx="15">
                  <c:v>1.267139</c:v>
                </c:pt>
                <c:pt idx="16">
                  <c:v>3.3393790000000001</c:v>
                </c:pt>
                <c:pt idx="17">
                  <c:v>6.4620340000000001</c:v>
                </c:pt>
                <c:pt idx="18">
                  <c:v>6.765066</c:v>
                </c:pt>
                <c:pt idx="19">
                  <c:v>5.7223689999999996</c:v>
                </c:pt>
                <c:pt idx="20">
                  <c:v>5.1357030000000004</c:v>
                </c:pt>
                <c:pt idx="21">
                  <c:v>4.6536469999999994</c:v>
                </c:pt>
                <c:pt idx="22">
                  <c:v>4.4011779999999998</c:v>
                </c:pt>
                <c:pt idx="23">
                  <c:v>4.1265530000000004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A8D-460F-9879-082205A9995C}"/>
            </c:ext>
          </c:extLst>
        </c:ser>
        <c:ser>
          <c:idx val="5"/>
          <c:order val="6"/>
          <c:tx>
            <c:strRef>
              <c:f>Restore_Hourly_Total!$J$1</c:f>
              <c:strCache>
                <c:ptCount val="1"/>
                <c:pt idx="0">
                  <c:v>GasCombinedCycle_Generation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55.770839000000002</c:v>
                </c:pt>
                <c:pt idx="1">
                  <c:v>54.813930999999997</c:v>
                </c:pt>
                <c:pt idx="2">
                  <c:v>52.288100999999997</c:v>
                </c:pt>
                <c:pt idx="3">
                  <c:v>49.933118999999998</c:v>
                </c:pt>
                <c:pt idx="4">
                  <c:v>47.223942000000001</c:v>
                </c:pt>
                <c:pt idx="5">
                  <c:v>47.570943999999997</c:v>
                </c:pt>
                <c:pt idx="6">
                  <c:v>44.831878000000003</c:v>
                </c:pt>
                <c:pt idx="7">
                  <c:v>32.983879999999999</c:v>
                </c:pt>
                <c:pt idx="8">
                  <c:v>19.707366</c:v>
                </c:pt>
                <c:pt idx="9">
                  <c:v>14.100979000000001</c:v>
                </c:pt>
                <c:pt idx="10">
                  <c:v>12.835049</c:v>
                </c:pt>
                <c:pt idx="11">
                  <c:v>12.601538</c:v>
                </c:pt>
                <c:pt idx="12">
                  <c:v>12.908279</c:v>
                </c:pt>
                <c:pt idx="13">
                  <c:v>13.669810999999999</c:v>
                </c:pt>
                <c:pt idx="14">
                  <c:v>15.498752</c:v>
                </c:pt>
                <c:pt idx="15">
                  <c:v>23.179952</c:v>
                </c:pt>
                <c:pt idx="16">
                  <c:v>40.525824999999998</c:v>
                </c:pt>
                <c:pt idx="17">
                  <c:v>58.112462999999998</c:v>
                </c:pt>
                <c:pt idx="18">
                  <c:v>63.069448000000001</c:v>
                </c:pt>
                <c:pt idx="19">
                  <c:v>62.159215000000003</c:v>
                </c:pt>
                <c:pt idx="20">
                  <c:v>61.087921000000001</c:v>
                </c:pt>
                <c:pt idx="21">
                  <c:v>59.316267000000003</c:v>
                </c:pt>
                <c:pt idx="22">
                  <c:v>57.794187000000001</c:v>
                </c:pt>
                <c:pt idx="23">
                  <c:v>56.951191000000001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8D-460F-9879-082205A9995C}"/>
            </c:ext>
          </c:extLst>
        </c:ser>
        <c:ser>
          <c:idx val="6"/>
          <c:order val="7"/>
          <c:tx>
            <c:strRef>
              <c:f>Restore_Hourly_Total!$K$1</c:f>
              <c:strCache>
                <c:ptCount val="1"/>
                <c:pt idx="0">
                  <c:v>Hydro_Generation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Restore_Hourly_Total!$K$2:$K$25</c:f>
              <c:numCache>
                <c:formatCode>General</c:formatCode>
                <c:ptCount val="24"/>
                <c:pt idx="0">
                  <c:v>16.513470999999999</c:v>
                </c:pt>
                <c:pt idx="1">
                  <c:v>17.201271999999999</c:v>
                </c:pt>
                <c:pt idx="2">
                  <c:v>16.667711000000001</c:v>
                </c:pt>
                <c:pt idx="3">
                  <c:v>15.772615999999999</c:v>
                </c:pt>
                <c:pt idx="4">
                  <c:v>14.281841</c:v>
                </c:pt>
                <c:pt idx="5">
                  <c:v>14.694292000000001</c:v>
                </c:pt>
                <c:pt idx="6">
                  <c:v>14.865432999999999</c:v>
                </c:pt>
                <c:pt idx="7">
                  <c:v>11.072755000000001</c:v>
                </c:pt>
                <c:pt idx="8">
                  <c:v>7.2877780000000003</c:v>
                </c:pt>
                <c:pt idx="9">
                  <c:v>5.2787100000000002</c:v>
                </c:pt>
                <c:pt idx="10">
                  <c:v>4.6756479999999998</c:v>
                </c:pt>
                <c:pt idx="11">
                  <c:v>4.5542109999999996</c:v>
                </c:pt>
                <c:pt idx="12">
                  <c:v>4.6765749999999997</c:v>
                </c:pt>
                <c:pt idx="13">
                  <c:v>4.8244449999999999</c:v>
                </c:pt>
                <c:pt idx="14">
                  <c:v>5.2193189999999996</c:v>
                </c:pt>
                <c:pt idx="15">
                  <c:v>6.385885</c:v>
                </c:pt>
                <c:pt idx="16">
                  <c:v>9.9718699999999991</c:v>
                </c:pt>
                <c:pt idx="17">
                  <c:v>15.072997000000001</c:v>
                </c:pt>
                <c:pt idx="18">
                  <c:v>15.754924000000001</c:v>
                </c:pt>
                <c:pt idx="19">
                  <c:v>15.010543999999999</c:v>
                </c:pt>
                <c:pt idx="20">
                  <c:v>14.884252</c:v>
                </c:pt>
                <c:pt idx="21">
                  <c:v>14.777070999999999</c:v>
                </c:pt>
                <c:pt idx="22">
                  <c:v>15.549856</c:v>
                </c:pt>
                <c:pt idx="23">
                  <c:v>16.681179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A8D-460F-9879-082205A9995C}"/>
            </c:ext>
          </c:extLst>
        </c:ser>
        <c:ser>
          <c:idx val="8"/>
          <c:order val="8"/>
          <c:tx>
            <c:strRef>
              <c:f>Restore_Hourly_Total!$M$1</c:f>
              <c:strCache>
                <c:ptCount val="1"/>
                <c:pt idx="0">
                  <c:v>Wind_Generation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62.272902999999999</c:v>
                </c:pt>
                <c:pt idx="1">
                  <c:v>61.568075999999998</c:v>
                </c:pt>
                <c:pt idx="2">
                  <c:v>60.747796999999998</c:v>
                </c:pt>
                <c:pt idx="3">
                  <c:v>59.821350000000002</c:v>
                </c:pt>
                <c:pt idx="4">
                  <c:v>58.853994999999998</c:v>
                </c:pt>
                <c:pt idx="5">
                  <c:v>57.798074</c:v>
                </c:pt>
                <c:pt idx="6">
                  <c:v>54.413752000000002</c:v>
                </c:pt>
                <c:pt idx="7">
                  <c:v>48.058681999999997</c:v>
                </c:pt>
                <c:pt idx="8">
                  <c:v>41.126035000000002</c:v>
                </c:pt>
                <c:pt idx="9">
                  <c:v>33.908735999999998</c:v>
                </c:pt>
                <c:pt idx="10">
                  <c:v>32.282420999999999</c:v>
                </c:pt>
                <c:pt idx="11">
                  <c:v>33.446866999999997</c:v>
                </c:pt>
                <c:pt idx="12">
                  <c:v>34.956243999999998</c:v>
                </c:pt>
                <c:pt idx="13">
                  <c:v>36.481380000000001</c:v>
                </c:pt>
                <c:pt idx="14">
                  <c:v>38.560725000000012</c:v>
                </c:pt>
                <c:pt idx="15">
                  <c:v>41.282421999999997</c:v>
                </c:pt>
                <c:pt idx="16">
                  <c:v>45.408369</c:v>
                </c:pt>
                <c:pt idx="17">
                  <c:v>50.254449000000001</c:v>
                </c:pt>
                <c:pt idx="18">
                  <c:v>53.802087999999998</c:v>
                </c:pt>
                <c:pt idx="19">
                  <c:v>58.359034999999999</c:v>
                </c:pt>
                <c:pt idx="20">
                  <c:v>61.679518999999999</c:v>
                </c:pt>
                <c:pt idx="21">
                  <c:v>63.042909000000002</c:v>
                </c:pt>
                <c:pt idx="22">
                  <c:v>63.317610999999999</c:v>
                </c:pt>
                <c:pt idx="23">
                  <c:v>62.899690999999997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A8D-460F-9879-082205A9995C}"/>
            </c:ext>
          </c:extLst>
        </c:ser>
        <c:ser>
          <c:idx val="9"/>
          <c:order val="9"/>
          <c:tx>
            <c:strRef>
              <c:f>Restore_Hourly_Total!$O$1</c:f>
              <c:strCache>
                <c:ptCount val="1"/>
                <c:pt idx="0">
                  <c:v>Solar_Generation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1.3767E-2</c:v>
                </c:pt>
                <c:pt idx="5">
                  <c:v>1.169843</c:v>
                </c:pt>
                <c:pt idx="6">
                  <c:v>10.513883999999999</c:v>
                </c:pt>
                <c:pt idx="7">
                  <c:v>43.16677</c:v>
                </c:pt>
                <c:pt idx="8">
                  <c:v>84.026862000000008</c:v>
                </c:pt>
                <c:pt idx="9">
                  <c:v>114.572553</c:v>
                </c:pt>
                <c:pt idx="10">
                  <c:v>138.66480999999999</c:v>
                </c:pt>
                <c:pt idx="11">
                  <c:v>161.34828999999999</c:v>
                </c:pt>
                <c:pt idx="12">
                  <c:v>165.842884</c:v>
                </c:pt>
                <c:pt idx="13">
                  <c:v>161.78783200000001</c:v>
                </c:pt>
                <c:pt idx="14">
                  <c:v>148.628435</c:v>
                </c:pt>
                <c:pt idx="15">
                  <c:v>117.42429300000001</c:v>
                </c:pt>
                <c:pt idx="16">
                  <c:v>69.178984</c:v>
                </c:pt>
                <c:pt idx="17">
                  <c:v>22.876965999999999</c:v>
                </c:pt>
                <c:pt idx="18">
                  <c:v>3.5077310000000002</c:v>
                </c:pt>
                <c:pt idx="19">
                  <c:v>0.165937</c:v>
                </c:pt>
                <c:pt idx="20">
                  <c:v>1.6100000000000001E-4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8D-460F-9879-082205A9995C}"/>
            </c:ext>
          </c:extLst>
        </c:ser>
        <c:ser>
          <c:idx val="10"/>
          <c:order val="10"/>
          <c:tx>
            <c:strRef>
              <c:f>Restore_Hourly_Total!$N$1</c:f>
              <c:strCache>
                <c:ptCount val="1"/>
                <c:pt idx="0">
                  <c:v>SolarHybrid_Generation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3.888E-3</c:v>
                </c:pt>
                <c:pt idx="5">
                  <c:v>0.552643</c:v>
                </c:pt>
                <c:pt idx="6">
                  <c:v>5.2936959999999997</c:v>
                </c:pt>
                <c:pt idx="7">
                  <c:v>19.937380000000001</c:v>
                </c:pt>
                <c:pt idx="8">
                  <c:v>35.790649000000002</c:v>
                </c:pt>
                <c:pt idx="9">
                  <c:v>45.001226000000003</c:v>
                </c:pt>
                <c:pt idx="10">
                  <c:v>49.226492999999998</c:v>
                </c:pt>
                <c:pt idx="11">
                  <c:v>50.777923999999999</c:v>
                </c:pt>
                <c:pt idx="12">
                  <c:v>49.524106000000003</c:v>
                </c:pt>
                <c:pt idx="13">
                  <c:v>46.812224000000001</c:v>
                </c:pt>
                <c:pt idx="14">
                  <c:v>42.697986</c:v>
                </c:pt>
                <c:pt idx="15">
                  <c:v>37.092866000000001</c:v>
                </c:pt>
                <c:pt idx="16">
                  <c:v>28.778873000000001</c:v>
                </c:pt>
                <c:pt idx="17">
                  <c:v>10.210077</c:v>
                </c:pt>
                <c:pt idx="18">
                  <c:v>1.4619949999999999</c:v>
                </c:pt>
                <c:pt idx="19">
                  <c:v>4.1463E-2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A8D-460F-9879-082205A9995C}"/>
            </c:ext>
          </c:extLst>
        </c:ser>
        <c:ser>
          <c:idx val="7"/>
          <c:order val="11"/>
          <c:tx>
            <c:strRef>
              <c:f>Restore_Hourly_Total!$Q$1</c:f>
              <c:strCache>
                <c:ptCount val="1"/>
                <c:pt idx="0">
                  <c:v>SolarHybrid_Discharge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val>
            <c:numRef>
              <c:f>Restore_Hourly_Total!$Q$2:$Q$25</c:f>
              <c:numCache>
                <c:formatCode>General</c:formatCode>
                <c:ptCount val="24"/>
                <c:pt idx="0">
                  <c:v>6.5998219999999996</c:v>
                </c:pt>
                <c:pt idx="1">
                  <c:v>7.8740959999999998</c:v>
                </c:pt>
                <c:pt idx="2">
                  <c:v>4.1320249999999996</c:v>
                </c:pt>
                <c:pt idx="3">
                  <c:v>3.1015419999999998</c:v>
                </c:pt>
                <c:pt idx="4">
                  <c:v>3.2404299999999999</c:v>
                </c:pt>
                <c:pt idx="5">
                  <c:v>3.0993240000000002</c:v>
                </c:pt>
                <c:pt idx="6">
                  <c:v>3.2538909999999999</c:v>
                </c:pt>
                <c:pt idx="7">
                  <c:v>1.4411830000000001</c:v>
                </c:pt>
                <c:pt idx="8">
                  <c:v>0.148595</c:v>
                </c:pt>
                <c:pt idx="9">
                  <c:v>3.3634999999999998E-2</c:v>
                </c:pt>
                <c:pt idx="10">
                  <c:v>1.7669000000000001E-2</c:v>
                </c:pt>
                <c:pt idx="11">
                  <c:v>1.2290000000000001E-3</c:v>
                </c:pt>
                <c:pt idx="12">
                  <c:v>2.2720000000000001E-3</c:v>
                </c:pt>
                <c:pt idx="13">
                  <c:v>4.9059999999999998E-3</c:v>
                </c:pt>
                <c:pt idx="14">
                  <c:v>1.1469E-2</c:v>
                </c:pt>
                <c:pt idx="15">
                  <c:v>0.17518500000000001</c:v>
                </c:pt>
                <c:pt idx="16">
                  <c:v>2.5703200000000002</c:v>
                </c:pt>
                <c:pt idx="17">
                  <c:v>15.149100000000001</c:v>
                </c:pt>
                <c:pt idx="18">
                  <c:v>16.101013999999999</c:v>
                </c:pt>
                <c:pt idx="19">
                  <c:v>15.126115</c:v>
                </c:pt>
                <c:pt idx="20">
                  <c:v>14.118569000000001</c:v>
                </c:pt>
                <c:pt idx="21">
                  <c:v>10.300221000000001</c:v>
                </c:pt>
                <c:pt idx="22">
                  <c:v>7.0016800000000003</c:v>
                </c:pt>
                <c:pt idx="23">
                  <c:v>7.4015589999999998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A8D-460F-9879-082205A9995C}"/>
            </c:ext>
          </c:extLst>
        </c:ser>
        <c:ser>
          <c:idx val="12"/>
          <c:order val="12"/>
          <c:tx>
            <c:strRef>
              <c:f>Restore_Hourly_Total!$R$1</c:f>
              <c:strCache>
                <c:ptCount val="1"/>
                <c:pt idx="0">
                  <c:v>PumpedHydro_Discharge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2.9079320000000002</c:v>
                </c:pt>
                <c:pt idx="1">
                  <c:v>3.0687449999999998</c:v>
                </c:pt>
                <c:pt idx="2">
                  <c:v>2.2898209999999999</c:v>
                </c:pt>
                <c:pt idx="3">
                  <c:v>2.1595119999999999</c:v>
                </c:pt>
                <c:pt idx="4">
                  <c:v>2.1053549999999999</c:v>
                </c:pt>
                <c:pt idx="5">
                  <c:v>2.1285769999999999</c:v>
                </c:pt>
                <c:pt idx="6">
                  <c:v>1.8505929999999999</c:v>
                </c:pt>
                <c:pt idx="7">
                  <c:v>0.86504499999999995</c:v>
                </c:pt>
                <c:pt idx="8">
                  <c:v>0.107071</c:v>
                </c:pt>
                <c:pt idx="9">
                  <c:v>2.81E-2</c:v>
                </c:pt>
                <c:pt idx="10">
                  <c:v>1.6875999999999999E-2</c:v>
                </c:pt>
                <c:pt idx="11">
                  <c:v>4.4749999999999998E-3</c:v>
                </c:pt>
                <c:pt idx="12">
                  <c:v>4.4749999999999998E-3</c:v>
                </c:pt>
                <c:pt idx="13">
                  <c:v>4.4749999999999998E-3</c:v>
                </c:pt>
                <c:pt idx="14">
                  <c:v>1.282E-2</c:v>
                </c:pt>
                <c:pt idx="15">
                  <c:v>0.14622399999999999</c:v>
                </c:pt>
                <c:pt idx="16">
                  <c:v>1.2561910000000001</c:v>
                </c:pt>
                <c:pt idx="17">
                  <c:v>4.2933409999999999</c:v>
                </c:pt>
                <c:pt idx="18">
                  <c:v>5.0499200000000002</c:v>
                </c:pt>
                <c:pt idx="19">
                  <c:v>4.6692460000000002</c:v>
                </c:pt>
                <c:pt idx="20">
                  <c:v>3.776313</c:v>
                </c:pt>
                <c:pt idx="21">
                  <c:v>3.5635620000000001</c:v>
                </c:pt>
                <c:pt idx="22">
                  <c:v>3.6300520000000001</c:v>
                </c:pt>
                <c:pt idx="23">
                  <c:v>3.2185009999999998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A8D-460F-9879-082205A9995C}"/>
            </c:ext>
          </c:extLst>
        </c:ser>
        <c:ser>
          <c:idx val="13"/>
          <c:order val="13"/>
          <c:tx>
            <c:strRef>
              <c:f>Restore_Hourly_Total!$S$1</c:f>
              <c:strCache>
                <c:ptCount val="1"/>
                <c:pt idx="0">
                  <c:v>BatteryStorage_Discharge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Restore_Hourly_Total!$S$2:$S$25</c:f>
              <c:numCache>
                <c:formatCode>General</c:formatCode>
                <c:ptCount val="24"/>
                <c:pt idx="0">
                  <c:v>11.43225</c:v>
                </c:pt>
                <c:pt idx="1">
                  <c:v>10.012492999999999</c:v>
                </c:pt>
                <c:pt idx="2">
                  <c:v>9.1347880000000004</c:v>
                </c:pt>
                <c:pt idx="3">
                  <c:v>7.6300569999999999</c:v>
                </c:pt>
                <c:pt idx="4">
                  <c:v>5.1248880000000003</c:v>
                </c:pt>
                <c:pt idx="5">
                  <c:v>5.5378189999999998</c:v>
                </c:pt>
                <c:pt idx="6">
                  <c:v>5.9491509999999996</c:v>
                </c:pt>
                <c:pt idx="7">
                  <c:v>4.2909870000000003</c:v>
                </c:pt>
                <c:pt idx="8">
                  <c:v>1.5754570000000001</c:v>
                </c:pt>
                <c:pt idx="9">
                  <c:v>0.94672400000000001</c:v>
                </c:pt>
                <c:pt idx="10">
                  <c:v>0.54027400000000003</c:v>
                </c:pt>
                <c:pt idx="11">
                  <c:v>0.33244600000000002</c:v>
                </c:pt>
                <c:pt idx="12">
                  <c:v>0.25667600000000002</c:v>
                </c:pt>
                <c:pt idx="13">
                  <c:v>0.22206400000000001</c:v>
                </c:pt>
                <c:pt idx="14">
                  <c:v>0.262548</c:v>
                </c:pt>
                <c:pt idx="15">
                  <c:v>0.50924800000000003</c:v>
                </c:pt>
                <c:pt idx="16">
                  <c:v>3.0685319999999998</c:v>
                </c:pt>
                <c:pt idx="17">
                  <c:v>23.379178</c:v>
                </c:pt>
                <c:pt idx="18">
                  <c:v>34.587947999999997</c:v>
                </c:pt>
                <c:pt idx="19">
                  <c:v>31.005113999999999</c:v>
                </c:pt>
                <c:pt idx="20">
                  <c:v>25.273129000000001</c:v>
                </c:pt>
                <c:pt idx="21">
                  <c:v>20.205466999999999</c:v>
                </c:pt>
                <c:pt idx="22">
                  <c:v>16.601383999999999</c:v>
                </c:pt>
                <c:pt idx="23">
                  <c:v>13.023447000000001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A8D-460F-9879-082205A9995C}"/>
            </c:ext>
          </c:extLst>
        </c:ser>
        <c:ser>
          <c:idx val="11"/>
          <c:order val="15"/>
          <c:tx>
            <c:strRef>
              <c:f>Restore_Hourly_Total!$P$1</c:f>
              <c:strCache>
                <c:ptCount val="1"/>
                <c:pt idx="0">
                  <c:v>Curtailment_Generation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0.11371299999999999</c:v>
                </c:pt>
                <c:pt idx="1">
                  <c:v>4.7722000000000001E-2</c:v>
                </c:pt>
                <c:pt idx="2">
                  <c:v>4.1839000000000001E-2</c:v>
                </c:pt>
                <c:pt idx="3">
                  <c:v>4.6929999999999999E-2</c:v>
                </c:pt>
                <c:pt idx="4">
                  <c:v>2.7144999999999999E-2</c:v>
                </c:pt>
                <c:pt idx="5">
                  <c:v>2.4112000000000001E-2</c:v>
                </c:pt>
                <c:pt idx="6">
                  <c:v>0.17469000000000001</c:v>
                </c:pt>
                <c:pt idx="7">
                  <c:v>8.9120640000000009</c:v>
                </c:pt>
                <c:pt idx="8">
                  <c:v>33.902884</c:v>
                </c:pt>
                <c:pt idx="9">
                  <c:v>62.398839000000002</c:v>
                </c:pt>
                <c:pt idx="10">
                  <c:v>67.960677000000004</c:v>
                </c:pt>
                <c:pt idx="11">
                  <c:v>44.583260000000003</c:v>
                </c:pt>
                <c:pt idx="12">
                  <c:v>34.760933999999999</c:v>
                </c:pt>
                <c:pt idx="13">
                  <c:v>30.783832</c:v>
                </c:pt>
                <c:pt idx="14">
                  <c:v>20.283280000000001</c:v>
                </c:pt>
                <c:pt idx="15">
                  <c:v>7.9131369999999999</c:v>
                </c:pt>
                <c:pt idx="16">
                  <c:v>2.9732319999999999</c:v>
                </c:pt>
                <c:pt idx="17">
                  <c:v>5.8563999999999998E-2</c:v>
                </c:pt>
                <c:pt idx="18">
                  <c:v>3.6058E-2</c:v>
                </c:pt>
                <c:pt idx="19">
                  <c:v>2.2245999999999998E-2</c:v>
                </c:pt>
                <c:pt idx="20">
                  <c:v>2.4039999999999999E-2</c:v>
                </c:pt>
                <c:pt idx="21">
                  <c:v>2.3952000000000001E-2</c:v>
                </c:pt>
                <c:pt idx="22">
                  <c:v>5.3447000000000001E-2</c:v>
                </c:pt>
                <c:pt idx="23">
                  <c:v>5.6177999999999999E-2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A8D-460F-9879-082205A99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5728"/>
        <c:axId val="63384640"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PumpedHydro_Charge</c:v>
                </c:pt>
              </c:strCache>
            </c:strRef>
          </c:tx>
          <c:spPr>
            <a:solidFill>
              <a:srgbClr val="0096D7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-0.120366</c:v>
                </c:pt>
                <c:pt idx="1">
                  <c:v>-4.4428000000000002E-2</c:v>
                </c:pt>
                <c:pt idx="2">
                  <c:v>-6.9209999999999994E-2</c:v>
                </c:pt>
                <c:pt idx="3">
                  <c:v>-0.109582</c:v>
                </c:pt>
                <c:pt idx="4">
                  <c:v>-0.239264</c:v>
                </c:pt>
                <c:pt idx="5">
                  <c:v>-0.162913</c:v>
                </c:pt>
                <c:pt idx="6">
                  <c:v>-0.511629</c:v>
                </c:pt>
                <c:pt idx="7">
                  <c:v>-3.0034679999999998</c:v>
                </c:pt>
                <c:pt idx="8">
                  <c:v>-5.3031269999999999</c:v>
                </c:pt>
                <c:pt idx="9">
                  <c:v>-6.248958</c:v>
                </c:pt>
                <c:pt idx="10">
                  <c:v>-6.5565689999999996</c:v>
                </c:pt>
                <c:pt idx="11">
                  <c:v>-6.667109</c:v>
                </c:pt>
                <c:pt idx="12">
                  <c:v>-6.6841189999999999</c:v>
                </c:pt>
                <c:pt idx="13">
                  <c:v>-6.568441</c:v>
                </c:pt>
                <c:pt idx="14">
                  <c:v>-6.3921330000000003</c:v>
                </c:pt>
                <c:pt idx="15">
                  <c:v>-5.693695</c:v>
                </c:pt>
                <c:pt idx="16">
                  <c:v>-2.1204130000000001</c:v>
                </c:pt>
                <c:pt idx="17">
                  <c:v>-7.0133000000000001E-2</c:v>
                </c:pt>
                <c:pt idx="18">
                  <c:v>-1.1037E-2</c:v>
                </c:pt>
                <c:pt idx="19">
                  <c:v>-8.6230000000000005E-3</c:v>
                </c:pt>
                <c:pt idx="20">
                  <c:v>-1.8526999999999998E-2</c:v>
                </c:pt>
                <c:pt idx="21">
                  <c:v>-4.7447000000000003E-2</c:v>
                </c:pt>
                <c:pt idx="22">
                  <c:v>-5.0062000000000002E-2</c:v>
                </c:pt>
                <c:pt idx="23">
                  <c:v>-0.114672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A8D-460F-9879-082205A9995C}"/>
            </c:ext>
          </c:extLst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BatteryStorage_Charge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-1.3715999999999999</c:v>
                </c:pt>
                <c:pt idx="1">
                  <c:v>-0.67385600000000001</c:v>
                </c:pt>
                <c:pt idx="2">
                  <c:v>-0.97194400000000003</c:v>
                </c:pt>
                <c:pt idx="3">
                  <c:v>-1.25848</c:v>
                </c:pt>
                <c:pt idx="4">
                  <c:v>-1.879429</c:v>
                </c:pt>
                <c:pt idx="5">
                  <c:v>-1.067151</c:v>
                </c:pt>
                <c:pt idx="6">
                  <c:v>-0.328237</c:v>
                </c:pt>
                <c:pt idx="7">
                  <c:v>-0.93331600000000003</c:v>
                </c:pt>
                <c:pt idx="8">
                  <c:v>-6.759404</c:v>
                </c:pt>
                <c:pt idx="9">
                  <c:v>-17.888976</c:v>
                </c:pt>
                <c:pt idx="10">
                  <c:v>-33.028008</c:v>
                </c:pt>
                <c:pt idx="11">
                  <c:v>-50.603377999999999</c:v>
                </c:pt>
                <c:pt idx="12">
                  <c:v>-51.216405000000002</c:v>
                </c:pt>
                <c:pt idx="13">
                  <c:v>-46.225690999999998</c:v>
                </c:pt>
                <c:pt idx="14">
                  <c:v>-36.079225999999998</c:v>
                </c:pt>
                <c:pt idx="15">
                  <c:v>-16.156870999999999</c:v>
                </c:pt>
                <c:pt idx="16">
                  <c:v>-1.2541089999999999</c:v>
                </c:pt>
                <c:pt idx="17">
                  <c:v>-3.3959000000000003E-2</c:v>
                </c:pt>
                <c:pt idx="18">
                  <c:v>-8.3018999999999996E-2</c:v>
                </c:pt>
                <c:pt idx="19">
                  <c:v>-0.27172200000000002</c:v>
                </c:pt>
                <c:pt idx="20">
                  <c:v>-0.77317400000000003</c:v>
                </c:pt>
                <c:pt idx="21">
                  <c:v>-1.1583509999999999</c:v>
                </c:pt>
                <c:pt idx="22">
                  <c:v>-0.98761900000000002</c:v>
                </c:pt>
                <c:pt idx="23">
                  <c:v>-0.64556999999999998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A8D-460F-9879-082205A9995C}"/>
            </c:ext>
          </c:extLst>
        </c:ser>
        <c:ser>
          <c:idx val="15"/>
          <c:order val="2"/>
          <c:tx>
            <c:strRef>
              <c:f>Restore_Hourly_Total!$F$1</c:f>
              <c:strCache>
                <c:ptCount val="1"/>
                <c:pt idx="0">
                  <c:v>SolarHybrid_Charge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Restore_Hourly_Total!$F$2:$F$25</c:f>
              <c:numCache>
                <c:formatCode>General</c:formatCode>
                <c:ptCount val="24"/>
                <c:pt idx="4">
                  <c:v>-2.2100000000000001E-4</c:v>
                </c:pt>
                <c:pt idx="5">
                  <c:v>-1.5706999999999999E-2</c:v>
                </c:pt>
                <c:pt idx="6">
                  <c:v>-2.7022000000000001E-2</c:v>
                </c:pt>
                <c:pt idx="7">
                  <c:v>-5.4689000000000002E-2</c:v>
                </c:pt>
                <c:pt idx="8">
                  <c:v>-0.183478</c:v>
                </c:pt>
                <c:pt idx="9">
                  <c:v>-2.1511499999999999</c:v>
                </c:pt>
                <c:pt idx="10">
                  <c:v>-7.880814</c:v>
                </c:pt>
                <c:pt idx="11">
                  <c:v>-20.988301</c:v>
                </c:pt>
                <c:pt idx="12">
                  <c:v>-28.272416</c:v>
                </c:pt>
                <c:pt idx="13">
                  <c:v>-29.267477</c:v>
                </c:pt>
                <c:pt idx="14">
                  <c:v>-27.670248000000001</c:v>
                </c:pt>
                <c:pt idx="15">
                  <c:v>-18.856017999999999</c:v>
                </c:pt>
                <c:pt idx="16">
                  <c:v>-3.5960350000000001</c:v>
                </c:pt>
                <c:pt idx="17">
                  <c:v>-5.9080000000000001E-3</c:v>
                </c:pt>
                <c:pt idx="18">
                  <c:v>-2.0119999999999999E-3</c:v>
                </c:pt>
                <c:pt idx="19">
                  <c:v>-7.27E-4</c:v>
                </c:pt>
                <c:pt idx="20">
                  <c:v>-2.0000000000000002E-5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A8D-460F-9879-082205A99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6272"/>
        <c:axId val="63385184"/>
      </c:areaChart>
      <c:lineChart>
        <c:grouping val="standard"/>
        <c:varyColors val="0"/>
        <c:ser>
          <c:idx val="14"/>
          <c:order val="14"/>
          <c:tx>
            <c:strRef>
              <c:f>Restore_Hourly_Total!$T$1</c:f>
              <c:strCache>
                <c:ptCount val="1"/>
                <c:pt idx="0">
                  <c:v>Load_Load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Restore_Hourly_Total!$T$2:$T$25</c:f>
              <c:numCache>
                <c:formatCode>General</c:formatCode>
                <c:ptCount val="24"/>
                <c:pt idx="0">
                  <c:v>202.72896800000001</c:v>
                </c:pt>
                <c:pt idx="1">
                  <c:v>202.45236800000001</c:v>
                </c:pt>
                <c:pt idx="2">
                  <c:v>191.98201</c:v>
                </c:pt>
                <c:pt idx="3">
                  <c:v>184.31738799999999</c:v>
                </c:pt>
                <c:pt idx="4">
                  <c:v>175.52766600000001</c:v>
                </c:pt>
                <c:pt idx="5">
                  <c:v>178.54256899999999</c:v>
                </c:pt>
                <c:pt idx="6">
                  <c:v>186.809057</c:v>
                </c:pt>
                <c:pt idx="7">
                  <c:v>200.442171</c:v>
                </c:pt>
                <c:pt idx="8">
                  <c:v>215.45808199999999</c:v>
                </c:pt>
                <c:pt idx="9">
                  <c:v>222.727307</c:v>
                </c:pt>
                <c:pt idx="10">
                  <c:v>228.35897800000001</c:v>
                </c:pt>
                <c:pt idx="11">
                  <c:v>233.740691</c:v>
                </c:pt>
                <c:pt idx="12">
                  <c:v>238.02043599999999</c:v>
                </c:pt>
                <c:pt idx="13">
                  <c:v>240.18616599999999</c:v>
                </c:pt>
                <c:pt idx="14">
                  <c:v>241.231245</c:v>
                </c:pt>
                <c:pt idx="15">
                  <c:v>242.60233700000001</c:v>
                </c:pt>
                <c:pt idx="16">
                  <c:v>242.96356900000001</c:v>
                </c:pt>
                <c:pt idx="17">
                  <c:v>252.31017700000001</c:v>
                </c:pt>
                <c:pt idx="18">
                  <c:v>247.59645800000001</c:v>
                </c:pt>
                <c:pt idx="19">
                  <c:v>239.213528</c:v>
                </c:pt>
                <c:pt idx="20">
                  <c:v>231.813401</c:v>
                </c:pt>
                <c:pt idx="21">
                  <c:v>220.47030100000001</c:v>
                </c:pt>
                <c:pt idx="22">
                  <c:v>212.71006</c:v>
                </c:pt>
                <c:pt idx="23">
                  <c:v>208.69829899999999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6A8D-460F-9879-082205A99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85728"/>
        <c:axId val="63384640"/>
      </c:lineChart>
      <c:catAx>
        <c:axId val="6338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38464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63384640"/>
        <c:scaling>
          <c:orientation val="minMax"/>
          <c:max val="42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385728"/>
        <c:crosses val="autoZero"/>
        <c:crossBetween val="between"/>
      </c:valAx>
      <c:valAx>
        <c:axId val="6338518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63386272"/>
        <c:crosses val="max"/>
        <c:crossBetween val="between"/>
      </c:valAx>
      <c:catAx>
        <c:axId val="633862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85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695450568678914"/>
          <c:y val="3.725021872265967E-2"/>
          <c:w val="0.85939956967325859"/>
          <c:h val="0.8570778652668416"/>
        </c:manualLayout>
      </c:layout>
      <c:areaChart>
        <c:grouping val="stacked"/>
        <c:varyColors val="0"/>
        <c:ser>
          <c:idx val="2"/>
          <c:order val="3"/>
          <c:tx>
            <c:strRef>
              <c:f>Restore_Hourly_Total!$G$1</c:f>
              <c:strCache>
                <c:ptCount val="1"/>
                <c:pt idx="0">
                  <c:v>Coal_Generation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41.508214000000002</c:v>
                </c:pt>
                <c:pt idx="1">
                  <c:v>41.544711</c:v>
                </c:pt>
                <c:pt idx="2">
                  <c:v>41.007275999999997</c:v>
                </c:pt>
                <c:pt idx="3">
                  <c:v>41.053486999999997</c:v>
                </c:pt>
                <c:pt idx="4">
                  <c:v>42.031278999999998</c:v>
                </c:pt>
                <c:pt idx="5">
                  <c:v>44.328930999999997</c:v>
                </c:pt>
                <c:pt idx="6">
                  <c:v>47.269371</c:v>
                </c:pt>
                <c:pt idx="7">
                  <c:v>48.991419999999998</c:v>
                </c:pt>
                <c:pt idx="8">
                  <c:v>49.777078000000003</c:v>
                </c:pt>
                <c:pt idx="9">
                  <c:v>50.205269999999999</c:v>
                </c:pt>
                <c:pt idx="10">
                  <c:v>50.435215999999997</c:v>
                </c:pt>
                <c:pt idx="11">
                  <c:v>50.470520999999998</c:v>
                </c:pt>
                <c:pt idx="12">
                  <c:v>50.468305999999998</c:v>
                </c:pt>
                <c:pt idx="13">
                  <c:v>50.513888000000001</c:v>
                </c:pt>
                <c:pt idx="14">
                  <c:v>50.477324000000003</c:v>
                </c:pt>
                <c:pt idx="15">
                  <c:v>50.597225000000002</c:v>
                </c:pt>
                <c:pt idx="16">
                  <c:v>50.970568</c:v>
                </c:pt>
                <c:pt idx="17">
                  <c:v>51.441175999999999</c:v>
                </c:pt>
                <c:pt idx="18">
                  <c:v>51.569167999999998</c:v>
                </c:pt>
                <c:pt idx="19">
                  <c:v>51.366469000000002</c:v>
                </c:pt>
                <c:pt idx="20">
                  <c:v>50.824620000000003</c:v>
                </c:pt>
                <c:pt idx="21">
                  <c:v>49.415852000000001</c:v>
                </c:pt>
                <c:pt idx="22">
                  <c:v>47.085220999999997</c:v>
                </c:pt>
                <c:pt idx="23">
                  <c:v>44.433231999999997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4E-4715-B6E5-B2CBC99BCBD3}"/>
            </c:ext>
          </c:extLst>
        </c:ser>
        <c:ser>
          <c:idx val="3"/>
          <c:order val="4"/>
          <c:tx>
            <c:strRef>
              <c:f>Restore_Hourly_Total!$H$1</c:f>
              <c:strCache>
                <c:ptCount val="1"/>
                <c:pt idx="0">
                  <c:v>Nuclear_Generation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32.187671000000002</c:v>
                </c:pt>
                <c:pt idx="1">
                  <c:v>32.286057</c:v>
                </c:pt>
                <c:pt idx="2">
                  <c:v>32.234096000000001</c:v>
                </c:pt>
                <c:pt idx="3">
                  <c:v>32.222845999999997</c:v>
                </c:pt>
                <c:pt idx="4">
                  <c:v>32.244871000000003</c:v>
                </c:pt>
                <c:pt idx="5">
                  <c:v>32.332965999999999</c:v>
                </c:pt>
                <c:pt idx="6">
                  <c:v>32.487735999999998</c:v>
                </c:pt>
                <c:pt idx="7">
                  <c:v>32.574961999999999</c:v>
                </c:pt>
                <c:pt idx="8">
                  <c:v>32.615732999999999</c:v>
                </c:pt>
                <c:pt idx="9">
                  <c:v>32.649265</c:v>
                </c:pt>
                <c:pt idx="10">
                  <c:v>32.674612000000003</c:v>
                </c:pt>
                <c:pt idx="11">
                  <c:v>32.689064999999999</c:v>
                </c:pt>
                <c:pt idx="12">
                  <c:v>32.696503999999997</c:v>
                </c:pt>
                <c:pt idx="13">
                  <c:v>32.699921000000003</c:v>
                </c:pt>
                <c:pt idx="14">
                  <c:v>32.695112999999999</c:v>
                </c:pt>
                <c:pt idx="15">
                  <c:v>32.694259000000002</c:v>
                </c:pt>
                <c:pt idx="16">
                  <c:v>32.701473</c:v>
                </c:pt>
                <c:pt idx="17">
                  <c:v>32.720478999999997</c:v>
                </c:pt>
                <c:pt idx="18">
                  <c:v>32.725335999999999</c:v>
                </c:pt>
                <c:pt idx="19">
                  <c:v>32.726863000000002</c:v>
                </c:pt>
                <c:pt idx="20">
                  <c:v>32.710994999999997</c:v>
                </c:pt>
                <c:pt idx="21">
                  <c:v>32.656148000000002</c:v>
                </c:pt>
                <c:pt idx="22">
                  <c:v>32.558</c:v>
                </c:pt>
                <c:pt idx="23">
                  <c:v>32.456929000000002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4E-4715-B6E5-B2CBC99BCBD3}"/>
            </c:ext>
          </c:extLst>
        </c:ser>
        <c:ser>
          <c:idx val="4"/>
          <c:order val="5"/>
          <c:tx>
            <c:strRef>
              <c:f>Restore_Hourly_Total!$I$1</c:f>
              <c:strCache>
                <c:ptCount val="1"/>
                <c:pt idx="0">
                  <c:v>OilandGasPeakers_Generation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0.33733099999999999</c:v>
                </c:pt>
                <c:pt idx="1">
                  <c:v>0.24094699999999999</c:v>
                </c:pt>
                <c:pt idx="2">
                  <c:v>0.19264700000000001</c:v>
                </c:pt>
                <c:pt idx="3">
                  <c:v>0.17430899999999999</c:v>
                </c:pt>
                <c:pt idx="4">
                  <c:v>0.191826</c:v>
                </c:pt>
                <c:pt idx="5">
                  <c:v>0.26179599999999997</c:v>
                </c:pt>
                <c:pt idx="6">
                  <c:v>0.49668400000000001</c:v>
                </c:pt>
                <c:pt idx="7">
                  <c:v>0.74955400000000005</c:v>
                </c:pt>
                <c:pt idx="8">
                  <c:v>0.93474299999999999</c:v>
                </c:pt>
                <c:pt idx="9">
                  <c:v>1.080773</c:v>
                </c:pt>
                <c:pt idx="10">
                  <c:v>1.4020710000000001</c:v>
                </c:pt>
                <c:pt idx="11">
                  <c:v>1.8655759999999999</c:v>
                </c:pt>
                <c:pt idx="12">
                  <c:v>2.209441</c:v>
                </c:pt>
                <c:pt idx="13">
                  <c:v>2.5479859999999999</c:v>
                </c:pt>
                <c:pt idx="14">
                  <c:v>2.8232879999999998</c:v>
                </c:pt>
                <c:pt idx="15">
                  <c:v>3.0413350000000001</c:v>
                </c:pt>
                <c:pt idx="16">
                  <c:v>3.3016230000000002</c:v>
                </c:pt>
                <c:pt idx="17">
                  <c:v>3.317634</c:v>
                </c:pt>
                <c:pt idx="18">
                  <c:v>2.9391910000000001</c:v>
                </c:pt>
                <c:pt idx="19">
                  <c:v>2.3608449999999999</c:v>
                </c:pt>
                <c:pt idx="20">
                  <c:v>1.860805</c:v>
                </c:pt>
                <c:pt idx="21">
                  <c:v>1.3577459999999999</c:v>
                </c:pt>
                <c:pt idx="22">
                  <c:v>0.98741500000000004</c:v>
                </c:pt>
                <c:pt idx="23">
                  <c:v>0.69914799999999999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04E-4715-B6E5-B2CBC99BCBD3}"/>
            </c:ext>
          </c:extLst>
        </c:ser>
        <c:ser>
          <c:idx val="5"/>
          <c:order val="6"/>
          <c:tx>
            <c:strRef>
              <c:f>Restore_Hourly_Total!$J$1</c:f>
              <c:strCache>
                <c:ptCount val="1"/>
                <c:pt idx="0">
                  <c:v>GasCombinedCycle_Generation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38.146859999999997</c:v>
                </c:pt>
                <c:pt idx="1">
                  <c:v>37.109081000000003</c:v>
                </c:pt>
                <c:pt idx="2">
                  <c:v>35.715831000000001</c:v>
                </c:pt>
                <c:pt idx="3">
                  <c:v>35.353529000000002</c:v>
                </c:pt>
                <c:pt idx="4">
                  <c:v>36.324297999999999</c:v>
                </c:pt>
                <c:pt idx="5">
                  <c:v>39.787073999999997</c:v>
                </c:pt>
                <c:pt idx="6">
                  <c:v>45.548223999999998</c:v>
                </c:pt>
                <c:pt idx="7">
                  <c:v>48.883581</c:v>
                </c:pt>
                <c:pt idx="8">
                  <c:v>49.741142000000004</c:v>
                </c:pt>
                <c:pt idx="9">
                  <c:v>50.371181</c:v>
                </c:pt>
                <c:pt idx="10">
                  <c:v>51.212587999999997</c:v>
                </c:pt>
                <c:pt idx="11">
                  <c:v>52.039254999999997</c:v>
                </c:pt>
                <c:pt idx="12">
                  <c:v>52.608362</c:v>
                </c:pt>
                <c:pt idx="13">
                  <c:v>53.158268999999997</c:v>
                </c:pt>
                <c:pt idx="14">
                  <c:v>53.976163</c:v>
                </c:pt>
                <c:pt idx="15">
                  <c:v>56.232889999999998</c:v>
                </c:pt>
                <c:pt idx="16">
                  <c:v>59.512844999999999</c:v>
                </c:pt>
                <c:pt idx="17">
                  <c:v>62.210261000000003</c:v>
                </c:pt>
                <c:pt idx="18">
                  <c:v>62.842815999999999</c:v>
                </c:pt>
                <c:pt idx="19">
                  <c:v>61.851512999999997</c:v>
                </c:pt>
                <c:pt idx="20">
                  <c:v>60.271720999999999</c:v>
                </c:pt>
                <c:pt idx="21">
                  <c:v>57.21067</c:v>
                </c:pt>
                <c:pt idx="22">
                  <c:v>51.922311999999998</c:v>
                </c:pt>
                <c:pt idx="23">
                  <c:v>45.505684000000002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04E-4715-B6E5-B2CBC99BCBD3}"/>
            </c:ext>
          </c:extLst>
        </c:ser>
        <c:ser>
          <c:idx val="6"/>
          <c:order val="7"/>
          <c:tx>
            <c:strRef>
              <c:f>Restore_Hourly_Total!$K$1</c:f>
              <c:strCache>
                <c:ptCount val="1"/>
                <c:pt idx="0">
                  <c:v>Hydro_Generation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Restore_Hourly_Total!$K$2:$K$25</c:f>
              <c:numCache>
                <c:formatCode>General</c:formatCode>
                <c:ptCount val="24"/>
                <c:pt idx="0">
                  <c:v>7.190931</c:v>
                </c:pt>
                <c:pt idx="1">
                  <c:v>7.7528170000000003</c:v>
                </c:pt>
                <c:pt idx="2">
                  <c:v>7.4045779999999999</c:v>
                </c:pt>
                <c:pt idx="3">
                  <c:v>7.600606</c:v>
                </c:pt>
                <c:pt idx="4">
                  <c:v>8.4257410000000004</c:v>
                </c:pt>
                <c:pt idx="5">
                  <c:v>10.194957</c:v>
                </c:pt>
                <c:pt idx="6">
                  <c:v>12.725277999999999</c:v>
                </c:pt>
                <c:pt idx="7">
                  <c:v>13.168369</c:v>
                </c:pt>
                <c:pt idx="8">
                  <c:v>11.69431</c:v>
                </c:pt>
                <c:pt idx="9">
                  <c:v>11.045083999999999</c:v>
                </c:pt>
                <c:pt idx="10">
                  <c:v>10.870004</c:v>
                </c:pt>
                <c:pt idx="11">
                  <c:v>10.905946</c:v>
                </c:pt>
                <c:pt idx="12">
                  <c:v>10.916055</c:v>
                </c:pt>
                <c:pt idx="13">
                  <c:v>10.938136999999999</c:v>
                </c:pt>
                <c:pt idx="14">
                  <c:v>11.034043</c:v>
                </c:pt>
                <c:pt idx="15">
                  <c:v>11.755345999999999</c:v>
                </c:pt>
                <c:pt idx="16">
                  <c:v>13.696785</c:v>
                </c:pt>
                <c:pt idx="17">
                  <c:v>15.736622000000001</c:v>
                </c:pt>
                <c:pt idx="18">
                  <c:v>16.252801999999999</c:v>
                </c:pt>
                <c:pt idx="19">
                  <c:v>15.996333999999999</c:v>
                </c:pt>
                <c:pt idx="20">
                  <c:v>15.413119999999999</c:v>
                </c:pt>
                <c:pt idx="21">
                  <c:v>13.275731</c:v>
                </c:pt>
                <c:pt idx="22">
                  <c:v>10.804005999999999</c:v>
                </c:pt>
                <c:pt idx="23">
                  <c:v>8.9807860000000002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04E-4715-B6E5-B2CBC99BCBD3}"/>
            </c:ext>
          </c:extLst>
        </c:ser>
        <c:ser>
          <c:idx val="8"/>
          <c:order val="8"/>
          <c:tx>
            <c:strRef>
              <c:f>Restore_Hourly_Total!$M$1</c:f>
              <c:strCache>
                <c:ptCount val="1"/>
                <c:pt idx="0">
                  <c:v>Wind_Generation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21.582485999999999</c:v>
                </c:pt>
                <c:pt idx="1">
                  <c:v>21.519475</c:v>
                </c:pt>
                <c:pt idx="2">
                  <c:v>21.252276999999999</c:v>
                </c:pt>
                <c:pt idx="3">
                  <c:v>20.924042</c:v>
                </c:pt>
                <c:pt idx="4">
                  <c:v>20.568079000000001</c:v>
                </c:pt>
                <c:pt idx="5">
                  <c:v>20.159621999999999</c:v>
                </c:pt>
                <c:pt idx="6">
                  <c:v>19.004735</c:v>
                </c:pt>
                <c:pt idx="7">
                  <c:v>16.942971</c:v>
                </c:pt>
                <c:pt idx="8">
                  <c:v>14.902284999999999</c:v>
                </c:pt>
                <c:pt idx="9">
                  <c:v>13.311185</c:v>
                </c:pt>
                <c:pt idx="10">
                  <c:v>12.612949</c:v>
                </c:pt>
                <c:pt idx="11">
                  <c:v>12.567423</c:v>
                </c:pt>
                <c:pt idx="12">
                  <c:v>12.828265</c:v>
                </c:pt>
                <c:pt idx="13">
                  <c:v>13.309639000000001</c:v>
                </c:pt>
                <c:pt idx="14">
                  <c:v>13.831826</c:v>
                </c:pt>
                <c:pt idx="15">
                  <c:v>14.403670999999999</c:v>
                </c:pt>
                <c:pt idx="16">
                  <c:v>15.085623</c:v>
                </c:pt>
                <c:pt idx="17">
                  <c:v>16.049582000000001</c:v>
                </c:pt>
                <c:pt idx="18">
                  <c:v>17.487372000000001</c:v>
                </c:pt>
                <c:pt idx="19">
                  <c:v>19.369641999999999</c:v>
                </c:pt>
                <c:pt idx="20">
                  <c:v>20.823502999999999</c:v>
                </c:pt>
                <c:pt idx="21">
                  <c:v>21.546952999999998</c:v>
                </c:pt>
                <c:pt idx="22">
                  <c:v>21.799071000000001</c:v>
                </c:pt>
                <c:pt idx="23">
                  <c:v>21.784448999999999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04E-4715-B6E5-B2CBC99BCBD3}"/>
            </c:ext>
          </c:extLst>
        </c:ser>
        <c:ser>
          <c:idx val="9"/>
          <c:order val="9"/>
          <c:tx>
            <c:strRef>
              <c:f>Restore_Hourly_Total!$O$1</c:f>
              <c:strCache>
                <c:ptCount val="1"/>
                <c:pt idx="0">
                  <c:v>Solar_Generation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3.7529999999999998E-3</c:v>
                </c:pt>
                <c:pt idx="5">
                  <c:v>0.19220899999999999</c:v>
                </c:pt>
                <c:pt idx="6">
                  <c:v>1.5694969999999999</c:v>
                </c:pt>
                <c:pt idx="7">
                  <c:v>6.5531010000000007</c:v>
                </c:pt>
                <c:pt idx="8">
                  <c:v>13.299116</c:v>
                </c:pt>
                <c:pt idx="9">
                  <c:v>18.761479000000001</c:v>
                </c:pt>
                <c:pt idx="10">
                  <c:v>21.622323000000002</c:v>
                </c:pt>
                <c:pt idx="11">
                  <c:v>22.597082</c:v>
                </c:pt>
                <c:pt idx="12">
                  <c:v>22.594118999999999</c:v>
                </c:pt>
                <c:pt idx="13">
                  <c:v>21.792694000000001</c:v>
                </c:pt>
                <c:pt idx="14">
                  <c:v>19.396522999999998</c:v>
                </c:pt>
                <c:pt idx="15">
                  <c:v>14.535072</c:v>
                </c:pt>
                <c:pt idx="16">
                  <c:v>8.1742319999999999</c:v>
                </c:pt>
                <c:pt idx="17">
                  <c:v>2.6092650000000002</c:v>
                </c:pt>
                <c:pt idx="18">
                  <c:v>0.39773599999999998</c:v>
                </c:pt>
                <c:pt idx="19">
                  <c:v>1.8719E-2</c:v>
                </c:pt>
                <c:pt idx="20">
                  <c:v>4.8999999999999998E-5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04E-4715-B6E5-B2CBC99BCBD3}"/>
            </c:ext>
          </c:extLst>
        </c:ser>
        <c:ser>
          <c:idx val="10"/>
          <c:order val="10"/>
          <c:tx>
            <c:strRef>
              <c:f>Restore_Hourly_Total!$N$1</c:f>
              <c:strCache>
                <c:ptCount val="1"/>
                <c:pt idx="0">
                  <c:v>SolarHybrid_Generation</c:v>
                </c:pt>
              </c:strCache>
            </c:strRef>
          </c:tx>
          <c:spPr>
            <a:solidFill>
              <a:srgbClr val="FFC702">
                <a:lumMod val="7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1.2999999999999999E-4</c:v>
                </c:pt>
                <c:pt idx="5">
                  <c:v>1.6230999999999999E-2</c:v>
                </c:pt>
                <c:pt idx="6">
                  <c:v>0.14498</c:v>
                </c:pt>
                <c:pt idx="7">
                  <c:v>0.58004800000000001</c:v>
                </c:pt>
                <c:pt idx="8">
                  <c:v>1.1281870000000001</c:v>
                </c:pt>
                <c:pt idx="9">
                  <c:v>1.5097700000000001</c:v>
                </c:pt>
                <c:pt idx="10">
                  <c:v>1.6635949999999999</c:v>
                </c:pt>
                <c:pt idx="11">
                  <c:v>1.6836690000000001</c:v>
                </c:pt>
                <c:pt idx="12">
                  <c:v>1.6722300000000001</c:v>
                </c:pt>
                <c:pt idx="13">
                  <c:v>1.601869</c:v>
                </c:pt>
                <c:pt idx="14">
                  <c:v>1.4705299999999999</c:v>
                </c:pt>
                <c:pt idx="15">
                  <c:v>1.1903060000000001</c:v>
                </c:pt>
                <c:pt idx="16">
                  <c:v>0.69012700000000005</c:v>
                </c:pt>
                <c:pt idx="17">
                  <c:v>0.21631400000000001</c:v>
                </c:pt>
                <c:pt idx="18">
                  <c:v>3.1793000000000002E-2</c:v>
                </c:pt>
                <c:pt idx="19">
                  <c:v>9.0499999999999999E-4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04E-4715-B6E5-B2CBC99BCBD3}"/>
            </c:ext>
          </c:extLst>
        </c:ser>
        <c:ser>
          <c:idx val="7"/>
          <c:order val="11"/>
          <c:tx>
            <c:strRef>
              <c:f>Restore_Hourly_Total!$Q$1</c:f>
              <c:strCache>
                <c:ptCount val="1"/>
                <c:pt idx="0">
                  <c:v>SolarHybrid_Discharge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val>
            <c:numRef>
              <c:f>Restore_Hourly_Total!$Q$2:$Q$25</c:f>
              <c:numCache>
                <c:formatCode>General</c:formatCode>
                <c:ptCount val="24"/>
                <c:pt idx="1">
                  <c:v>2.2828999999999999E-2</c:v>
                </c:pt>
                <c:pt idx="2">
                  <c:v>1.7060000000000001E-3</c:v>
                </c:pt>
                <c:pt idx="3">
                  <c:v>2.4136000000000001E-2</c:v>
                </c:pt>
                <c:pt idx="4">
                  <c:v>2.3002999999999999E-2</c:v>
                </c:pt>
                <c:pt idx="5">
                  <c:v>2.5055000000000001E-2</c:v>
                </c:pt>
                <c:pt idx="6">
                  <c:v>9.2016000000000001E-2</c:v>
                </c:pt>
                <c:pt idx="7">
                  <c:v>1.2520999999999999E-2</c:v>
                </c:pt>
                <c:pt idx="8">
                  <c:v>3.2560000000000002E-3</c:v>
                </c:pt>
                <c:pt idx="9">
                  <c:v>1.0952999999999999E-2</c:v>
                </c:pt>
                <c:pt idx="10">
                  <c:v>8.3000000000000001E-4</c:v>
                </c:pt>
                <c:pt idx="11">
                  <c:v>5.2499999999999997E-4</c:v>
                </c:pt>
                <c:pt idx="12">
                  <c:v>8.7200000000000005E-4</c:v>
                </c:pt>
                <c:pt idx="13">
                  <c:v>1.2819999999999999E-3</c:v>
                </c:pt>
                <c:pt idx="14">
                  <c:v>6.6639999999999998E-3</c:v>
                </c:pt>
                <c:pt idx="15">
                  <c:v>5.7005E-2</c:v>
                </c:pt>
                <c:pt idx="16">
                  <c:v>0.177593</c:v>
                </c:pt>
                <c:pt idx="17">
                  <c:v>0.351406</c:v>
                </c:pt>
                <c:pt idx="18">
                  <c:v>0.33810499999999999</c:v>
                </c:pt>
                <c:pt idx="19">
                  <c:v>0.246277</c:v>
                </c:pt>
                <c:pt idx="20">
                  <c:v>0.217167</c:v>
                </c:pt>
                <c:pt idx="21">
                  <c:v>0.12931000000000001</c:v>
                </c:pt>
                <c:pt idx="22">
                  <c:v>3.6254000000000002E-2</c:v>
                </c:pt>
                <c:pt idx="23">
                  <c:v>3.3103E-2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04E-4715-B6E5-B2CBC99BCBD3}"/>
            </c:ext>
          </c:extLst>
        </c:ser>
        <c:ser>
          <c:idx val="12"/>
          <c:order val="12"/>
          <c:tx>
            <c:strRef>
              <c:f>Restore_Hourly_Total!$R$1</c:f>
              <c:strCache>
                <c:ptCount val="1"/>
                <c:pt idx="0">
                  <c:v>PumpedHydro_Discharge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1">
                  <c:v>4.4798999999999999E-2</c:v>
                </c:pt>
                <c:pt idx="2">
                  <c:v>4.4971999999999998E-2</c:v>
                </c:pt>
                <c:pt idx="3">
                  <c:v>6.6620000000000004E-3</c:v>
                </c:pt>
                <c:pt idx="4">
                  <c:v>7.7623999999999999E-2</c:v>
                </c:pt>
                <c:pt idx="5">
                  <c:v>0.247832</c:v>
                </c:pt>
                <c:pt idx="6">
                  <c:v>0.45935599999999999</c:v>
                </c:pt>
                <c:pt idx="7">
                  <c:v>0.44509399999999999</c:v>
                </c:pt>
                <c:pt idx="8">
                  <c:v>0.33341100000000001</c:v>
                </c:pt>
                <c:pt idx="9">
                  <c:v>0.42244399999999999</c:v>
                </c:pt>
                <c:pt idx="10">
                  <c:v>0.50577499999999997</c:v>
                </c:pt>
                <c:pt idx="11">
                  <c:v>0.496888</c:v>
                </c:pt>
                <c:pt idx="12">
                  <c:v>0.58362999999999998</c:v>
                </c:pt>
                <c:pt idx="13">
                  <c:v>0.73191600000000001</c:v>
                </c:pt>
                <c:pt idx="14">
                  <c:v>0.81855900000000004</c:v>
                </c:pt>
                <c:pt idx="15">
                  <c:v>1.0295399999999999</c:v>
                </c:pt>
                <c:pt idx="16">
                  <c:v>1.407027</c:v>
                </c:pt>
                <c:pt idx="17">
                  <c:v>2.36354</c:v>
                </c:pt>
                <c:pt idx="18">
                  <c:v>2.4167459999999998</c:v>
                </c:pt>
                <c:pt idx="19">
                  <c:v>2.2077849999999999</c:v>
                </c:pt>
                <c:pt idx="20">
                  <c:v>1.8957850000000001</c:v>
                </c:pt>
                <c:pt idx="21">
                  <c:v>1.1467480000000001</c:v>
                </c:pt>
                <c:pt idx="22">
                  <c:v>0.48742200000000002</c:v>
                </c:pt>
                <c:pt idx="23">
                  <c:v>0.18637599999999999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04E-4715-B6E5-B2CBC99BCBD3}"/>
            </c:ext>
          </c:extLst>
        </c:ser>
        <c:ser>
          <c:idx val="13"/>
          <c:order val="13"/>
          <c:tx>
            <c:strRef>
              <c:f>Restore_Hourly_Total!$S$1</c:f>
              <c:strCache>
                <c:ptCount val="1"/>
                <c:pt idx="0">
                  <c:v>BatteryStorage_Discharge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Restore_Hourly_Total!$S$2:$S$25</c:f>
              <c:numCache>
                <c:formatCode>General</c:formatCode>
                <c:ptCount val="24"/>
                <c:pt idx="0">
                  <c:v>1.2957E-2</c:v>
                </c:pt>
                <c:pt idx="1">
                  <c:v>3.1824999999999999E-2</c:v>
                </c:pt>
                <c:pt idx="2">
                  <c:v>2.8051E-2</c:v>
                </c:pt>
                <c:pt idx="3">
                  <c:v>6.2330000000000003E-2</c:v>
                </c:pt>
                <c:pt idx="4">
                  <c:v>0.116614</c:v>
                </c:pt>
                <c:pt idx="5">
                  <c:v>0.17507700000000001</c:v>
                </c:pt>
                <c:pt idx="6">
                  <c:v>0.231736</c:v>
                </c:pt>
                <c:pt idx="7">
                  <c:v>5.6453999999999997E-2</c:v>
                </c:pt>
                <c:pt idx="8">
                  <c:v>5.0368000000000003E-2</c:v>
                </c:pt>
                <c:pt idx="9">
                  <c:v>5.6036000000000002E-2</c:v>
                </c:pt>
                <c:pt idx="10">
                  <c:v>5.6618000000000002E-2</c:v>
                </c:pt>
                <c:pt idx="11">
                  <c:v>8.2322000000000006E-2</c:v>
                </c:pt>
                <c:pt idx="12">
                  <c:v>5.7584000000000003E-2</c:v>
                </c:pt>
                <c:pt idx="13">
                  <c:v>6.3655000000000003E-2</c:v>
                </c:pt>
                <c:pt idx="14">
                  <c:v>6.0743999999999999E-2</c:v>
                </c:pt>
                <c:pt idx="15">
                  <c:v>0.124947</c:v>
                </c:pt>
                <c:pt idx="16">
                  <c:v>0.30595899999999998</c:v>
                </c:pt>
                <c:pt idx="17">
                  <c:v>0.72286099999999998</c:v>
                </c:pt>
                <c:pt idx="18">
                  <c:v>0.76266500000000004</c:v>
                </c:pt>
                <c:pt idx="19">
                  <c:v>0.60523199999999999</c:v>
                </c:pt>
                <c:pt idx="20">
                  <c:v>0.45859</c:v>
                </c:pt>
                <c:pt idx="21">
                  <c:v>0.35061500000000001</c:v>
                </c:pt>
                <c:pt idx="22">
                  <c:v>0.28117300000000001</c:v>
                </c:pt>
                <c:pt idx="23">
                  <c:v>0.114764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04E-4715-B6E5-B2CBC99BCBD3}"/>
            </c:ext>
          </c:extLst>
        </c:ser>
        <c:ser>
          <c:idx val="11"/>
          <c:order val="15"/>
          <c:tx>
            <c:strRef>
              <c:f>Restore_Hourly_Total!$P$1</c:f>
              <c:strCache>
                <c:ptCount val="1"/>
                <c:pt idx="0">
                  <c:v>Curtailment_Generation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0.13020799999999999</c:v>
                </c:pt>
                <c:pt idx="8">
                  <c:v>0.140679</c:v>
                </c:pt>
                <c:pt idx="9">
                  <c:v>0.22202</c:v>
                </c:pt>
                <c:pt idx="10">
                  <c:v>0.15788099999999999</c:v>
                </c:pt>
                <c:pt idx="11">
                  <c:v>0.14268700000000001</c:v>
                </c:pt>
                <c:pt idx="12">
                  <c:v>0.15024199999999999</c:v>
                </c:pt>
                <c:pt idx="13">
                  <c:v>9.4644000000000006E-2</c:v>
                </c:pt>
                <c:pt idx="14">
                  <c:v>7.8769000000000006E-2</c:v>
                </c:pt>
                <c:pt idx="15">
                  <c:v>2.3473999999999998E-2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04E-4715-B6E5-B2CBC99B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6816"/>
        <c:axId val="63379744"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PumpedHydro_Charge</c:v>
                </c:pt>
              </c:strCache>
            </c:strRef>
          </c:tx>
          <c:spPr>
            <a:solidFill>
              <a:srgbClr val="0096D7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-1.858886</c:v>
                </c:pt>
                <c:pt idx="1">
                  <c:v>-1.938531</c:v>
                </c:pt>
                <c:pt idx="2">
                  <c:v>-2.2882989999999999</c:v>
                </c:pt>
                <c:pt idx="3">
                  <c:v>-2.4102769999999998</c:v>
                </c:pt>
                <c:pt idx="4">
                  <c:v>-2.0957379999999999</c:v>
                </c:pt>
                <c:pt idx="5">
                  <c:v>-1.429454</c:v>
                </c:pt>
                <c:pt idx="6">
                  <c:v>-0.863703</c:v>
                </c:pt>
                <c:pt idx="7">
                  <c:v>-0.66567299999999996</c:v>
                </c:pt>
                <c:pt idx="8">
                  <c:v>-0.88951899999999995</c:v>
                </c:pt>
                <c:pt idx="9">
                  <c:v>-0.908192</c:v>
                </c:pt>
                <c:pt idx="10">
                  <c:v>-0.92234899999999997</c:v>
                </c:pt>
                <c:pt idx="11">
                  <c:v>-0.98645400000000005</c:v>
                </c:pt>
                <c:pt idx="12">
                  <c:v>-1.0291459999999999</c:v>
                </c:pt>
                <c:pt idx="13">
                  <c:v>-1.0098450000000001</c:v>
                </c:pt>
                <c:pt idx="14">
                  <c:v>-0.88970000000000005</c:v>
                </c:pt>
                <c:pt idx="15">
                  <c:v>-0.54735100000000003</c:v>
                </c:pt>
                <c:pt idx="16">
                  <c:v>-6.7667000000000005E-2</c:v>
                </c:pt>
                <c:pt idx="17">
                  <c:v>-1.9677E-2</c:v>
                </c:pt>
                <c:pt idx="18">
                  <c:v>-1.9188E-2</c:v>
                </c:pt>
                <c:pt idx="19">
                  <c:v>-2.3480000000000001E-2</c:v>
                </c:pt>
                <c:pt idx="20">
                  <c:v>-4.2101E-2</c:v>
                </c:pt>
                <c:pt idx="21">
                  <c:v>-7.8299999999999995E-2</c:v>
                </c:pt>
                <c:pt idx="22">
                  <c:v>-0.31737500000000002</c:v>
                </c:pt>
                <c:pt idx="23">
                  <c:v>-0.819492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4E-4715-B6E5-B2CBC99BCBD3}"/>
            </c:ext>
          </c:extLst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BatteryStorage_Charge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-6.9709999999999994E-2</c:v>
                </c:pt>
                <c:pt idx="1">
                  <c:v>-6.2903000000000001E-2</c:v>
                </c:pt>
                <c:pt idx="2">
                  <c:v>-0.27231499999999997</c:v>
                </c:pt>
                <c:pt idx="3">
                  <c:v>-0.36029099999999997</c:v>
                </c:pt>
                <c:pt idx="4">
                  <c:v>-0.35491600000000001</c:v>
                </c:pt>
                <c:pt idx="5">
                  <c:v>-0.29868600000000001</c:v>
                </c:pt>
                <c:pt idx="6">
                  <c:v>-0.20413600000000001</c:v>
                </c:pt>
                <c:pt idx="7">
                  <c:v>-1.8456E-2</c:v>
                </c:pt>
                <c:pt idx="8">
                  <c:v>-8.8467000000000004E-2</c:v>
                </c:pt>
                <c:pt idx="9">
                  <c:v>-0.60104500000000005</c:v>
                </c:pt>
                <c:pt idx="10">
                  <c:v>-0.77872699999999995</c:v>
                </c:pt>
                <c:pt idx="11">
                  <c:v>-0.70774999999999999</c:v>
                </c:pt>
                <c:pt idx="12">
                  <c:v>-0.71931900000000004</c:v>
                </c:pt>
                <c:pt idx="13">
                  <c:v>-0.70118899999999995</c:v>
                </c:pt>
                <c:pt idx="14">
                  <c:v>-0.33777299999999999</c:v>
                </c:pt>
                <c:pt idx="15">
                  <c:v>-7.1835999999999997E-2</c:v>
                </c:pt>
                <c:pt idx="16">
                  <c:v>-6.2610000000000001E-3</c:v>
                </c:pt>
                <c:pt idx="17">
                  <c:v>-5.7390000000000002E-3</c:v>
                </c:pt>
                <c:pt idx="18">
                  <c:v>-7.9249999999999998E-3</c:v>
                </c:pt>
                <c:pt idx="19">
                  <c:v>-1.0827E-2</c:v>
                </c:pt>
                <c:pt idx="20">
                  <c:v>-8.8950000000000001E-3</c:v>
                </c:pt>
                <c:pt idx="21">
                  <c:v>-7.7140000000000004E-3</c:v>
                </c:pt>
                <c:pt idx="22">
                  <c:v>-1.2498E-2</c:v>
                </c:pt>
                <c:pt idx="23">
                  <c:v>-2.1062000000000001E-2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04E-4715-B6E5-B2CBC99BCBD3}"/>
            </c:ext>
          </c:extLst>
        </c:ser>
        <c:ser>
          <c:idx val="15"/>
          <c:order val="2"/>
          <c:tx>
            <c:strRef>
              <c:f>Restore_Hourly_Total!$F$1</c:f>
              <c:strCache>
                <c:ptCount val="1"/>
                <c:pt idx="0">
                  <c:v>SolarHybrid_Charge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val>
            <c:numRef>
              <c:f>Restore_Hourly_Total!$F$2:$F$25</c:f>
              <c:numCache>
                <c:formatCode>General</c:formatCode>
                <c:ptCount val="24"/>
                <c:pt idx="4">
                  <c:v>-4.6999999999999997E-5</c:v>
                </c:pt>
                <c:pt idx="5">
                  <c:v>-1.4419999999999999E-3</c:v>
                </c:pt>
                <c:pt idx="6">
                  <c:v>-1.6580000000000001E-2</c:v>
                </c:pt>
                <c:pt idx="7">
                  <c:v>-6.3563999999999996E-2</c:v>
                </c:pt>
                <c:pt idx="8">
                  <c:v>-0.11679200000000001</c:v>
                </c:pt>
                <c:pt idx="9">
                  <c:v>-0.209872</c:v>
                </c:pt>
                <c:pt idx="10">
                  <c:v>-0.28203800000000001</c:v>
                </c:pt>
                <c:pt idx="11">
                  <c:v>-0.31279400000000002</c:v>
                </c:pt>
                <c:pt idx="12">
                  <c:v>-0.321573</c:v>
                </c:pt>
                <c:pt idx="13">
                  <c:v>-0.347215</c:v>
                </c:pt>
                <c:pt idx="14">
                  <c:v>-0.27729500000000001</c:v>
                </c:pt>
                <c:pt idx="15">
                  <c:v>-0.107238</c:v>
                </c:pt>
                <c:pt idx="16">
                  <c:v>-2.3796000000000001E-2</c:v>
                </c:pt>
                <c:pt idx="17">
                  <c:v>-2.248E-3</c:v>
                </c:pt>
                <c:pt idx="18">
                  <c:v>-1.03E-4</c:v>
                </c:pt>
                <c:pt idx="19">
                  <c:v>-1.1E-5</c:v>
                </c:pt>
                <c:pt idx="2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04E-4715-B6E5-B2CBC99B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4096"/>
        <c:axId val="63383552"/>
      </c:areaChart>
      <c:lineChart>
        <c:grouping val="standard"/>
        <c:varyColors val="0"/>
        <c:ser>
          <c:idx val="14"/>
          <c:order val="14"/>
          <c:tx>
            <c:strRef>
              <c:f>Restore_Hourly_Total!$T$1</c:f>
              <c:strCache>
                <c:ptCount val="1"/>
                <c:pt idx="0">
                  <c:v>Load_Load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Restore_Hourly_Total!$T$2:$T$25</c:f>
              <c:numCache>
                <c:formatCode>General</c:formatCode>
                <c:ptCount val="24"/>
                <c:pt idx="0">
                  <c:v>141.60492600000001</c:v>
                </c:pt>
                <c:pt idx="1">
                  <c:v>141.143057</c:v>
                </c:pt>
                <c:pt idx="2">
                  <c:v>137.90951100000001</c:v>
                </c:pt>
                <c:pt idx="3">
                  <c:v>137.234635</c:v>
                </c:pt>
                <c:pt idx="4">
                  <c:v>140.1635</c:v>
                </c:pt>
                <c:pt idx="5">
                  <c:v>148.599875</c:v>
                </c:pt>
                <c:pt idx="6">
                  <c:v>161.62275500000001</c:v>
                </c:pt>
                <c:pt idx="7">
                  <c:v>171.010313</c:v>
                </c:pt>
                <c:pt idx="8">
                  <c:v>176.24768599999999</c:v>
                </c:pt>
                <c:pt idx="9">
                  <c:v>180.72522900000001</c:v>
                </c:pt>
                <c:pt idx="10">
                  <c:v>184.189661</c:v>
                </c:pt>
                <c:pt idx="11">
                  <c:v>186.56721200000001</c:v>
                </c:pt>
                <c:pt idx="12">
                  <c:v>187.78439499999999</c:v>
                </c:pt>
                <c:pt idx="13">
                  <c:v>188.58676600000001</c:v>
                </c:pt>
                <c:pt idx="14">
                  <c:v>188.31234000000001</c:v>
                </c:pt>
                <c:pt idx="15">
                  <c:v>188.00108599999999</c:v>
                </c:pt>
                <c:pt idx="16">
                  <c:v>188.87170800000001</c:v>
                </c:pt>
                <c:pt idx="17">
                  <c:v>190.58389600000001</c:v>
                </c:pt>
                <c:pt idx="18">
                  <c:v>190.592906</c:v>
                </c:pt>
                <c:pt idx="19">
                  <c:v>189.54002</c:v>
                </c:pt>
                <c:pt idx="20">
                  <c:v>187.226866</c:v>
                </c:pt>
                <c:pt idx="21">
                  <c:v>179.78022200000001</c:v>
                </c:pt>
                <c:pt idx="22">
                  <c:v>168.35686799999999</c:v>
                </c:pt>
                <c:pt idx="23">
                  <c:v>155.994382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704E-4715-B6E5-B2CBC99BC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86816"/>
        <c:axId val="63379744"/>
      </c:lineChart>
      <c:catAx>
        <c:axId val="6338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379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379744"/>
        <c:scaling>
          <c:orientation val="minMax"/>
          <c:max val="420"/>
          <c:min val="-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386816"/>
        <c:crosses val="autoZero"/>
        <c:crossBetween val="between"/>
      </c:valAx>
      <c:valAx>
        <c:axId val="63383552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63384096"/>
        <c:crosses val="max"/>
        <c:crossBetween val="between"/>
      </c:valAx>
      <c:catAx>
        <c:axId val="6338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383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449389166859965E-2"/>
          <c:y val="0.14356107830271217"/>
          <c:w val="0.81924880917663068"/>
          <c:h val="0.72037456255468069"/>
        </c:manualLayout>
      </c:layout>
      <c:areaChart>
        <c:grouping val="stacked"/>
        <c:varyColors val="0"/>
        <c:ser>
          <c:idx val="90"/>
          <c:order val="72"/>
          <c:tx>
            <c:strRef>
              <c:f>'Figure 8'!$B$83</c:f>
              <c:strCache>
                <c:ptCount val="1"/>
                <c:pt idx="0">
                  <c:v>min_com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8'!$C$83:$BA$83</c:f>
              <c:numCache>
                <c:formatCode>#,##0.00</c:formatCode>
                <c:ptCount val="51"/>
                <c:pt idx="0">
                  <c:v>17.176659000000001</c:v>
                </c:pt>
                <c:pt idx="1">
                  <c:v>17.144392</c:v>
                </c:pt>
                <c:pt idx="2">
                  <c:v>17.350024999999999</c:v>
                </c:pt>
                <c:pt idx="3">
                  <c:v>17.259948999999999</c:v>
                </c:pt>
                <c:pt idx="4">
                  <c:v>17.489104999999999</c:v>
                </c:pt>
                <c:pt idx="5">
                  <c:v>17.892931000000001</c:v>
                </c:pt>
                <c:pt idx="6">
                  <c:v>17.759350000000001</c:v>
                </c:pt>
                <c:pt idx="7">
                  <c:v>18.290253</c:v>
                </c:pt>
                <c:pt idx="8">
                  <c:v>18.446273999999999</c:v>
                </c:pt>
                <c:pt idx="9">
                  <c:v>17.928352</c:v>
                </c:pt>
                <c:pt idx="10">
                  <c:v>18.094235999999999</c:v>
                </c:pt>
                <c:pt idx="11">
                  <c:v>18.007270999999999</c:v>
                </c:pt>
                <c:pt idx="12">
                  <c:v>17.442527999999999</c:v>
                </c:pt>
                <c:pt idx="13">
                  <c:v>17.944749999999999</c:v>
                </c:pt>
                <c:pt idx="14">
                  <c:v>18.262978</c:v>
                </c:pt>
                <c:pt idx="15">
                  <c:v>18.143272</c:v>
                </c:pt>
                <c:pt idx="16">
                  <c:v>18.010052000000002</c:v>
                </c:pt>
                <c:pt idx="17">
                  <c:v>17.869057000000002</c:v>
                </c:pt>
                <c:pt idx="18">
                  <c:v>18.389551000000001</c:v>
                </c:pt>
                <c:pt idx="19">
                  <c:v>17.948681000000001</c:v>
                </c:pt>
                <c:pt idx="20">
                  <c:v>16.668903</c:v>
                </c:pt>
                <c:pt idx="21">
                  <c:v>17.304306</c:v>
                </c:pt>
                <c:pt idx="22">
                  <c:v>17.632801000000001</c:v>
                </c:pt>
                <c:pt idx="23">
                  <c:v>17.256585999999999</c:v>
                </c:pt>
                <c:pt idx="24">
                  <c:v>17.213111999999999</c:v>
                </c:pt>
                <c:pt idx="25">
                  <c:v>17.164149999999999</c:v>
                </c:pt>
                <c:pt idx="26">
                  <c:v>17.092182000000001</c:v>
                </c:pt>
                <c:pt idx="27">
                  <c:v>16.969954999999999</c:v>
                </c:pt>
                <c:pt idx="28">
                  <c:v>16.946095</c:v>
                </c:pt>
                <c:pt idx="29">
                  <c:v>16.939136999999999</c:v>
                </c:pt>
                <c:pt idx="30">
                  <c:v>16.949718000000001</c:v>
                </c:pt>
                <c:pt idx="31">
                  <c:v>16.974322999999998</c:v>
                </c:pt>
                <c:pt idx="32">
                  <c:v>17.025669000000001</c:v>
                </c:pt>
                <c:pt idx="33">
                  <c:v>17.046513000000001</c:v>
                </c:pt>
                <c:pt idx="34">
                  <c:v>17.05208</c:v>
                </c:pt>
                <c:pt idx="35">
                  <c:v>17.06962</c:v>
                </c:pt>
                <c:pt idx="36">
                  <c:v>17.097626000000002</c:v>
                </c:pt>
                <c:pt idx="37">
                  <c:v>17.122765000000001</c:v>
                </c:pt>
                <c:pt idx="38">
                  <c:v>17.109753000000001</c:v>
                </c:pt>
                <c:pt idx="39">
                  <c:v>17.114578000000002</c:v>
                </c:pt>
                <c:pt idx="40">
                  <c:v>17.136876999999998</c:v>
                </c:pt>
                <c:pt idx="41">
                  <c:v>17.164135000000002</c:v>
                </c:pt>
                <c:pt idx="42">
                  <c:v>17.203741000000001</c:v>
                </c:pt>
                <c:pt idx="43">
                  <c:v>17.261309000000001</c:v>
                </c:pt>
                <c:pt idx="44">
                  <c:v>17.325973999999999</c:v>
                </c:pt>
                <c:pt idx="45">
                  <c:v>17.391124999999999</c:v>
                </c:pt>
                <c:pt idx="46">
                  <c:v>17.45768</c:v>
                </c:pt>
                <c:pt idx="47">
                  <c:v>17.519075000000001</c:v>
                </c:pt>
                <c:pt idx="48">
                  <c:v>17.598738000000001</c:v>
                </c:pt>
                <c:pt idx="49">
                  <c:v>17.685165000000001</c:v>
                </c:pt>
                <c:pt idx="50">
                  <c:v>17.769154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70-4377-8A6E-3A8E32B8D10C}"/>
            </c:ext>
          </c:extLst>
        </c:ser>
        <c:ser>
          <c:idx val="91"/>
          <c:order val="73"/>
          <c:tx>
            <c:strRef>
              <c:f>'Figure 8'!$B$84</c:f>
              <c:strCache>
                <c:ptCount val="1"/>
                <c:pt idx="0">
                  <c:v>diff_com</c:v>
                </c:pt>
              </c:strCache>
            </c:strRef>
          </c:tx>
          <c:spPr>
            <a:solidFill>
              <a:srgbClr val="FF99CC">
                <a:alpha val="50000"/>
              </a:srgbClr>
            </a:solidFill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8'!$C$84:$BA$84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4.0000000005591119E-6</c:v>
                </c:pt>
                <c:pt idx="13">
                  <c:v>2.0000000020559128E-6</c:v>
                </c:pt>
                <c:pt idx="14">
                  <c:v>2.9999999995311555E-6</c:v>
                </c:pt>
                <c:pt idx="15">
                  <c:v>2.0000000020559128E-6</c:v>
                </c:pt>
                <c:pt idx="16">
                  <c:v>0</c:v>
                </c:pt>
                <c:pt idx="17">
                  <c:v>0</c:v>
                </c:pt>
                <c:pt idx="18">
                  <c:v>1.9999999985031991E-6</c:v>
                </c:pt>
                <c:pt idx="19">
                  <c:v>4.0000000005591119E-6</c:v>
                </c:pt>
                <c:pt idx="20">
                  <c:v>0</c:v>
                </c:pt>
                <c:pt idx="21">
                  <c:v>9.650000000007708E-4</c:v>
                </c:pt>
                <c:pt idx="22">
                  <c:v>2.696999999997729E-3</c:v>
                </c:pt>
                <c:pt idx="23">
                  <c:v>6.637800000000027E-2</c:v>
                </c:pt>
                <c:pt idx="24">
                  <c:v>0.12294800000000095</c:v>
                </c:pt>
                <c:pt idx="25">
                  <c:v>0.20491799999999927</c:v>
                </c:pt>
                <c:pt idx="26">
                  <c:v>0.30864000000000047</c:v>
                </c:pt>
                <c:pt idx="27">
                  <c:v>0.40078000000000102</c:v>
                </c:pt>
                <c:pt idx="28">
                  <c:v>0.48044200000000004</c:v>
                </c:pt>
                <c:pt idx="29">
                  <c:v>0.61920700000000295</c:v>
                </c:pt>
                <c:pt idx="30">
                  <c:v>0.74125000000000085</c:v>
                </c:pt>
                <c:pt idx="31">
                  <c:v>0.89875800000000083</c:v>
                </c:pt>
                <c:pt idx="32">
                  <c:v>0.94842299999999824</c:v>
                </c:pt>
                <c:pt idx="33">
                  <c:v>0.9995989999999999</c:v>
                </c:pt>
                <c:pt idx="34">
                  <c:v>1.0477279999999993</c:v>
                </c:pt>
                <c:pt idx="35">
                  <c:v>1.0621089999999995</c:v>
                </c:pt>
                <c:pt idx="36">
                  <c:v>1.0595869999999969</c:v>
                </c:pt>
                <c:pt idx="37">
                  <c:v>1.0865399999999994</c:v>
                </c:pt>
                <c:pt idx="38">
                  <c:v>1.0991949999999981</c:v>
                </c:pt>
                <c:pt idx="39">
                  <c:v>1.0547409999999999</c:v>
                </c:pt>
                <c:pt idx="40">
                  <c:v>1.0346010000000021</c:v>
                </c:pt>
                <c:pt idx="41">
                  <c:v>1.0237219999999994</c:v>
                </c:pt>
                <c:pt idx="42">
                  <c:v>1.0239510000000003</c:v>
                </c:pt>
                <c:pt idx="43">
                  <c:v>1.0271699999999981</c:v>
                </c:pt>
                <c:pt idx="44">
                  <c:v>0.98299700000000101</c:v>
                </c:pt>
                <c:pt idx="45">
                  <c:v>0.99449500000000057</c:v>
                </c:pt>
                <c:pt idx="46">
                  <c:v>1.0095670000000005</c:v>
                </c:pt>
                <c:pt idx="47">
                  <c:v>1.041879999999999</c:v>
                </c:pt>
                <c:pt idx="48">
                  <c:v>1.0532620000000001</c:v>
                </c:pt>
                <c:pt idx="49">
                  <c:v>1.0405979999999992</c:v>
                </c:pt>
                <c:pt idx="50">
                  <c:v>1.0177839999999989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70-4377-8A6E-3A8E32B8D10C}"/>
            </c:ext>
          </c:extLst>
        </c:ser>
        <c:ser>
          <c:idx val="92"/>
          <c:order val="74"/>
          <c:tx>
            <c:strRef>
              <c:f>'Figure 8'!$B$85</c:f>
              <c:strCache>
                <c:ptCount val="1"/>
                <c:pt idx="0">
                  <c:v>max_com_min_res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8'!$C$85:$BA$85</c:f>
              <c:numCache>
                <c:formatCode>#,##0.00</c:formatCode>
                <c:ptCount val="51"/>
                <c:pt idx="0">
                  <c:v>3.1571119999999979</c:v>
                </c:pt>
                <c:pt idx="1">
                  <c:v>2.8271620000000013</c:v>
                </c:pt>
                <c:pt idx="2">
                  <c:v>3.3588769999999997</c:v>
                </c:pt>
                <c:pt idx="3">
                  <c:v>3.6625550000000011</c:v>
                </c:pt>
                <c:pt idx="4">
                  <c:v>3.3408530000000027</c:v>
                </c:pt>
                <c:pt idx="5">
                  <c:v>3.7134269999999994</c:v>
                </c:pt>
                <c:pt idx="6">
                  <c:v>2.917745</c:v>
                </c:pt>
                <c:pt idx="7">
                  <c:v>3.2254080000000016</c:v>
                </c:pt>
                <c:pt idx="8">
                  <c:v>3.147514000000001</c:v>
                </c:pt>
                <c:pt idx="9">
                  <c:v>3.133381</c:v>
                </c:pt>
                <c:pt idx="10">
                  <c:v>3.7720440000000011</c:v>
                </c:pt>
                <c:pt idx="11">
                  <c:v>3.3370870000000004</c:v>
                </c:pt>
                <c:pt idx="12">
                  <c:v>2.3876339999999985</c:v>
                </c:pt>
                <c:pt idx="13">
                  <c:v>3.0585209999999989</c:v>
                </c:pt>
                <c:pt idx="14">
                  <c:v>3.1107699999999987</c:v>
                </c:pt>
                <c:pt idx="15">
                  <c:v>2.3786089999999973</c:v>
                </c:pt>
                <c:pt idx="16">
                  <c:v>2.0407919999999997</c:v>
                </c:pt>
                <c:pt idx="17">
                  <c:v>1.8643609999999988</c:v>
                </c:pt>
                <c:pt idx="18">
                  <c:v>2.9403229999999994</c:v>
                </c:pt>
                <c:pt idx="19">
                  <c:v>2.9126239999999974</c:v>
                </c:pt>
                <c:pt idx="20">
                  <c:v>3.6409880000000001</c:v>
                </c:pt>
                <c:pt idx="21">
                  <c:v>3.2683719999999994</c:v>
                </c:pt>
                <c:pt idx="22">
                  <c:v>3.5545160000000031</c:v>
                </c:pt>
                <c:pt idx="23">
                  <c:v>3.4163510000000024</c:v>
                </c:pt>
                <c:pt idx="24">
                  <c:v>3.1914249999999988</c:v>
                </c:pt>
                <c:pt idx="25">
                  <c:v>3.1971950000000007</c:v>
                </c:pt>
                <c:pt idx="26">
                  <c:v>3.1128189999999982</c:v>
                </c:pt>
                <c:pt idx="27">
                  <c:v>3.1015739999999994</c:v>
                </c:pt>
                <c:pt idx="28">
                  <c:v>2.9935599999999987</c:v>
                </c:pt>
                <c:pt idx="29">
                  <c:v>2.8135199999999969</c:v>
                </c:pt>
                <c:pt idx="30">
                  <c:v>2.6226339999999979</c:v>
                </c:pt>
                <c:pt idx="31">
                  <c:v>2.4118689999999994</c:v>
                </c:pt>
                <c:pt idx="32">
                  <c:v>2.310568</c:v>
                </c:pt>
                <c:pt idx="33">
                  <c:v>2.2044949999999979</c:v>
                </c:pt>
                <c:pt idx="34">
                  <c:v>2.1517730000000022</c:v>
                </c:pt>
                <c:pt idx="35">
                  <c:v>2.1671580000000006</c:v>
                </c:pt>
                <c:pt idx="36">
                  <c:v>2.2157420000000023</c:v>
                </c:pt>
                <c:pt idx="37">
                  <c:v>2.2281629999999986</c:v>
                </c:pt>
                <c:pt idx="38">
                  <c:v>2.2611410000000021</c:v>
                </c:pt>
                <c:pt idx="39">
                  <c:v>2.3277779999999986</c:v>
                </c:pt>
                <c:pt idx="40">
                  <c:v>2.3638580000000005</c:v>
                </c:pt>
                <c:pt idx="41">
                  <c:v>2.3947769999999977</c:v>
                </c:pt>
                <c:pt idx="42">
                  <c:v>2.4164999999999992</c:v>
                </c:pt>
                <c:pt idx="43">
                  <c:v>2.4313160000000025</c:v>
                </c:pt>
                <c:pt idx="44">
                  <c:v>2.4847339999999996</c:v>
                </c:pt>
                <c:pt idx="45">
                  <c:v>2.4818360000000013</c:v>
                </c:pt>
                <c:pt idx="46">
                  <c:v>2.4826699999999988</c:v>
                </c:pt>
                <c:pt idx="47">
                  <c:v>2.4880390000000006</c:v>
                </c:pt>
                <c:pt idx="48">
                  <c:v>2.4883500000000005</c:v>
                </c:pt>
                <c:pt idx="49">
                  <c:v>2.505312</c:v>
                </c:pt>
                <c:pt idx="50">
                  <c:v>2.5517800000000008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70-4377-8A6E-3A8E32B8D10C}"/>
            </c:ext>
          </c:extLst>
        </c:ser>
        <c:ser>
          <c:idx val="93"/>
          <c:order val="75"/>
          <c:tx>
            <c:strRef>
              <c:f>'Figure 8'!$B$86</c:f>
              <c:strCache>
                <c:ptCount val="1"/>
                <c:pt idx="0">
                  <c:v>diff_res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8'!$C$86:$BA$86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2.0000000020559128E-6</c:v>
                </c:pt>
                <c:pt idx="12">
                  <c:v>0</c:v>
                </c:pt>
                <c:pt idx="13">
                  <c:v>4.0000000005591119E-6</c:v>
                </c:pt>
                <c:pt idx="14">
                  <c:v>2.0000000020559128E-6</c:v>
                </c:pt>
                <c:pt idx="15">
                  <c:v>2.0000000020559128E-6</c:v>
                </c:pt>
                <c:pt idx="16">
                  <c:v>1.9999999985031991E-6</c:v>
                </c:pt>
                <c:pt idx="17">
                  <c:v>7.0000000000902673E-6</c:v>
                </c:pt>
                <c:pt idx="18">
                  <c:v>1.1000000000649379E-5</c:v>
                </c:pt>
                <c:pt idx="19">
                  <c:v>1.3000000002705292E-5</c:v>
                </c:pt>
                <c:pt idx="20">
                  <c:v>1.3299999999816237E-4</c:v>
                </c:pt>
                <c:pt idx="21">
                  <c:v>1.072000000000628E-3</c:v>
                </c:pt>
                <c:pt idx="22">
                  <c:v>3.3759999999993795E-3</c:v>
                </c:pt>
                <c:pt idx="23">
                  <c:v>0.10996999999999701</c:v>
                </c:pt>
                <c:pt idx="24">
                  <c:v>0.21789200000000264</c:v>
                </c:pt>
                <c:pt idx="25">
                  <c:v>0.25368500000000083</c:v>
                </c:pt>
                <c:pt idx="26">
                  <c:v>0.41239200000000054</c:v>
                </c:pt>
                <c:pt idx="27">
                  <c:v>0.51583499999999916</c:v>
                </c:pt>
                <c:pt idx="28">
                  <c:v>0.57082400000000177</c:v>
                </c:pt>
                <c:pt idx="29">
                  <c:v>0.6738090000000021</c:v>
                </c:pt>
                <c:pt idx="30">
                  <c:v>0.82232700000000136</c:v>
                </c:pt>
                <c:pt idx="31">
                  <c:v>0.9847410000000032</c:v>
                </c:pt>
                <c:pt idx="32">
                  <c:v>1.0219389999999997</c:v>
                </c:pt>
                <c:pt idx="33">
                  <c:v>1.1178850000000011</c:v>
                </c:pt>
                <c:pt idx="34">
                  <c:v>1.1521129999999999</c:v>
                </c:pt>
                <c:pt idx="35">
                  <c:v>1.157152</c:v>
                </c:pt>
                <c:pt idx="36">
                  <c:v>1.1437189999999973</c:v>
                </c:pt>
                <c:pt idx="37">
                  <c:v>1.1791590000000021</c:v>
                </c:pt>
                <c:pt idx="38">
                  <c:v>1.1923729999999999</c:v>
                </c:pt>
                <c:pt idx="39">
                  <c:v>1.1745829999999984</c:v>
                </c:pt>
                <c:pt idx="40">
                  <c:v>1.1797520000000006</c:v>
                </c:pt>
                <c:pt idx="41">
                  <c:v>1.1757470000000012</c:v>
                </c:pt>
                <c:pt idx="42">
                  <c:v>1.1946709999999996</c:v>
                </c:pt>
                <c:pt idx="43">
                  <c:v>1.2145009999999985</c:v>
                </c:pt>
                <c:pt idx="44">
                  <c:v>1.1987760000000023</c:v>
                </c:pt>
                <c:pt idx="45">
                  <c:v>1.2451769999999982</c:v>
                </c:pt>
                <c:pt idx="46">
                  <c:v>1.3052750000000017</c:v>
                </c:pt>
                <c:pt idx="47">
                  <c:v>1.3413329999999988</c:v>
                </c:pt>
                <c:pt idx="48">
                  <c:v>1.3789309999999979</c:v>
                </c:pt>
                <c:pt idx="49">
                  <c:v>1.4051779999999994</c:v>
                </c:pt>
                <c:pt idx="50">
                  <c:v>1.6872979999999984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70-4377-8A6E-3A8E32B8D10C}"/>
            </c:ext>
          </c:extLst>
        </c:ser>
        <c:ser>
          <c:idx val="94"/>
          <c:order val="76"/>
          <c:tx>
            <c:strRef>
              <c:f>'Figure 8'!$B$87</c:f>
              <c:strCache>
                <c:ptCount val="1"/>
                <c:pt idx="0">
                  <c:v>max_res_min_tra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8'!$C$87:$BA$87</c:f>
              <c:numCache>
                <c:formatCode>#,##0.00</c:formatCode>
                <c:ptCount val="51"/>
                <c:pt idx="0">
                  <c:v>5.7153720000000021</c:v>
                </c:pt>
                <c:pt idx="1">
                  <c:v>5.7869429999999973</c:v>
                </c:pt>
                <c:pt idx="2">
                  <c:v>5.6733100000000007</c:v>
                </c:pt>
                <c:pt idx="3">
                  <c:v>5.566319</c:v>
                </c:pt>
                <c:pt idx="4">
                  <c:v>6.7204669999999993</c:v>
                </c:pt>
                <c:pt idx="5">
                  <c:v>6.3647780000000012</c:v>
                </c:pt>
                <c:pt idx="6">
                  <c:v>7.7918269999999978</c:v>
                </c:pt>
                <c:pt idx="7">
                  <c:v>7.0758749999999999</c:v>
                </c:pt>
                <c:pt idx="8">
                  <c:v>5.638027000000001</c:v>
                </c:pt>
                <c:pt idx="9">
                  <c:v>5.5397549999999995</c:v>
                </c:pt>
                <c:pt idx="10">
                  <c:v>5.2502780000000016</c:v>
                </c:pt>
                <c:pt idx="11">
                  <c:v>5.4241719999999987</c:v>
                </c:pt>
                <c:pt idx="12">
                  <c:v>6.4119990000000016</c:v>
                </c:pt>
                <c:pt idx="13">
                  <c:v>5.5100130000000007</c:v>
                </c:pt>
                <c:pt idx="14">
                  <c:v>5.5735829999999993</c:v>
                </c:pt>
                <c:pt idx="15">
                  <c:v>6.8013099999999973</c:v>
                </c:pt>
                <c:pt idx="16">
                  <c:v>7.7924959999999999</c:v>
                </c:pt>
                <c:pt idx="17">
                  <c:v>8.3040470000000006</c:v>
                </c:pt>
                <c:pt idx="18">
                  <c:v>7.2232650000000014</c:v>
                </c:pt>
                <c:pt idx="19">
                  <c:v>7.7364719999999991</c:v>
                </c:pt>
                <c:pt idx="20">
                  <c:v>4.1918410000000002</c:v>
                </c:pt>
                <c:pt idx="21">
                  <c:v>6.6238689999999991</c:v>
                </c:pt>
                <c:pt idx="22">
                  <c:v>6.7891879999999993</c:v>
                </c:pt>
                <c:pt idx="23">
                  <c:v>6.8351380000000006</c:v>
                </c:pt>
                <c:pt idx="24">
                  <c:v>6.4196109999999997</c:v>
                </c:pt>
                <c:pt idx="25">
                  <c:v>5.9378489999999999</c:v>
                </c:pt>
                <c:pt idx="26">
                  <c:v>5.5639649999999996</c:v>
                </c:pt>
                <c:pt idx="27">
                  <c:v>5.2594510000000021</c:v>
                </c:pt>
                <c:pt idx="28">
                  <c:v>5.0238760000000013</c:v>
                </c:pt>
                <c:pt idx="29">
                  <c:v>4.7402669999999993</c:v>
                </c:pt>
                <c:pt idx="30">
                  <c:v>4.4438080000000006</c:v>
                </c:pt>
                <c:pt idx="31">
                  <c:v>4.1499299999999977</c:v>
                </c:pt>
                <c:pt idx="32">
                  <c:v>3.9961160000000007</c:v>
                </c:pt>
                <c:pt idx="33">
                  <c:v>3.8443390000000015</c:v>
                </c:pt>
                <c:pt idx="34">
                  <c:v>3.7129750000000001</c:v>
                </c:pt>
                <c:pt idx="35">
                  <c:v>3.540814000000001</c:v>
                </c:pt>
                <c:pt idx="36">
                  <c:v>3.3311750000000018</c:v>
                </c:pt>
                <c:pt idx="37">
                  <c:v>3.1326309999999999</c:v>
                </c:pt>
                <c:pt idx="38">
                  <c:v>3.0246359999999974</c:v>
                </c:pt>
                <c:pt idx="39">
                  <c:v>2.9519790000000015</c:v>
                </c:pt>
                <c:pt idx="40">
                  <c:v>2.8814619999999991</c:v>
                </c:pt>
                <c:pt idx="41">
                  <c:v>2.8081239999999994</c:v>
                </c:pt>
                <c:pt idx="42">
                  <c:v>2.7236329999999995</c:v>
                </c:pt>
                <c:pt idx="43">
                  <c:v>2.6358430000000013</c:v>
                </c:pt>
                <c:pt idx="44">
                  <c:v>2.6080480000000001</c:v>
                </c:pt>
                <c:pt idx="45">
                  <c:v>2.5255280000000013</c:v>
                </c:pt>
                <c:pt idx="46">
                  <c:v>2.454307</c:v>
                </c:pt>
                <c:pt idx="47">
                  <c:v>2.421635000000002</c:v>
                </c:pt>
                <c:pt idx="48">
                  <c:v>2.4180929999999989</c:v>
                </c:pt>
                <c:pt idx="49">
                  <c:v>2.4352739999999997</c:v>
                </c:pt>
                <c:pt idx="50">
                  <c:v>2.2143630000000023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70-4377-8A6E-3A8E32B8D10C}"/>
            </c:ext>
          </c:extLst>
        </c:ser>
        <c:ser>
          <c:idx val="95"/>
          <c:order val="77"/>
          <c:tx>
            <c:strRef>
              <c:f>'Figure 8'!$B$88</c:f>
              <c:strCache>
                <c:ptCount val="1"/>
                <c:pt idx="0">
                  <c:v>diff_tra</c:v>
                </c:pt>
              </c:strCache>
            </c:strRef>
          </c:tx>
          <c:spPr>
            <a:solidFill>
              <a:srgbClr val="0096D7">
                <a:alpha val="50000"/>
              </a:srgbClr>
            </a:solidFill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8'!$C$88:$BA$88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5.7000000001750095E-5</c:v>
                </c:pt>
                <c:pt idx="17">
                  <c:v>5.6400000000067507E-4</c:v>
                </c:pt>
                <c:pt idx="18">
                  <c:v>1.7849999999981492E-3</c:v>
                </c:pt>
                <c:pt idx="19">
                  <c:v>2.6890000000001635E-3</c:v>
                </c:pt>
                <c:pt idx="20">
                  <c:v>2.7280000000011739E-3</c:v>
                </c:pt>
                <c:pt idx="21">
                  <c:v>5.762000000000711E-3</c:v>
                </c:pt>
                <c:pt idx="22">
                  <c:v>0.1710339999999988</c:v>
                </c:pt>
                <c:pt idx="23">
                  <c:v>0.83612700000000117</c:v>
                </c:pt>
                <c:pt idx="24">
                  <c:v>1.2724399999999996</c:v>
                </c:pt>
                <c:pt idx="25">
                  <c:v>1.6305070000000015</c:v>
                </c:pt>
                <c:pt idx="26">
                  <c:v>1.9205089999999991</c:v>
                </c:pt>
                <c:pt idx="27">
                  <c:v>2.1323720000000002</c:v>
                </c:pt>
                <c:pt idx="28">
                  <c:v>2.2600269999999973</c:v>
                </c:pt>
                <c:pt idx="29">
                  <c:v>2.3942620000000012</c:v>
                </c:pt>
                <c:pt idx="30">
                  <c:v>2.5162329999999997</c:v>
                </c:pt>
                <c:pt idx="31">
                  <c:v>2.5971539999999997</c:v>
                </c:pt>
                <c:pt idx="32">
                  <c:v>2.6404139999999998</c:v>
                </c:pt>
                <c:pt idx="33">
                  <c:v>2.6894059999999982</c:v>
                </c:pt>
                <c:pt idx="34">
                  <c:v>2.7659069999999986</c:v>
                </c:pt>
                <c:pt idx="35">
                  <c:v>2.8995439999999988</c:v>
                </c:pt>
                <c:pt idx="36">
                  <c:v>3.0527380000000015</c:v>
                </c:pt>
                <c:pt idx="37">
                  <c:v>3.2148509999999995</c:v>
                </c:pt>
                <c:pt idx="38">
                  <c:v>3.3608870000000017</c:v>
                </c:pt>
                <c:pt idx="39">
                  <c:v>3.5106770000000012</c:v>
                </c:pt>
                <c:pt idx="40">
                  <c:v>3.6651740000000004</c:v>
                </c:pt>
                <c:pt idx="41">
                  <c:v>3.8354920000000021</c:v>
                </c:pt>
                <c:pt idx="42">
                  <c:v>3.9811270000000007</c:v>
                </c:pt>
                <c:pt idx="43">
                  <c:v>4.1213949999999997</c:v>
                </c:pt>
                <c:pt idx="44">
                  <c:v>4.2622109999999971</c:v>
                </c:pt>
                <c:pt idx="45">
                  <c:v>4.4084719999999997</c:v>
                </c:pt>
                <c:pt idx="46">
                  <c:v>4.5812129999999982</c:v>
                </c:pt>
                <c:pt idx="47">
                  <c:v>4.7145440000000001</c:v>
                </c:pt>
                <c:pt idx="48">
                  <c:v>4.8756390000000032</c:v>
                </c:pt>
                <c:pt idx="49">
                  <c:v>5.0334649999999996</c:v>
                </c:pt>
                <c:pt idx="50">
                  <c:v>5.1958659999999988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C70-4377-8A6E-3A8E32B8D10C}"/>
            </c:ext>
          </c:extLst>
        </c:ser>
        <c:ser>
          <c:idx val="96"/>
          <c:order val="78"/>
          <c:tx>
            <c:strRef>
              <c:f>'Figure 8'!$B$89</c:f>
              <c:strCache>
                <c:ptCount val="1"/>
                <c:pt idx="0">
                  <c:v>max_tra_min_ind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8'!$C$89:$BA$89</c:f>
              <c:numCache>
                <c:formatCode>#,##0.00</c:formatCode>
                <c:ptCount val="51"/>
                <c:pt idx="0">
                  <c:v>8.3874640000000014</c:v>
                </c:pt>
                <c:pt idx="1">
                  <c:v>6.6880780000000044</c:v>
                </c:pt>
                <c:pt idx="2">
                  <c:v>5.9848079999999975</c:v>
                </c:pt>
                <c:pt idx="3">
                  <c:v>5.6315800000000031</c:v>
                </c:pt>
                <c:pt idx="4">
                  <c:v>5.408018000000002</c:v>
                </c:pt>
                <c:pt idx="5">
                  <c:v>4.0387969999999953</c:v>
                </c:pt>
                <c:pt idx="6">
                  <c:v>3.388891000000001</c:v>
                </c:pt>
                <c:pt idx="7">
                  <c:v>3.0918349999999997</c:v>
                </c:pt>
                <c:pt idx="8">
                  <c:v>4.9450839999999978</c:v>
                </c:pt>
                <c:pt idx="9">
                  <c:v>2.4921989999999994</c:v>
                </c:pt>
                <c:pt idx="10">
                  <c:v>3.6321179999999984</c:v>
                </c:pt>
                <c:pt idx="11">
                  <c:v>4.3139359999999982</c:v>
                </c:pt>
                <c:pt idx="12">
                  <c:v>4.9144320000000015</c:v>
                </c:pt>
                <c:pt idx="13">
                  <c:v>5.2065469999999969</c:v>
                </c:pt>
                <c:pt idx="14">
                  <c:v>4.8647789999999986</c:v>
                </c:pt>
                <c:pt idx="15">
                  <c:v>4.120515000000001</c:v>
                </c:pt>
                <c:pt idx="16">
                  <c:v>3.5527759999999979</c:v>
                </c:pt>
                <c:pt idx="17">
                  <c:v>3.7110939999999992</c:v>
                </c:pt>
                <c:pt idx="18">
                  <c:v>4.1775570000000037</c:v>
                </c:pt>
                <c:pt idx="19">
                  <c:v>4.1709589999999999</c:v>
                </c:pt>
                <c:pt idx="20">
                  <c:v>6.8597619999999999</c:v>
                </c:pt>
                <c:pt idx="21">
                  <c:v>5.2977829999999955</c:v>
                </c:pt>
                <c:pt idx="22">
                  <c:v>5.0965220000000038</c:v>
                </c:pt>
                <c:pt idx="23">
                  <c:v>4.3681679999999972</c:v>
                </c:pt>
                <c:pt idx="24">
                  <c:v>2.2021139999999981</c:v>
                </c:pt>
                <c:pt idx="25">
                  <c:v>2.6411929999999977</c:v>
                </c:pt>
                <c:pt idx="26">
                  <c:v>3.0192630000000023</c:v>
                </c:pt>
                <c:pt idx="27">
                  <c:v>3.2052230000000002</c:v>
                </c:pt>
                <c:pt idx="28">
                  <c:v>3.4686190000000003</c:v>
                </c:pt>
                <c:pt idx="29">
                  <c:v>3.7862459999999984</c:v>
                </c:pt>
                <c:pt idx="30">
                  <c:v>4.054668999999997</c:v>
                </c:pt>
                <c:pt idx="31">
                  <c:v>4.4389479999999999</c:v>
                </c:pt>
                <c:pt idx="32">
                  <c:v>4.8721980000000045</c:v>
                </c:pt>
                <c:pt idx="33">
                  <c:v>5.0478480000000019</c:v>
                </c:pt>
                <c:pt idx="34">
                  <c:v>5.214103999999999</c:v>
                </c:pt>
                <c:pt idx="35">
                  <c:v>5.2946200000000019</c:v>
                </c:pt>
                <c:pt idx="36">
                  <c:v>5.3925229999999971</c:v>
                </c:pt>
                <c:pt idx="37">
                  <c:v>5.4797009999999986</c:v>
                </c:pt>
                <c:pt idx="38">
                  <c:v>5.4488560000000028</c:v>
                </c:pt>
                <c:pt idx="39">
                  <c:v>5.4323599999999992</c:v>
                </c:pt>
                <c:pt idx="40">
                  <c:v>5.4242580000000018</c:v>
                </c:pt>
                <c:pt idx="41">
                  <c:v>5.3934280000000001</c:v>
                </c:pt>
                <c:pt idx="42">
                  <c:v>5.3850119999999997</c:v>
                </c:pt>
                <c:pt idx="43">
                  <c:v>5.4480690000000003</c:v>
                </c:pt>
                <c:pt idx="44">
                  <c:v>5.3657569999999986</c:v>
                </c:pt>
                <c:pt idx="45">
                  <c:v>5.2361730000000009</c:v>
                </c:pt>
                <c:pt idx="46">
                  <c:v>5.0605449999999976</c:v>
                </c:pt>
                <c:pt idx="47">
                  <c:v>4.9269129999999954</c:v>
                </c:pt>
                <c:pt idx="48">
                  <c:v>4.9472489999999958</c:v>
                </c:pt>
                <c:pt idx="49">
                  <c:v>4.7716140000000031</c:v>
                </c:pt>
                <c:pt idx="50">
                  <c:v>4.6384430000000023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C70-4377-8A6E-3A8E32B8D10C}"/>
            </c:ext>
          </c:extLst>
        </c:ser>
        <c:ser>
          <c:idx val="97"/>
          <c:order val="79"/>
          <c:tx>
            <c:strRef>
              <c:f>'Figure 8'!$B$90</c:f>
              <c:strCache>
                <c:ptCount val="1"/>
                <c:pt idx="0">
                  <c:v>diff_ind</c:v>
                </c:pt>
              </c:strCache>
            </c:strRef>
          </c:tx>
          <c:spPr>
            <a:solidFill>
              <a:schemeClr val="accent6">
                <a:alpha val="50000"/>
              </a:schemeClr>
            </a:solidFill>
            <a:ln>
              <a:noFill/>
            </a:ln>
            <a:effectLst/>
          </c:spP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8'!$C$90:$BA$90</c:f>
              <c:numCache>
                <c:formatCode>#,##0.00</c:formatCode>
                <c:ptCount val="5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2.0000000020559128E-6</c:v>
                </c:pt>
                <c:pt idx="12">
                  <c:v>1.9999999985031991E-6</c:v>
                </c:pt>
                <c:pt idx="13">
                  <c:v>2.0000000020559128E-6</c:v>
                </c:pt>
                <c:pt idx="14">
                  <c:v>7.5999999999964984E-5</c:v>
                </c:pt>
                <c:pt idx="15">
                  <c:v>2.0000000020559128E-6</c:v>
                </c:pt>
                <c:pt idx="16">
                  <c:v>0</c:v>
                </c:pt>
                <c:pt idx="17">
                  <c:v>0</c:v>
                </c:pt>
                <c:pt idx="18">
                  <c:v>3.9999999970063982E-6</c:v>
                </c:pt>
                <c:pt idx="19">
                  <c:v>3.2268999999999437E-2</c:v>
                </c:pt>
                <c:pt idx="20">
                  <c:v>1.8983999999999668E-2</c:v>
                </c:pt>
                <c:pt idx="21">
                  <c:v>2.4227000000003329E-2</c:v>
                </c:pt>
                <c:pt idx="22">
                  <c:v>5.7410000000004402E-3</c:v>
                </c:pt>
                <c:pt idx="23">
                  <c:v>0.65079500000000223</c:v>
                </c:pt>
                <c:pt idx="24">
                  <c:v>2.5540689999999984</c:v>
                </c:pt>
                <c:pt idx="25">
                  <c:v>3.0828380000000024</c:v>
                </c:pt>
                <c:pt idx="26">
                  <c:v>3.2687959999999983</c:v>
                </c:pt>
                <c:pt idx="27">
                  <c:v>3.5487330000000021</c:v>
                </c:pt>
                <c:pt idx="28">
                  <c:v>3.8484109999999987</c:v>
                </c:pt>
                <c:pt idx="29">
                  <c:v>3.9972780000000014</c:v>
                </c:pt>
                <c:pt idx="30">
                  <c:v>4.1745829999999984</c:v>
                </c:pt>
                <c:pt idx="31">
                  <c:v>4.2173689999999979</c:v>
                </c:pt>
                <c:pt idx="32">
                  <c:v>4.2960199999999986</c:v>
                </c:pt>
                <c:pt idx="33">
                  <c:v>4.5003200000000021</c:v>
                </c:pt>
                <c:pt idx="34">
                  <c:v>4.8773339999999976</c:v>
                </c:pt>
                <c:pt idx="35">
                  <c:v>5.239730999999999</c:v>
                </c:pt>
                <c:pt idx="36">
                  <c:v>5.5435289999999995</c:v>
                </c:pt>
                <c:pt idx="37">
                  <c:v>5.7724109999999982</c:v>
                </c:pt>
                <c:pt idx="38">
                  <c:v>6.074428999999995</c:v>
                </c:pt>
                <c:pt idx="39">
                  <c:v>6.3640559999999979</c:v>
                </c:pt>
                <c:pt idx="40">
                  <c:v>6.7182199999999952</c:v>
                </c:pt>
                <c:pt idx="41">
                  <c:v>7.1289030000000011</c:v>
                </c:pt>
                <c:pt idx="42">
                  <c:v>7.6072160000000011</c:v>
                </c:pt>
                <c:pt idx="43">
                  <c:v>7.8134609999999967</c:v>
                </c:pt>
                <c:pt idx="44">
                  <c:v>8.0161280000000019</c:v>
                </c:pt>
                <c:pt idx="45">
                  <c:v>8.146408000000001</c:v>
                </c:pt>
                <c:pt idx="46">
                  <c:v>8.4053650000000033</c:v>
                </c:pt>
                <c:pt idx="47">
                  <c:v>8.5864290000000025</c:v>
                </c:pt>
                <c:pt idx="48">
                  <c:v>8.5746610000000061</c:v>
                </c:pt>
                <c:pt idx="49">
                  <c:v>8.5904659999999993</c:v>
                </c:pt>
                <c:pt idx="50">
                  <c:v>8.7723769999999988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C70-4377-8A6E-3A8E32B8D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0288"/>
        <c:axId val="63380832"/>
      </c:areaChart>
      <c:lineChart>
        <c:grouping val="standard"/>
        <c:varyColors val="0"/>
        <c:ser>
          <c:idx val="0"/>
          <c:order val="0"/>
          <c:tx>
            <c:strRef>
              <c:f>'Figure 8'!$B$7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8'!$C$7:$BA$7</c:f>
              <c:numCache>
                <c:formatCode>#,##0.00</c:formatCode>
                <c:ptCount val="51"/>
                <c:pt idx="0">
                  <c:v>20.333770999999999</c:v>
                </c:pt>
                <c:pt idx="1">
                  <c:v>19.971554000000001</c:v>
                </c:pt>
                <c:pt idx="2">
                  <c:v>20.708901999999998</c:v>
                </c:pt>
                <c:pt idx="3">
                  <c:v>20.922504</c:v>
                </c:pt>
                <c:pt idx="4">
                  <c:v>20.829958000000001</c:v>
                </c:pt>
                <c:pt idx="5">
                  <c:v>21.606358</c:v>
                </c:pt>
                <c:pt idx="6">
                  <c:v>20.677095000000001</c:v>
                </c:pt>
                <c:pt idx="7">
                  <c:v>21.515661000000001</c:v>
                </c:pt>
                <c:pt idx="8">
                  <c:v>21.593788</c:v>
                </c:pt>
                <c:pt idx="9">
                  <c:v>21.061733</c:v>
                </c:pt>
                <c:pt idx="10">
                  <c:v>21.86628</c:v>
                </c:pt>
                <c:pt idx="11">
                  <c:v>21.344360000000002</c:v>
                </c:pt>
                <c:pt idx="12">
                  <c:v>19.830165999999998</c:v>
                </c:pt>
                <c:pt idx="13">
                  <c:v>21.003277000000001</c:v>
                </c:pt>
                <c:pt idx="14">
                  <c:v>21.373750999999999</c:v>
                </c:pt>
                <c:pt idx="15">
                  <c:v>20.521882999999999</c:v>
                </c:pt>
                <c:pt idx="16">
                  <c:v>20.050844000000001</c:v>
                </c:pt>
                <c:pt idx="17">
                  <c:v>19.733418</c:v>
                </c:pt>
                <c:pt idx="18">
                  <c:v>21.329875999999999</c:v>
                </c:pt>
                <c:pt idx="19">
                  <c:v>20.861308999999999</c:v>
                </c:pt>
                <c:pt idx="20">
                  <c:v>20.309891</c:v>
                </c:pt>
                <c:pt idx="21">
                  <c:v>20.573913999999998</c:v>
                </c:pt>
                <c:pt idx="22">
                  <c:v>21.191296000000001</c:v>
                </c:pt>
                <c:pt idx="23">
                  <c:v>20.776344000000002</c:v>
                </c:pt>
                <c:pt idx="24">
                  <c:v>20.605395999999999</c:v>
                </c:pt>
                <c:pt idx="25">
                  <c:v>20.70796</c:v>
                </c:pt>
                <c:pt idx="26">
                  <c:v>20.737615999999999</c:v>
                </c:pt>
                <c:pt idx="27">
                  <c:v>20.761116000000001</c:v>
                </c:pt>
                <c:pt idx="28">
                  <c:v>20.744430999999999</c:v>
                </c:pt>
                <c:pt idx="29">
                  <c:v>20.709057000000001</c:v>
                </c:pt>
                <c:pt idx="30">
                  <c:v>20.672943</c:v>
                </c:pt>
                <c:pt idx="31">
                  <c:v>20.678201999999999</c:v>
                </c:pt>
                <c:pt idx="32">
                  <c:v>20.729101</c:v>
                </c:pt>
                <c:pt idx="33">
                  <c:v>20.753473</c:v>
                </c:pt>
                <c:pt idx="34">
                  <c:v>20.812092</c:v>
                </c:pt>
                <c:pt idx="35">
                  <c:v>20.881972999999999</c:v>
                </c:pt>
                <c:pt idx="36">
                  <c:v>20.966681999999999</c:v>
                </c:pt>
                <c:pt idx="37">
                  <c:v>21.026112000000001</c:v>
                </c:pt>
                <c:pt idx="38">
                  <c:v>21.045849</c:v>
                </c:pt>
                <c:pt idx="39">
                  <c:v>21.065186000000001</c:v>
                </c:pt>
                <c:pt idx="40">
                  <c:v>21.108703999999999</c:v>
                </c:pt>
                <c:pt idx="41">
                  <c:v>21.175068</c:v>
                </c:pt>
                <c:pt idx="42">
                  <c:v>21.289905999999998</c:v>
                </c:pt>
                <c:pt idx="43">
                  <c:v>21.399592999999999</c:v>
                </c:pt>
                <c:pt idx="44">
                  <c:v>21.528030000000001</c:v>
                </c:pt>
                <c:pt idx="45">
                  <c:v>21.672654999999999</c:v>
                </c:pt>
                <c:pt idx="46">
                  <c:v>21.781853000000002</c:v>
                </c:pt>
                <c:pt idx="47">
                  <c:v>21.916882999999999</c:v>
                </c:pt>
                <c:pt idx="48">
                  <c:v>22.062021000000001</c:v>
                </c:pt>
                <c:pt idx="49">
                  <c:v>22.198253999999999</c:v>
                </c:pt>
                <c:pt idx="50">
                  <c:v>22.359076999999999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C70-4377-8A6E-3A8E32B8D10C}"/>
            </c:ext>
          </c:extLst>
        </c:ser>
        <c:ser>
          <c:idx val="18"/>
          <c:order val="18"/>
          <c:tx>
            <c:strRef>
              <c:f>'Figure 8'!$B$26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8'!$C$26:$BA$26</c:f>
              <c:numCache>
                <c:formatCode>#,##0.00</c:formatCode>
                <c:ptCount val="51"/>
                <c:pt idx="0">
                  <c:v>17.176659000000001</c:v>
                </c:pt>
                <c:pt idx="1">
                  <c:v>17.144392</c:v>
                </c:pt>
                <c:pt idx="2">
                  <c:v>17.350024999999999</c:v>
                </c:pt>
                <c:pt idx="3">
                  <c:v>17.259948999999999</c:v>
                </c:pt>
                <c:pt idx="4">
                  <c:v>17.489104999999999</c:v>
                </c:pt>
                <c:pt idx="5">
                  <c:v>17.892931000000001</c:v>
                </c:pt>
                <c:pt idx="6">
                  <c:v>17.759350000000001</c:v>
                </c:pt>
                <c:pt idx="7">
                  <c:v>18.290253</c:v>
                </c:pt>
                <c:pt idx="8">
                  <c:v>18.446273999999999</c:v>
                </c:pt>
                <c:pt idx="9">
                  <c:v>17.928352</c:v>
                </c:pt>
                <c:pt idx="10">
                  <c:v>18.094235999999999</c:v>
                </c:pt>
                <c:pt idx="11">
                  <c:v>18.007270999999999</c:v>
                </c:pt>
                <c:pt idx="12">
                  <c:v>17.442527999999999</c:v>
                </c:pt>
                <c:pt idx="13">
                  <c:v>17.944752000000001</c:v>
                </c:pt>
                <c:pt idx="14">
                  <c:v>18.262978</c:v>
                </c:pt>
                <c:pt idx="15">
                  <c:v>18.143272</c:v>
                </c:pt>
                <c:pt idx="16">
                  <c:v>18.010052000000002</c:v>
                </c:pt>
                <c:pt idx="17">
                  <c:v>17.869057000000002</c:v>
                </c:pt>
                <c:pt idx="18">
                  <c:v>18.389552999999999</c:v>
                </c:pt>
                <c:pt idx="19">
                  <c:v>17.948685000000001</c:v>
                </c:pt>
                <c:pt idx="20">
                  <c:v>16.668903</c:v>
                </c:pt>
                <c:pt idx="21">
                  <c:v>17.304549999999999</c:v>
                </c:pt>
                <c:pt idx="22">
                  <c:v>17.633558000000001</c:v>
                </c:pt>
                <c:pt idx="23">
                  <c:v>17.260786</c:v>
                </c:pt>
                <c:pt idx="24">
                  <c:v>17.242546000000001</c:v>
                </c:pt>
                <c:pt idx="25">
                  <c:v>17.242146000000002</c:v>
                </c:pt>
                <c:pt idx="26">
                  <c:v>17.219439999999999</c:v>
                </c:pt>
                <c:pt idx="27">
                  <c:v>17.154288999999999</c:v>
                </c:pt>
                <c:pt idx="28">
                  <c:v>17.164981999999998</c:v>
                </c:pt>
                <c:pt idx="29">
                  <c:v>17.168388</c:v>
                </c:pt>
                <c:pt idx="30">
                  <c:v>17.184260999999999</c:v>
                </c:pt>
                <c:pt idx="31">
                  <c:v>17.252894999999999</c:v>
                </c:pt>
                <c:pt idx="32">
                  <c:v>17.361163999999999</c:v>
                </c:pt>
                <c:pt idx="33">
                  <c:v>17.402934999999999</c:v>
                </c:pt>
                <c:pt idx="34">
                  <c:v>17.468412000000001</c:v>
                </c:pt>
                <c:pt idx="35">
                  <c:v>17.524977</c:v>
                </c:pt>
                <c:pt idx="36">
                  <c:v>17.565542000000001</c:v>
                </c:pt>
                <c:pt idx="37">
                  <c:v>17.578201</c:v>
                </c:pt>
                <c:pt idx="38">
                  <c:v>17.546852000000001</c:v>
                </c:pt>
                <c:pt idx="39">
                  <c:v>17.509823000000001</c:v>
                </c:pt>
                <c:pt idx="40">
                  <c:v>17.504223</c:v>
                </c:pt>
                <c:pt idx="41">
                  <c:v>17.523678</c:v>
                </c:pt>
                <c:pt idx="42">
                  <c:v>17.582756</c:v>
                </c:pt>
                <c:pt idx="43">
                  <c:v>17.640426999999999</c:v>
                </c:pt>
                <c:pt idx="44">
                  <c:v>17.712906</c:v>
                </c:pt>
                <c:pt idx="45">
                  <c:v>17.797798</c:v>
                </c:pt>
                <c:pt idx="46">
                  <c:v>17.840267000000001</c:v>
                </c:pt>
                <c:pt idx="47">
                  <c:v>17.921520000000001</c:v>
                </c:pt>
                <c:pt idx="48">
                  <c:v>18.010849</c:v>
                </c:pt>
                <c:pt idx="49">
                  <c:v>18.099136000000001</c:v>
                </c:pt>
                <c:pt idx="50">
                  <c:v>18.202347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C70-4377-8A6E-3A8E32B8D10C}"/>
            </c:ext>
          </c:extLst>
        </c:ser>
        <c:ser>
          <c:idx val="36"/>
          <c:order val="36"/>
          <c:tx>
            <c:strRef>
              <c:f>'Figure 8'!$B$45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79B253"/>
              </a:solidFill>
              <a:round/>
            </a:ln>
            <a:effectLst/>
          </c:spPr>
          <c:marker>
            <c:symbol val="none"/>
          </c:marke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8'!$C$45:$BA$45</c:f>
              <c:numCache>
                <c:formatCode>#,##0.00</c:formatCode>
                <c:ptCount val="51"/>
                <c:pt idx="0">
                  <c:v>34.436607000000002</c:v>
                </c:pt>
                <c:pt idx="1">
                  <c:v>32.446575000000003</c:v>
                </c:pt>
                <c:pt idx="2">
                  <c:v>32.367019999999997</c:v>
                </c:pt>
                <c:pt idx="3">
                  <c:v>32.120403000000003</c:v>
                </c:pt>
                <c:pt idx="4">
                  <c:v>32.958443000000003</c:v>
                </c:pt>
                <c:pt idx="5">
                  <c:v>32.009932999999997</c:v>
                </c:pt>
                <c:pt idx="6">
                  <c:v>31.857813</c:v>
                </c:pt>
                <c:pt idx="7">
                  <c:v>31.683371000000001</c:v>
                </c:pt>
                <c:pt idx="8">
                  <c:v>32.176898999999999</c:v>
                </c:pt>
                <c:pt idx="9">
                  <c:v>29.093686999999999</c:v>
                </c:pt>
                <c:pt idx="10">
                  <c:v>30.748676</c:v>
                </c:pt>
                <c:pt idx="11">
                  <c:v>31.082470000000001</c:v>
                </c:pt>
                <c:pt idx="12">
                  <c:v>31.156597000000001</c:v>
                </c:pt>
                <c:pt idx="13">
                  <c:v>31.719836999999998</c:v>
                </c:pt>
                <c:pt idx="14">
                  <c:v>31.812114999999999</c:v>
                </c:pt>
                <c:pt idx="15">
                  <c:v>31.443709999999999</c:v>
                </c:pt>
                <c:pt idx="16">
                  <c:v>31.396174999999999</c:v>
                </c:pt>
                <c:pt idx="17">
                  <c:v>31.749130000000001</c:v>
                </c:pt>
                <c:pt idx="18">
                  <c:v>32.732498</c:v>
                </c:pt>
                <c:pt idx="19">
                  <c:v>32.803711</c:v>
                </c:pt>
                <c:pt idx="20">
                  <c:v>31.366457</c:v>
                </c:pt>
                <c:pt idx="21">
                  <c:v>32.520896999999998</c:v>
                </c:pt>
                <c:pt idx="22">
                  <c:v>33.253433000000001</c:v>
                </c:pt>
                <c:pt idx="23">
                  <c:v>33.050220000000003</c:v>
                </c:pt>
                <c:pt idx="24">
                  <c:v>32.574429000000002</c:v>
                </c:pt>
                <c:pt idx="25">
                  <c:v>32.956764</c:v>
                </c:pt>
                <c:pt idx="26">
                  <c:v>33.408810000000003</c:v>
                </c:pt>
                <c:pt idx="27">
                  <c:v>33.690497999999998</c:v>
                </c:pt>
                <c:pt idx="28">
                  <c:v>33.948810999999999</c:v>
                </c:pt>
                <c:pt idx="29">
                  <c:v>34.084758999999998</c:v>
                </c:pt>
                <c:pt idx="30">
                  <c:v>34.212814000000002</c:v>
                </c:pt>
                <c:pt idx="31">
                  <c:v>34.359619000000002</c:v>
                </c:pt>
                <c:pt idx="32">
                  <c:v>34.644779</c:v>
                </c:pt>
                <c:pt idx="33">
                  <c:v>34.818244999999997</c:v>
                </c:pt>
                <c:pt idx="34">
                  <c:v>35.109402000000003</c:v>
                </c:pt>
                <c:pt idx="35">
                  <c:v>35.341557000000002</c:v>
                </c:pt>
                <c:pt idx="36">
                  <c:v>35.537891000000002</c:v>
                </c:pt>
                <c:pt idx="37">
                  <c:v>35.73563</c:v>
                </c:pt>
                <c:pt idx="38">
                  <c:v>35.879809999999999</c:v>
                </c:pt>
                <c:pt idx="39">
                  <c:v>36.049022999999998</c:v>
                </c:pt>
                <c:pt idx="40">
                  <c:v>36.244343000000001</c:v>
                </c:pt>
                <c:pt idx="41">
                  <c:v>36.479278999999998</c:v>
                </c:pt>
                <c:pt idx="42">
                  <c:v>36.724387999999998</c:v>
                </c:pt>
                <c:pt idx="43">
                  <c:v>36.936100000000003</c:v>
                </c:pt>
                <c:pt idx="44">
                  <c:v>37.128433000000001</c:v>
                </c:pt>
                <c:pt idx="45">
                  <c:v>37.310898000000002</c:v>
                </c:pt>
                <c:pt idx="46">
                  <c:v>37.484088999999997</c:v>
                </c:pt>
                <c:pt idx="47">
                  <c:v>37.736984</c:v>
                </c:pt>
                <c:pt idx="48">
                  <c:v>37.966048999999998</c:v>
                </c:pt>
                <c:pt idx="49">
                  <c:v>38.168593999999999</c:v>
                </c:pt>
                <c:pt idx="50">
                  <c:v>38.501427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C70-4377-8A6E-3A8E32B8D10C}"/>
            </c:ext>
          </c:extLst>
        </c:ser>
        <c:ser>
          <c:idx val="54"/>
          <c:order val="54"/>
          <c:tx>
            <c:strRef>
              <c:f>'Figure 8'!$B$64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96D7"/>
              </a:solidFill>
              <a:round/>
            </a:ln>
            <a:effectLst/>
          </c:spPr>
          <c:marker>
            <c:symbol val="none"/>
          </c:marker>
          <c:cat>
            <c:numRef>
              <c:f>'Figure 8'!$C$5:$BA$5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'Figure 8'!$C$64:$BA$64</c:f>
              <c:numCache>
                <c:formatCode>#,##0.00</c:formatCode>
                <c:ptCount val="51"/>
                <c:pt idx="0">
                  <c:v>26.049143000000001</c:v>
                </c:pt>
                <c:pt idx="1">
                  <c:v>25.758496999999998</c:v>
                </c:pt>
                <c:pt idx="2">
                  <c:v>26.382211999999999</c:v>
                </c:pt>
                <c:pt idx="3">
                  <c:v>26.488823</c:v>
                </c:pt>
                <c:pt idx="4">
                  <c:v>27.550425000000001</c:v>
                </c:pt>
                <c:pt idx="5">
                  <c:v>27.971136000000001</c:v>
                </c:pt>
                <c:pt idx="6">
                  <c:v>28.468921999999999</c:v>
                </c:pt>
                <c:pt idx="7">
                  <c:v>28.591536000000001</c:v>
                </c:pt>
                <c:pt idx="8">
                  <c:v>27.231815000000001</c:v>
                </c:pt>
                <c:pt idx="9">
                  <c:v>26.601488</c:v>
                </c:pt>
                <c:pt idx="10">
                  <c:v>27.116558000000001</c:v>
                </c:pt>
                <c:pt idx="11">
                  <c:v>26.768532</c:v>
                </c:pt>
                <c:pt idx="12">
                  <c:v>26.242165</c:v>
                </c:pt>
                <c:pt idx="13">
                  <c:v>26.513290000000001</c:v>
                </c:pt>
                <c:pt idx="14">
                  <c:v>26.947336</c:v>
                </c:pt>
                <c:pt idx="15">
                  <c:v>27.323194999999998</c:v>
                </c:pt>
                <c:pt idx="16">
                  <c:v>27.843364999999999</c:v>
                </c:pt>
                <c:pt idx="17">
                  <c:v>28.038012999999999</c:v>
                </c:pt>
                <c:pt idx="18">
                  <c:v>28.554663000000001</c:v>
                </c:pt>
                <c:pt idx="19">
                  <c:v>28.598756999999999</c:v>
                </c:pt>
                <c:pt idx="20">
                  <c:v>24.502043</c:v>
                </c:pt>
                <c:pt idx="21">
                  <c:v>27.199928</c:v>
                </c:pt>
                <c:pt idx="22">
                  <c:v>28.091958999999999</c:v>
                </c:pt>
                <c:pt idx="23">
                  <c:v>28.043053</c:v>
                </c:pt>
                <c:pt idx="24">
                  <c:v>27.698184999999999</c:v>
                </c:pt>
                <c:pt idx="25">
                  <c:v>27.430129999999998</c:v>
                </c:pt>
                <c:pt idx="26">
                  <c:v>27.267073</c:v>
                </c:pt>
                <c:pt idx="27">
                  <c:v>27.118175999999998</c:v>
                </c:pt>
                <c:pt idx="28">
                  <c:v>26.944685</c:v>
                </c:pt>
                <c:pt idx="29">
                  <c:v>26.783685999999999</c:v>
                </c:pt>
                <c:pt idx="30">
                  <c:v>26.624369000000002</c:v>
                </c:pt>
                <c:pt idx="31">
                  <c:v>26.494624999999999</c:v>
                </c:pt>
                <c:pt idx="32">
                  <c:v>26.412731000000001</c:v>
                </c:pt>
                <c:pt idx="33">
                  <c:v>26.372837000000001</c:v>
                </c:pt>
                <c:pt idx="34">
                  <c:v>26.352004999999998</c:v>
                </c:pt>
                <c:pt idx="35">
                  <c:v>26.325754</c:v>
                </c:pt>
                <c:pt idx="36">
                  <c:v>26.288809000000001</c:v>
                </c:pt>
                <c:pt idx="37">
                  <c:v>26.287233000000001</c:v>
                </c:pt>
                <c:pt idx="38">
                  <c:v>26.304592</c:v>
                </c:pt>
                <c:pt idx="39">
                  <c:v>26.313504999999999</c:v>
                </c:pt>
                <c:pt idx="40">
                  <c:v>26.375571999999998</c:v>
                </c:pt>
                <c:pt idx="41">
                  <c:v>26.449853999999998</c:v>
                </c:pt>
                <c:pt idx="42">
                  <c:v>26.544709999999998</c:v>
                </c:pt>
                <c:pt idx="43">
                  <c:v>26.640689999999999</c:v>
                </c:pt>
                <c:pt idx="44">
                  <c:v>26.755869000000001</c:v>
                </c:pt>
                <c:pt idx="45">
                  <c:v>26.881163000000001</c:v>
                </c:pt>
                <c:pt idx="46">
                  <c:v>27.039919000000001</c:v>
                </c:pt>
                <c:pt idx="47">
                  <c:v>27.224585999999999</c:v>
                </c:pt>
                <c:pt idx="48">
                  <c:v>27.413822</c:v>
                </c:pt>
                <c:pt idx="49">
                  <c:v>27.601274</c:v>
                </c:pt>
                <c:pt idx="50">
                  <c:v>27.839006000000001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C70-4377-8A6E-3A8E32B8D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80288"/>
        <c:axId val="6338083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'Figure 8'!$B$8</c15:sqref>
                        </c15:formulaRef>
                      </c:ext>
                    </c:extLst>
                    <c:strCache>
                      <c:ptCount val="1"/>
                      <c:pt idx="0">
                        <c:v>High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'Figure 8'!$C$8:$BA$8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20.574235999999999</c:v>
                      </c:pt>
                      <c:pt idx="22">
                        <c:v>21.191786</c:v>
                      </c:pt>
                      <c:pt idx="23">
                        <c:v>20.846893000000001</c:v>
                      </c:pt>
                      <c:pt idx="24">
                        <c:v>20.641293000000001</c:v>
                      </c:pt>
                      <c:pt idx="25">
                        <c:v>20.726948</c:v>
                      </c:pt>
                      <c:pt idx="26">
                        <c:v>20.764595</c:v>
                      </c:pt>
                      <c:pt idx="27">
                        <c:v>20.816528000000002</c:v>
                      </c:pt>
                      <c:pt idx="28">
                        <c:v>20.843086</c:v>
                      </c:pt>
                      <c:pt idx="29">
                        <c:v>20.833421999999999</c:v>
                      </c:pt>
                      <c:pt idx="30">
                        <c:v>20.816901999999999</c:v>
                      </c:pt>
                      <c:pt idx="31">
                        <c:v>20.831177</c:v>
                      </c:pt>
                      <c:pt idx="32">
                        <c:v>20.863538999999999</c:v>
                      </c:pt>
                      <c:pt idx="33">
                        <c:v>20.953458999999999</c:v>
                      </c:pt>
                      <c:pt idx="34">
                        <c:v>21.043317999999999</c:v>
                      </c:pt>
                      <c:pt idx="35">
                        <c:v>21.155654999999999</c:v>
                      </c:pt>
                      <c:pt idx="36">
                        <c:v>21.250775999999998</c:v>
                      </c:pt>
                      <c:pt idx="37">
                        <c:v>21.31588</c:v>
                      </c:pt>
                      <c:pt idx="38">
                        <c:v>21.274014000000001</c:v>
                      </c:pt>
                      <c:pt idx="39">
                        <c:v>21.224765999999999</c:v>
                      </c:pt>
                      <c:pt idx="40">
                        <c:v>21.249542000000002</c:v>
                      </c:pt>
                      <c:pt idx="41">
                        <c:v>21.321411000000001</c:v>
                      </c:pt>
                      <c:pt idx="42">
                        <c:v>21.415527000000001</c:v>
                      </c:pt>
                      <c:pt idx="43">
                        <c:v>21.518501000000001</c:v>
                      </c:pt>
                      <c:pt idx="44">
                        <c:v>21.639427000000001</c:v>
                      </c:pt>
                      <c:pt idx="45">
                        <c:v>21.740680999999999</c:v>
                      </c:pt>
                      <c:pt idx="46">
                        <c:v>21.853114999999999</c:v>
                      </c:pt>
                      <c:pt idx="47">
                        <c:v>22.004169000000001</c:v>
                      </c:pt>
                      <c:pt idx="48">
                        <c:v>22.127372999999999</c:v>
                      </c:pt>
                      <c:pt idx="49">
                        <c:v>22.241219999999998</c:v>
                      </c:pt>
                      <c:pt idx="50">
                        <c:v>22.409464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DC70-4377-8A6E-3A8E32B8D10C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8'!$B$9</c15:sqref>
                        </c15:formulaRef>
                      </c:ext>
                    </c:extLst>
                    <c:strCache>
                      <c:ptCount val="1"/>
                      <c:pt idx="0">
                        <c:v>Low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8'!$C$9:$BA$9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20.574242000000002</c:v>
                      </c:pt>
                      <c:pt idx="22">
                        <c:v>21.190014000000001</c:v>
                      </c:pt>
                      <c:pt idx="23">
                        <c:v>20.844536000000002</c:v>
                      </c:pt>
                      <c:pt idx="24">
                        <c:v>20.622233999999999</c:v>
                      </c:pt>
                      <c:pt idx="25">
                        <c:v>20.63908</c:v>
                      </c:pt>
                      <c:pt idx="26">
                        <c:v>20.591925</c:v>
                      </c:pt>
                      <c:pt idx="27">
                        <c:v>20.567627000000002</c:v>
                      </c:pt>
                      <c:pt idx="28">
                        <c:v>20.497261000000002</c:v>
                      </c:pt>
                      <c:pt idx="29">
                        <c:v>20.436005000000002</c:v>
                      </c:pt>
                      <c:pt idx="30">
                        <c:v>20.359832999999998</c:v>
                      </c:pt>
                      <c:pt idx="31">
                        <c:v>20.315359000000001</c:v>
                      </c:pt>
                      <c:pt idx="32">
                        <c:v>20.299762999999999</c:v>
                      </c:pt>
                      <c:pt idx="33">
                        <c:v>20.306495999999999</c:v>
                      </c:pt>
                      <c:pt idx="34">
                        <c:v>20.287651</c:v>
                      </c:pt>
                      <c:pt idx="35">
                        <c:v>20.315424</c:v>
                      </c:pt>
                      <c:pt idx="36">
                        <c:v>20.379989999999999</c:v>
                      </c:pt>
                      <c:pt idx="37">
                        <c:v>20.457488999999999</c:v>
                      </c:pt>
                      <c:pt idx="38">
                        <c:v>20.501038000000001</c:v>
                      </c:pt>
                      <c:pt idx="39">
                        <c:v>20.565504000000001</c:v>
                      </c:pt>
                      <c:pt idx="40">
                        <c:v>20.644750999999999</c:v>
                      </c:pt>
                      <c:pt idx="41">
                        <c:v>20.718537999999999</c:v>
                      </c:pt>
                      <c:pt idx="42">
                        <c:v>20.804848</c:v>
                      </c:pt>
                      <c:pt idx="43">
                        <c:v>20.905539999999998</c:v>
                      </c:pt>
                      <c:pt idx="44">
                        <c:v>21.022780999999998</c:v>
                      </c:pt>
                      <c:pt idx="45">
                        <c:v>21.144924</c:v>
                      </c:pt>
                      <c:pt idx="46">
                        <c:v>21.276554000000001</c:v>
                      </c:pt>
                      <c:pt idx="47">
                        <c:v>21.393867</c:v>
                      </c:pt>
                      <c:pt idx="48">
                        <c:v>21.518073999999999</c:v>
                      </c:pt>
                      <c:pt idx="49">
                        <c:v>21.647797000000001</c:v>
                      </c:pt>
                      <c:pt idx="50">
                        <c:v>21.774712000000001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DC70-4377-8A6E-3A8E32B8D10C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8'!$B$10</c15:sqref>
                        </c15:formulaRef>
                      </c:ext>
                    </c:extLst>
                    <c:strCache>
                      <c:ptCount val="1"/>
                      <c:pt idx="0">
                        <c:v>noIRA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8'!$C$10:$BA$10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21.373753000000001</c:v>
                      </c:pt>
                      <c:pt idx="15">
                        <c:v>20.521882999999999</c:v>
                      </c:pt>
                      <c:pt idx="16">
                        <c:v>20.050846</c:v>
                      </c:pt>
                      <c:pt idx="17">
                        <c:v>19.733425</c:v>
                      </c:pt>
                      <c:pt idx="18">
                        <c:v>21.329886999999999</c:v>
                      </c:pt>
                      <c:pt idx="19">
                        <c:v>20.861322000000001</c:v>
                      </c:pt>
                      <c:pt idx="20">
                        <c:v>20.310023999999999</c:v>
                      </c:pt>
                      <c:pt idx="21">
                        <c:v>20.574703</c:v>
                      </c:pt>
                      <c:pt idx="22">
                        <c:v>21.192495000000001</c:v>
                      </c:pt>
                      <c:pt idx="23">
                        <c:v>20.849284999999998</c:v>
                      </c:pt>
                      <c:pt idx="24">
                        <c:v>20.745377000000001</c:v>
                      </c:pt>
                      <c:pt idx="25">
                        <c:v>20.819948</c:v>
                      </c:pt>
                      <c:pt idx="26">
                        <c:v>20.822329</c:v>
                      </c:pt>
                      <c:pt idx="27">
                        <c:v>20.833162000000002</c:v>
                      </c:pt>
                      <c:pt idx="28">
                        <c:v>20.804103999999999</c:v>
                      </c:pt>
                      <c:pt idx="29">
                        <c:v>20.785685000000001</c:v>
                      </c:pt>
                      <c:pt idx="30">
                        <c:v>20.766128999999999</c:v>
                      </c:pt>
                      <c:pt idx="31">
                        <c:v>20.766708000000001</c:v>
                      </c:pt>
                      <c:pt idx="32">
                        <c:v>20.775611999999999</c:v>
                      </c:pt>
                      <c:pt idx="33">
                        <c:v>20.79644</c:v>
                      </c:pt>
                      <c:pt idx="34">
                        <c:v>20.795898000000001</c:v>
                      </c:pt>
                      <c:pt idx="35">
                        <c:v>20.8279</c:v>
                      </c:pt>
                      <c:pt idx="36">
                        <c:v>20.894665</c:v>
                      </c:pt>
                      <c:pt idx="37">
                        <c:v>20.970866999999998</c:v>
                      </c:pt>
                      <c:pt idx="38">
                        <c:v>21.013828</c:v>
                      </c:pt>
                      <c:pt idx="39">
                        <c:v>21.063469000000001</c:v>
                      </c:pt>
                      <c:pt idx="40">
                        <c:v>21.111872000000002</c:v>
                      </c:pt>
                      <c:pt idx="41">
                        <c:v>21.143984</c:v>
                      </c:pt>
                      <c:pt idx="42">
                        <c:v>21.221371000000001</c:v>
                      </c:pt>
                      <c:pt idx="43">
                        <c:v>21.312031000000001</c:v>
                      </c:pt>
                      <c:pt idx="44">
                        <c:v>21.401769999999999</c:v>
                      </c:pt>
                      <c:pt idx="45">
                        <c:v>21.497382999999999</c:v>
                      </c:pt>
                      <c:pt idx="46">
                        <c:v>21.599807999999999</c:v>
                      </c:pt>
                      <c:pt idx="47">
                        <c:v>21.708130000000001</c:v>
                      </c:pt>
                      <c:pt idx="48">
                        <c:v>21.797125000000001</c:v>
                      </c:pt>
                      <c:pt idx="49">
                        <c:v>21.896464999999999</c:v>
                      </c:pt>
                      <c:pt idx="50">
                        <c:v>22.041435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DC70-4377-8A6E-3A8E32B8D10C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8'!$B$11</c15:sqref>
                        </c15:formulaRef>
                      </c:ext>
                    </c:extLst>
                    <c:strCache>
                      <c:ptCount val="1"/>
                      <c:pt idx="0">
                        <c:v>High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8'!$C$11:$BA$11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20.574244</c:v>
                      </c:pt>
                      <c:pt idx="22">
                        <c:v>21.192453</c:v>
                      </c:pt>
                      <c:pt idx="23">
                        <c:v>20.793205</c:v>
                      </c:pt>
                      <c:pt idx="24">
                        <c:v>20.692150000000002</c:v>
                      </c:pt>
                      <c:pt idx="25">
                        <c:v>20.813255000000002</c:v>
                      </c:pt>
                      <c:pt idx="26">
                        <c:v>20.845227999999999</c:v>
                      </c:pt>
                      <c:pt idx="27">
                        <c:v>20.866394</c:v>
                      </c:pt>
                      <c:pt idx="28">
                        <c:v>20.840204</c:v>
                      </c:pt>
                      <c:pt idx="29">
                        <c:v>20.812227</c:v>
                      </c:pt>
                      <c:pt idx="30">
                        <c:v>20.788792000000001</c:v>
                      </c:pt>
                      <c:pt idx="31">
                        <c:v>20.804283000000002</c:v>
                      </c:pt>
                      <c:pt idx="32">
                        <c:v>20.830254</c:v>
                      </c:pt>
                      <c:pt idx="33">
                        <c:v>20.842108</c:v>
                      </c:pt>
                      <c:pt idx="34">
                        <c:v>20.854745999999999</c:v>
                      </c:pt>
                      <c:pt idx="35">
                        <c:v>20.898478999999998</c:v>
                      </c:pt>
                      <c:pt idx="36">
                        <c:v>20.999426</c:v>
                      </c:pt>
                      <c:pt idx="37">
                        <c:v>21.097125999999999</c:v>
                      </c:pt>
                      <c:pt idx="38">
                        <c:v>21.140004999999999</c:v>
                      </c:pt>
                      <c:pt idx="39">
                        <c:v>21.165147999999999</c:v>
                      </c:pt>
                      <c:pt idx="40">
                        <c:v>21.220874999999999</c:v>
                      </c:pt>
                      <c:pt idx="41">
                        <c:v>21.302392999999999</c:v>
                      </c:pt>
                      <c:pt idx="42">
                        <c:v>21.397418999999999</c:v>
                      </c:pt>
                      <c:pt idx="43">
                        <c:v>21.503864</c:v>
                      </c:pt>
                      <c:pt idx="44">
                        <c:v>21.616506999999999</c:v>
                      </c:pt>
                      <c:pt idx="45">
                        <c:v>21.719265</c:v>
                      </c:pt>
                      <c:pt idx="46">
                        <c:v>21.846278999999999</c:v>
                      </c:pt>
                      <c:pt idx="47">
                        <c:v>21.966778000000001</c:v>
                      </c:pt>
                      <c:pt idx="48">
                        <c:v>22.097317</c:v>
                      </c:pt>
                      <c:pt idx="49">
                        <c:v>22.223300999999999</c:v>
                      </c:pt>
                      <c:pt idx="50">
                        <c:v>22.379550999999999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DC70-4377-8A6E-3A8E32B8D10C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8'!$B$12</c15:sqref>
                        </c15:formulaRef>
                      </c:ext>
                    </c:extLst>
                    <c:strCache>
                      <c:ptCount val="1"/>
                      <c:pt idx="0">
                        <c:v>Low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8'!$C$12:$BA$12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20.574244</c:v>
                      </c:pt>
                      <c:pt idx="22">
                        <c:v>21.192993000000001</c:v>
                      </c:pt>
                      <c:pt idx="23">
                        <c:v>20.817553</c:v>
                      </c:pt>
                      <c:pt idx="24">
                        <c:v>20.530922</c:v>
                      </c:pt>
                      <c:pt idx="25">
                        <c:v>20.595020000000002</c:v>
                      </c:pt>
                      <c:pt idx="26">
                        <c:v>20.573153999999999</c:v>
                      </c:pt>
                      <c:pt idx="27">
                        <c:v>20.538609000000001</c:v>
                      </c:pt>
                      <c:pt idx="28">
                        <c:v>20.474194000000001</c:v>
                      </c:pt>
                      <c:pt idx="29">
                        <c:v>20.446083000000002</c:v>
                      </c:pt>
                      <c:pt idx="30">
                        <c:v>20.398508</c:v>
                      </c:pt>
                      <c:pt idx="31">
                        <c:v>20.388195</c:v>
                      </c:pt>
                      <c:pt idx="32">
                        <c:v>20.410026999999999</c:v>
                      </c:pt>
                      <c:pt idx="33">
                        <c:v>20.409557</c:v>
                      </c:pt>
                      <c:pt idx="34">
                        <c:v>20.454848999999999</c:v>
                      </c:pt>
                      <c:pt idx="35">
                        <c:v>20.526067999999999</c:v>
                      </c:pt>
                      <c:pt idx="36">
                        <c:v>20.613705</c:v>
                      </c:pt>
                      <c:pt idx="37">
                        <c:v>20.657897999999999</c:v>
                      </c:pt>
                      <c:pt idx="38">
                        <c:v>20.664847999999999</c:v>
                      </c:pt>
                      <c:pt idx="39">
                        <c:v>20.653065000000002</c:v>
                      </c:pt>
                      <c:pt idx="40">
                        <c:v>20.654181000000001</c:v>
                      </c:pt>
                      <c:pt idx="41">
                        <c:v>20.694672000000001</c:v>
                      </c:pt>
                      <c:pt idx="42">
                        <c:v>20.797058</c:v>
                      </c:pt>
                      <c:pt idx="43">
                        <c:v>20.886748999999998</c:v>
                      </c:pt>
                      <c:pt idx="44">
                        <c:v>20.968060000000001</c:v>
                      </c:pt>
                      <c:pt idx="45">
                        <c:v>21.051731</c:v>
                      </c:pt>
                      <c:pt idx="46">
                        <c:v>21.154361999999999</c:v>
                      </c:pt>
                      <c:pt idx="47">
                        <c:v>21.277152999999998</c:v>
                      </c:pt>
                      <c:pt idx="48">
                        <c:v>21.405612999999999</c:v>
                      </c:pt>
                      <c:pt idx="49">
                        <c:v>21.542252000000001</c:v>
                      </c:pt>
                      <c:pt idx="50">
                        <c:v>21.667484000000002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DC70-4377-8A6E-3A8E32B8D10C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8'!$B$13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8'!$C$13:$BA$13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20.573643000000001</c:v>
                      </c:pt>
                      <c:pt idx="22">
                        <c:v>21.192409999999999</c:v>
                      </c:pt>
                      <c:pt idx="23">
                        <c:v>20.817298999999998</c:v>
                      </c:pt>
                      <c:pt idx="24">
                        <c:v>20.569868</c:v>
                      </c:pt>
                      <c:pt idx="25">
                        <c:v>20.64179</c:v>
                      </c:pt>
                      <c:pt idx="26">
                        <c:v>20.634074999999999</c:v>
                      </c:pt>
                      <c:pt idx="27">
                        <c:v>20.603912000000001</c:v>
                      </c:pt>
                      <c:pt idx="28">
                        <c:v>20.563030000000001</c:v>
                      </c:pt>
                      <c:pt idx="29">
                        <c:v>20.525980000000001</c:v>
                      </c:pt>
                      <c:pt idx="30">
                        <c:v>20.511413999999998</c:v>
                      </c:pt>
                      <c:pt idx="31">
                        <c:v>20.54776</c:v>
                      </c:pt>
                      <c:pt idx="32">
                        <c:v>20.584368000000001</c:v>
                      </c:pt>
                      <c:pt idx="33">
                        <c:v>20.608212999999999</c:v>
                      </c:pt>
                      <c:pt idx="34">
                        <c:v>20.631748000000002</c:v>
                      </c:pt>
                      <c:pt idx="35">
                        <c:v>20.670677000000001</c:v>
                      </c:pt>
                      <c:pt idx="36">
                        <c:v>20.744465000000002</c:v>
                      </c:pt>
                      <c:pt idx="37">
                        <c:v>20.781020999999999</c:v>
                      </c:pt>
                      <c:pt idx="38">
                        <c:v>20.807494999999999</c:v>
                      </c:pt>
                      <c:pt idx="39">
                        <c:v>20.849627999999999</c:v>
                      </c:pt>
                      <c:pt idx="40">
                        <c:v>20.877834</c:v>
                      </c:pt>
                      <c:pt idx="41">
                        <c:v>20.93103</c:v>
                      </c:pt>
                      <c:pt idx="42">
                        <c:v>21.064318</c:v>
                      </c:pt>
                      <c:pt idx="43">
                        <c:v>21.140651999999999</c:v>
                      </c:pt>
                      <c:pt idx="44">
                        <c:v>21.239432999999998</c:v>
                      </c:pt>
                      <c:pt idx="45">
                        <c:v>21.343001999999998</c:v>
                      </c:pt>
                      <c:pt idx="46">
                        <c:v>21.457557999999999</c:v>
                      </c:pt>
                      <c:pt idx="47">
                        <c:v>21.539003000000001</c:v>
                      </c:pt>
                      <c:pt idx="48">
                        <c:v>21.653296000000001</c:v>
                      </c:pt>
                      <c:pt idx="49">
                        <c:v>21.774415999999999</c:v>
                      </c:pt>
                      <c:pt idx="50">
                        <c:v>21.900020999999999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1-DC70-4377-8A6E-3A8E32B8D10C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8'!$B$14</c15:sqref>
                        </c15:formulaRef>
                      </c:ext>
                    </c:extLst>
                    <c:strCache>
                      <c:ptCount val="1"/>
                      <c:pt idx="0">
                        <c:v>Low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8'!$C$14:$BA$14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20.574715000000001</c:v>
                      </c:pt>
                      <c:pt idx="22">
                        <c:v>21.192298999999998</c:v>
                      </c:pt>
                      <c:pt idx="23">
                        <c:v>20.739315000000001</c:v>
                      </c:pt>
                      <c:pt idx="24">
                        <c:v>20.645320999999999</c:v>
                      </c:pt>
                      <c:pt idx="25">
                        <c:v>20.815327</c:v>
                      </c:pt>
                      <c:pt idx="26">
                        <c:v>20.926033</c:v>
                      </c:pt>
                      <c:pt idx="27">
                        <c:v>20.988143999999998</c:v>
                      </c:pt>
                      <c:pt idx="28">
                        <c:v>20.990921</c:v>
                      </c:pt>
                      <c:pt idx="29">
                        <c:v>20.980286</c:v>
                      </c:pt>
                      <c:pt idx="30">
                        <c:v>20.934048000000001</c:v>
                      </c:pt>
                      <c:pt idx="31">
                        <c:v>20.914085</c:v>
                      </c:pt>
                      <c:pt idx="32">
                        <c:v>20.944233000000001</c:v>
                      </c:pt>
                      <c:pt idx="33">
                        <c:v>20.957691000000001</c:v>
                      </c:pt>
                      <c:pt idx="34">
                        <c:v>20.985683000000002</c:v>
                      </c:pt>
                      <c:pt idx="35">
                        <c:v>21.043189999999999</c:v>
                      </c:pt>
                      <c:pt idx="36">
                        <c:v>21.136559999999999</c:v>
                      </c:pt>
                      <c:pt idx="37">
                        <c:v>21.223120000000002</c:v>
                      </c:pt>
                      <c:pt idx="38">
                        <c:v>21.264668</c:v>
                      </c:pt>
                      <c:pt idx="39">
                        <c:v>21.288727000000002</c:v>
                      </c:pt>
                      <c:pt idx="40">
                        <c:v>21.335498999999999</c:v>
                      </c:pt>
                      <c:pt idx="41">
                        <c:v>21.396412000000002</c:v>
                      </c:pt>
                      <c:pt idx="42">
                        <c:v>21.505596000000001</c:v>
                      </c:pt>
                      <c:pt idx="43">
                        <c:v>21.620594000000001</c:v>
                      </c:pt>
                      <c:pt idx="44">
                        <c:v>21.733931999999999</c:v>
                      </c:pt>
                      <c:pt idx="45">
                        <c:v>21.877434000000001</c:v>
                      </c:pt>
                      <c:pt idx="46">
                        <c:v>22.002089999999999</c:v>
                      </c:pt>
                      <c:pt idx="47">
                        <c:v>22.138458</c:v>
                      </c:pt>
                      <c:pt idx="48">
                        <c:v>22.2803</c:v>
                      </c:pt>
                      <c:pt idx="49">
                        <c:v>22.422882000000001</c:v>
                      </c:pt>
                      <c:pt idx="50">
                        <c:v>22.574992999999999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2-DC70-4377-8A6E-3A8E32B8D10C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8'!$B$15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8'!$C$15:$BA$15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20.574238000000001</c:v>
                      </c:pt>
                      <c:pt idx="22">
                        <c:v>21.192855999999999</c:v>
                      </c:pt>
                      <c:pt idx="23">
                        <c:v>20.811696999999999</c:v>
                      </c:pt>
                      <c:pt idx="24">
                        <c:v>20.651218</c:v>
                      </c:pt>
                      <c:pt idx="25">
                        <c:v>20.722393</c:v>
                      </c:pt>
                      <c:pt idx="26">
                        <c:v>20.686798</c:v>
                      </c:pt>
                      <c:pt idx="27">
                        <c:v>20.649287999999999</c:v>
                      </c:pt>
                      <c:pt idx="28">
                        <c:v>20.626159999999999</c:v>
                      </c:pt>
                      <c:pt idx="29">
                        <c:v>20.580742000000001</c:v>
                      </c:pt>
                      <c:pt idx="30">
                        <c:v>20.546547</c:v>
                      </c:pt>
                      <c:pt idx="31">
                        <c:v>20.564105999999999</c:v>
                      </c:pt>
                      <c:pt idx="32">
                        <c:v>20.606441</c:v>
                      </c:pt>
                      <c:pt idx="33">
                        <c:v>20.601856000000002</c:v>
                      </c:pt>
                      <c:pt idx="34">
                        <c:v>20.611426999999999</c:v>
                      </c:pt>
                      <c:pt idx="35">
                        <c:v>20.638515000000002</c:v>
                      </c:pt>
                      <c:pt idx="36">
                        <c:v>20.721046000000001</c:v>
                      </c:pt>
                      <c:pt idx="37">
                        <c:v>20.810950999999999</c:v>
                      </c:pt>
                      <c:pt idx="38">
                        <c:v>20.866409000000001</c:v>
                      </c:pt>
                      <c:pt idx="39">
                        <c:v>20.897562000000001</c:v>
                      </c:pt>
                      <c:pt idx="40">
                        <c:v>20.953617000000001</c:v>
                      </c:pt>
                      <c:pt idx="41">
                        <c:v>21.010543999999999</c:v>
                      </c:pt>
                      <c:pt idx="42">
                        <c:v>21.105184999999999</c:v>
                      </c:pt>
                      <c:pt idx="43">
                        <c:v>21.211243</c:v>
                      </c:pt>
                      <c:pt idx="44">
                        <c:v>21.327234000000001</c:v>
                      </c:pt>
                      <c:pt idx="45">
                        <c:v>21.478134000000001</c:v>
                      </c:pt>
                      <c:pt idx="46">
                        <c:v>21.624234999999999</c:v>
                      </c:pt>
                      <c:pt idx="47">
                        <c:v>21.767616</c:v>
                      </c:pt>
                      <c:pt idx="48">
                        <c:v>21.928740999999999</c:v>
                      </c:pt>
                      <c:pt idx="49">
                        <c:v>22.093197</c:v>
                      </c:pt>
                      <c:pt idx="50">
                        <c:v>22.248493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3-DC70-4377-8A6E-3A8E32B8D10C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8'!$B$16</c15:sqref>
                        </c15:formulaRef>
                      </c:ext>
                    </c:extLst>
                    <c:strCache>
                      <c:ptCount val="1"/>
                      <c:pt idx="0">
                        <c:v>Low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8'!$C$16:$BA$16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20.57386</c:v>
                      </c:pt>
                      <c:pt idx="22">
                        <c:v>21.192446</c:v>
                      </c:pt>
                      <c:pt idx="23">
                        <c:v>20.820663</c:v>
                      </c:pt>
                      <c:pt idx="24">
                        <c:v>20.586932999999998</c:v>
                      </c:pt>
                      <c:pt idx="25">
                        <c:v>20.64554</c:v>
                      </c:pt>
                      <c:pt idx="26">
                        <c:v>20.702556999999999</c:v>
                      </c:pt>
                      <c:pt idx="27">
                        <c:v>20.841636999999999</c:v>
                      </c:pt>
                      <c:pt idx="28">
                        <c:v>20.958970999999998</c:v>
                      </c:pt>
                      <c:pt idx="29">
                        <c:v>21.045673000000001</c:v>
                      </c:pt>
                      <c:pt idx="30">
                        <c:v>21.135929000000001</c:v>
                      </c:pt>
                      <c:pt idx="31">
                        <c:v>21.269691000000002</c:v>
                      </c:pt>
                      <c:pt idx="32">
                        <c:v>21.306598999999999</c:v>
                      </c:pt>
                      <c:pt idx="33">
                        <c:v>21.368492</c:v>
                      </c:pt>
                      <c:pt idx="34">
                        <c:v>21.403694000000002</c:v>
                      </c:pt>
                      <c:pt idx="35">
                        <c:v>21.456039000000001</c:v>
                      </c:pt>
                      <c:pt idx="36">
                        <c:v>21.516673999999998</c:v>
                      </c:pt>
                      <c:pt idx="37">
                        <c:v>21.616627000000001</c:v>
                      </c:pt>
                      <c:pt idx="38">
                        <c:v>21.662462000000001</c:v>
                      </c:pt>
                      <c:pt idx="39">
                        <c:v>21.671679999999999</c:v>
                      </c:pt>
                      <c:pt idx="40">
                        <c:v>21.715088000000002</c:v>
                      </c:pt>
                      <c:pt idx="41">
                        <c:v>21.758381</c:v>
                      </c:pt>
                      <c:pt idx="42">
                        <c:v>21.838863</c:v>
                      </c:pt>
                      <c:pt idx="43">
                        <c:v>21.934296</c:v>
                      </c:pt>
                      <c:pt idx="44">
                        <c:v>21.992481000000002</c:v>
                      </c:pt>
                      <c:pt idx="45">
                        <c:v>22.112632999999999</c:v>
                      </c:pt>
                      <c:pt idx="46">
                        <c:v>22.255192000000001</c:v>
                      </c:pt>
                      <c:pt idx="47">
                        <c:v>22.390326999999999</c:v>
                      </c:pt>
                      <c:pt idx="48">
                        <c:v>22.519280999999999</c:v>
                      </c:pt>
                      <c:pt idx="49">
                        <c:v>22.636253</c:v>
                      </c:pt>
                      <c:pt idx="50">
                        <c:v>22.731383999999998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4-DC70-4377-8A6E-3A8E32B8D10C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8'!$B$17</c15:sqref>
                        </c15:formulaRef>
                      </c:ext>
                    </c:extLst>
                    <c:strCache>
                      <c:ptCount val="1"/>
                      <c:pt idx="0">
                        <c:v>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8'!$C$17:$BA$17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20.574244</c:v>
                      </c:pt>
                      <c:pt idx="22">
                        <c:v>21.192753</c:v>
                      </c:pt>
                      <c:pt idx="23">
                        <c:v>20.808754</c:v>
                      </c:pt>
                      <c:pt idx="24">
                        <c:v>20.640948999999999</c:v>
                      </c:pt>
                      <c:pt idx="25">
                        <c:v>20.715492000000001</c:v>
                      </c:pt>
                      <c:pt idx="26">
                        <c:v>20.697655000000001</c:v>
                      </c:pt>
                      <c:pt idx="27">
                        <c:v>20.694599</c:v>
                      </c:pt>
                      <c:pt idx="28">
                        <c:v>20.679092000000001</c:v>
                      </c:pt>
                      <c:pt idx="29">
                        <c:v>20.652954000000001</c:v>
                      </c:pt>
                      <c:pt idx="30">
                        <c:v>20.611923000000001</c:v>
                      </c:pt>
                      <c:pt idx="31">
                        <c:v>20.617923999999999</c:v>
                      </c:pt>
                      <c:pt idx="32">
                        <c:v>20.630661</c:v>
                      </c:pt>
                      <c:pt idx="33">
                        <c:v>20.636734000000001</c:v>
                      </c:pt>
                      <c:pt idx="34">
                        <c:v>20.662071000000001</c:v>
                      </c:pt>
                      <c:pt idx="35">
                        <c:v>20.689067999999999</c:v>
                      </c:pt>
                      <c:pt idx="36">
                        <c:v>20.759623999999999</c:v>
                      </c:pt>
                      <c:pt idx="37">
                        <c:v>20.843727000000001</c:v>
                      </c:pt>
                      <c:pt idx="38">
                        <c:v>20.897538999999998</c:v>
                      </c:pt>
                      <c:pt idx="39">
                        <c:v>20.948001999999999</c:v>
                      </c:pt>
                      <c:pt idx="40">
                        <c:v>21.008654</c:v>
                      </c:pt>
                      <c:pt idx="41">
                        <c:v>21.089848</c:v>
                      </c:pt>
                      <c:pt idx="42">
                        <c:v>21.168900000000001</c:v>
                      </c:pt>
                      <c:pt idx="43">
                        <c:v>21.261395</c:v>
                      </c:pt>
                      <c:pt idx="44">
                        <c:v>21.348568</c:v>
                      </c:pt>
                      <c:pt idx="45">
                        <c:v>21.446746999999998</c:v>
                      </c:pt>
                      <c:pt idx="46">
                        <c:v>21.547236999999999</c:v>
                      </c:pt>
                      <c:pt idx="47">
                        <c:v>21.657126999999999</c:v>
                      </c:pt>
                      <c:pt idx="48">
                        <c:v>21.772348000000001</c:v>
                      </c:pt>
                      <c:pt idx="49">
                        <c:v>21.885624</c:v>
                      </c:pt>
                      <c:pt idx="50">
                        <c:v>22.00189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5-DC70-4377-8A6E-3A8E32B8D10C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8'!$B$18</c15:sqref>
                        </c15:formulaRef>
                      </c:ext>
                    </c:extLst>
                    <c:strCache>
                      <c:ptCount val="1"/>
                      <c:pt idx="0">
                        <c:v>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8'!$C$18:$BA$18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21.344358</c:v>
                      </c:pt>
                      <c:pt idx="12">
                        <c:v>19.830165999999998</c:v>
                      </c:pt>
                      <c:pt idx="13">
                        <c:v>21.003273</c:v>
                      </c:pt>
                      <c:pt idx="14">
                        <c:v>21.373753000000001</c:v>
                      </c:pt>
                      <c:pt idx="15">
                        <c:v>20.521885000000001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</c:v>
                      </c:pt>
                      <c:pt idx="22">
                        <c:v>21.192405999999998</c:v>
                      </c:pt>
                      <c:pt idx="23">
                        <c:v>20.81193</c:v>
                      </c:pt>
                      <c:pt idx="24">
                        <c:v>20.645802</c:v>
                      </c:pt>
                      <c:pt idx="25">
                        <c:v>20.747748999999999</c:v>
                      </c:pt>
                      <c:pt idx="26">
                        <c:v>20.768177000000001</c:v>
                      </c:pt>
                      <c:pt idx="27">
                        <c:v>20.791392999999999</c:v>
                      </c:pt>
                      <c:pt idx="28">
                        <c:v>20.780944999999999</c:v>
                      </c:pt>
                      <c:pt idx="29">
                        <c:v>20.787989</c:v>
                      </c:pt>
                      <c:pt idx="30">
                        <c:v>20.805971</c:v>
                      </c:pt>
                      <c:pt idx="31">
                        <c:v>20.857098000000001</c:v>
                      </c:pt>
                      <c:pt idx="32">
                        <c:v>20.923027000000001</c:v>
                      </c:pt>
                      <c:pt idx="33">
                        <c:v>20.969797</c:v>
                      </c:pt>
                      <c:pt idx="34">
                        <c:v>21.047495000000001</c:v>
                      </c:pt>
                      <c:pt idx="35">
                        <c:v>21.110638000000002</c:v>
                      </c:pt>
                      <c:pt idx="36">
                        <c:v>21.188889</c:v>
                      </c:pt>
                      <c:pt idx="37">
                        <c:v>21.292625000000001</c:v>
                      </c:pt>
                      <c:pt idx="38">
                        <c:v>21.252907</c:v>
                      </c:pt>
                      <c:pt idx="39">
                        <c:v>21.251401999999999</c:v>
                      </c:pt>
                      <c:pt idx="40">
                        <c:v>21.285114</c:v>
                      </c:pt>
                      <c:pt idx="41">
                        <c:v>21.343361000000002</c:v>
                      </c:pt>
                      <c:pt idx="42">
                        <c:v>21.459831000000001</c:v>
                      </c:pt>
                      <c:pt idx="43">
                        <c:v>21.563818000000001</c:v>
                      </c:pt>
                      <c:pt idx="44">
                        <c:v>21.672373</c:v>
                      </c:pt>
                      <c:pt idx="45">
                        <c:v>21.815262000000001</c:v>
                      </c:pt>
                      <c:pt idx="46">
                        <c:v>21.942408</c:v>
                      </c:pt>
                      <c:pt idx="47">
                        <c:v>22.086416</c:v>
                      </c:pt>
                      <c:pt idx="48">
                        <c:v>22.325581</c:v>
                      </c:pt>
                      <c:pt idx="49">
                        <c:v>22.635845</c:v>
                      </c:pt>
                      <c:pt idx="50">
                        <c:v>23.026015999999998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6-DC70-4377-8A6E-3A8E32B8D10C}"/>
                  </c:ext>
                </c:extLst>
              </c15:ser>
            </c15:filteredLineSeries>
            <c15:filteredLineSeries>
              <c15:ser>
                <c:idx val="12"/>
                <c:order val="1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8'!$B$19</c15:sqref>
                        </c15:formulaRef>
                      </c:ext>
                    </c:extLst>
                    <c:strCache>
                      <c:ptCount val="1"/>
                      <c:pt idx="0">
                        <c:v>High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8'!$C$19:$BA$19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</c:v>
                      </c:pt>
                      <c:pt idx="22">
                        <c:v>21.192398000000001</c:v>
                      </c:pt>
                      <c:pt idx="23">
                        <c:v>20.791159</c:v>
                      </c:pt>
                      <c:pt idx="24">
                        <c:v>20.692387</c:v>
                      </c:pt>
                      <c:pt idx="25">
                        <c:v>20.777788000000001</c:v>
                      </c:pt>
                      <c:pt idx="26">
                        <c:v>20.774605000000001</c:v>
                      </c:pt>
                      <c:pt idx="27">
                        <c:v>20.795963</c:v>
                      </c:pt>
                      <c:pt idx="28">
                        <c:v>20.801856999999998</c:v>
                      </c:pt>
                      <c:pt idx="29">
                        <c:v>20.792041999999999</c:v>
                      </c:pt>
                      <c:pt idx="30">
                        <c:v>20.761692</c:v>
                      </c:pt>
                      <c:pt idx="31">
                        <c:v>20.761355999999999</c:v>
                      </c:pt>
                      <c:pt idx="32">
                        <c:v>20.761600000000001</c:v>
                      </c:pt>
                      <c:pt idx="33">
                        <c:v>20.762108000000001</c:v>
                      </c:pt>
                      <c:pt idx="34">
                        <c:v>20.770078999999999</c:v>
                      </c:pt>
                      <c:pt idx="35">
                        <c:v>20.838428</c:v>
                      </c:pt>
                      <c:pt idx="36">
                        <c:v>20.917293999999998</c:v>
                      </c:pt>
                      <c:pt idx="37">
                        <c:v>20.994816</c:v>
                      </c:pt>
                      <c:pt idx="38">
                        <c:v>21.044727000000002</c:v>
                      </c:pt>
                      <c:pt idx="39">
                        <c:v>21.095257</c:v>
                      </c:pt>
                      <c:pt idx="40">
                        <c:v>21.142178000000001</c:v>
                      </c:pt>
                      <c:pt idx="41">
                        <c:v>21.205341000000001</c:v>
                      </c:pt>
                      <c:pt idx="42">
                        <c:v>21.290984999999999</c:v>
                      </c:pt>
                      <c:pt idx="43">
                        <c:v>21.375178999999999</c:v>
                      </c:pt>
                      <c:pt idx="44">
                        <c:v>21.466505000000002</c:v>
                      </c:pt>
                      <c:pt idx="45">
                        <c:v>21.563046</c:v>
                      </c:pt>
                      <c:pt idx="46">
                        <c:v>21.644983</c:v>
                      </c:pt>
                      <c:pt idx="47">
                        <c:v>21.710995</c:v>
                      </c:pt>
                      <c:pt idx="48">
                        <c:v>21.795628000000001</c:v>
                      </c:pt>
                      <c:pt idx="49">
                        <c:v>21.907692000000001</c:v>
                      </c:pt>
                      <c:pt idx="50">
                        <c:v>22.033472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7-DC70-4377-8A6E-3A8E32B8D10C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8'!$B$20</c15:sqref>
                        </c15:formulaRef>
                      </c:ext>
                    </c:extLst>
                    <c:strCache>
                      <c:ptCount val="1"/>
                      <c:pt idx="0">
                        <c:v>High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8'!$C$20:$BA$20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20.574242000000002</c:v>
                      </c:pt>
                      <c:pt idx="22">
                        <c:v>21.191658</c:v>
                      </c:pt>
                      <c:pt idx="23">
                        <c:v>20.790241000000002</c:v>
                      </c:pt>
                      <c:pt idx="24">
                        <c:v>20.692775999999999</c:v>
                      </c:pt>
                      <c:pt idx="25">
                        <c:v>20.811913000000001</c:v>
                      </c:pt>
                      <c:pt idx="26">
                        <c:v>20.85107</c:v>
                      </c:pt>
                      <c:pt idx="27">
                        <c:v>20.907104</c:v>
                      </c:pt>
                      <c:pt idx="28">
                        <c:v>20.931045999999998</c:v>
                      </c:pt>
                      <c:pt idx="29">
                        <c:v>20.939900999999999</c:v>
                      </c:pt>
                      <c:pt idx="30">
                        <c:v>20.949283999999999</c:v>
                      </c:pt>
                      <c:pt idx="31">
                        <c:v>20.953136000000001</c:v>
                      </c:pt>
                      <c:pt idx="32">
                        <c:v>21.003822</c:v>
                      </c:pt>
                      <c:pt idx="33">
                        <c:v>21.064388000000001</c:v>
                      </c:pt>
                      <c:pt idx="34">
                        <c:v>21.102519999999998</c:v>
                      </c:pt>
                      <c:pt idx="35">
                        <c:v>21.156879</c:v>
                      </c:pt>
                      <c:pt idx="36">
                        <c:v>21.285202000000002</c:v>
                      </c:pt>
                      <c:pt idx="37">
                        <c:v>21.378966999999999</c:v>
                      </c:pt>
                      <c:pt idx="38">
                        <c:v>21.376118000000002</c:v>
                      </c:pt>
                      <c:pt idx="39">
                        <c:v>21.377285000000001</c:v>
                      </c:pt>
                      <c:pt idx="40">
                        <c:v>21.375651999999999</c:v>
                      </c:pt>
                      <c:pt idx="41">
                        <c:v>21.430137999999999</c:v>
                      </c:pt>
                      <c:pt idx="42">
                        <c:v>21.531244000000001</c:v>
                      </c:pt>
                      <c:pt idx="43">
                        <c:v>21.634806000000001</c:v>
                      </c:pt>
                      <c:pt idx="44">
                        <c:v>21.797080999999999</c:v>
                      </c:pt>
                      <c:pt idx="45">
                        <c:v>21.921756999999999</c:v>
                      </c:pt>
                      <c:pt idx="46">
                        <c:v>22.042839000000001</c:v>
                      </c:pt>
                      <c:pt idx="47">
                        <c:v>22.182686</c:v>
                      </c:pt>
                      <c:pt idx="48">
                        <c:v>22.406085999999998</c:v>
                      </c:pt>
                      <c:pt idx="49">
                        <c:v>22.595351999999998</c:v>
                      </c:pt>
                      <c:pt idx="50">
                        <c:v>22.848877000000002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8-DC70-4377-8A6E-3A8E32B8D10C}"/>
                  </c:ext>
                </c:extLst>
              </c15:ser>
            </c15:filteredLineSeries>
            <c15:filteredLineSeries>
              <c15:ser>
                <c:idx val="14"/>
                <c:order val="1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8'!$B$21</c15:sqref>
                        </c15:formulaRef>
                      </c:ext>
                    </c:extLst>
                    <c:strCache>
                      <c:ptCount val="1"/>
                      <c:pt idx="0">
                        <c:v>Low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8'!$C$21:$BA$21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20.574244</c:v>
                      </c:pt>
                      <c:pt idx="22">
                        <c:v>21.192855999999999</c:v>
                      </c:pt>
                      <c:pt idx="23">
                        <c:v>20.818867000000001</c:v>
                      </c:pt>
                      <c:pt idx="24">
                        <c:v>20.527484999999999</c:v>
                      </c:pt>
                      <c:pt idx="25">
                        <c:v>20.566262999999999</c:v>
                      </c:pt>
                      <c:pt idx="26">
                        <c:v>20.513641</c:v>
                      </c:pt>
                      <c:pt idx="27">
                        <c:v>20.472308999999999</c:v>
                      </c:pt>
                      <c:pt idx="28">
                        <c:v>20.420096999999998</c:v>
                      </c:pt>
                      <c:pt idx="29">
                        <c:v>20.371863999999999</c:v>
                      </c:pt>
                      <c:pt idx="30">
                        <c:v>20.313601999999999</c:v>
                      </c:pt>
                      <c:pt idx="31">
                        <c:v>20.284949999999998</c:v>
                      </c:pt>
                      <c:pt idx="32">
                        <c:v>20.284659999999999</c:v>
                      </c:pt>
                      <c:pt idx="33">
                        <c:v>20.250606999999999</c:v>
                      </c:pt>
                      <c:pt idx="34">
                        <c:v>20.251581000000002</c:v>
                      </c:pt>
                      <c:pt idx="35">
                        <c:v>20.298887000000001</c:v>
                      </c:pt>
                      <c:pt idx="36">
                        <c:v>20.372955000000001</c:v>
                      </c:pt>
                      <c:pt idx="37">
                        <c:v>20.437467999999999</c:v>
                      </c:pt>
                      <c:pt idx="38">
                        <c:v>20.470089000000002</c:v>
                      </c:pt>
                      <c:pt idx="39">
                        <c:v>20.497097</c:v>
                      </c:pt>
                      <c:pt idx="40">
                        <c:v>20.535336000000001</c:v>
                      </c:pt>
                      <c:pt idx="41">
                        <c:v>20.582633999999999</c:v>
                      </c:pt>
                      <c:pt idx="42">
                        <c:v>20.644192</c:v>
                      </c:pt>
                      <c:pt idx="43">
                        <c:v>20.719795000000001</c:v>
                      </c:pt>
                      <c:pt idx="44">
                        <c:v>20.793704999999999</c:v>
                      </c:pt>
                      <c:pt idx="45">
                        <c:v>20.867456000000001</c:v>
                      </c:pt>
                      <c:pt idx="46">
                        <c:v>20.949916999999999</c:v>
                      </c:pt>
                      <c:pt idx="47">
                        <c:v>21.048994</c:v>
                      </c:pt>
                      <c:pt idx="48">
                        <c:v>21.140350000000002</c:v>
                      </c:pt>
                      <c:pt idx="49">
                        <c:v>21.231075000000001</c:v>
                      </c:pt>
                      <c:pt idx="50">
                        <c:v>21.338718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9-DC70-4377-8A6E-3A8E32B8D10C}"/>
                  </c:ext>
                </c:extLst>
              </c15:ser>
            </c15:filteredLineSeries>
            <c15:filteredLineSeries>
              <c15:ser>
                <c:idx val="15"/>
                <c:order val="1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8'!$B$22</c15:sqref>
                        </c15:formulaRef>
                      </c:ext>
                    </c:extLst>
                    <c:strCache>
                      <c:ptCount val="1"/>
                      <c:pt idx="0">
                        <c:v>Low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8'!$C$22:$BA$22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20.574245000000001</c:v>
                      </c:pt>
                      <c:pt idx="22">
                        <c:v>21.193390000000001</c:v>
                      </c:pt>
                      <c:pt idx="23">
                        <c:v>20.818470000000001</c:v>
                      </c:pt>
                      <c:pt idx="24">
                        <c:v>20.529608</c:v>
                      </c:pt>
                      <c:pt idx="25">
                        <c:v>20.598058999999999</c:v>
                      </c:pt>
                      <c:pt idx="26">
                        <c:v>20.575119000000001</c:v>
                      </c:pt>
                      <c:pt idx="27">
                        <c:v>20.559470999999998</c:v>
                      </c:pt>
                      <c:pt idx="28">
                        <c:v>20.542372</c:v>
                      </c:pt>
                      <c:pt idx="29">
                        <c:v>20.523448999999999</c:v>
                      </c:pt>
                      <c:pt idx="30">
                        <c:v>20.493411999999999</c:v>
                      </c:pt>
                      <c:pt idx="31">
                        <c:v>20.520641000000001</c:v>
                      </c:pt>
                      <c:pt idx="32">
                        <c:v>20.559612000000001</c:v>
                      </c:pt>
                      <c:pt idx="33">
                        <c:v>20.602910999999999</c:v>
                      </c:pt>
                      <c:pt idx="34">
                        <c:v>20.691306999999998</c:v>
                      </c:pt>
                      <c:pt idx="35">
                        <c:v>20.798309</c:v>
                      </c:pt>
                      <c:pt idx="36">
                        <c:v>20.877911000000001</c:v>
                      </c:pt>
                      <c:pt idx="37">
                        <c:v>20.917922999999998</c:v>
                      </c:pt>
                      <c:pt idx="38">
                        <c:v>20.875900000000001</c:v>
                      </c:pt>
                      <c:pt idx="39">
                        <c:v>20.864784</c:v>
                      </c:pt>
                      <c:pt idx="40">
                        <c:v>20.86739</c:v>
                      </c:pt>
                      <c:pt idx="41">
                        <c:v>20.951457999999999</c:v>
                      </c:pt>
                      <c:pt idx="42">
                        <c:v>21.024222999999999</c:v>
                      </c:pt>
                      <c:pt idx="43">
                        <c:v>21.08193</c:v>
                      </c:pt>
                      <c:pt idx="44">
                        <c:v>21.202870999999998</c:v>
                      </c:pt>
                      <c:pt idx="45">
                        <c:v>21.336407000000001</c:v>
                      </c:pt>
                      <c:pt idx="46">
                        <c:v>21.550224</c:v>
                      </c:pt>
                      <c:pt idx="47">
                        <c:v>21.6859</c:v>
                      </c:pt>
                      <c:pt idx="48">
                        <c:v>21.869465000000002</c:v>
                      </c:pt>
                      <c:pt idx="49">
                        <c:v>22.114146999999999</c:v>
                      </c:pt>
                      <c:pt idx="50">
                        <c:v>22.335556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A-DC70-4377-8A6E-3A8E32B8D10C}"/>
                  </c:ext>
                </c:extLst>
              </c15:ser>
            </c15:filteredLineSeries>
            <c15:filteredLineSeries>
              <c15:ser>
                <c:idx val="16"/>
                <c:order val="1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8'!$B$23</c15:sqref>
                        </c15:formulaRef>
                      </c:ext>
                    </c:extLst>
                    <c:strCache>
                      <c:ptCount val="1"/>
                      <c:pt idx="0">
                        <c:v>min_res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8'!$C$23:$BA$23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21.344358</c:v>
                      </c:pt>
                      <c:pt idx="12">
                        <c:v>19.830165999999998</c:v>
                      </c:pt>
                      <c:pt idx="13">
                        <c:v>21.003273</c:v>
                      </c:pt>
                      <c:pt idx="14">
                        <c:v>21.373750999999999</c:v>
                      </c:pt>
                      <c:pt idx="15">
                        <c:v>20.521882999999999</c:v>
                      </c:pt>
                      <c:pt idx="16">
                        <c:v>20.050844000000001</c:v>
                      </c:pt>
                      <c:pt idx="17">
                        <c:v>19.733418</c:v>
                      </c:pt>
                      <c:pt idx="18">
                        <c:v>21.329875999999999</c:v>
                      </c:pt>
                      <c:pt idx="19">
                        <c:v>20.861308999999999</c:v>
                      </c:pt>
                      <c:pt idx="20">
                        <c:v>20.309891</c:v>
                      </c:pt>
                      <c:pt idx="21">
                        <c:v>20.573643000000001</c:v>
                      </c:pt>
                      <c:pt idx="22">
                        <c:v>21.190014000000001</c:v>
                      </c:pt>
                      <c:pt idx="23">
                        <c:v>20.739315000000001</c:v>
                      </c:pt>
                      <c:pt idx="24">
                        <c:v>20.527484999999999</c:v>
                      </c:pt>
                      <c:pt idx="25">
                        <c:v>20.566262999999999</c:v>
                      </c:pt>
                      <c:pt idx="26">
                        <c:v>20.513641</c:v>
                      </c:pt>
                      <c:pt idx="27">
                        <c:v>20.472308999999999</c:v>
                      </c:pt>
                      <c:pt idx="28">
                        <c:v>20.420096999999998</c:v>
                      </c:pt>
                      <c:pt idx="29">
                        <c:v>20.371863999999999</c:v>
                      </c:pt>
                      <c:pt idx="30">
                        <c:v>20.313601999999999</c:v>
                      </c:pt>
                      <c:pt idx="31">
                        <c:v>20.284949999999998</c:v>
                      </c:pt>
                      <c:pt idx="32">
                        <c:v>20.284659999999999</c:v>
                      </c:pt>
                      <c:pt idx="33">
                        <c:v>20.250606999999999</c:v>
                      </c:pt>
                      <c:pt idx="34">
                        <c:v>20.251581000000002</c:v>
                      </c:pt>
                      <c:pt idx="35">
                        <c:v>20.298887000000001</c:v>
                      </c:pt>
                      <c:pt idx="36">
                        <c:v>20.372955000000001</c:v>
                      </c:pt>
                      <c:pt idx="37">
                        <c:v>20.437467999999999</c:v>
                      </c:pt>
                      <c:pt idx="38">
                        <c:v>20.470089000000002</c:v>
                      </c:pt>
                      <c:pt idx="39">
                        <c:v>20.497097</c:v>
                      </c:pt>
                      <c:pt idx="40">
                        <c:v>20.535336000000001</c:v>
                      </c:pt>
                      <c:pt idx="41">
                        <c:v>20.582633999999999</c:v>
                      </c:pt>
                      <c:pt idx="42">
                        <c:v>20.644192</c:v>
                      </c:pt>
                      <c:pt idx="43">
                        <c:v>20.719795000000001</c:v>
                      </c:pt>
                      <c:pt idx="44">
                        <c:v>20.793704999999999</c:v>
                      </c:pt>
                      <c:pt idx="45">
                        <c:v>20.867456000000001</c:v>
                      </c:pt>
                      <c:pt idx="46">
                        <c:v>20.949916999999999</c:v>
                      </c:pt>
                      <c:pt idx="47">
                        <c:v>21.048994</c:v>
                      </c:pt>
                      <c:pt idx="48">
                        <c:v>21.140350000000002</c:v>
                      </c:pt>
                      <c:pt idx="49">
                        <c:v>21.231075000000001</c:v>
                      </c:pt>
                      <c:pt idx="50">
                        <c:v>21.338718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B-DC70-4377-8A6E-3A8E32B8D10C}"/>
                  </c:ext>
                </c:extLst>
              </c15:ser>
            </c15:filteredLineSeries>
            <c15:filteredLineSeries>
              <c15:ser>
                <c:idx val="17"/>
                <c:order val="1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8'!$B$24</c15:sqref>
                        </c15:formulaRef>
                      </c:ext>
                    </c:extLst>
                    <c:strCache>
                      <c:ptCount val="1"/>
                      <c:pt idx="0">
                        <c:v>max_res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8'!$C$24:$BA$24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20.333770999999999</c:v>
                      </c:pt>
                      <c:pt idx="1">
                        <c:v>19.971554000000001</c:v>
                      </c:pt>
                      <c:pt idx="2">
                        <c:v>20.708901999999998</c:v>
                      </c:pt>
                      <c:pt idx="3">
                        <c:v>20.922504</c:v>
                      </c:pt>
                      <c:pt idx="4">
                        <c:v>20.829958000000001</c:v>
                      </c:pt>
                      <c:pt idx="5">
                        <c:v>21.606358</c:v>
                      </c:pt>
                      <c:pt idx="6">
                        <c:v>20.677095000000001</c:v>
                      </c:pt>
                      <c:pt idx="7">
                        <c:v>21.515661000000001</c:v>
                      </c:pt>
                      <c:pt idx="8">
                        <c:v>21.593788</c:v>
                      </c:pt>
                      <c:pt idx="9">
                        <c:v>21.061733</c:v>
                      </c:pt>
                      <c:pt idx="10">
                        <c:v>21.86628</c:v>
                      </c:pt>
                      <c:pt idx="11">
                        <c:v>21.344360000000002</c:v>
                      </c:pt>
                      <c:pt idx="12">
                        <c:v>19.830165999999998</c:v>
                      </c:pt>
                      <c:pt idx="13">
                        <c:v>21.003277000000001</c:v>
                      </c:pt>
                      <c:pt idx="14">
                        <c:v>21.373753000000001</c:v>
                      </c:pt>
                      <c:pt idx="15">
                        <c:v>20.521885000000001</c:v>
                      </c:pt>
                      <c:pt idx="16">
                        <c:v>20.050846</c:v>
                      </c:pt>
                      <c:pt idx="17">
                        <c:v>19.733425</c:v>
                      </c:pt>
                      <c:pt idx="18">
                        <c:v>21.329886999999999</c:v>
                      </c:pt>
                      <c:pt idx="19">
                        <c:v>20.861322000000001</c:v>
                      </c:pt>
                      <c:pt idx="20">
                        <c:v>20.310023999999999</c:v>
                      </c:pt>
                      <c:pt idx="21">
                        <c:v>20.574715000000001</c:v>
                      </c:pt>
                      <c:pt idx="22">
                        <c:v>21.193390000000001</c:v>
                      </c:pt>
                      <c:pt idx="23">
                        <c:v>20.849284999999998</c:v>
                      </c:pt>
                      <c:pt idx="24">
                        <c:v>20.745377000000001</c:v>
                      </c:pt>
                      <c:pt idx="25">
                        <c:v>20.819948</c:v>
                      </c:pt>
                      <c:pt idx="26">
                        <c:v>20.926033</c:v>
                      </c:pt>
                      <c:pt idx="27">
                        <c:v>20.988143999999998</c:v>
                      </c:pt>
                      <c:pt idx="28">
                        <c:v>20.990921</c:v>
                      </c:pt>
                      <c:pt idx="29">
                        <c:v>21.045673000000001</c:v>
                      </c:pt>
                      <c:pt idx="30">
                        <c:v>21.135929000000001</c:v>
                      </c:pt>
                      <c:pt idx="31">
                        <c:v>21.269691000000002</c:v>
                      </c:pt>
                      <c:pt idx="32">
                        <c:v>21.306598999999999</c:v>
                      </c:pt>
                      <c:pt idx="33">
                        <c:v>21.368492</c:v>
                      </c:pt>
                      <c:pt idx="34">
                        <c:v>21.403694000000002</c:v>
                      </c:pt>
                      <c:pt idx="35">
                        <c:v>21.456039000000001</c:v>
                      </c:pt>
                      <c:pt idx="36">
                        <c:v>21.516673999999998</c:v>
                      </c:pt>
                      <c:pt idx="37">
                        <c:v>21.616627000000001</c:v>
                      </c:pt>
                      <c:pt idx="38">
                        <c:v>21.662462000000001</c:v>
                      </c:pt>
                      <c:pt idx="39">
                        <c:v>21.671679999999999</c:v>
                      </c:pt>
                      <c:pt idx="40">
                        <c:v>21.715088000000002</c:v>
                      </c:pt>
                      <c:pt idx="41">
                        <c:v>21.758381</c:v>
                      </c:pt>
                      <c:pt idx="42">
                        <c:v>21.838863</c:v>
                      </c:pt>
                      <c:pt idx="43">
                        <c:v>21.934296</c:v>
                      </c:pt>
                      <c:pt idx="44">
                        <c:v>21.992481000000002</c:v>
                      </c:pt>
                      <c:pt idx="45">
                        <c:v>22.112632999999999</c:v>
                      </c:pt>
                      <c:pt idx="46">
                        <c:v>22.255192000000001</c:v>
                      </c:pt>
                      <c:pt idx="47">
                        <c:v>22.390326999999999</c:v>
                      </c:pt>
                      <c:pt idx="48">
                        <c:v>22.519280999999999</c:v>
                      </c:pt>
                      <c:pt idx="49">
                        <c:v>22.636253</c:v>
                      </c:pt>
                      <c:pt idx="50">
                        <c:v>23.026015999999998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C-DC70-4377-8A6E-3A8E32B8D10C}"/>
                  </c:ext>
                </c:extLst>
              </c15:ser>
            </c15:filteredLineSeries>
            <c15:filteredLineSeries>
              <c15:ser>
                <c:idx val="19"/>
                <c:order val="1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8'!$B$27</c15:sqref>
                        </c15:formulaRef>
                      </c:ext>
                    </c:extLst>
                    <c:strCache>
                      <c:ptCount val="1"/>
                      <c:pt idx="0">
                        <c:v>High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8'!$C$27:$BA$27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17.304839999999999</c:v>
                      </c:pt>
                      <c:pt idx="22">
                        <c:v>17.63364</c:v>
                      </c:pt>
                      <c:pt idx="23">
                        <c:v>17.321944999999999</c:v>
                      </c:pt>
                      <c:pt idx="24">
                        <c:v>17.271341</c:v>
                      </c:pt>
                      <c:pt idx="25">
                        <c:v>17.253954</c:v>
                      </c:pt>
                      <c:pt idx="26">
                        <c:v>17.230625</c:v>
                      </c:pt>
                      <c:pt idx="27">
                        <c:v>17.191475000000001</c:v>
                      </c:pt>
                      <c:pt idx="28">
                        <c:v>17.241268000000002</c:v>
                      </c:pt>
                      <c:pt idx="29">
                        <c:v>17.260742</c:v>
                      </c:pt>
                      <c:pt idx="30">
                        <c:v>17.288077999999999</c:v>
                      </c:pt>
                      <c:pt idx="31">
                        <c:v>17.362171</c:v>
                      </c:pt>
                      <c:pt idx="32">
                        <c:v>17.455062999999999</c:v>
                      </c:pt>
                      <c:pt idx="33">
                        <c:v>17.554984999999999</c:v>
                      </c:pt>
                      <c:pt idx="34">
                        <c:v>17.656483000000001</c:v>
                      </c:pt>
                      <c:pt idx="35">
                        <c:v>17.746376000000001</c:v>
                      </c:pt>
                      <c:pt idx="36">
                        <c:v>17.800114000000001</c:v>
                      </c:pt>
                      <c:pt idx="37">
                        <c:v>17.814502999999998</c:v>
                      </c:pt>
                      <c:pt idx="38">
                        <c:v>17.732811000000002</c:v>
                      </c:pt>
                      <c:pt idx="39">
                        <c:v>17.644684000000002</c:v>
                      </c:pt>
                      <c:pt idx="40">
                        <c:v>17.622199999999999</c:v>
                      </c:pt>
                      <c:pt idx="41">
                        <c:v>17.645696999999998</c:v>
                      </c:pt>
                      <c:pt idx="42">
                        <c:v>17.687951999999999</c:v>
                      </c:pt>
                      <c:pt idx="43">
                        <c:v>17.737763999999999</c:v>
                      </c:pt>
                      <c:pt idx="44">
                        <c:v>17.799012999999999</c:v>
                      </c:pt>
                      <c:pt idx="45">
                        <c:v>17.842455000000001</c:v>
                      </c:pt>
                      <c:pt idx="46">
                        <c:v>17.889309000000001</c:v>
                      </c:pt>
                      <c:pt idx="47">
                        <c:v>17.978269999999998</c:v>
                      </c:pt>
                      <c:pt idx="48">
                        <c:v>18.041640999999998</c:v>
                      </c:pt>
                      <c:pt idx="49">
                        <c:v>18.100352999999998</c:v>
                      </c:pt>
                      <c:pt idx="50">
                        <c:v>18.208777999999999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D-DC70-4377-8A6E-3A8E32B8D10C}"/>
                  </c:ext>
                </c:extLst>
              </c15:ser>
            </c15:filteredLineSeries>
            <c15:filteredLineSeries>
              <c15:ser>
                <c:idx val="20"/>
                <c:order val="2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8'!$B$28</c15:sqref>
                        </c15:formulaRef>
                      </c:ext>
                    </c:extLst>
                    <c:strCache>
                      <c:ptCount val="1"/>
                      <c:pt idx="0">
                        <c:v>Low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8'!$C$28:$BA$28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17.304843999999999</c:v>
                      </c:pt>
                      <c:pt idx="22">
                        <c:v>17.632801000000001</c:v>
                      </c:pt>
                      <c:pt idx="23">
                        <c:v>17.320446</c:v>
                      </c:pt>
                      <c:pt idx="24">
                        <c:v>17.262571000000001</c:v>
                      </c:pt>
                      <c:pt idx="25">
                        <c:v>17.182198</c:v>
                      </c:pt>
                      <c:pt idx="26">
                        <c:v>17.092182000000001</c:v>
                      </c:pt>
                      <c:pt idx="27">
                        <c:v>16.994022000000001</c:v>
                      </c:pt>
                      <c:pt idx="28">
                        <c:v>16.968229000000001</c:v>
                      </c:pt>
                      <c:pt idx="29">
                        <c:v>16.962709</c:v>
                      </c:pt>
                      <c:pt idx="30">
                        <c:v>16.949718000000001</c:v>
                      </c:pt>
                      <c:pt idx="31">
                        <c:v>16.974322999999998</c:v>
                      </c:pt>
                      <c:pt idx="32">
                        <c:v>17.025669000000001</c:v>
                      </c:pt>
                      <c:pt idx="33">
                        <c:v>17.046513000000001</c:v>
                      </c:pt>
                      <c:pt idx="34">
                        <c:v>17.05208</c:v>
                      </c:pt>
                      <c:pt idx="35">
                        <c:v>17.06962</c:v>
                      </c:pt>
                      <c:pt idx="36">
                        <c:v>17.097626000000002</c:v>
                      </c:pt>
                      <c:pt idx="37">
                        <c:v>17.122765000000001</c:v>
                      </c:pt>
                      <c:pt idx="38">
                        <c:v>17.109753000000001</c:v>
                      </c:pt>
                      <c:pt idx="39">
                        <c:v>17.114578000000002</c:v>
                      </c:pt>
                      <c:pt idx="40">
                        <c:v>17.136876999999998</c:v>
                      </c:pt>
                      <c:pt idx="41">
                        <c:v>17.164135000000002</c:v>
                      </c:pt>
                      <c:pt idx="42">
                        <c:v>17.203741000000001</c:v>
                      </c:pt>
                      <c:pt idx="43">
                        <c:v>17.261309000000001</c:v>
                      </c:pt>
                      <c:pt idx="44">
                        <c:v>17.325973999999999</c:v>
                      </c:pt>
                      <c:pt idx="45">
                        <c:v>17.391124999999999</c:v>
                      </c:pt>
                      <c:pt idx="46">
                        <c:v>17.45768</c:v>
                      </c:pt>
                      <c:pt idx="47">
                        <c:v>17.519075000000001</c:v>
                      </c:pt>
                      <c:pt idx="48">
                        <c:v>17.598738000000001</c:v>
                      </c:pt>
                      <c:pt idx="49">
                        <c:v>17.685165000000001</c:v>
                      </c:pt>
                      <c:pt idx="50">
                        <c:v>17.769154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E-DC70-4377-8A6E-3A8E32B8D10C}"/>
                  </c:ext>
                </c:extLst>
              </c15:ser>
            </c15:filteredLineSeries>
            <c15:filteredLineSeries>
              <c15:ser>
                <c:idx val="21"/>
                <c:order val="2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8'!$B$29</c15:sqref>
                        </c15:formulaRef>
                      </c:ext>
                    </c:extLst>
                    <c:strCache>
                      <c:ptCount val="1"/>
                      <c:pt idx="0">
                        <c:v>noIRA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8'!$C$29:$BA$29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17.442532</c:v>
                      </c:pt>
                      <c:pt idx="13">
                        <c:v>17.944752000000001</c:v>
                      </c:pt>
                      <c:pt idx="14">
                        <c:v>18.262981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18.389551000000001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17.304839999999999</c:v>
                      </c:pt>
                      <c:pt idx="22">
                        <c:v>17.633368999999998</c:v>
                      </c:pt>
                      <c:pt idx="23">
                        <c:v>17.322963999999999</c:v>
                      </c:pt>
                      <c:pt idx="24">
                        <c:v>17.264987999999999</c:v>
                      </c:pt>
                      <c:pt idx="25">
                        <c:v>17.205431000000001</c:v>
                      </c:pt>
                      <c:pt idx="26">
                        <c:v>17.127510000000001</c:v>
                      </c:pt>
                      <c:pt idx="27">
                        <c:v>17.024467000000001</c:v>
                      </c:pt>
                      <c:pt idx="28">
                        <c:v>17.003122000000001</c:v>
                      </c:pt>
                      <c:pt idx="29">
                        <c:v>17.004421000000001</c:v>
                      </c:pt>
                      <c:pt idx="30">
                        <c:v>17.012056000000001</c:v>
                      </c:pt>
                      <c:pt idx="31">
                        <c:v>17.049198000000001</c:v>
                      </c:pt>
                      <c:pt idx="32">
                        <c:v>17.097473000000001</c:v>
                      </c:pt>
                      <c:pt idx="33">
                        <c:v>17.128516999999999</c:v>
                      </c:pt>
                      <c:pt idx="34">
                        <c:v>17.145724999999999</c:v>
                      </c:pt>
                      <c:pt idx="35">
                        <c:v>17.175621</c:v>
                      </c:pt>
                      <c:pt idx="36">
                        <c:v>17.217478</c:v>
                      </c:pt>
                      <c:pt idx="37">
                        <c:v>17.256571000000001</c:v>
                      </c:pt>
                      <c:pt idx="38">
                        <c:v>17.251963</c:v>
                      </c:pt>
                      <c:pt idx="39">
                        <c:v>17.249638000000001</c:v>
                      </c:pt>
                      <c:pt idx="40">
                        <c:v>17.260555</c:v>
                      </c:pt>
                      <c:pt idx="41">
                        <c:v>17.263462000000001</c:v>
                      </c:pt>
                      <c:pt idx="42">
                        <c:v>17.300018000000001</c:v>
                      </c:pt>
                      <c:pt idx="43">
                        <c:v>17.355201999999998</c:v>
                      </c:pt>
                      <c:pt idx="44">
                        <c:v>17.409960000000002</c:v>
                      </c:pt>
                      <c:pt idx="45">
                        <c:v>17.469525999999998</c:v>
                      </c:pt>
                      <c:pt idx="46">
                        <c:v>17.522966</c:v>
                      </c:pt>
                      <c:pt idx="47">
                        <c:v>17.594856</c:v>
                      </c:pt>
                      <c:pt idx="48">
                        <c:v>17.656765</c:v>
                      </c:pt>
                      <c:pt idx="49">
                        <c:v>17.727841999999999</c:v>
                      </c:pt>
                      <c:pt idx="50">
                        <c:v>17.836224000000001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F-DC70-4377-8A6E-3A8E32B8D10C}"/>
                  </c:ext>
                </c:extLst>
              </c15:ser>
            </c15:filteredLineSeries>
            <c15:filteredLineSeries>
              <c15:ser>
                <c:idx val="22"/>
                <c:order val="2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8'!$B$30</c15:sqref>
                        </c15:formulaRef>
                      </c:ext>
                    </c:extLst>
                    <c:strCache>
                      <c:ptCount val="1"/>
                      <c:pt idx="0">
                        <c:v>High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8'!$C$30:$BA$30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17.304848</c:v>
                      </c:pt>
                      <c:pt idx="22">
                        <c:v>17.634067999999999</c:v>
                      </c:pt>
                      <c:pt idx="23">
                        <c:v>17.274014000000001</c:v>
                      </c:pt>
                      <c:pt idx="24">
                        <c:v>17.253323000000002</c:v>
                      </c:pt>
                      <c:pt idx="25">
                        <c:v>17.289622999999999</c:v>
                      </c:pt>
                      <c:pt idx="26">
                        <c:v>17.299612</c:v>
                      </c:pt>
                      <c:pt idx="27">
                        <c:v>17.250796999999999</c:v>
                      </c:pt>
                      <c:pt idx="28">
                        <c:v>17.263432000000002</c:v>
                      </c:pt>
                      <c:pt idx="29">
                        <c:v>17.276508</c:v>
                      </c:pt>
                      <c:pt idx="30">
                        <c:v>17.30471</c:v>
                      </c:pt>
                      <c:pt idx="31">
                        <c:v>17.383624999999999</c:v>
                      </c:pt>
                      <c:pt idx="32">
                        <c:v>17.473027999999999</c:v>
                      </c:pt>
                      <c:pt idx="33">
                        <c:v>17.507411999999999</c:v>
                      </c:pt>
                      <c:pt idx="34">
                        <c:v>17.547104000000001</c:v>
                      </c:pt>
                      <c:pt idx="35">
                        <c:v>17.591763</c:v>
                      </c:pt>
                      <c:pt idx="36">
                        <c:v>17.661238000000001</c:v>
                      </c:pt>
                      <c:pt idx="37">
                        <c:v>17.707342000000001</c:v>
                      </c:pt>
                      <c:pt idx="38">
                        <c:v>17.702304999999999</c:v>
                      </c:pt>
                      <c:pt idx="39">
                        <c:v>17.680440999999998</c:v>
                      </c:pt>
                      <c:pt idx="40">
                        <c:v>17.698681000000001</c:v>
                      </c:pt>
                      <c:pt idx="41">
                        <c:v>17.745526999999999</c:v>
                      </c:pt>
                      <c:pt idx="42">
                        <c:v>17.808674</c:v>
                      </c:pt>
                      <c:pt idx="43">
                        <c:v>17.886261000000001</c:v>
                      </c:pt>
                      <c:pt idx="44">
                        <c:v>17.967407000000001</c:v>
                      </c:pt>
                      <c:pt idx="45">
                        <c:v>18.039566000000001</c:v>
                      </c:pt>
                      <c:pt idx="46">
                        <c:v>18.120003000000001</c:v>
                      </c:pt>
                      <c:pt idx="47">
                        <c:v>18.201053999999999</c:v>
                      </c:pt>
                      <c:pt idx="48">
                        <c:v>18.294090000000001</c:v>
                      </c:pt>
                      <c:pt idx="49">
                        <c:v>18.392413999999999</c:v>
                      </c:pt>
                      <c:pt idx="50">
                        <c:v>18.513183999999999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0-DC70-4377-8A6E-3A8E32B8D10C}"/>
                  </c:ext>
                </c:extLst>
              </c15:ser>
            </c15:filteredLineSeries>
            <c15:filteredLineSeries>
              <c15:ser>
                <c:idx val="23"/>
                <c:order val="2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8'!$B$31</c15:sqref>
                        </c15:formulaRef>
                      </c:ext>
                    </c:extLst>
                    <c:strCache>
                      <c:ptCount val="1"/>
                      <c:pt idx="0">
                        <c:v>Low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8'!$C$31:$BA$31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17.304848</c:v>
                      </c:pt>
                      <c:pt idx="22">
                        <c:v>17.635497999999998</c:v>
                      </c:pt>
                      <c:pt idx="23">
                        <c:v>17.297516000000002</c:v>
                      </c:pt>
                      <c:pt idx="24">
                        <c:v>17.283007000000001</c:v>
                      </c:pt>
                      <c:pt idx="25">
                        <c:v>17.257137</c:v>
                      </c:pt>
                      <c:pt idx="26">
                        <c:v>17.200457</c:v>
                      </c:pt>
                      <c:pt idx="27">
                        <c:v>17.105613999999999</c:v>
                      </c:pt>
                      <c:pt idx="28">
                        <c:v>17.101268999999998</c:v>
                      </c:pt>
                      <c:pt idx="29">
                        <c:v>17.140958999999999</c:v>
                      </c:pt>
                      <c:pt idx="30">
                        <c:v>17.175388000000002</c:v>
                      </c:pt>
                      <c:pt idx="31">
                        <c:v>17.254417</c:v>
                      </c:pt>
                      <c:pt idx="32">
                        <c:v>17.356897</c:v>
                      </c:pt>
                      <c:pt idx="33">
                        <c:v>17.396954000000001</c:v>
                      </c:pt>
                      <c:pt idx="34">
                        <c:v>17.484673000000001</c:v>
                      </c:pt>
                      <c:pt idx="35">
                        <c:v>17.570557000000001</c:v>
                      </c:pt>
                      <c:pt idx="36">
                        <c:v>17.642754</c:v>
                      </c:pt>
                      <c:pt idx="37">
                        <c:v>17.663848999999999</c:v>
                      </c:pt>
                      <c:pt idx="38">
                        <c:v>17.641846000000001</c:v>
                      </c:pt>
                      <c:pt idx="39">
                        <c:v>17.594528</c:v>
                      </c:pt>
                      <c:pt idx="40">
                        <c:v>17.562076999999999</c:v>
                      </c:pt>
                      <c:pt idx="41">
                        <c:v>17.578962000000001</c:v>
                      </c:pt>
                      <c:pt idx="42">
                        <c:v>17.643145000000001</c:v>
                      </c:pt>
                      <c:pt idx="43">
                        <c:v>17.703484</c:v>
                      </c:pt>
                      <c:pt idx="44">
                        <c:v>17.749786</c:v>
                      </c:pt>
                      <c:pt idx="45">
                        <c:v>17.800152000000001</c:v>
                      </c:pt>
                      <c:pt idx="46">
                        <c:v>17.857043999999998</c:v>
                      </c:pt>
                      <c:pt idx="47">
                        <c:v>17.936947</c:v>
                      </c:pt>
                      <c:pt idx="48">
                        <c:v>18.027988000000001</c:v>
                      </c:pt>
                      <c:pt idx="49">
                        <c:v>18.123284999999999</c:v>
                      </c:pt>
                      <c:pt idx="50">
                        <c:v>18.208919999999999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1-DC70-4377-8A6E-3A8E32B8D10C}"/>
                  </c:ext>
                </c:extLst>
              </c15:ser>
            </c15:filteredLineSeries>
            <c15:filteredLineSeries>
              <c15:ser>
                <c:idx val="24"/>
                <c:order val="2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8'!$B$32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8'!$C$32:$BA$32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17.304306</c:v>
                      </c:pt>
                      <c:pt idx="22">
                        <c:v>17.634346000000001</c:v>
                      </c:pt>
                      <c:pt idx="23">
                        <c:v>17.256585999999999</c:v>
                      </c:pt>
                      <c:pt idx="24">
                        <c:v>17.213111999999999</c:v>
                      </c:pt>
                      <c:pt idx="25">
                        <c:v>17.164149999999999</c:v>
                      </c:pt>
                      <c:pt idx="26">
                        <c:v>17.097553000000001</c:v>
                      </c:pt>
                      <c:pt idx="27">
                        <c:v>16.969954999999999</c:v>
                      </c:pt>
                      <c:pt idx="28">
                        <c:v>16.946095</c:v>
                      </c:pt>
                      <c:pt idx="29">
                        <c:v>16.939136999999999</c:v>
                      </c:pt>
                      <c:pt idx="30">
                        <c:v>16.954359</c:v>
                      </c:pt>
                      <c:pt idx="31">
                        <c:v>17.042556999999999</c:v>
                      </c:pt>
                      <c:pt idx="32">
                        <c:v>17.137211000000001</c:v>
                      </c:pt>
                      <c:pt idx="33">
                        <c:v>17.177720999999998</c:v>
                      </c:pt>
                      <c:pt idx="34">
                        <c:v>17.218665999999999</c:v>
                      </c:pt>
                      <c:pt idx="35">
                        <c:v>17.246417999999998</c:v>
                      </c:pt>
                      <c:pt idx="36">
                        <c:v>17.288768999999998</c:v>
                      </c:pt>
                      <c:pt idx="37">
                        <c:v>17.284672</c:v>
                      </c:pt>
                      <c:pt idx="38">
                        <c:v>17.270250000000001</c:v>
                      </c:pt>
                      <c:pt idx="39">
                        <c:v>17.261824000000001</c:v>
                      </c:pt>
                      <c:pt idx="40">
                        <c:v>17.247498</c:v>
                      </c:pt>
                      <c:pt idx="41">
                        <c:v>17.25761</c:v>
                      </c:pt>
                      <c:pt idx="42">
                        <c:v>17.337782000000001</c:v>
                      </c:pt>
                      <c:pt idx="43">
                        <c:v>17.375834000000001</c:v>
                      </c:pt>
                      <c:pt idx="44">
                        <c:v>17.430799</c:v>
                      </c:pt>
                      <c:pt idx="45">
                        <c:v>17.486805</c:v>
                      </c:pt>
                      <c:pt idx="46">
                        <c:v>17.547844000000001</c:v>
                      </c:pt>
                      <c:pt idx="47">
                        <c:v>17.593678000000001</c:v>
                      </c:pt>
                      <c:pt idx="48">
                        <c:v>17.67437</c:v>
                      </c:pt>
                      <c:pt idx="49">
                        <c:v>17.762487</c:v>
                      </c:pt>
                      <c:pt idx="50">
                        <c:v>17.851203999999999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2-DC70-4377-8A6E-3A8E32B8D10C}"/>
                  </c:ext>
                </c:extLst>
              </c15:ser>
            </c15:filteredLineSeries>
            <c15:filteredLineSeries>
              <c15:ser>
                <c:idx val="25"/>
                <c:order val="2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8'!$B$33</c15:sqref>
                        </c15:formulaRef>
                      </c:ext>
                    </c:extLst>
                    <c:strCache>
                      <c:ptCount val="1"/>
                      <c:pt idx="0">
                        <c:v>Low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8'!$C$33:$BA$33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17.305271000000001</c:v>
                      </c:pt>
                      <c:pt idx="22">
                        <c:v>17.634155</c:v>
                      </c:pt>
                      <c:pt idx="23">
                        <c:v>17.303238</c:v>
                      </c:pt>
                      <c:pt idx="24">
                        <c:v>17.312386</c:v>
                      </c:pt>
                      <c:pt idx="25">
                        <c:v>17.369067999999999</c:v>
                      </c:pt>
                      <c:pt idx="26">
                        <c:v>17.400822000000002</c:v>
                      </c:pt>
                      <c:pt idx="27">
                        <c:v>17.370735</c:v>
                      </c:pt>
                      <c:pt idx="28">
                        <c:v>17.398758000000001</c:v>
                      </c:pt>
                      <c:pt idx="29">
                        <c:v>17.417480000000001</c:v>
                      </c:pt>
                      <c:pt idx="30">
                        <c:v>17.419398999999999</c:v>
                      </c:pt>
                      <c:pt idx="31">
                        <c:v>17.462765000000001</c:v>
                      </c:pt>
                      <c:pt idx="32">
                        <c:v>17.550647999999999</c:v>
                      </c:pt>
                      <c:pt idx="33">
                        <c:v>17.583103000000001</c:v>
                      </c:pt>
                      <c:pt idx="34">
                        <c:v>17.627822999999999</c:v>
                      </c:pt>
                      <c:pt idx="35">
                        <c:v>17.671959000000001</c:v>
                      </c:pt>
                      <c:pt idx="36">
                        <c:v>17.713009</c:v>
                      </c:pt>
                      <c:pt idx="37">
                        <c:v>17.743583999999998</c:v>
                      </c:pt>
                      <c:pt idx="38">
                        <c:v>17.729942000000001</c:v>
                      </c:pt>
                      <c:pt idx="39">
                        <c:v>17.696852</c:v>
                      </c:pt>
                      <c:pt idx="40">
                        <c:v>17.693076999999999</c:v>
                      </c:pt>
                      <c:pt idx="41">
                        <c:v>17.709118</c:v>
                      </c:pt>
                      <c:pt idx="42">
                        <c:v>17.762871000000001</c:v>
                      </c:pt>
                      <c:pt idx="43">
                        <c:v>17.822506000000001</c:v>
                      </c:pt>
                      <c:pt idx="44">
                        <c:v>17.869092999999999</c:v>
                      </c:pt>
                      <c:pt idx="45">
                        <c:v>17.938824</c:v>
                      </c:pt>
                      <c:pt idx="46">
                        <c:v>17.986046000000002</c:v>
                      </c:pt>
                      <c:pt idx="47">
                        <c:v>18.061980999999999</c:v>
                      </c:pt>
                      <c:pt idx="48">
                        <c:v>18.142979</c:v>
                      </c:pt>
                      <c:pt idx="49">
                        <c:v>18.224461000000002</c:v>
                      </c:pt>
                      <c:pt idx="50">
                        <c:v>18.314001000000001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3-DC70-4377-8A6E-3A8E32B8D10C}"/>
                  </c:ext>
                </c:extLst>
              </c15:ser>
            </c15:filteredLineSeries>
            <c15:filteredLineSeries>
              <c15:ser>
                <c:idx val="26"/>
                <c:order val="2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8'!$B$34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8'!$C$34:$BA$34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17.304843999999999</c:v>
                      </c:pt>
                      <c:pt idx="22">
                        <c:v>17.634426000000001</c:v>
                      </c:pt>
                      <c:pt idx="23">
                        <c:v>17.291771000000001</c:v>
                      </c:pt>
                      <c:pt idx="24">
                        <c:v>17.242595999999999</c:v>
                      </c:pt>
                      <c:pt idx="25">
                        <c:v>17.227093</c:v>
                      </c:pt>
                      <c:pt idx="26">
                        <c:v>17.142633</c:v>
                      </c:pt>
                      <c:pt idx="27">
                        <c:v>17.020824000000001</c:v>
                      </c:pt>
                      <c:pt idx="28">
                        <c:v>17.023733</c:v>
                      </c:pt>
                      <c:pt idx="29">
                        <c:v>17.008907000000001</c:v>
                      </c:pt>
                      <c:pt idx="30">
                        <c:v>17.009308000000001</c:v>
                      </c:pt>
                      <c:pt idx="31">
                        <c:v>17.077887</c:v>
                      </c:pt>
                      <c:pt idx="32">
                        <c:v>17.174343</c:v>
                      </c:pt>
                      <c:pt idx="33">
                        <c:v>17.190301999999999</c:v>
                      </c:pt>
                      <c:pt idx="34">
                        <c:v>17.214884000000001</c:v>
                      </c:pt>
                      <c:pt idx="35">
                        <c:v>17.231316</c:v>
                      </c:pt>
                      <c:pt idx="36">
                        <c:v>17.275901999999999</c:v>
                      </c:pt>
                      <c:pt idx="37">
                        <c:v>17.308250000000001</c:v>
                      </c:pt>
                      <c:pt idx="38">
                        <c:v>17.305</c:v>
                      </c:pt>
                      <c:pt idx="39">
                        <c:v>17.273019999999999</c:v>
                      </c:pt>
                      <c:pt idx="40">
                        <c:v>17.278845</c:v>
                      </c:pt>
                      <c:pt idx="41">
                        <c:v>17.295151000000001</c:v>
                      </c:pt>
                      <c:pt idx="42">
                        <c:v>17.345275999999998</c:v>
                      </c:pt>
                      <c:pt idx="43">
                        <c:v>17.403880999999998</c:v>
                      </c:pt>
                      <c:pt idx="44">
                        <c:v>17.460846</c:v>
                      </c:pt>
                      <c:pt idx="45">
                        <c:v>17.551701000000001</c:v>
                      </c:pt>
                      <c:pt idx="46">
                        <c:v>17.625492000000001</c:v>
                      </c:pt>
                      <c:pt idx="47">
                        <c:v>17.70871</c:v>
                      </c:pt>
                      <c:pt idx="48">
                        <c:v>17.809833999999999</c:v>
                      </c:pt>
                      <c:pt idx="49">
                        <c:v>17.915989</c:v>
                      </c:pt>
                      <c:pt idx="50">
                        <c:v>18.015930000000001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4-DC70-4377-8A6E-3A8E32B8D10C}"/>
                  </c:ext>
                </c:extLst>
              </c15:ser>
            </c15:filteredLineSeries>
            <c15:filteredLineSeries>
              <c15:ser>
                <c:idx val="27"/>
                <c:order val="2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8'!$B$35</c15:sqref>
                        </c15:formulaRef>
                      </c:ext>
                    </c:extLst>
                    <c:strCache>
                      <c:ptCount val="1"/>
                      <c:pt idx="0">
                        <c:v>Low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8'!$C$35:$BA$35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17.304504000000001</c:v>
                      </c:pt>
                      <c:pt idx="22">
                        <c:v>17.634174000000002</c:v>
                      </c:pt>
                      <c:pt idx="23">
                        <c:v>17.299220999999999</c:v>
                      </c:pt>
                      <c:pt idx="24">
                        <c:v>17.33606</c:v>
                      </c:pt>
                      <c:pt idx="25">
                        <c:v>17.241529</c:v>
                      </c:pt>
                      <c:pt idx="26">
                        <c:v>17.238105999999998</c:v>
                      </c:pt>
                      <c:pt idx="27">
                        <c:v>17.275627</c:v>
                      </c:pt>
                      <c:pt idx="28">
                        <c:v>17.426537</c:v>
                      </c:pt>
                      <c:pt idx="29">
                        <c:v>17.558344000000002</c:v>
                      </c:pt>
                      <c:pt idx="30">
                        <c:v>17.690968000000002</c:v>
                      </c:pt>
                      <c:pt idx="31">
                        <c:v>17.873080999999999</c:v>
                      </c:pt>
                      <c:pt idx="32">
                        <c:v>17.974091999999999</c:v>
                      </c:pt>
                      <c:pt idx="33">
                        <c:v>18.046112000000001</c:v>
                      </c:pt>
                      <c:pt idx="34">
                        <c:v>18.099807999999999</c:v>
                      </c:pt>
                      <c:pt idx="35">
                        <c:v>18.131729</c:v>
                      </c:pt>
                      <c:pt idx="36">
                        <c:v>18.157212999999999</c:v>
                      </c:pt>
                      <c:pt idx="37">
                        <c:v>18.209305000000001</c:v>
                      </c:pt>
                      <c:pt idx="38">
                        <c:v>18.208947999999999</c:v>
                      </c:pt>
                      <c:pt idx="39">
                        <c:v>18.169319000000002</c:v>
                      </c:pt>
                      <c:pt idx="40">
                        <c:v>18.171478</c:v>
                      </c:pt>
                      <c:pt idx="41">
                        <c:v>18.187857000000001</c:v>
                      </c:pt>
                      <c:pt idx="42">
                        <c:v>18.227692000000001</c:v>
                      </c:pt>
                      <c:pt idx="43">
                        <c:v>18.288478999999999</c:v>
                      </c:pt>
                      <c:pt idx="44">
                        <c:v>18.308971</c:v>
                      </c:pt>
                      <c:pt idx="45">
                        <c:v>18.385619999999999</c:v>
                      </c:pt>
                      <c:pt idx="46">
                        <c:v>18.467247</c:v>
                      </c:pt>
                      <c:pt idx="47">
                        <c:v>18.560955</c:v>
                      </c:pt>
                      <c:pt idx="48">
                        <c:v>18.652000000000001</c:v>
                      </c:pt>
                      <c:pt idx="49">
                        <c:v>18.725763000000001</c:v>
                      </c:pt>
                      <c:pt idx="50">
                        <c:v>18.786937999999999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5-DC70-4377-8A6E-3A8E32B8D10C}"/>
                  </c:ext>
                </c:extLst>
              </c15:ser>
            </c15:filteredLineSeries>
            <c15:filteredLineSeries>
              <c15:ser>
                <c:idx val="28"/>
                <c:order val="2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8'!$B$36</c15:sqref>
                        </c15:formulaRef>
                      </c:ext>
                    </c:extLst>
                    <c:strCache>
                      <c:ptCount val="1"/>
                      <c:pt idx="0">
                        <c:v>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8'!$C$36:$BA$36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17.304848</c:v>
                      </c:pt>
                      <c:pt idx="22">
                        <c:v>17.633842000000001</c:v>
                      </c:pt>
                      <c:pt idx="23">
                        <c:v>17.287974999999999</c:v>
                      </c:pt>
                      <c:pt idx="24">
                        <c:v>17.272939999999998</c:v>
                      </c:pt>
                      <c:pt idx="25">
                        <c:v>17.241755999999999</c:v>
                      </c:pt>
                      <c:pt idx="26">
                        <c:v>17.183235</c:v>
                      </c:pt>
                      <c:pt idx="27">
                        <c:v>17.102974</c:v>
                      </c:pt>
                      <c:pt idx="28">
                        <c:v>17.127345999999999</c:v>
                      </c:pt>
                      <c:pt idx="29">
                        <c:v>17.164729999999999</c:v>
                      </c:pt>
                      <c:pt idx="30">
                        <c:v>17.182022</c:v>
                      </c:pt>
                      <c:pt idx="31">
                        <c:v>17.251110000000001</c:v>
                      </c:pt>
                      <c:pt idx="32">
                        <c:v>17.331249</c:v>
                      </c:pt>
                      <c:pt idx="33">
                        <c:v>17.354733</c:v>
                      </c:pt>
                      <c:pt idx="34">
                        <c:v>17.398752000000002</c:v>
                      </c:pt>
                      <c:pt idx="35">
                        <c:v>17.421935999999999</c:v>
                      </c:pt>
                      <c:pt idx="36">
                        <c:v>17.460625</c:v>
                      </c:pt>
                      <c:pt idx="37">
                        <c:v>17.486899999999999</c:v>
                      </c:pt>
                      <c:pt idx="38">
                        <c:v>17.482157000000001</c:v>
                      </c:pt>
                      <c:pt idx="39">
                        <c:v>17.472939</c:v>
                      </c:pt>
                      <c:pt idx="40">
                        <c:v>17.485527000000001</c:v>
                      </c:pt>
                      <c:pt idx="41">
                        <c:v>17.521477000000001</c:v>
                      </c:pt>
                      <c:pt idx="42">
                        <c:v>17.550087000000001</c:v>
                      </c:pt>
                      <c:pt idx="43">
                        <c:v>17.597767000000001</c:v>
                      </c:pt>
                      <c:pt idx="44">
                        <c:v>17.638121000000002</c:v>
                      </c:pt>
                      <c:pt idx="45">
                        <c:v>17.685143</c:v>
                      </c:pt>
                      <c:pt idx="46">
                        <c:v>17.738007</c:v>
                      </c:pt>
                      <c:pt idx="47">
                        <c:v>17.80444</c:v>
                      </c:pt>
                      <c:pt idx="48">
                        <c:v>17.879073999999999</c:v>
                      </c:pt>
                      <c:pt idx="49">
                        <c:v>17.954594</c:v>
                      </c:pt>
                      <c:pt idx="50">
                        <c:v>18.032174999999999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6-DC70-4377-8A6E-3A8E32B8D10C}"/>
                  </c:ext>
                </c:extLst>
              </c15:ser>
            </c15:filteredLineSeries>
            <c15:filteredLineSeries>
              <c15:ser>
                <c:idx val="29"/>
                <c:order val="2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8'!$B$37</c15:sqref>
                        </c15:formulaRef>
                      </c:ext>
                    </c:extLst>
                    <c:strCache>
                      <c:ptCount val="1"/>
                      <c:pt idx="0">
                        <c:v>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8'!$C$37:$BA$37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17.442532</c:v>
                      </c:pt>
                      <c:pt idx="13">
                        <c:v>17.944749999999999</c:v>
                      </c:pt>
                      <c:pt idx="14">
                        <c:v>18.262981</c:v>
                      </c:pt>
                      <c:pt idx="15">
                        <c:v>18.143274000000002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18.389551000000001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17.304843999999999</c:v>
                      </c:pt>
                      <c:pt idx="22">
                        <c:v>17.633565999999998</c:v>
                      </c:pt>
                      <c:pt idx="23">
                        <c:v>17.290951</c:v>
                      </c:pt>
                      <c:pt idx="24">
                        <c:v>17.275794999999999</c:v>
                      </c:pt>
                      <c:pt idx="25">
                        <c:v>17.273955999999998</c:v>
                      </c:pt>
                      <c:pt idx="26">
                        <c:v>17.232051999999999</c:v>
                      </c:pt>
                      <c:pt idx="27">
                        <c:v>17.166240999999999</c:v>
                      </c:pt>
                      <c:pt idx="28">
                        <c:v>17.186239</c:v>
                      </c:pt>
                      <c:pt idx="29">
                        <c:v>17.224295000000001</c:v>
                      </c:pt>
                      <c:pt idx="30">
                        <c:v>17.280624</c:v>
                      </c:pt>
                      <c:pt idx="31">
                        <c:v>17.386271000000001</c:v>
                      </c:pt>
                      <c:pt idx="32">
                        <c:v>17.485491</c:v>
                      </c:pt>
                      <c:pt idx="33">
                        <c:v>17.545964999999999</c:v>
                      </c:pt>
                      <c:pt idx="34">
                        <c:v>17.636873000000001</c:v>
                      </c:pt>
                      <c:pt idx="35">
                        <c:v>17.683537999999999</c:v>
                      </c:pt>
                      <c:pt idx="36">
                        <c:v>17.717510000000001</c:v>
                      </c:pt>
                      <c:pt idx="37">
                        <c:v>17.765709000000001</c:v>
                      </c:pt>
                      <c:pt idx="38">
                        <c:v>17.682953000000001</c:v>
                      </c:pt>
                      <c:pt idx="39">
                        <c:v>17.596412999999998</c:v>
                      </c:pt>
                      <c:pt idx="40">
                        <c:v>17.543348000000002</c:v>
                      </c:pt>
                      <c:pt idx="41">
                        <c:v>17.51285</c:v>
                      </c:pt>
                      <c:pt idx="42">
                        <c:v>17.525682</c:v>
                      </c:pt>
                      <c:pt idx="43">
                        <c:v>17.537555999999999</c:v>
                      </c:pt>
                      <c:pt idx="44">
                        <c:v>17.546112000000001</c:v>
                      </c:pt>
                      <c:pt idx="45">
                        <c:v>17.577248000000001</c:v>
                      </c:pt>
                      <c:pt idx="46">
                        <c:v>17.605163999999998</c:v>
                      </c:pt>
                      <c:pt idx="47">
                        <c:v>17.624535000000002</c:v>
                      </c:pt>
                      <c:pt idx="48">
                        <c:v>17.748234</c:v>
                      </c:pt>
                      <c:pt idx="49">
                        <c:v>17.923119</c:v>
                      </c:pt>
                      <c:pt idx="50">
                        <c:v>18.159603000000001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7-DC70-4377-8A6E-3A8E32B8D10C}"/>
                  </c:ext>
                </c:extLst>
              </c15:ser>
            </c15:filteredLineSeries>
            <c15:filteredLineSeries>
              <c15:ser>
                <c:idx val="30"/>
                <c:order val="3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8'!$B$38</c15:sqref>
                        </c15:formulaRef>
                      </c:ext>
                    </c:extLst>
                    <c:strCache>
                      <c:ptCount val="1"/>
                      <c:pt idx="0">
                        <c:v>High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8'!$C$38:$BA$38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17.304843999999999</c:v>
                      </c:pt>
                      <c:pt idx="22">
                        <c:v>17.634661000000001</c:v>
                      </c:pt>
                      <c:pt idx="23">
                        <c:v>17.272713</c:v>
                      </c:pt>
                      <c:pt idx="24">
                        <c:v>17.253914000000002</c:v>
                      </c:pt>
                      <c:pt idx="25">
                        <c:v>17.252721999999999</c:v>
                      </c:pt>
                      <c:pt idx="26">
                        <c:v>17.240734</c:v>
                      </c:pt>
                      <c:pt idx="27">
                        <c:v>17.205154</c:v>
                      </c:pt>
                      <c:pt idx="28">
                        <c:v>17.258423000000001</c:v>
                      </c:pt>
                      <c:pt idx="29">
                        <c:v>17.309683</c:v>
                      </c:pt>
                      <c:pt idx="30">
                        <c:v>17.335402999999999</c:v>
                      </c:pt>
                      <c:pt idx="31">
                        <c:v>17.404629</c:v>
                      </c:pt>
                      <c:pt idx="32">
                        <c:v>17.476932999999999</c:v>
                      </c:pt>
                      <c:pt idx="33">
                        <c:v>17.505949000000001</c:v>
                      </c:pt>
                      <c:pt idx="34">
                        <c:v>17.546935999999999</c:v>
                      </c:pt>
                      <c:pt idx="35">
                        <c:v>17.604351000000001</c:v>
                      </c:pt>
                      <c:pt idx="36">
                        <c:v>17.660606000000001</c:v>
                      </c:pt>
                      <c:pt idx="37">
                        <c:v>17.690601000000001</c:v>
                      </c:pt>
                      <c:pt idx="38">
                        <c:v>17.694042</c:v>
                      </c:pt>
                      <c:pt idx="39">
                        <c:v>17.693629999999999</c:v>
                      </c:pt>
                      <c:pt idx="40">
                        <c:v>17.705909999999999</c:v>
                      </c:pt>
                      <c:pt idx="41">
                        <c:v>17.736160000000002</c:v>
                      </c:pt>
                      <c:pt idx="42">
                        <c:v>17.789915000000001</c:v>
                      </c:pt>
                      <c:pt idx="43">
                        <c:v>17.851272999999999</c:v>
                      </c:pt>
                      <c:pt idx="44">
                        <c:v>17.914805999999999</c:v>
                      </c:pt>
                      <c:pt idx="45">
                        <c:v>17.982123999999999</c:v>
                      </c:pt>
                      <c:pt idx="46">
                        <c:v>18.038639</c:v>
                      </c:pt>
                      <c:pt idx="47">
                        <c:v>18.087050999999999</c:v>
                      </c:pt>
                      <c:pt idx="48">
                        <c:v>18.155626000000002</c:v>
                      </c:pt>
                      <c:pt idx="49">
                        <c:v>18.248842</c:v>
                      </c:pt>
                      <c:pt idx="50">
                        <c:v>18.348717000000001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8-DC70-4377-8A6E-3A8E32B8D10C}"/>
                  </c:ext>
                </c:extLst>
              </c15:ser>
            </c15:filteredLineSeries>
            <c15:filteredLineSeries>
              <c15:ser>
                <c:idx val="31"/>
                <c:order val="3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8'!$B$39</c15:sqref>
                        </c15:formulaRef>
                      </c:ext>
                    </c:extLst>
                    <c:strCache>
                      <c:ptCount val="1"/>
                      <c:pt idx="0">
                        <c:v>High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8'!$C$39:$BA$39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17.304846000000001</c:v>
                      </c:pt>
                      <c:pt idx="22">
                        <c:v>17.633564</c:v>
                      </c:pt>
                      <c:pt idx="23">
                        <c:v>17.271708</c:v>
                      </c:pt>
                      <c:pt idx="24">
                        <c:v>17.25346</c:v>
                      </c:pt>
                      <c:pt idx="25">
                        <c:v>17.286541</c:v>
                      </c:pt>
                      <c:pt idx="26">
                        <c:v>17.293026000000001</c:v>
                      </c:pt>
                      <c:pt idx="27">
                        <c:v>17.276897000000002</c:v>
                      </c:pt>
                      <c:pt idx="28">
                        <c:v>17.336281</c:v>
                      </c:pt>
                      <c:pt idx="29">
                        <c:v>17.377099999999999</c:v>
                      </c:pt>
                      <c:pt idx="30">
                        <c:v>17.422211000000001</c:v>
                      </c:pt>
                      <c:pt idx="31">
                        <c:v>17.494758999999998</c:v>
                      </c:pt>
                      <c:pt idx="32">
                        <c:v>17.592407000000001</c:v>
                      </c:pt>
                      <c:pt idx="33">
                        <c:v>17.667017000000001</c:v>
                      </c:pt>
                      <c:pt idx="34">
                        <c:v>17.733070000000001</c:v>
                      </c:pt>
                      <c:pt idx="35">
                        <c:v>17.782429</c:v>
                      </c:pt>
                      <c:pt idx="36">
                        <c:v>17.871407000000001</c:v>
                      </c:pt>
                      <c:pt idx="37">
                        <c:v>17.917473000000001</c:v>
                      </c:pt>
                      <c:pt idx="38">
                        <c:v>17.871753999999999</c:v>
                      </c:pt>
                      <c:pt idx="39">
                        <c:v>17.806004000000001</c:v>
                      </c:pt>
                      <c:pt idx="40">
                        <c:v>17.735077</c:v>
                      </c:pt>
                      <c:pt idx="41">
                        <c:v>17.707301999999999</c:v>
                      </c:pt>
                      <c:pt idx="42">
                        <c:v>17.725829999999998</c:v>
                      </c:pt>
                      <c:pt idx="43">
                        <c:v>17.754511000000001</c:v>
                      </c:pt>
                      <c:pt idx="44">
                        <c:v>17.833114999999999</c:v>
                      </c:pt>
                      <c:pt idx="45">
                        <c:v>17.861778000000001</c:v>
                      </c:pt>
                      <c:pt idx="46">
                        <c:v>17.894707</c:v>
                      </c:pt>
                      <c:pt idx="47">
                        <c:v>17.938385</c:v>
                      </c:pt>
                      <c:pt idx="48">
                        <c:v>18.063526</c:v>
                      </c:pt>
                      <c:pt idx="49">
                        <c:v>18.146107000000001</c:v>
                      </c:pt>
                      <c:pt idx="50">
                        <c:v>18.283010000000001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9-DC70-4377-8A6E-3A8E32B8D10C}"/>
                  </c:ext>
                </c:extLst>
              </c15:ser>
            </c15:filteredLineSeries>
            <c15:filteredLineSeries>
              <c15:ser>
                <c:idx val="32"/>
                <c:order val="3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8'!$B$40</c15:sqref>
                        </c15:formulaRef>
                      </c:ext>
                    </c:extLst>
                    <c:strCache>
                      <c:ptCount val="1"/>
                      <c:pt idx="0">
                        <c:v>Low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8'!$C$40:$BA$40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17.304848</c:v>
                      </c:pt>
                      <c:pt idx="22">
                        <c:v>17.635363000000002</c:v>
                      </c:pt>
                      <c:pt idx="23">
                        <c:v>17.298622000000002</c:v>
                      </c:pt>
                      <c:pt idx="24">
                        <c:v>17.281459999999999</c:v>
                      </c:pt>
                      <c:pt idx="25">
                        <c:v>17.229233000000001</c:v>
                      </c:pt>
                      <c:pt idx="26">
                        <c:v>17.154367000000001</c:v>
                      </c:pt>
                      <c:pt idx="27">
                        <c:v>17.057666999999999</c:v>
                      </c:pt>
                      <c:pt idx="28">
                        <c:v>17.076734999999999</c:v>
                      </c:pt>
                      <c:pt idx="29">
                        <c:v>17.116018</c:v>
                      </c:pt>
                      <c:pt idx="30">
                        <c:v>17.145668000000001</c:v>
                      </c:pt>
                      <c:pt idx="31">
                        <c:v>17.209582999999999</c:v>
                      </c:pt>
                      <c:pt idx="32">
                        <c:v>17.295012</c:v>
                      </c:pt>
                      <c:pt idx="33">
                        <c:v>17.305059</c:v>
                      </c:pt>
                      <c:pt idx="34">
                        <c:v>17.355056999999999</c:v>
                      </c:pt>
                      <c:pt idx="35">
                        <c:v>17.414325999999999</c:v>
                      </c:pt>
                      <c:pt idx="36">
                        <c:v>17.481746999999999</c:v>
                      </c:pt>
                      <c:pt idx="37">
                        <c:v>17.519573000000001</c:v>
                      </c:pt>
                      <c:pt idx="38">
                        <c:v>17.516266000000002</c:v>
                      </c:pt>
                      <c:pt idx="39">
                        <c:v>17.499690999999999</c:v>
                      </c:pt>
                      <c:pt idx="40">
                        <c:v>17.509117</c:v>
                      </c:pt>
                      <c:pt idx="41">
                        <c:v>17.528441999999998</c:v>
                      </c:pt>
                      <c:pt idx="42">
                        <c:v>17.560692</c:v>
                      </c:pt>
                      <c:pt idx="43">
                        <c:v>17.609188</c:v>
                      </c:pt>
                      <c:pt idx="44">
                        <c:v>17.658228000000001</c:v>
                      </c:pt>
                      <c:pt idx="45">
                        <c:v>17.707135999999998</c:v>
                      </c:pt>
                      <c:pt idx="46">
                        <c:v>17.763466000000001</c:v>
                      </c:pt>
                      <c:pt idx="47">
                        <c:v>17.829075</c:v>
                      </c:pt>
                      <c:pt idx="48">
                        <c:v>17.889990000000001</c:v>
                      </c:pt>
                      <c:pt idx="49">
                        <c:v>17.953330999999999</c:v>
                      </c:pt>
                      <c:pt idx="50">
                        <c:v>18.033165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A-DC70-4377-8A6E-3A8E32B8D10C}"/>
                  </c:ext>
                </c:extLst>
              </c15:ser>
            </c15:filteredLineSeries>
            <c15:filteredLineSeries>
              <c15:ser>
                <c:idx val="33"/>
                <c:order val="3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8'!$B$41</c15:sqref>
                        </c15:formulaRef>
                      </c:ext>
                    </c:extLst>
                    <c:strCache>
                      <c:ptCount val="1"/>
                      <c:pt idx="0">
                        <c:v>Low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8'!$C$41:$BA$41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17.944752000000001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17.304852</c:v>
                      </c:pt>
                      <c:pt idx="22">
                        <c:v>17.635207999999999</c:v>
                      </c:pt>
                      <c:pt idx="23">
                        <c:v>17.297691</c:v>
                      </c:pt>
                      <c:pt idx="24">
                        <c:v>17.283512000000002</c:v>
                      </c:pt>
                      <c:pt idx="25">
                        <c:v>17.259284999999998</c:v>
                      </c:pt>
                      <c:pt idx="26">
                        <c:v>17.192741000000002</c:v>
                      </c:pt>
                      <c:pt idx="27">
                        <c:v>17.117491000000001</c:v>
                      </c:pt>
                      <c:pt idx="28">
                        <c:v>17.154464999999998</c:v>
                      </c:pt>
                      <c:pt idx="29">
                        <c:v>17.198623999999999</c:v>
                      </c:pt>
                      <c:pt idx="30">
                        <c:v>17.243689</c:v>
                      </c:pt>
                      <c:pt idx="31">
                        <c:v>17.353321000000001</c:v>
                      </c:pt>
                      <c:pt idx="32">
                        <c:v>17.452891999999999</c:v>
                      </c:pt>
                      <c:pt idx="33">
                        <c:v>17.535060999999999</c:v>
                      </c:pt>
                      <c:pt idx="34">
                        <c:v>17.663433000000001</c:v>
                      </c:pt>
                      <c:pt idx="35">
                        <c:v>17.774189</c:v>
                      </c:pt>
                      <c:pt idx="36">
                        <c:v>17.827679</c:v>
                      </c:pt>
                      <c:pt idx="37">
                        <c:v>17.842303999999999</c:v>
                      </c:pt>
                      <c:pt idx="38">
                        <c:v>17.778480999999999</c:v>
                      </c:pt>
                      <c:pt idx="39">
                        <c:v>17.696434</c:v>
                      </c:pt>
                      <c:pt idx="40">
                        <c:v>17.629166000000001</c:v>
                      </c:pt>
                      <c:pt idx="41">
                        <c:v>17.641933000000002</c:v>
                      </c:pt>
                      <c:pt idx="42">
                        <c:v>17.643554999999999</c:v>
                      </c:pt>
                      <c:pt idx="43">
                        <c:v>17.634668000000001</c:v>
                      </c:pt>
                      <c:pt idx="44">
                        <c:v>17.666696999999999</c:v>
                      </c:pt>
                      <c:pt idx="45">
                        <c:v>17.698055</c:v>
                      </c:pt>
                      <c:pt idx="46">
                        <c:v>17.810333</c:v>
                      </c:pt>
                      <c:pt idx="47">
                        <c:v>17.840893000000001</c:v>
                      </c:pt>
                      <c:pt idx="48">
                        <c:v>17.925514</c:v>
                      </c:pt>
                      <c:pt idx="49">
                        <c:v>18.056730000000002</c:v>
                      </c:pt>
                      <c:pt idx="50">
                        <c:v>18.167998999999998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B-DC70-4377-8A6E-3A8E32B8D10C}"/>
                  </c:ext>
                </c:extLst>
              </c15:ser>
            </c15:filteredLineSeries>
            <c15:filteredLineSeries>
              <c15:ser>
                <c:idx val="34"/>
                <c:order val="3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8'!$B$42</c15:sqref>
                        </c15:formulaRef>
                      </c:ext>
                    </c:extLst>
                    <c:strCache>
                      <c:ptCount val="1"/>
                      <c:pt idx="0">
                        <c:v>min_com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8'!$C$42:$BA$42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17.442527999999999</c:v>
                      </c:pt>
                      <c:pt idx="13">
                        <c:v>17.944749999999999</c:v>
                      </c:pt>
                      <c:pt idx="14">
                        <c:v>18.262978</c:v>
                      </c:pt>
                      <c:pt idx="15">
                        <c:v>18.143272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18.389551000000001</c:v>
                      </c:pt>
                      <c:pt idx="19">
                        <c:v>17.948681000000001</c:v>
                      </c:pt>
                      <c:pt idx="20">
                        <c:v>16.668903</c:v>
                      </c:pt>
                      <c:pt idx="21">
                        <c:v>17.304306</c:v>
                      </c:pt>
                      <c:pt idx="22">
                        <c:v>17.632801000000001</c:v>
                      </c:pt>
                      <c:pt idx="23">
                        <c:v>17.256585999999999</c:v>
                      </c:pt>
                      <c:pt idx="24">
                        <c:v>17.213111999999999</c:v>
                      </c:pt>
                      <c:pt idx="25">
                        <c:v>17.164149999999999</c:v>
                      </c:pt>
                      <c:pt idx="26">
                        <c:v>17.092182000000001</c:v>
                      </c:pt>
                      <c:pt idx="27">
                        <c:v>16.969954999999999</c:v>
                      </c:pt>
                      <c:pt idx="28">
                        <c:v>16.946095</c:v>
                      </c:pt>
                      <c:pt idx="29">
                        <c:v>16.939136999999999</c:v>
                      </c:pt>
                      <c:pt idx="30">
                        <c:v>16.949718000000001</c:v>
                      </c:pt>
                      <c:pt idx="31">
                        <c:v>16.974322999999998</c:v>
                      </c:pt>
                      <c:pt idx="32">
                        <c:v>17.025669000000001</c:v>
                      </c:pt>
                      <c:pt idx="33">
                        <c:v>17.046513000000001</c:v>
                      </c:pt>
                      <c:pt idx="34">
                        <c:v>17.05208</c:v>
                      </c:pt>
                      <c:pt idx="35">
                        <c:v>17.06962</c:v>
                      </c:pt>
                      <c:pt idx="36">
                        <c:v>17.097626000000002</c:v>
                      </c:pt>
                      <c:pt idx="37">
                        <c:v>17.122765000000001</c:v>
                      </c:pt>
                      <c:pt idx="38">
                        <c:v>17.109753000000001</c:v>
                      </c:pt>
                      <c:pt idx="39">
                        <c:v>17.114578000000002</c:v>
                      </c:pt>
                      <c:pt idx="40">
                        <c:v>17.136876999999998</c:v>
                      </c:pt>
                      <c:pt idx="41">
                        <c:v>17.164135000000002</c:v>
                      </c:pt>
                      <c:pt idx="42">
                        <c:v>17.203741000000001</c:v>
                      </c:pt>
                      <c:pt idx="43">
                        <c:v>17.261309000000001</c:v>
                      </c:pt>
                      <c:pt idx="44">
                        <c:v>17.325973999999999</c:v>
                      </c:pt>
                      <c:pt idx="45">
                        <c:v>17.391124999999999</c:v>
                      </c:pt>
                      <c:pt idx="46">
                        <c:v>17.45768</c:v>
                      </c:pt>
                      <c:pt idx="47">
                        <c:v>17.519075000000001</c:v>
                      </c:pt>
                      <c:pt idx="48">
                        <c:v>17.598738000000001</c:v>
                      </c:pt>
                      <c:pt idx="49">
                        <c:v>17.685165000000001</c:v>
                      </c:pt>
                      <c:pt idx="50">
                        <c:v>17.769154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C-DC70-4377-8A6E-3A8E32B8D10C}"/>
                  </c:ext>
                </c:extLst>
              </c15:ser>
            </c15:filteredLineSeries>
            <c15:filteredLineSeries>
              <c15:ser>
                <c:idx val="35"/>
                <c:order val="3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8'!$B$43</c15:sqref>
                        </c15:formulaRef>
                      </c:ext>
                    </c:extLst>
                    <c:strCache>
                      <c:ptCount val="1"/>
                      <c:pt idx="0">
                        <c:v>max_com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8'!$C$43:$BA$43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17.176659000000001</c:v>
                      </c:pt>
                      <c:pt idx="1">
                        <c:v>17.144392</c:v>
                      </c:pt>
                      <c:pt idx="2">
                        <c:v>17.350024999999999</c:v>
                      </c:pt>
                      <c:pt idx="3">
                        <c:v>17.259948999999999</c:v>
                      </c:pt>
                      <c:pt idx="4">
                        <c:v>17.489104999999999</c:v>
                      </c:pt>
                      <c:pt idx="5">
                        <c:v>17.892931000000001</c:v>
                      </c:pt>
                      <c:pt idx="6">
                        <c:v>17.759350000000001</c:v>
                      </c:pt>
                      <c:pt idx="7">
                        <c:v>18.290253</c:v>
                      </c:pt>
                      <c:pt idx="8">
                        <c:v>18.446273999999999</c:v>
                      </c:pt>
                      <c:pt idx="9">
                        <c:v>17.928352</c:v>
                      </c:pt>
                      <c:pt idx="10">
                        <c:v>18.094235999999999</c:v>
                      </c:pt>
                      <c:pt idx="11">
                        <c:v>18.007270999999999</c:v>
                      </c:pt>
                      <c:pt idx="12">
                        <c:v>17.442532</c:v>
                      </c:pt>
                      <c:pt idx="13">
                        <c:v>17.944752000000001</c:v>
                      </c:pt>
                      <c:pt idx="14">
                        <c:v>18.262981</c:v>
                      </c:pt>
                      <c:pt idx="15">
                        <c:v>18.143274000000002</c:v>
                      </c:pt>
                      <c:pt idx="16">
                        <c:v>18.010052000000002</c:v>
                      </c:pt>
                      <c:pt idx="17">
                        <c:v>17.869057000000002</c:v>
                      </c:pt>
                      <c:pt idx="18">
                        <c:v>18.389552999999999</c:v>
                      </c:pt>
                      <c:pt idx="19">
                        <c:v>17.948685000000001</c:v>
                      </c:pt>
                      <c:pt idx="20">
                        <c:v>16.668903</c:v>
                      </c:pt>
                      <c:pt idx="21">
                        <c:v>17.305271000000001</c:v>
                      </c:pt>
                      <c:pt idx="22">
                        <c:v>17.635497999999998</c:v>
                      </c:pt>
                      <c:pt idx="23">
                        <c:v>17.322963999999999</c:v>
                      </c:pt>
                      <c:pt idx="24">
                        <c:v>17.33606</c:v>
                      </c:pt>
                      <c:pt idx="25">
                        <c:v>17.369067999999999</c:v>
                      </c:pt>
                      <c:pt idx="26">
                        <c:v>17.400822000000002</c:v>
                      </c:pt>
                      <c:pt idx="27">
                        <c:v>17.370735</c:v>
                      </c:pt>
                      <c:pt idx="28">
                        <c:v>17.426537</c:v>
                      </c:pt>
                      <c:pt idx="29">
                        <c:v>17.558344000000002</c:v>
                      </c:pt>
                      <c:pt idx="30">
                        <c:v>17.690968000000002</c:v>
                      </c:pt>
                      <c:pt idx="31">
                        <c:v>17.873080999999999</c:v>
                      </c:pt>
                      <c:pt idx="32">
                        <c:v>17.974091999999999</c:v>
                      </c:pt>
                      <c:pt idx="33">
                        <c:v>18.046112000000001</c:v>
                      </c:pt>
                      <c:pt idx="34">
                        <c:v>18.099807999999999</c:v>
                      </c:pt>
                      <c:pt idx="35">
                        <c:v>18.131729</c:v>
                      </c:pt>
                      <c:pt idx="36">
                        <c:v>18.157212999999999</c:v>
                      </c:pt>
                      <c:pt idx="37">
                        <c:v>18.209305000000001</c:v>
                      </c:pt>
                      <c:pt idx="38">
                        <c:v>18.208947999999999</c:v>
                      </c:pt>
                      <c:pt idx="39">
                        <c:v>18.169319000000002</c:v>
                      </c:pt>
                      <c:pt idx="40">
                        <c:v>18.171478</c:v>
                      </c:pt>
                      <c:pt idx="41">
                        <c:v>18.187857000000001</c:v>
                      </c:pt>
                      <c:pt idx="42">
                        <c:v>18.227692000000001</c:v>
                      </c:pt>
                      <c:pt idx="43">
                        <c:v>18.288478999999999</c:v>
                      </c:pt>
                      <c:pt idx="44">
                        <c:v>18.308971</c:v>
                      </c:pt>
                      <c:pt idx="45">
                        <c:v>18.385619999999999</c:v>
                      </c:pt>
                      <c:pt idx="46">
                        <c:v>18.467247</c:v>
                      </c:pt>
                      <c:pt idx="47">
                        <c:v>18.560955</c:v>
                      </c:pt>
                      <c:pt idx="48">
                        <c:v>18.652000000000001</c:v>
                      </c:pt>
                      <c:pt idx="49">
                        <c:v>18.725763000000001</c:v>
                      </c:pt>
                      <c:pt idx="50">
                        <c:v>18.786937999999999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D-DC70-4377-8A6E-3A8E32B8D10C}"/>
                  </c:ext>
                </c:extLst>
              </c15:ser>
            </c15:filteredLineSeries>
            <c15:filteredLineSeries>
              <c15:ser>
                <c:idx val="37"/>
                <c:order val="3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8'!$B$46</c15:sqref>
                        </c15:formulaRef>
                      </c:ext>
                    </c:extLst>
                    <c:strCache>
                      <c:ptCount val="1"/>
                      <c:pt idx="0">
                        <c:v>High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8'!$C$46:$BA$46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31.366865000000001</c:v>
                      </c:pt>
                      <c:pt idx="21">
                        <c:v>32.520240999999999</c:v>
                      </c:pt>
                      <c:pt idx="22">
                        <c:v>33.254486</c:v>
                      </c:pt>
                      <c:pt idx="23">
                        <c:v>33.264651999999998</c:v>
                      </c:pt>
                      <c:pt idx="24">
                        <c:v>32.563042000000003</c:v>
                      </c:pt>
                      <c:pt idx="25">
                        <c:v>32.91769</c:v>
                      </c:pt>
                      <c:pt idx="26">
                        <c:v>33.402588000000002</c:v>
                      </c:pt>
                      <c:pt idx="27">
                        <c:v>33.70393</c:v>
                      </c:pt>
                      <c:pt idx="28">
                        <c:v>33.984119</c:v>
                      </c:pt>
                      <c:pt idx="29">
                        <c:v>34.161942000000003</c:v>
                      </c:pt>
                      <c:pt idx="30">
                        <c:v>34.301192999999998</c:v>
                      </c:pt>
                      <c:pt idx="31">
                        <c:v>34.474701000000003</c:v>
                      </c:pt>
                      <c:pt idx="32">
                        <c:v>34.755656999999999</c:v>
                      </c:pt>
                      <c:pt idx="33">
                        <c:v>34.973388999999997</c:v>
                      </c:pt>
                      <c:pt idx="34">
                        <c:v>35.259734999999999</c:v>
                      </c:pt>
                      <c:pt idx="35">
                        <c:v>35.486136999999999</c:v>
                      </c:pt>
                      <c:pt idx="36">
                        <c:v>35.693644999999997</c:v>
                      </c:pt>
                      <c:pt idx="37">
                        <c:v>35.917186999999998</c:v>
                      </c:pt>
                      <c:pt idx="38">
                        <c:v>36.067763999999997</c:v>
                      </c:pt>
                      <c:pt idx="39">
                        <c:v>36.185046999999997</c:v>
                      </c:pt>
                      <c:pt idx="40">
                        <c:v>36.364834000000002</c:v>
                      </c:pt>
                      <c:pt idx="41">
                        <c:v>36.568171999999997</c:v>
                      </c:pt>
                      <c:pt idx="42">
                        <c:v>36.804070000000003</c:v>
                      </c:pt>
                      <c:pt idx="43">
                        <c:v>37.065703999999997</c:v>
                      </c:pt>
                      <c:pt idx="44">
                        <c:v>37.276470000000003</c:v>
                      </c:pt>
                      <c:pt idx="45">
                        <c:v>37.430714000000002</c:v>
                      </c:pt>
                      <c:pt idx="46">
                        <c:v>37.621493999999998</c:v>
                      </c:pt>
                      <c:pt idx="47">
                        <c:v>37.878517000000002</c:v>
                      </c:pt>
                      <c:pt idx="48">
                        <c:v>38.054915999999999</c:v>
                      </c:pt>
                      <c:pt idx="49">
                        <c:v>38.244956999999999</c:v>
                      </c:pt>
                      <c:pt idx="50">
                        <c:v>38.577869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E-DC70-4377-8A6E-3A8E32B8D10C}"/>
                  </c:ext>
                </c:extLst>
              </c15:ser>
            </c15:filteredLineSeries>
            <c15:filteredLineSeries>
              <c15:ser>
                <c:idx val="38"/>
                <c:order val="3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8'!$B$47</c15:sqref>
                        </c15:formulaRef>
                      </c:ext>
                    </c:extLst>
                    <c:strCache>
                      <c:ptCount val="1"/>
                      <c:pt idx="0">
                        <c:v>Low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8'!$C$47:$BA$47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31.366043000000001</c:v>
                      </c:pt>
                      <c:pt idx="21">
                        <c:v>32.520175999999999</c:v>
                      </c:pt>
                      <c:pt idx="22">
                        <c:v>33.253124</c:v>
                      </c:pt>
                      <c:pt idx="23">
                        <c:v>33.257359000000001</c:v>
                      </c:pt>
                      <c:pt idx="24">
                        <c:v>32.546574</c:v>
                      </c:pt>
                      <c:pt idx="25">
                        <c:v>32.847541999999997</c:v>
                      </c:pt>
                      <c:pt idx="26">
                        <c:v>33.26746</c:v>
                      </c:pt>
                      <c:pt idx="27">
                        <c:v>33.534782</c:v>
                      </c:pt>
                      <c:pt idx="28">
                        <c:v>33.774619999999999</c:v>
                      </c:pt>
                      <c:pt idx="29">
                        <c:v>33.931873000000003</c:v>
                      </c:pt>
                      <c:pt idx="30">
                        <c:v>34.095706999999997</c:v>
                      </c:pt>
                      <c:pt idx="31">
                        <c:v>34.287533000000003</c:v>
                      </c:pt>
                      <c:pt idx="32">
                        <c:v>34.554512000000003</c:v>
                      </c:pt>
                      <c:pt idx="33">
                        <c:v>34.747326000000001</c:v>
                      </c:pt>
                      <c:pt idx="34">
                        <c:v>34.935116000000001</c:v>
                      </c:pt>
                      <c:pt idx="35">
                        <c:v>35.153568</c:v>
                      </c:pt>
                      <c:pt idx="36">
                        <c:v>35.328125</c:v>
                      </c:pt>
                      <c:pt idx="37">
                        <c:v>35.485649000000002</c:v>
                      </c:pt>
                      <c:pt idx="38">
                        <c:v>35.639831999999998</c:v>
                      </c:pt>
                      <c:pt idx="39">
                        <c:v>35.760013999999998</c:v>
                      </c:pt>
                      <c:pt idx="40">
                        <c:v>35.937851000000002</c:v>
                      </c:pt>
                      <c:pt idx="41">
                        <c:v>36.184361000000003</c:v>
                      </c:pt>
                      <c:pt idx="42">
                        <c:v>36.392558999999999</c:v>
                      </c:pt>
                      <c:pt idx="43">
                        <c:v>36.589184000000003</c:v>
                      </c:pt>
                      <c:pt idx="44">
                        <c:v>36.827281999999997</c:v>
                      </c:pt>
                      <c:pt idx="45">
                        <c:v>37.03434</c:v>
                      </c:pt>
                      <c:pt idx="46">
                        <c:v>37.247013000000003</c:v>
                      </c:pt>
                      <c:pt idx="47">
                        <c:v>37.445929999999997</c:v>
                      </c:pt>
                      <c:pt idx="48">
                        <c:v>37.742111000000001</c:v>
                      </c:pt>
                      <c:pt idx="49">
                        <c:v>37.976173000000003</c:v>
                      </c:pt>
                      <c:pt idx="50">
                        <c:v>38.187134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2F-DC70-4377-8A6E-3A8E32B8D10C}"/>
                  </c:ext>
                </c:extLst>
              </c15:ser>
            </c15:filteredLineSeries>
            <c15:filteredLineSeries>
              <c15:ser>
                <c:idx val="39"/>
                <c:order val="3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8'!$B$48</c15:sqref>
                        </c15:formulaRef>
                      </c:ext>
                    </c:extLst>
                    <c:strCache>
                      <c:ptCount val="1"/>
                      <c:pt idx="0">
                        <c:v>noIRA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8'!$C$48:$BA$48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31.812117000000001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32.732494000000003</c:v>
                      </c:pt>
                      <c:pt idx="19">
                        <c:v>32.803707000000003</c:v>
                      </c:pt>
                      <c:pt idx="20">
                        <c:v>31.364611</c:v>
                      </c:pt>
                      <c:pt idx="21">
                        <c:v>32.520187</c:v>
                      </c:pt>
                      <c:pt idx="22">
                        <c:v>33.254050999999997</c:v>
                      </c:pt>
                      <c:pt idx="23">
                        <c:v>33.246529000000002</c:v>
                      </c:pt>
                      <c:pt idx="24">
                        <c:v>32.540863000000002</c:v>
                      </c:pt>
                      <c:pt idx="25">
                        <c:v>32.883392000000001</c:v>
                      </c:pt>
                      <c:pt idx="26">
                        <c:v>33.371906000000003</c:v>
                      </c:pt>
                      <c:pt idx="27">
                        <c:v>33.668132999999997</c:v>
                      </c:pt>
                      <c:pt idx="28">
                        <c:v>33.936053999999999</c:v>
                      </c:pt>
                      <c:pt idx="29">
                        <c:v>34.091129000000002</c:v>
                      </c:pt>
                      <c:pt idx="30">
                        <c:v>34.202114000000002</c:v>
                      </c:pt>
                      <c:pt idx="31">
                        <c:v>34.333263000000002</c:v>
                      </c:pt>
                      <c:pt idx="32">
                        <c:v>34.583748</c:v>
                      </c:pt>
                      <c:pt idx="33">
                        <c:v>34.797404999999998</c:v>
                      </c:pt>
                      <c:pt idx="34">
                        <c:v>35.065886999999996</c:v>
                      </c:pt>
                      <c:pt idx="35">
                        <c:v>35.308495000000001</c:v>
                      </c:pt>
                      <c:pt idx="36">
                        <c:v>35.486874</c:v>
                      </c:pt>
                      <c:pt idx="37">
                        <c:v>35.696274000000003</c:v>
                      </c:pt>
                      <c:pt idx="38">
                        <c:v>35.859482</c:v>
                      </c:pt>
                      <c:pt idx="39">
                        <c:v>35.965668000000001</c:v>
                      </c:pt>
                      <c:pt idx="40">
                        <c:v>36.233787999999997</c:v>
                      </c:pt>
                      <c:pt idx="41">
                        <c:v>36.543346</c:v>
                      </c:pt>
                      <c:pt idx="42">
                        <c:v>36.793751</c:v>
                      </c:pt>
                      <c:pt idx="43">
                        <c:v>37.012203</c:v>
                      </c:pt>
                      <c:pt idx="44">
                        <c:v>37.122565999999999</c:v>
                      </c:pt>
                      <c:pt idx="45">
                        <c:v>37.222572</c:v>
                      </c:pt>
                      <c:pt idx="46">
                        <c:v>37.332999999999998</c:v>
                      </c:pt>
                      <c:pt idx="47">
                        <c:v>37.504845000000003</c:v>
                      </c:pt>
                      <c:pt idx="48">
                        <c:v>37.787059999999997</c:v>
                      </c:pt>
                      <c:pt idx="49">
                        <c:v>37.986472999999997</c:v>
                      </c:pt>
                      <c:pt idx="50">
                        <c:v>38.186816999999998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0-DC70-4377-8A6E-3A8E32B8D10C}"/>
                  </c:ext>
                </c:extLst>
              </c15:ser>
            </c15:filteredLineSeries>
            <c15:filteredLineSeries>
              <c15:ser>
                <c:idx val="40"/>
                <c:order val="4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8'!$B$49</c15:sqref>
                        </c15:formulaRef>
                      </c:ext>
                    </c:extLst>
                    <c:strCache>
                      <c:ptCount val="1"/>
                      <c:pt idx="0">
                        <c:v>High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8'!$C$49:$BA$49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31.366382999999999</c:v>
                      </c:pt>
                      <c:pt idx="21">
                        <c:v>32.523529000000003</c:v>
                      </c:pt>
                      <c:pt idx="22">
                        <c:v>33.253334000000002</c:v>
                      </c:pt>
                      <c:pt idx="23">
                        <c:v>33.539512999999999</c:v>
                      </c:pt>
                      <c:pt idx="24">
                        <c:v>33.193610999999997</c:v>
                      </c:pt>
                      <c:pt idx="25">
                        <c:v>33.767746000000002</c:v>
                      </c:pt>
                      <c:pt idx="26">
                        <c:v>34.430213999999999</c:v>
                      </c:pt>
                      <c:pt idx="27">
                        <c:v>34.891640000000002</c:v>
                      </c:pt>
                      <c:pt idx="28">
                        <c:v>35.324534999999997</c:v>
                      </c:pt>
                      <c:pt idx="29">
                        <c:v>35.646293999999997</c:v>
                      </c:pt>
                      <c:pt idx="30">
                        <c:v>35.967934</c:v>
                      </c:pt>
                      <c:pt idx="31">
                        <c:v>36.299506999999998</c:v>
                      </c:pt>
                      <c:pt idx="32">
                        <c:v>36.722183000000001</c:v>
                      </c:pt>
                      <c:pt idx="33">
                        <c:v>37.069606999999998</c:v>
                      </c:pt>
                      <c:pt idx="34">
                        <c:v>37.465836000000003</c:v>
                      </c:pt>
                      <c:pt idx="35">
                        <c:v>37.854118</c:v>
                      </c:pt>
                      <c:pt idx="36">
                        <c:v>38.246108999999997</c:v>
                      </c:pt>
                      <c:pt idx="37">
                        <c:v>38.621704000000001</c:v>
                      </c:pt>
                      <c:pt idx="38">
                        <c:v>38.980457000000001</c:v>
                      </c:pt>
                      <c:pt idx="39">
                        <c:v>39.257415999999999</c:v>
                      </c:pt>
                      <c:pt idx="40">
                        <c:v>39.634785000000001</c:v>
                      </c:pt>
                      <c:pt idx="41">
                        <c:v>39.964916000000002</c:v>
                      </c:pt>
                      <c:pt idx="42">
                        <c:v>40.299610000000001</c:v>
                      </c:pt>
                      <c:pt idx="43">
                        <c:v>40.655555999999997</c:v>
                      </c:pt>
                      <c:pt idx="44">
                        <c:v>41.071182</c:v>
                      </c:pt>
                      <c:pt idx="45">
                        <c:v>41.462158000000002</c:v>
                      </c:pt>
                      <c:pt idx="46">
                        <c:v>41.799801000000002</c:v>
                      </c:pt>
                      <c:pt idx="47">
                        <c:v>42.121882999999997</c:v>
                      </c:pt>
                      <c:pt idx="48">
                        <c:v>42.560310000000001</c:v>
                      </c:pt>
                      <c:pt idx="49">
                        <c:v>42.864773</c:v>
                      </c:pt>
                      <c:pt idx="50">
                        <c:v>43.201889000000001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1-DC70-4377-8A6E-3A8E32B8D10C}"/>
                  </c:ext>
                </c:extLst>
              </c15:ser>
            </c15:filteredLineSeries>
            <c15:filteredLineSeries>
              <c15:ser>
                <c:idx val="41"/>
                <c:order val="4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8'!$B$50</c15:sqref>
                        </c15:formulaRef>
                      </c:ext>
                    </c:extLst>
                    <c:strCache>
                      <c:ptCount val="1"/>
                      <c:pt idx="0">
                        <c:v>Low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8'!$C$50:$BA$50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31.366467</c:v>
                      </c:pt>
                      <c:pt idx="21">
                        <c:v>32.520718000000002</c:v>
                      </c:pt>
                      <c:pt idx="22">
                        <c:v>33.255589000000001</c:v>
                      </c:pt>
                      <c:pt idx="23">
                        <c:v>32.888717999999997</c:v>
                      </c:pt>
                      <c:pt idx="24">
                        <c:v>31.801881999999999</c:v>
                      </c:pt>
                      <c:pt idx="25">
                        <c:v>32.026305999999998</c:v>
                      </c:pt>
                      <c:pt idx="26">
                        <c:v>32.312775000000002</c:v>
                      </c:pt>
                      <c:pt idx="27">
                        <c:v>32.448715</c:v>
                      </c:pt>
                      <c:pt idx="28">
                        <c:v>32.547977000000003</c:v>
                      </c:pt>
                      <c:pt idx="29">
                        <c:v>32.585090999999998</c:v>
                      </c:pt>
                      <c:pt idx="30">
                        <c:v>32.622081999999999</c:v>
                      </c:pt>
                      <c:pt idx="31">
                        <c:v>32.686706999999998</c:v>
                      </c:pt>
                      <c:pt idx="32">
                        <c:v>32.896061000000003</c:v>
                      </c:pt>
                      <c:pt idx="33">
                        <c:v>32.990799000000003</c:v>
                      </c:pt>
                      <c:pt idx="34">
                        <c:v>33.147232000000002</c:v>
                      </c:pt>
                      <c:pt idx="35">
                        <c:v>33.264557000000003</c:v>
                      </c:pt>
                      <c:pt idx="36">
                        <c:v>33.349392000000002</c:v>
                      </c:pt>
                      <c:pt idx="37">
                        <c:v>33.470649999999999</c:v>
                      </c:pt>
                      <c:pt idx="38">
                        <c:v>33.569854999999997</c:v>
                      </c:pt>
                      <c:pt idx="39">
                        <c:v>33.643250000000002</c:v>
                      </c:pt>
                      <c:pt idx="40">
                        <c:v>33.731814999999997</c:v>
                      </c:pt>
                      <c:pt idx="41">
                        <c:v>33.823470999999998</c:v>
                      </c:pt>
                      <c:pt idx="42">
                        <c:v>33.996433000000003</c:v>
                      </c:pt>
                      <c:pt idx="43">
                        <c:v>34.160862000000002</c:v>
                      </c:pt>
                      <c:pt idx="44">
                        <c:v>34.274085999999997</c:v>
                      </c:pt>
                      <c:pt idx="45">
                        <c:v>34.367165</c:v>
                      </c:pt>
                      <c:pt idx="46">
                        <c:v>34.470298999999997</c:v>
                      </c:pt>
                      <c:pt idx="47">
                        <c:v>34.59816</c:v>
                      </c:pt>
                      <c:pt idx="48">
                        <c:v>34.760261999999997</c:v>
                      </c:pt>
                      <c:pt idx="49">
                        <c:v>34.960563999999998</c:v>
                      </c:pt>
                      <c:pt idx="50">
                        <c:v>35.124146000000003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2-DC70-4377-8A6E-3A8E32B8D10C}"/>
                  </c:ext>
                </c:extLst>
              </c15:ser>
            </c15:filteredLineSeries>
            <c15:filteredLineSeries>
              <c15:ser>
                <c:idx val="42"/>
                <c:order val="4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8'!$B$51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8'!$C$51:$BA$51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31.719839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31.383338999999999</c:v>
                      </c:pt>
                      <c:pt idx="21">
                        <c:v>32.526356</c:v>
                      </c:pt>
                      <c:pt idx="22">
                        <c:v>33.250134000000003</c:v>
                      </c:pt>
                      <c:pt idx="23">
                        <c:v>33.383609999999997</c:v>
                      </c:pt>
                      <c:pt idx="24">
                        <c:v>33.163502000000001</c:v>
                      </c:pt>
                      <c:pt idx="25">
                        <c:v>33.772942</c:v>
                      </c:pt>
                      <c:pt idx="26">
                        <c:v>34.297302000000002</c:v>
                      </c:pt>
                      <c:pt idx="27">
                        <c:v>34.485413000000001</c:v>
                      </c:pt>
                      <c:pt idx="28">
                        <c:v>34.71772</c:v>
                      </c:pt>
                      <c:pt idx="29">
                        <c:v>34.921889999999998</c:v>
                      </c:pt>
                      <c:pt idx="30">
                        <c:v>35.186126999999999</c:v>
                      </c:pt>
                      <c:pt idx="31">
                        <c:v>35.410060999999999</c:v>
                      </c:pt>
                      <c:pt idx="32">
                        <c:v>35.762923999999998</c:v>
                      </c:pt>
                      <c:pt idx="33">
                        <c:v>36.032786999999999</c:v>
                      </c:pt>
                      <c:pt idx="34">
                        <c:v>36.357990000000001</c:v>
                      </c:pt>
                      <c:pt idx="35">
                        <c:v>36.655166999999999</c:v>
                      </c:pt>
                      <c:pt idx="36">
                        <c:v>36.922482000000002</c:v>
                      </c:pt>
                      <c:pt idx="37">
                        <c:v>37.258491999999997</c:v>
                      </c:pt>
                      <c:pt idx="38">
                        <c:v>37.567233999999999</c:v>
                      </c:pt>
                      <c:pt idx="39">
                        <c:v>37.857025</c:v>
                      </c:pt>
                      <c:pt idx="40">
                        <c:v>38.225676999999997</c:v>
                      </c:pt>
                      <c:pt idx="41">
                        <c:v>38.535778000000001</c:v>
                      </c:pt>
                      <c:pt idx="42">
                        <c:v>38.820278000000002</c:v>
                      </c:pt>
                      <c:pt idx="43">
                        <c:v>39.002968000000003</c:v>
                      </c:pt>
                      <c:pt idx="44">
                        <c:v>39.323143000000002</c:v>
                      </c:pt>
                      <c:pt idx="45">
                        <c:v>39.565807</c:v>
                      </c:pt>
                      <c:pt idx="46">
                        <c:v>39.788947999999998</c:v>
                      </c:pt>
                      <c:pt idx="47">
                        <c:v>40.058715999999997</c:v>
                      </c:pt>
                      <c:pt idx="48">
                        <c:v>40.318424</c:v>
                      </c:pt>
                      <c:pt idx="49">
                        <c:v>40.687325000000001</c:v>
                      </c:pt>
                      <c:pt idx="50">
                        <c:v>40.894432000000002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3-DC70-4377-8A6E-3A8E32B8D10C}"/>
                  </c:ext>
                </c:extLst>
              </c15:ser>
            </c15:filteredLineSeries>
            <c15:filteredLineSeries>
              <c15:ser>
                <c:idx val="43"/>
                <c:order val="4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8'!$B$52</c15:sqref>
                        </c15:formulaRef>
                      </c:ext>
                    </c:extLst>
                    <c:strCache>
                      <c:ptCount val="1"/>
                      <c:pt idx="0">
                        <c:v>Low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8'!$C$52:$BA$52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31.719839</c:v>
                      </c:pt>
                      <c:pt idx="14">
                        <c:v>31.812190999999999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32.771442</c:v>
                      </c:pt>
                      <c:pt idx="20">
                        <c:v>31.364355</c:v>
                      </c:pt>
                      <c:pt idx="21">
                        <c:v>32.502128999999996</c:v>
                      </c:pt>
                      <c:pt idx="22">
                        <c:v>33.253715999999997</c:v>
                      </c:pt>
                      <c:pt idx="23">
                        <c:v>32.997604000000003</c:v>
                      </c:pt>
                      <c:pt idx="24">
                        <c:v>31.938697999999999</c:v>
                      </c:pt>
                      <c:pt idx="25">
                        <c:v>32.145640999999998</c:v>
                      </c:pt>
                      <c:pt idx="26">
                        <c:v>32.485869999999998</c:v>
                      </c:pt>
                      <c:pt idx="27">
                        <c:v>32.749634</c:v>
                      </c:pt>
                      <c:pt idx="28">
                        <c:v>32.824038999999999</c:v>
                      </c:pt>
                      <c:pt idx="29">
                        <c:v>33.056725</c:v>
                      </c:pt>
                      <c:pt idx="30">
                        <c:v>33.130775</c:v>
                      </c:pt>
                      <c:pt idx="31">
                        <c:v>33.240836999999999</c:v>
                      </c:pt>
                      <c:pt idx="32">
                        <c:v>33.509749999999997</c:v>
                      </c:pt>
                      <c:pt idx="33">
                        <c:v>33.569893</c:v>
                      </c:pt>
                      <c:pt idx="34">
                        <c:v>33.766384000000002</c:v>
                      </c:pt>
                      <c:pt idx="35">
                        <c:v>33.929313999999998</c:v>
                      </c:pt>
                      <c:pt idx="36">
                        <c:v>34.037491000000003</c:v>
                      </c:pt>
                      <c:pt idx="37">
                        <c:v>34.194865999999998</c:v>
                      </c:pt>
                      <c:pt idx="38">
                        <c:v>34.255713999999998</c:v>
                      </c:pt>
                      <c:pt idx="39">
                        <c:v>34.337150999999999</c:v>
                      </c:pt>
                      <c:pt idx="40">
                        <c:v>34.585757999999998</c:v>
                      </c:pt>
                      <c:pt idx="41">
                        <c:v>34.824696000000003</c:v>
                      </c:pt>
                      <c:pt idx="42">
                        <c:v>35.031815000000002</c:v>
                      </c:pt>
                      <c:pt idx="43">
                        <c:v>35.315249999999999</c:v>
                      </c:pt>
                      <c:pt idx="44">
                        <c:v>35.238337999999999</c:v>
                      </c:pt>
                      <c:pt idx="45">
                        <c:v>35.411686000000003</c:v>
                      </c:pt>
                      <c:pt idx="46">
                        <c:v>35.742573</c:v>
                      </c:pt>
                      <c:pt idx="47">
                        <c:v>35.891433999999997</c:v>
                      </c:pt>
                      <c:pt idx="48">
                        <c:v>36.063183000000002</c:v>
                      </c:pt>
                      <c:pt idx="49">
                        <c:v>36.138221999999999</c:v>
                      </c:pt>
                      <c:pt idx="50">
                        <c:v>36.511443999999997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4-DC70-4377-8A6E-3A8E32B8D10C}"/>
                  </c:ext>
                </c:extLst>
              </c15:ser>
            </c15:filteredLineSeries>
            <c15:filteredLineSeries>
              <c15:ser>
                <c:idx val="44"/>
                <c:order val="4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8'!$B$53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8'!$C$53:$BA$53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31.366636</c:v>
                      </c:pt>
                      <c:pt idx="21">
                        <c:v>32.520099999999999</c:v>
                      </c:pt>
                      <c:pt idx="22">
                        <c:v>33.254955000000002</c:v>
                      </c:pt>
                      <c:pt idx="23">
                        <c:v>33.370319000000002</c:v>
                      </c:pt>
                      <c:pt idx="24">
                        <c:v>33.124119</c:v>
                      </c:pt>
                      <c:pt idx="25">
                        <c:v>34.112335000000002</c:v>
                      </c:pt>
                      <c:pt idx="26">
                        <c:v>34.698566</c:v>
                      </c:pt>
                      <c:pt idx="27">
                        <c:v>35.133923000000003</c:v>
                      </c:pt>
                      <c:pt idx="28">
                        <c:v>35.591853999999998</c:v>
                      </c:pt>
                      <c:pt idx="29">
                        <c:v>35.963726000000001</c:v>
                      </c:pt>
                      <c:pt idx="30">
                        <c:v>36.325221999999997</c:v>
                      </c:pt>
                      <c:pt idx="31">
                        <c:v>36.673091999999997</c:v>
                      </c:pt>
                      <c:pt idx="32">
                        <c:v>37.111347000000002</c:v>
                      </c:pt>
                      <c:pt idx="33">
                        <c:v>37.450405000000003</c:v>
                      </c:pt>
                      <c:pt idx="34">
                        <c:v>37.974013999999997</c:v>
                      </c:pt>
                      <c:pt idx="35">
                        <c:v>38.430748000000001</c:v>
                      </c:pt>
                      <c:pt idx="36">
                        <c:v>38.836638999999998</c:v>
                      </c:pt>
                      <c:pt idx="37">
                        <c:v>39.216220999999997</c:v>
                      </c:pt>
                      <c:pt idx="38">
                        <c:v>39.571269999999998</c:v>
                      </c:pt>
                      <c:pt idx="39">
                        <c:v>39.930751999999998</c:v>
                      </c:pt>
                      <c:pt idx="40">
                        <c:v>40.404201999999998</c:v>
                      </c:pt>
                      <c:pt idx="41">
                        <c:v>40.924328000000003</c:v>
                      </c:pt>
                      <c:pt idx="42">
                        <c:v>41.535851000000001</c:v>
                      </c:pt>
                      <c:pt idx="43">
                        <c:v>41.953063999999998</c:v>
                      </c:pt>
                      <c:pt idx="44">
                        <c:v>42.244624999999999</c:v>
                      </c:pt>
                      <c:pt idx="45">
                        <c:v>42.429214000000002</c:v>
                      </c:pt>
                      <c:pt idx="46">
                        <c:v>42.756622</c:v>
                      </c:pt>
                      <c:pt idx="47">
                        <c:v>43.039847999999999</c:v>
                      </c:pt>
                      <c:pt idx="48">
                        <c:v>43.334923000000003</c:v>
                      </c:pt>
                      <c:pt idx="49">
                        <c:v>43.467072000000002</c:v>
                      </c:pt>
                      <c:pt idx="50">
                        <c:v>43.847065000000001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5-DC70-4377-8A6E-3A8E32B8D10C}"/>
                  </c:ext>
                </c:extLst>
              </c15:ser>
            </c15:filteredLineSeries>
            <c15:filteredLineSeries>
              <c15:ser>
                <c:idx val="45"/>
                <c:order val="4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8'!$B$54</c15:sqref>
                        </c15:formulaRef>
                      </c:ext>
                    </c:extLst>
                    <c:strCache>
                      <c:ptCount val="1"/>
                      <c:pt idx="0">
                        <c:v>Low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8'!$C$54:$BA$54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31.367025000000002</c:v>
                      </c:pt>
                      <c:pt idx="21">
                        <c:v>32.524859999999997</c:v>
                      </c:pt>
                      <c:pt idx="22">
                        <c:v>33.250145000000003</c:v>
                      </c:pt>
                      <c:pt idx="23">
                        <c:v>33.064117000000003</c:v>
                      </c:pt>
                      <c:pt idx="24">
                        <c:v>30.639541999999999</c:v>
                      </c:pt>
                      <c:pt idx="25">
                        <c:v>31.029496999999999</c:v>
                      </c:pt>
                      <c:pt idx="26">
                        <c:v>31.429770000000001</c:v>
                      </c:pt>
                      <c:pt idx="27">
                        <c:v>31.585190000000001</c:v>
                      </c:pt>
                      <c:pt idx="28">
                        <c:v>31.743442999999999</c:v>
                      </c:pt>
                      <c:pt idx="29">
                        <c:v>31.966448</c:v>
                      </c:pt>
                      <c:pt idx="30">
                        <c:v>32.150638999999998</c:v>
                      </c:pt>
                      <c:pt idx="31">
                        <c:v>32.455722999999999</c:v>
                      </c:pt>
                      <c:pt idx="32">
                        <c:v>32.815327000000003</c:v>
                      </c:pt>
                      <c:pt idx="33">
                        <c:v>33.051761999999997</c:v>
                      </c:pt>
                      <c:pt idx="34">
                        <c:v>33.251541000000003</c:v>
                      </c:pt>
                      <c:pt idx="35">
                        <c:v>33.506259999999997</c:v>
                      </c:pt>
                      <c:pt idx="36">
                        <c:v>33.752983</c:v>
                      </c:pt>
                      <c:pt idx="37">
                        <c:v>33.973396000000001</c:v>
                      </c:pt>
                      <c:pt idx="38">
                        <c:v>34.142197000000003</c:v>
                      </c:pt>
                      <c:pt idx="39">
                        <c:v>34.270256000000003</c:v>
                      </c:pt>
                      <c:pt idx="40">
                        <c:v>34.451866000000003</c:v>
                      </c:pt>
                      <c:pt idx="41">
                        <c:v>34.786701000000001</c:v>
                      </c:pt>
                      <c:pt idx="42">
                        <c:v>35.187224999999998</c:v>
                      </c:pt>
                      <c:pt idx="43">
                        <c:v>35.423248000000001</c:v>
                      </c:pt>
                      <c:pt idx="44">
                        <c:v>35.595657000000003</c:v>
                      </c:pt>
                      <c:pt idx="45">
                        <c:v>35.766967999999999</c:v>
                      </c:pt>
                      <c:pt idx="46">
                        <c:v>36.051848999999997</c:v>
                      </c:pt>
                      <c:pt idx="47">
                        <c:v>36.376567999999999</c:v>
                      </c:pt>
                      <c:pt idx="48">
                        <c:v>36.618792999999997</c:v>
                      </c:pt>
                      <c:pt idx="49">
                        <c:v>36.859489000000004</c:v>
                      </c:pt>
                      <c:pt idx="50">
                        <c:v>37.294913999999999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6-DC70-4377-8A6E-3A8E32B8D10C}"/>
                  </c:ext>
                </c:extLst>
              </c15:ser>
            </c15:filteredLineSeries>
            <c15:filteredLineSeries>
              <c15:ser>
                <c:idx val="46"/>
                <c:order val="4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8'!$B$55</c15:sqref>
                        </c15:formulaRef>
                      </c:ext>
                    </c:extLst>
                    <c:strCache>
                      <c:ptCount val="1"/>
                      <c:pt idx="0">
                        <c:v>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8'!$C$55:$BA$55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31.366077000000001</c:v>
                      </c:pt>
                      <c:pt idx="21">
                        <c:v>32.520206000000002</c:v>
                      </c:pt>
                      <c:pt idx="22">
                        <c:v>33.255057999999998</c:v>
                      </c:pt>
                      <c:pt idx="23">
                        <c:v>33.240349000000002</c:v>
                      </c:pt>
                      <c:pt idx="24">
                        <c:v>32.56456</c:v>
                      </c:pt>
                      <c:pt idx="25">
                        <c:v>32.930016000000002</c:v>
                      </c:pt>
                      <c:pt idx="26">
                        <c:v>33.384644000000002</c:v>
                      </c:pt>
                      <c:pt idx="27">
                        <c:v>33.667717000000003</c:v>
                      </c:pt>
                      <c:pt idx="28">
                        <c:v>33.934193</c:v>
                      </c:pt>
                      <c:pt idx="29">
                        <c:v>34.095776000000001</c:v>
                      </c:pt>
                      <c:pt idx="30">
                        <c:v>34.270313000000002</c:v>
                      </c:pt>
                      <c:pt idx="31">
                        <c:v>34.444415999999997</c:v>
                      </c:pt>
                      <c:pt idx="32">
                        <c:v>34.710033000000003</c:v>
                      </c:pt>
                      <c:pt idx="33">
                        <c:v>34.873676000000003</c:v>
                      </c:pt>
                      <c:pt idx="34">
                        <c:v>35.111732000000003</c:v>
                      </c:pt>
                      <c:pt idx="35">
                        <c:v>35.355671000000001</c:v>
                      </c:pt>
                      <c:pt idx="36">
                        <c:v>35.538379999999997</c:v>
                      </c:pt>
                      <c:pt idx="37">
                        <c:v>35.720261000000001</c:v>
                      </c:pt>
                      <c:pt idx="38">
                        <c:v>35.902092000000003</c:v>
                      </c:pt>
                      <c:pt idx="39">
                        <c:v>36.061222000000001</c:v>
                      </c:pt>
                      <c:pt idx="40">
                        <c:v>36.319786000000001</c:v>
                      </c:pt>
                      <c:pt idx="41">
                        <c:v>36.573956000000003</c:v>
                      </c:pt>
                      <c:pt idx="42">
                        <c:v>36.748511999999998</c:v>
                      </c:pt>
                      <c:pt idx="43">
                        <c:v>36.965389000000002</c:v>
                      </c:pt>
                      <c:pt idx="44">
                        <c:v>37.158253000000002</c:v>
                      </c:pt>
                      <c:pt idx="45">
                        <c:v>37.355044999999997</c:v>
                      </c:pt>
                      <c:pt idx="46">
                        <c:v>37.520423999999998</c:v>
                      </c:pt>
                      <c:pt idx="47">
                        <c:v>37.702537999999997</c:v>
                      </c:pt>
                      <c:pt idx="48">
                        <c:v>37.916065000000003</c:v>
                      </c:pt>
                      <c:pt idx="49">
                        <c:v>38.113903000000001</c:v>
                      </c:pt>
                      <c:pt idx="50">
                        <c:v>38.458584000000002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7-DC70-4377-8A6E-3A8E32B8D10C}"/>
                  </c:ext>
                </c:extLst>
              </c15:ser>
            </c15:filteredLineSeries>
            <c15:filteredLineSeries>
              <c15:ser>
                <c:idx val="47"/>
                <c:order val="4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8'!$B$56</c15:sqref>
                        </c15:formulaRef>
                      </c:ext>
                    </c:extLst>
                    <c:strCache>
                      <c:ptCount val="1"/>
                      <c:pt idx="0">
                        <c:v>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8'!$C$56:$BA$56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31.082467999999999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31.812117000000001</c:v>
                      </c:pt>
                      <c:pt idx="15">
                        <c:v>31.443712000000001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32.732494000000003</c:v>
                      </c:pt>
                      <c:pt idx="19">
                        <c:v>32.803707000000003</c:v>
                      </c:pt>
                      <c:pt idx="20">
                        <c:v>31.366023999999999</c:v>
                      </c:pt>
                      <c:pt idx="21">
                        <c:v>32.520226000000001</c:v>
                      </c:pt>
                      <c:pt idx="22">
                        <c:v>33.254832999999998</c:v>
                      </c:pt>
                      <c:pt idx="23">
                        <c:v>33.243690000000001</c:v>
                      </c:pt>
                      <c:pt idx="24">
                        <c:v>32.568691000000001</c:v>
                      </c:pt>
                      <c:pt idx="25">
                        <c:v>32.935028000000003</c:v>
                      </c:pt>
                      <c:pt idx="26">
                        <c:v>33.417664000000002</c:v>
                      </c:pt>
                      <c:pt idx="27">
                        <c:v>33.709198000000001</c:v>
                      </c:pt>
                      <c:pt idx="28">
                        <c:v>33.981937000000002</c:v>
                      </c:pt>
                      <c:pt idx="29">
                        <c:v>34.189335</c:v>
                      </c:pt>
                      <c:pt idx="30">
                        <c:v>34.363045</c:v>
                      </c:pt>
                      <c:pt idx="31">
                        <c:v>34.557774000000002</c:v>
                      </c:pt>
                      <c:pt idx="32">
                        <c:v>34.846245000000003</c:v>
                      </c:pt>
                      <c:pt idx="33">
                        <c:v>34.997321999999997</c:v>
                      </c:pt>
                      <c:pt idx="34">
                        <c:v>35.255585000000004</c:v>
                      </c:pt>
                      <c:pt idx="35">
                        <c:v>35.463904999999997</c:v>
                      </c:pt>
                      <c:pt idx="36">
                        <c:v>35.667259000000001</c:v>
                      </c:pt>
                      <c:pt idx="37">
                        <c:v>35.895862999999999</c:v>
                      </c:pt>
                      <c:pt idx="38">
                        <c:v>36.024948000000002</c:v>
                      </c:pt>
                      <c:pt idx="39">
                        <c:v>36.156509</c:v>
                      </c:pt>
                      <c:pt idx="40">
                        <c:v>36.335555999999997</c:v>
                      </c:pt>
                      <c:pt idx="41">
                        <c:v>36.539841000000003</c:v>
                      </c:pt>
                      <c:pt idx="42">
                        <c:v>36.780121000000001</c:v>
                      </c:pt>
                      <c:pt idx="43">
                        <c:v>36.985774999999997</c:v>
                      </c:pt>
                      <c:pt idx="44">
                        <c:v>37.161960999999998</c:v>
                      </c:pt>
                      <c:pt idx="45">
                        <c:v>37.320366</c:v>
                      </c:pt>
                      <c:pt idx="46">
                        <c:v>37.550327000000003</c:v>
                      </c:pt>
                      <c:pt idx="47">
                        <c:v>37.76379</c:v>
                      </c:pt>
                      <c:pt idx="48">
                        <c:v>38.031562999999998</c:v>
                      </c:pt>
                      <c:pt idx="49">
                        <c:v>38.366473999999997</c:v>
                      </c:pt>
                      <c:pt idx="50">
                        <c:v>38.773955999999998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8-DC70-4377-8A6E-3A8E32B8D10C}"/>
                  </c:ext>
                </c:extLst>
              </c15:ser>
            </c15:filteredLineSeries>
            <c15:filteredLineSeries>
              <c15:ser>
                <c:idx val="48"/>
                <c:order val="4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8'!$B$57</c15:sqref>
                        </c15:formulaRef>
                      </c:ext>
                    </c:extLst>
                    <c:strCache>
                      <c:ptCount val="1"/>
                      <c:pt idx="0">
                        <c:v>High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8'!$C$57:$BA$57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31.366802</c:v>
                      </c:pt>
                      <c:pt idx="21">
                        <c:v>32.523440999999998</c:v>
                      </c:pt>
                      <c:pt idx="22">
                        <c:v>33.253307</c:v>
                      </c:pt>
                      <c:pt idx="23">
                        <c:v>33.533501000000001</c:v>
                      </c:pt>
                      <c:pt idx="24">
                        <c:v>33.185265000000001</c:v>
                      </c:pt>
                      <c:pt idx="25">
                        <c:v>33.769558000000004</c:v>
                      </c:pt>
                      <c:pt idx="26">
                        <c:v>34.427222999999998</c:v>
                      </c:pt>
                      <c:pt idx="27">
                        <c:v>34.872481999999998</c:v>
                      </c:pt>
                      <c:pt idx="28">
                        <c:v>35.308509999999998</c:v>
                      </c:pt>
                      <c:pt idx="29">
                        <c:v>35.687480999999998</c:v>
                      </c:pt>
                      <c:pt idx="30">
                        <c:v>36.015774</c:v>
                      </c:pt>
                      <c:pt idx="31">
                        <c:v>36.350512999999999</c:v>
                      </c:pt>
                      <c:pt idx="32">
                        <c:v>36.739353000000001</c:v>
                      </c:pt>
                      <c:pt idx="33">
                        <c:v>37.107737999999998</c:v>
                      </c:pt>
                      <c:pt idx="34">
                        <c:v>37.516795999999999</c:v>
                      </c:pt>
                      <c:pt idx="35">
                        <c:v>37.859245000000001</c:v>
                      </c:pt>
                      <c:pt idx="36">
                        <c:v>38.168747000000003</c:v>
                      </c:pt>
                      <c:pt idx="37">
                        <c:v>38.572777000000002</c:v>
                      </c:pt>
                      <c:pt idx="38">
                        <c:v>39.001854000000002</c:v>
                      </c:pt>
                      <c:pt idx="39">
                        <c:v>39.296123999999999</c:v>
                      </c:pt>
                      <c:pt idx="40">
                        <c:v>39.698334000000003</c:v>
                      </c:pt>
                      <c:pt idx="41">
                        <c:v>40.06324</c:v>
                      </c:pt>
                      <c:pt idx="42">
                        <c:v>40.417293999999998</c:v>
                      </c:pt>
                      <c:pt idx="43">
                        <c:v>40.788116000000002</c:v>
                      </c:pt>
                      <c:pt idx="44">
                        <c:v>41.120075</c:v>
                      </c:pt>
                      <c:pt idx="45">
                        <c:v>41.435211000000002</c:v>
                      </c:pt>
                      <c:pt idx="46">
                        <c:v>41.643818000000003</c:v>
                      </c:pt>
                      <c:pt idx="47">
                        <c:v>42.050666999999997</c:v>
                      </c:pt>
                      <c:pt idx="48">
                        <c:v>42.442734000000002</c:v>
                      </c:pt>
                      <c:pt idx="49">
                        <c:v>42.724350000000001</c:v>
                      </c:pt>
                      <c:pt idx="50">
                        <c:v>43.175240000000002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9-DC70-4377-8A6E-3A8E32B8D10C}"/>
                  </c:ext>
                </c:extLst>
              </c15:ser>
            </c15:filteredLineSeries>
            <c15:filteredLineSeries>
              <c15:ser>
                <c:idx val="49"/>
                <c:order val="4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8'!$B$58</c15:sqref>
                        </c15:formulaRef>
                      </c:ext>
                    </c:extLst>
                    <c:strCache>
                      <c:ptCount val="1"/>
                      <c:pt idx="0">
                        <c:v>High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8'!$C$58:$BA$58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31.366396000000002</c:v>
                      </c:pt>
                      <c:pt idx="21">
                        <c:v>32.523552000000002</c:v>
                      </c:pt>
                      <c:pt idx="22">
                        <c:v>33.252738999999998</c:v>
                      </c:pt>
                      <c:pt idx="23">
                        <c:v>33.536307999999998</c:v>
                      </c:pt>
                      <c:pt idx="24">
                        <c:v>33.184151</c:v>
                      </c:pt>
                      <c:pt idx="25">
                        <c:v>33.785572000000002</c:v>
                      </c:pt>
                      <c:pt idx="26">
                        <c:v>34.479152999999997</c:v>
                      </c:pt>
                      <c:pt idx="27">
                        <c:v>34.934669</c:v>
                      </c:pt>
                      <c:pt idx="28">
                        <c:v>35.408825</c:v>
                      </c:pt>
                      <c:pt idx="29">
                        <c:v>35.761989999999997</c:v>
                      </c:pt>
                      <c:pt idx="30">
                        <c:v>36.080181000000003</c:v>
                      </c:pt>
                      <c:pt idx="31">
                        <c:v>36.419735000000003</c:v>
                      </c:pt>
                      <c:pt idx="32">
                        <c:v>36.869430999999999</c:v>
                      </c:pt>
                      <c:pt idx="33">
                        <c:v>37.232410000000002</c:v>
                      </c:pt>
                      <c:pt idx="34">
                        <c:v>37.626033999999997</c:v>
                      </c:pt>
                      <c:pt idx="35">
                        <c:v>37.984729999999999</c:v>
                      </c:pt>
                      <c:pt idx="36">
                        <c:v>38.405383999999998</c:v>
                      </c:pt>
                      <c:pt idx="37">
                        <c:v>38.772865000000003</c:v>
                      </c:pt>
                      <c:pt idx="38">
                        <c:v>39.092266000000002</c:v>
                      </c:pt>
                      <c:pt idx="39">
                        <c:v>39.374476999999999</c:v>
                      </c:pt>
                      <c:pt idx="40">
                        <c:v>39.700637999999998</c:v>
                      </c:pt>
                      <c:pt idx="41">
                        <c:v>40.019409000000003</c:v>
                      </c:pt>
                      <c:pt idx="42">
                        <c:v>40.338619000000001</c:v>
                      </c:pt>
                      <c:pt idx="43">
                        <c:v>40.731479999999998</c:v>
                      </c:pt>
                      <c:pt idx="44">
                        <c:v>41.236561000000002</c:v>
                      </c:pt>
                      <c:pt idx="45">
                        <c:v>41.670540000000003</c:v>
                      </c:pt>
                      <c:pt idx="46">
                        <c:v>42.092747000000003</c:v>
                      </c:pt>
                      <c:pt idx="47">
                        <c:v>42.345511999999999</c:v>
                      </c:pt>
                      <c:pt idx="48">
                        <c:v>42.937533999999999</c:v>
                      </c:pt>
                      <c:pt idx="49">
                        <c:v>43.328879999999998</c:v>
                      </c:pt>
                      <c:pt idx="50">
                        <c:v>43.697777000000002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A-DC70-4377-8A6E-3A8E32B8D10C}"/>
                  </c:ext>
                </c:extLst>
              </c15:ser>
            </c15:filteredLineSeries>
            <c15:filteredLineSeries>
              <c15:ser>
                <c:idx val="50"/>
                <c:order val="5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8'!$B$59</c15:sqref>
                        </c15:formulaRef>
                      </c:ext>
                    </c:extLst>
                    <c:strCache>
                      <c:ptCount val="1"/>
                      <c:pt idx="0">
                        <c:v>Low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8'!$C$59:$BA$59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31.366779000000001</c:v>
                      </c:pt>
                      <c:pt idx="21">
                        <c:v>32.520710000000001</c:v>
                      </c:pt>
                      <c:pt idx="22">
                        <c:v>33.255501000000002</c:v>
                      </c:pt>
                      <c:pt idx="23">
                        <c:v>32.890244000000003</c:v>
                      </c:pt>
                      <c:pt idx="24">
                        <c:v>31.809837000000002</c:v>
                      </c:pt>
                      <c:pt idx="25">
                        <c:v>32.023392000000001</c:v>
                      </c:pt>
                      <c:pt idx="26">
                        <c:v>32.307769999999998</c:v>
                      </c:pt>
                      <c:pt idx="27">
                        <c:v>32.445709000000001</c:v>
                      </c:pt>
                      <c:pt idx="28">
                        <c:v>32.567078000000002</c:v>
                      </c:pt>
                      <c:pt idx="29">
                        <c:v>32.583618000000001</c:v>
                      </c:pt>
                      <c:pt idx="30">
                        <c:v>32.623035000000002</c:v>
                      </c:pt>
                      <c:pt idx="31">
                        <c:v>32.694679000000001</c:v>
                      </c:pt>
                      <c:pt idx="32">
                        <c:v>32.883414999999999</c:v>
                      </c:pt>
                      <c:pt idx="33">
                        <c:v>32.950085000000001</c:v>
                      </c:pt>
                      <c:pt idx="34">
                        <c:v>33.096679999999999</c:v>
                      </c:pt>
                      <c:pt idx="35">
                        <c:v>33.191017000000002</c:v>
                      </c:pt>
                      <c:pt idx="36">
                        <c:v>33.293109999999999</c:v>
                      </c:pt>
                      <c:pt idx="37">
                        <c:v>33.443809999999999</c:v>
                      </c:pt>
                      <c:pt idx="38">
                        <c:v>33.496841000000003</c:v>
                      </c:pt>
                      <c:pt idx="39">
                        <c:v>33.566696</c:v>
                      </c:pt>
                      <c:pt idx="40">
                        <c:v>33.685982000000003</c:v>
                      </c:pt>
                      <c:pt idx="41">
                        <c:v>33.795425000000002</c:v>
                      </c:pt>
                      <c:pt idx="42">
                        <c:v>33.928635</c:v>
                      </c:pt>
                      <c:pt idx="43">
                        <c:v>34.139603000000001</c:v>
                      </c:pt>
                      <c:pt idx="44">
                        <c:v>34.228496999999997</c:v>
                      </c:pt>
                      <c:pt idx="45">
                        <c:v>34.282806000000001</c:v>
                      </c:pt>
                      <c:pt idx="46">
                        <c:v>34.351256999999997</c:v>
                      </c:pt>
                      <c:pt idx="47">
                        <c:v>34.453418999999997</c:v>
                      </c:pt>
                      <c:pt idx="48">
                        <c:v>34.778644999999997</c:v>
                      </c:pt>
                      <c:pt idx="49">
                        <c:v>34.876606000000002</c:v>
                      </c:pt>
                      <c:pt idx="50">
                        <c:v>35.074688000000002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B-DC70-4377-8A6E-3A8E32B8D10C}"/>
                  </c:ext>
                </c:extLst>
              </c15:ser>
            </c15:filteredLineSeries>
            <c15:filteredLineSeries>
              <c15:ser>
                <c:idx val="51"/>
                <c:order val="5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8'!$B$60</c15:sqref>
                        </c15:formulaRef>
                      </c:ext>
                    </c:extLst>
                    <c:strCache>
                      <c:ptCount val="1"/>
                      <c:pt idx="0">
                        <c:v>Low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8'!$C$60:$BA$60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32.803707000000003</c:v>
                      </c:pt>
                      <c:pt idx="20">
                        <c:v>31.366648000000001</c:v>
                      </c:pt>
                      <c:pt idx="21">
                        <c:v>32.520729000000003</c:v>
                      </c:pt>
                      <c:pt idx="22">
                        <c:v>33.255875000000003</c:v>
                      </c:pt>
                      <c:pt idx="23">
                        <c:v>32.892017000000003</c:v>
                      </c:pt>
                      <c:pt idx="24">
                        <c:v>31.813704000000001</c:v>
                      </c:pt>
                      <c:pt idx="25">
                        <c:v>32.053615999999998</c:v>
                      </c:pt>
                      <c:pt idx="26">
                        <c:v>32.331200000000003</c:v>
                      </c:pt>
                      <c:pt idx="27">
                        <c:v>32.472324</c:v>
                      </c:pt>
                      <c:pt idx="28">
                        <c:v>32.612018999999997</c:v>
                      </c:pt>
                      <c:pt idx="29">
                        <c:v>32.635779999999997</c:v>
                      </c:pt>
                      <c:pt idx="30">
                        <c:v>32.681007000000001</c:v>
                      </c:pt>
                      <c:pt idx="31">
                        <c:v>32.769882000000003</c:v>
                      </c:pt>
                      <c:pt idx="32">
                        <c:v>32.968758000000001</c:v>
                      </c:pt>
                      <c:pt idx="33">
                        <c:v>33.074516000000003</c:v>
                      </c:pt>
                      <c:pt idx="34">
                        <c:v>33.262084999999999</c:v>
                      </c:pt>
                      <c:pt idx="35">
                        <c:v>33.417278000000003</c:v>
                      </c:pt>
                      <c:pt idx="36">
                        <c:v>33.514266999999997</c:v>
                      </c:pt>
                      <c:pt idx="37">
                        <c:v>33.617195000000002</c:v>
                      </c:pt>
                      <c:pt idx="38">
                        <c:v>33.691794999999999</c:v>
                      </c:pt>
                      <c:pt idx="39">
                        <c:v>33.751755000000003</c:v>
                      </c:pt>
                      <c:pt idx="40">
                        <c:v>33.830813999999997</c:v>
                      </c:pt>
                      <c:pt idx="41">
                        <c:v>33.943226000000003</c:v>
                      </c:pt>
                      <c:pt idx="42">
                        <c:v>34.072639000000002</c:v>
                      </c:pt>
                      <c:pt idx="43">
                        <c:v>34.246592999999997</c:v>
                      </c:pt>
                      <c:pt idx="44">
                        <c:v>34.362926000000002</c:v>
                      </c:pt>
                      <c:pt idx="45">
                        <c:v>34.510666000000001</c:v>
                      </c:pt>
                      <c:pt idx="46">
                        <c:v>34.670600999999998</c:v>
                      </c:pt>
                      <c:pt idx="47">
                        <c:v>34.833080000000002</c:v>
                      </c:pt>
                      <c:pt idx="48">
                        <c:v>35.027489000000003</c:v>
                      </c:pt>
                      <c:pt idx="49">
                        <c:v>35.148781</c:v>
                      </c:pt>
                      <c:pt idx="50">
                        <c:v>35.399616000000002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C-DC70-4377-8A6E-3A8E32B8D10C}"/>
                  </c:ext>
                </c:extLst>
              </c15:ser>
            </c15:filteredLineSeries>
            <c15:filteredLineSeries>
              <c15:ser>
                <c:idx val="52"/>
                <c:order val="5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8'!$B$61</c15:sqref>
                        </c15:formulaRef>
                      </c:ext>
                    </c:extLst>
                    <c:strCache>
                      <c:ptCount val="1"/>
                      <c:pt idx="0">
                        <c:v>min_ind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8'!$C$61:$BA$61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31.082467999999999</c:v>
                      </c:pt>
                      <c:pt idx="12">
                        <c:v>31.156597000000001</c:v>
                      </c:pt>
                      <c:pt idx="13">
                        <c:v>31.719836999999998</c:v>
                      </c:pt>
                      <c:pt idx="14">
                        <c:v>31.812114999999999</c:v>
                      </c:pt>
                      <c:pt idx="15">
                        <c:v>31.443709999999999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32.732494000000003</c:v>
                      </c:pt>
                      <c:pt idx="19">
                        <c:v>32.771442</c:v>
                      </c:pt>
                      <c:pt idx="20">
                        <c:v>31.364355</c:v>
                      </c:pt>
                      <c:pt idx="21">
                        <c:v>32.502128999999996</c:v>
                      </c:pt>
                      <c:pt idx="22">
                        <c:v>33.250134000000003</c:v>
                      </c:pt>
                      <c:pt idx="23">
                        <c:v>32.888717999999997</c:v>
                      </c:pt>
                      <c:pt idx="24">
                        <c:v>30.639541999999999</c:v>
                      </c:pt>
                      <c:pt idx="25">
                        <c:v>31.029496999999999</c:v>
                      </c:pt>
                      <c:pt idx="26">
                        <c:v>31.429770000000001</c:v>
                      </c:pt>
                      <c:pt idx="27">
                        <c:v>31.585190000000001</c:v>
                      </c:pt>
                      <c:pt idx="28">
                        <c:v>31.743442999999999</c:v>
                      </c:pt>
                      <c:pt idx="29">
                        <c:v>31.966448</c:v>
                      </c:pt>
                      <c:pt idx="30">
                        <c:v>32.150638999999998</c:v>
                      </c:pt>
                      <c:pt idx="31">
                        <c:v>32.455722999999999</c:v>
                      </c:pt>
                      <c:pt idx="32">
                        <c:v>32.815327000000003</c:v>
                      </c:pt>
                      <c:pt idx="33">
                        <c:v>32.950085000000001</c:v>
                      </c:pt>
                      <c:pt idx="34">
                        <c:v>33.096679999999999</c:v>
                      </c:pt>
                      <c:pt idx="35">
                        <c:v>33.191017000000002</c:v>
                      </c:pt>
                      <c:pt idx="36">
                        <c:v>33.293109999999999</c:v>
                      </c:pt>
                      <c:pt idx="37">
                        <c:v>33.443809999999999</c:v>
                      </c:pt>
                      <c:pt idx="38">
                        <c:v>33.496841000000003</c:v>
                      </c:pt>
                      <c:pt idx="39">
                        <c:v>33.566696</c:v>
                      </c:pt>
                      <c:pt idx="40">
                        <c:v>33.685982000000003</c:v>
                      </c:pt>
                      <c:pt idx="41">
                        <c:v>33.795425000000002</c:v>
                      </c:pt>
                      <c:pt idx="42">
                        <c:v>33.928635</c:v>
                      </c:pt>
                      <c:pt idx="43">
                        <c:v>34.139603000000001</c:v>
                      </c:pt>
                      <c:pt idx="44">
                        <c:v>34.228496999999997</c:v>
                      </c:pt>
                      <c:pt idx="45">
                        <c:v>34.282806000000001</c:v>
                      </c:pt>
                      <c:pt idx="46">
                        <c:v>34.351256999999997</c:v>
                      </c:pt>
                      <c:pt idx="47">
                        <c:v>34.453418999999997</c:v>
                      </c:pt>
                      <c:pt idx="48">
                        <c:v>34.760261999999997</c:v>
                      </c:pt>
                      <c:pt idx="49">
                        <c:v>34.876606000000002</c:v>
                      </c:pt>
                      <c:pt idx="50">
                        <c:v>35.074688000000002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D-DC70-4377-8A6E-3A8E32B8D10C}"/>
                  </c:ext>
                </c:extLst>
              </c15:ser>
            </c15:filteredLineSeries>
            <c15:filteredLineSeries>
              <c15:ser>
                <c:idx val="53"/>
                <c:order val="5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8'!$B$62</c15:sqref>
                        </c15:formulaRef>
                      </c:ext>
                    </c:extLst>
                    <c:strCache>
                      <c:ptCount val="1"/>
                      <c:pt idx="0">
                        <c:v>max_ind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8'!$C$62:$BA$62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34.436607000000002</c:v>
                      </c:pt>
                      <c:pt idx="1">
                        <c:v>32.446575000000003</c:v>
                      </c:pt>
                      <c:pt idx="2">
                        <c:v>32.367019999999997</c:v>
                      </c:pt>
                      <c:pt idx="3">
                        <c:v>32.120403000000003</c:v>
                      </c:pt>
                      <c:pt idx="4">
                        <c:v>32.958443000000003</c:v>
                      </c:pt>
                      <c:pt idx="5">
                        <c:v>32.009932999999997</c:v>
                      </c:pt>
                      <c:pt idx="6">
                        <c:v>31.857813</c:v>
                      </c:pt>
                      <c:pt idx="7">
                        <c:v>31.683371000000001</c:v>
                      </c:pt>
                      <c:pt idx="8">
                        <c:v>32.176898999999999</c:v>
                      </c:pt>
                      <c:pt idx="9">
                        <c:v>29.093686999999999</c:v>
                      </c:pt>
                      <c:pt idx="10">
                        <c:v>30.748676</c:v>
                      </c:pt>
                      <c:pt idx="11">
                        <c:v>31.082470000000001</c:v>
                      </c:pt>
                      <c:pt idx="12">
                        <c:v>31.156599</c:v>
                      </c:pt>
                      <c:pt idx="13">
                        <c:v>31.719839</c:v>
                      </c:pt>
                      <c:pt idx="14">
                        <c:v>31.812190999999999</c:v>
                      </c:pt>
                      <c:pt idx="15">
                        <c:v>31.443712000000001</c:v>
                      </c:pt>
                      <c:pt idx="16">
                        <c:v>31.396174999999999</c:v>
                      </c:pt>
                      <c:pt idx="17">
                        <c:v>31.749130000000001</c:v>
                      </c:pt>
                      <c:pt idx="18">
                        <c:v>32.732498</c:v>
                      </c:pt>
                      <c:pt idx="19">
                        <c:v>32.803711</c:v>
                      </c:pt>
                      <c:pt idx="20">
                        <c:v>31.383338999999999</c:v>
                      </c:pt>
                      <c:pt idx="21">
                        <c:v>32.526356</c:v>
                      </c:pt>
                      <c:pt idx="22">
                        <c:v>33.255875000000003</c:v>
                      </c:pt>
                      <c:pt idx="23">
                        <c:v>33.539512999999999</c:v>
                      </c:pt>
                      <c:pt idx="24">
                        <c:v>33.193610999999997</c:v>
                      </c:pt>
                      <c:pt idx="25">
                        <c:v>34.112335000000002</c:v>
                      </c:pt>
                      <c:pt idx="26">
                        <c:v>34.698566</c:v>
                      </c:pt>
                      <c:pt idx="27">
                        <c:v>35.133923000000003</c:v>
                      </c:pt>
                      <c:pt idx="28">
                        <c:v>35.591853999999998</c:v>
                      </c:pt>
                      <c:pt idx="29">
                        <c:v>35.963726000000001</c:v>
                      </c:pt>
                      <c:pt idx="30">
                        <c:v>36.325221999999997</c:v>
                      </c:pt>
                      <c:pt idx="31">
                        <c:v>36.673091999999997</c:v>
                      </c:pt>
                      <c:pt idx="32">
                        <c:v>37.111347000000002</c:v>
                      </c:pt>
                      <c:pt idx="33">
                        <c:v>37.450405000000003</c:v>
                      </c:pt>
                      <c:pt idx="34">
                        <c:v>37.974013999999997</c:v>
                      </c:pt>
                      <c:pt idx="35">
                        <c:v>38.430748000000001</c:v>
                      </c:pt>
                      <c:pt idx="36">
                        <c:v>38.836638999999998</c:v>
                      </c:pt>
                      <c:pt idx="37">
                        <c:v>39.216220999999997</c:v>
                      </c:pt>
                      <c:pt idx="38">
                        <c:v>39.571269999999998</c:v>
                      </c:pt>
                      <c:pt idx="39">
                        <c:v>39.930751999999998</c:v>
                      </c:pt>
                      <c:pt idx="40">
                        <c:v>40.404201999999998</c:v>
                      </c:pt>
                      <c:pt idx="41">
                        <c:v>40.924328000000003</c:v>
                      </c:pt>
                      <c:pt idx="42">
                        <c:v>41.535851000000001</c:v>
                      </c:pt>
                      <c:pt idx="43">
                        <c:v>41.953063999999998</c:v>
                      </c:pt>
                      <c:pt idx="44">
                        <c:v>42.244624999999999</c:v>
                      </c:pt>
                      <c:pt idx="45">
                        <c:v>42.429214000000002</c:v>
                      </c:pt>
                      <c:pt idx="46">
                        <c:v>42.756622</c:v>
                      </c:pt>
                      <c:pt idx="47">
                        <c:v>43.039847999999999</c:v>
                      </c:pt>
                      <c:pt idx="48">
                        <c:v>43.334923000000003</c:v>
                      </c:pt>
                      <c:pt idx="49">
                        <c:v>43.467072000000002</c:v>
                      </c:pt>
                      <c:pt idx="50">
                        <c:v>43.847065000000001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E-DC70-4377-8A6E-3A8E32B8D10C}"/>
                  </c:ext>
                </c:extLst>
              </c15:ser>
            </c15:filteredLineSeries>
            <c15:filteredLineSeries>
              <c15:ser>
                <c:idx val="55"/>
                <c:order val="5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8'!$B$65</c15:sqref>
                        </c15:formulaRef>
                      </c:ext>
                    </c:extLst>
                    <c:strCache>
                      <c:ptCount val="1"/>
                      <c:pt idx="0">
                        <c:v>High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8'!$C$65:$BA$65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27.843361000000002</c:v>
                      </c:pt>
                      <c:pt idx="17">
                        <c:v>28.037984999999999</c:v>
                      </c:pt>
                      <c:pt idx="18">
                        <c:v>28.554632000000002</c:v>
                      </c:pt>
                      <c:pt idx="19">
                        <c:v>28.598658</c:v>
                      </c:pt>
                      <c:pt idx="20">
                        <c:v>24.502037000000001</c:v>
                      </c:pt>
                      <c:pt idx="21">
                        <c:v>27.198584</c:v>
                      </c:pt>
                      <c:pt idx="22">
                        <c:v>28.076847000000001</c:v>
                      </c:pt>
                      <c:pt idx="23">
                        <c:v>28.035017</c:v>
                      </c:pt>
                      <c:pt idx="24">
                        <c:v>27.702684000000001</c:v>
                      </c:pt>
                      <c:pt idx="25">
                        <c:v>27.433195000000001</c:v>
                      </c:pt>
                      <c:pt idx="26">
                        <c:v>27.292881000000001</c:v>
                      </c:pt>
                      <c:pt idx="27">
                        <c:v>27.155073000000002</c:v>
                      </c:pt>
                      <c:pt idx="28">
                        <c:v>26.984891999999999</c:v>
                      </c:pt>
                      <c:pt idx="29">
                        <c:v>26.837709</c:v>
                      </c:pt>
                      <c:pt idx="30">
                        <c:v>26.679472000000001</c:v>
                      </c:pt>
                      <c:pt idx="31">
                        <c:v>26.561309999999999</c:v>
                      </c:pt>
                      <c:pt idx="32">
                        <c:v>26.486333999999999</c:v>
                      </c:pt>
                      <c:pt idx="33">
                        <c:v>26.452470999999999</c:v>
                      </c:pt>
                      <c:pt idx="34">
                        <c:v>26.430367</c:v>
                      </c:pt>
                      <c:pt idx="35">
                        <c:v>26.409642999999999</c:v>
                      </c:pt>
                      <c:pt idx="36">
                        <c:v>26.375440999999999</c:v>
                      </c:pt>
                      <c:pt idx="37">
                        <c:v>26.381015999999999</c:v>
                      </c:pt>
                      <c:pt idx="38">
                        <c:v>26.420238000000001</c:v>
                      </c:pt>
                      <c:pt idx="39">
                        <c:v>26.439430000000002</c:v>
                      </c:pt>
                      <c:pt idx="40">
                        <c:v>26.500966999999999</c:v>
                      </c:pt>
                      <c:pt idx="41">
                        <c:v>26.568677999999998</c:v>
                      </c:pt>
                      <c:pt idx="42">
                        <c:v>26.661137</c:v>
                      </c:pt>
                      <c:pt idx="43">
                        <c:v>26.766724</c:v>
                      </c:pt>
                      <c:pt idx="44">
                        <c:v>26.893495999999999</c:v>
                      </c:pt>
                      <c:pt idx="45">
                        <c:v>27.021523999999999</c:v>
                      </c:pt>
                      <c:pt idx="46">
                        <c:v>27.172991</c:v>
                      </c:pt>
                      <c:pt idx="47">
                        <c:v>27.347159999999999</c:v>
                      </c:pt>
                      <c:pt idx="48">
                        <c:v>27.528082000000001</c:v>
                      </c:pt>
                      <c:pt idx="49">
                        <c:v>27.710975999999999</c:v>
                      </c:pt>
                      <c:pt idx="50">
                        <c:v>27.940412999999999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3F-DC70-4377-8A6E-3A8E32B8D10C}"/>
                  </c:ext>
                </c:extLst>
              </c15:ser>
            </c15:filteredLineSeries>
            <c15:filteredLineSeries>
              <c15:ser>
                <c:idx val="56"/>
                <c:order val="5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8'!$B$66</c15:sqref>
                        </c15:formulaRef>
                      </c:ext>
                    </c:extLst>
                    <c:strCache>
                      <c:ptCount val="1"/>
                      <c:pt idx="0">
                        <c:v>Low uptake 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8'!$C$66:$BA$66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27.843359</c:v>
                      </c:pt>
                      <c:pt idx="17">
                        <c:v>28.038017</c:v>
                      </c:pt>
                      <c:pt idx="18">
                        <c:v>28.554707000000001</c:v>
                      </c:pt>
                      <c:pt idx="19">
                        <c:v>28.598455000000001</c:v>
                      </c:pt>
                      <c:pt idx="20">
                        <c:v>24.502029</c:v>
                      </c:pt>
                      <c:pt idx="21">
                        <c:v>27.198608</c:v>
                      </c:pt>
                      <c:pt idx="22">
                        <c:v>28.076789999999999</c:v>
                      </c:pt>
                      <c:pt idx="23">
                        <c:v>28.034351000000001</c:v>
                      </c:pt>
                      <c:pt idx="24">
                        <c:v>27.699013000000001</c:v>
                      </c:pt>
                      <c:pt idx="25">
                        <c:v>27.437059000000001</c:v>
                      </c:pt>
                      <c:pt idx="26">
                        <c:v>27.304382</c:v>
                      </c:pt>
                      <c:pt idx="27">
                        <c:v>27.186019999999999</c:v>
                      </c:pt>
                      <c:pt idx="28">
                        <c:v>27.022000999999999</c:v>
                      </c:pt>
                      <c:pt idx="29">
                        <c:v>26.859345999999999</c:v>
                      </c:pt>
                      <c:pt idx="30">
                        <c:v>26.696262000000001</c:v>
                      </c:pt>
                      <c:pt idx="31">
                        <c:v>26.570747000000001</c:v>
                      </c:pt>
                      <c:pt idx="32">
                        <c:v>26.493351000000001</c:v>
                      </c:pt>
                      <c:pt idx="33">
                        <c:v>26.432494999999999</c:v>
                      </c:pt>
                      <c:pt idx="34">
                        <c:v>26.377506</c:v>
                      </c:pt>
                      <c:pt idx="35">
                        <c:v>26.343603000000002</c:v>
                      </c:pt>
                      <c:pt idx="36">
                        <c:v>26.309415999999999</c:v>
                      </c:pt>
                      <c:pt idx="37">
                        <c:v>26.294867</c:v>
                      </c:pt>
                      <c:pt idx="38">
                        <c:v>26.296192000000001</c:v>
                      </c:pt>
                      <c:pt idx="39">
                        <c:v>26.301924</c:v>
                      </c:pt>
                      <c:pt idx="40">
                        <c:v>26.353182</c:v>
                      </c:pt>
                      <c:pt idx="41">
                        <c:v>26.421821999999999</c:v>
                      </c:pt>
                      <c:pt idx="42">
                        <c:v>26.506136000000001</c:v>
                      </c:pt>
                      <c:pt idx="43">
                        <c:v>26.593371999999999</c:v>
                      </c:pt>
                      <c:pt idx="44">
                        <c:v>26.708767000000002</c:v>
                      </c:pt>
                      <c:pt idx="45">
                        <c:v>26.837706000000001</c:v>
                      </c:pt>
                      <c:pt idx="46">
                        <c:v>26.997136999999999</c:v>
                      </c:pt>
                      <c:pt idx="47">
                        <c:v>27.170895000000002</c:v>
                      </c:pt>
                      <c:pt idx="48">
                        <c:v>27.364386</c:v>
                      </c:pt>
                      <c:pt idx="49">
                        <c:v>27.567958999999998</c:v>
                      </c:pt>
                      <c:pt idx="50">
                        <c:v>27.782959000000002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0-DC70-4377-8A6E-3A8E32B8D10C}"/>
                  </c:ext>
                </c:extLst>
              </c15:ser>
            </c15:filteredLineSeries>
            <c15:filteredLineSeries>
              <c15:ser>
                <c:idx val="57"/>
                <c:order val="5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8'!$B$67</c15:sqref>
                        </c15:formulaRef>
                      </c:ext>
                    </c:extLst>
                    <c:strCache>
                      <c:ptCount val="1"/>
                      <c:pt idx="0">
                        <c:v>noIRA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8'!$C$67:$BA$67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27.843395000000001</c:v>
                      </c:pt>
                      <c:pt idx="17">
                        <c:v>28.037987000000001</c:v>
                      </c:pt>
                      <c:pt idx="18">
                        <c:v>28.554677999999999</c:v>
                      </c:pt>
                      <c:pt idx="19">
                        <c:v>28.598714999999999</c:v>
                      </c:pt>
                      <c:pt idx="20">
                        <c:v>24.502029</c:v>
                      </c:pt>
                      <c:pt idx="21">
                        <c:v>27.198585999999999</c:v>
                      </c:pt>
                      <c:pt idx="22">
                        <c:v>28.077171</c:v>
                      </c:pt>
                      <c:pt idx="23">
                        <c:v>28.022804000000001</c:v>
                      </c:pt>
                      <c:pt idx="24">
                        <c:v>27.681329999999999</c:v>
                      </c:pt>
                      <c:pt idx="25">
                        <c:v>27.429805999999999</c:v>
                      </c:pt>
                      <c:pt idx="26">
                        <c:v>27.322624000000001</c:v>
                      </c:pt>
                      <c:pt idx="27">
                        <c:v>27.222726999999999</c:v>
                      </c:pt>
                      <c:pt idx="28">
                        <c:v>27.078232</c:v>
                      </c:pt>
                      <c:pt idx="29">
                        <c:v>26.922633999999999</c:v>
                      </c:pt>
                      <c:pt idx="30">
                        <c:v>26.744572000000002</c:v>
                      </c:pt>
                      <c:pt idx="31">
                        <c:v>26.592442999999999</c:v>
                      </c:pt>
                      <c:pt idx="32">
                        <c:v>26.486619999999998</c:v>
                      </c:pt>
                      <c:pt idx="33">
                        <c:v>26.418462999999999</c:v>
                      </c:pt>
                      <c:pt idx="34">
                        <c:v>26.376553999999999</c:v>
                      </c:pt>
                      <c:pt idx="35">
                        <c:v>26.355013</c:v>
                      </c:pt>
                      <c:pt idx="36">
                        <c:v>26.321681999999999</c:v>
                      </c:pt>
                      <c:pt idx="37">
                        <c:v>26.320423000000002</c:v>
                      </c:pt>
                      <c:pt idx="38">
                        <c:v>26.336411999999999</c:v>
                      </c:pt>
                      <c:pt idx="39">
                        <c:v>26.349769999999999</c:v>
                      </c:pt>
                      <c:pt idx="40">
                        <c:v>26.419695000000001</c:v>
                      </c:pt>
                      <c:pt idx="41">
                        <c:v>26.511415</c:v>
                      </c:pt>
                      <c:pt idx="42">
                        <c:v>26.606795999999999</c:v>
                      </c:pt>
                      <c:pt idx="43">
                        <c:v>26.696429999999999</c:v>
                      </c:pt>
                      <c:pt idx="44">
                        <c:v>26.787148999999999</c:v>
                      </c:pt>
                      <c:pt idx="45">
                        <c:v>26.885860000000001</c:v>
                      </c:pt>
                      <c:pt idx="46">
                        <c:v>27.015249000000001</c:v>
                      </c:pt>
                      <c:pt idx="47">
                        <c:v>27.174706</c:v>
                      </c:pt>
                      <c:pt idx="48">
                        <c:v>27.356831</c:v>
                      </c:pt>
                      <c:pt idx="49">
                        <c:v>27.55368</c:v>
                      </c:pt>
                      <c:pt idx="50">
                        <c:v>27.783194000000002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1-DC70-4377-8A6E-3A8E32B8D10C}"/>
                  </c:ext>
                </c:extLst>
              </c15:ser>
            </c15:filteredLineSeries>
            <c15:filteredLineSeries>
              <c15:ser>
                <c:idx val="58"/>
                <c:order val="5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8'!$B$68</c15:sqref>
                        </c15:formulaRef>
                      </c:ext>
                    </c:extLst>
                    <c:strCache>
                      <c:ptCount val="1"/>
                      <c:pt idx="0">
                        <c:v>High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8'!$C$68:$BA$68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27.843399000000002</c:v>
                      </c:pt>
                      <c:pt idx="17">
                        <c:v>28.038036000000002</c:v>
                      </c:pt>
                      <c:pt idx="18">
                        <c:v>28.554592</c:v>
                      </c:pt>
                      <c:pt idx="19">
                        <c:v>28.598206000000001</c:v>
                      </c:pt>
                      <c:pt idx="20">
                        <c:v>24.502034999999999</c:v>
                      </c:pt>
                      <c:pt idx="21">
                        <c:v>27.200792</c:v>
                      </c:pt>
                      <c:pt idx="22">
                        <c:v>28.153502</c:v>
                      </c:pt>
                      <c:pt idx="23">
                        <c:v>28.52055</c:v>
                      </c:pt>
                      <c:pt idx="24">
                        <c:v>28.437428000000001</c:v>
                      </c:pt>
                      <c:pt idx="25">
                        <c:v>28.372387</c:v>
                      </c:pt>
                      <c:pt idx="26">
                        <c:v>28.369373</c:v>
                      </c:pt>
                      <c:pt idx="27">
                        <c:v>28.334347000000001</c:v>
                      </c:pt>
                      <c:pt idx="28">
                        <c:v>28.227696999999999</c:v>
                      </c:pt>
                      <c:pt idx="29">
                        <c:v>28.137011000000001</c:v>
                      </c:pt>
                      <c:pt idx="30">
                        <c:v>28.036446000000002</c:v>
                      </c:pt>
                      <c:pt idx="31">
                        <c:v>27.961462000000001</c:v>
                      </c:pt>
                      <c:pt idx="32">
                        <c:v>27.904313999999999</c:v>
                      </c:pt>
                      <c:pt idx="33">
                        <c:v>27.893218999999998</c:v>
                      </c:pt>
                      <c:pt idx="34">
                        <c:v>27.875135</c:v>
                      </c:pt>
                      <c:pt idx="35">
                        <c:v>27.878138</c:v>
                      </c:pt>
                      <c:pt idx="36">
                        <c:v>27.893753</c:v>
                      </c:pt>
                      <c:pt idx="37">
                        <c:v>27.964071000000001</c:v>
                      </c:pt>
                      <c:pt idx="38">
                        <c:v>28.047985000000001</c:v>
                      </c:pt>
                      <c:pt idx="39">
                        <c:v>28.123705000000001</c:v>
                      </c:pt>
                      <c:pt idx="40">
                        <c:v>28.244028</c:v>
                      </c:pt>
                      <c:pt idx="41">
                        <c:v>28.371544</c:v>
                      </c:pt>
                      <c:pt idx="42">
                        <c:v>28.505673999999999</c:v>
                      </c:pt>
                      <c:pt idx="43">
                        <c:v>28.650862</c:v>
                      </c:pt>
                      <c:pt idx="44">
                        <c:v>28.831807999999999</c:v>
                      </c:pt>
                      <c:pt idx="45">
                        <c:v>29.034285000000001</c:v>
                      </c:pt>
                      <c:pt idx="46">
                        <c:v>29.259539</c:v>
                      </c:pt>
                      <c:pt idx="47">
                        <c:v>29.506454000000002</c:v>
                      </c:pt>
                      <c:pt idx="48">
                        <c:v>29.770439</c:v>
                      </c:pt>
                      <c:pt idx="49">
                        <c:v>30.040585</c:v>
                      </c:pt>
                      <c:pt idx="50">
                        <c:v>30.359978000000002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2-DC70-4377-8A6E-3A8E32B8D10C}"/>
                  </c:ext>
                </c:extLst>
              </c15:ser>
            </c15:filteredLineSeries>
            <c15:filteredLineSeries>
              <c15:ser>
                <c:idx val="59"/>
                <c:order val="5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8'!$B$69</c15:sqref>
                        </c15:formulaRef>
                      </c:ext>
                    </c:extLst>
                    <c:strCache>
                      <c:ptCount val="1"/>
                      <c:pt idx="0">
                        <c:v>Low economic growth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8'!$C$69:$BA$69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27.843361000000002</c:v>
                      </c:pt>
                      <c:pt idx="17">
                        <c:v>28.037998000000002</c:v>
                      </c:pt>
                      <c:pt idx="18">
                        <c:v>28.554642000000001</c:v>
                      </c:pt>
                      <c:pt idx="19">
                        <c:v>28.598803</c:v>
                      </c:pt>
                      <c:pt idx="20">
                        <c:v>24.502023999999999</c:v>
                      </c:pt>
                      <c:pt idx="21">
                        <c:v>27.200627999999998</c:v>
                      </c:pt>
                      <c:pt idx="22">
                        <c:v>27.982609</c:v>
                      </c:pt>
                      <c:pt idx="23">
                        <c:v>27.684553000000001</c:v>
                      </c:pt>
                      <c:pt idx="24">
                        <c:v>27.165583000000002</c:v>
                      </c:pt>
                      <c:pt idx="25">
                        <c:v>26.757797</c:v>
                      </c:pt>
                      <c:pt idx="26">
                        <c:v>26.489998</c:v>
                      </c:pt>
                      <c:pt idx="27">
                        <c:v>26.247595</c:v>
                      </c:pt>
                      <c:pt idx="28">
                        <c:v>26.018785000000001</c:v>
                      </c:pt>
                      <c:pt idx="29">
                        <c:v>25.788723000000001</c:v>
                      </c:pt>
                      <c:pt idx="30">
                        <c:v>25.590077999999998</c:v>
                      </c:pt>
                      <c:pt idx="31">
                        <c:v>25.431622000000001</c:v>
                      </c:pt>
                      <c:pt idx="32">
                        <c:v>25.320353000000001</c:v>
                      </c:pt>
                      <c:pt idx="33">
                        <c:v>25.236948000000002</c:v>
                      </c:pt>
                      <c:pt idx="34">
                        <c:v>25.131214</c:v>
                      </c:pt>
                      <c:pt idx="35">
                        <c:v>25.003681</c:v>
                      </c:pt>
                      <c:pt idx="36">
                        <c:v>24.847849</c:v>
                      </c:pt>
                      <c:pt idx="37">
                        <c:v>24.749258000000001</c:v>
                      </c:pt>
                      <c:pt idx="38">
                        <c:v>24.687097999999999</c:v>
                      </c:pt>
                      <c:pt idx="39">
                        <c:v>24.624264</c:v>
                      </c:pt>
                      <c:pt idx="40">
                        <c:v>24.598806</c:v>
                      </c:pt>
                      <c:pt idx="41">
                        <c:v>24.566504999999999</c:v>
                      </c:pt>
                      <c:pt idx="42">
                        <c:v>24.565403</c:v>
                      </c:pt>
                      <c:pt idx="43">
                        <c:v>24.570139000000001</c:v>
                      </c:pt>
                      <c:pt idx="44">
                        <c:v>24.600529000000002</c:v>
                      </c:pt>
                      <c:pt idx="45">
                        <c:v>24.641103999999999</c:v>
                      </c:pt>
                      <c:pt idx="46">
                        <c:v>24.717562000000001</c:v>
                      </c:pt>
                      <c:pt idx="47">
                        <c:v>24.820353000000001</c:v>
                      </c:pt>
                      <c:pt idx="48">
                        <c:v>24.937373999999998</c:v>
                      </c:pt>
                      <c:pt idx="49">
                        <c:v>25.071527</c:v>
                      </c:pt>
                      <c:pt idx="50">
                        <c:v>25.240379000000001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3-DC70-4377-8A6E-3A8E32B8D10C}"/>
                  </c:ext>
                </c:extLst>
              </c15:ser>
            </c15:filteredLineSeries>
            <c15:filteredLineSeries>
              <c15:ser>
                <c:idx val="60"/>
                <c:order val="6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8'!$B$70</c15:sqref>
                        </c15:formulaRef>
                      </c:ext>
                    </c:extLst>
                    <c:strCache>
                      <c:ptCount val="1"/>
                      <c:pt idx="0">
                        <c:v>High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8'!$C$70:$BA$70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27.843389999999999</c:v>
                      </c:pt>
                      <c:pt idx="17">
                        <c:v>28.037983000000001</c:v>
                      </c:pt>
                      <c:pt idx="18">
                        <c:v>28.554936999999999</c:v>
                      </c:pt>
                      <c:pt idx="19">
                        <c:v>28.600483000000001</c:v>
                      </c:pt>
                      <c:pt idx="20">
                        <c:v>24.504593</c:v>
                      </c:pt>
                      <c:pt idx="21">
                        <c:v>27.204346000000001</c:v>
                      </c:pt>
                      <c:pt idx="22">
                        <c:v>28.114394999999998</c:v>
                      </c:pt>
                      <c:pt idx="23">
                        <c:v>28.167760999999999</c:v>
                      </c:pt>
                      <c:pt idx="24">
                        <c:v>27.950859000000001</c:v>
                      </c:pt>
                      <c:pt idx="25">
                        <c:v>27.784500000000001</c:v>
                      </c:pt>
                      <c:pt idx="26">
                        <c:v>27.795152999999999</c:v>
                      </c:pt>
                      <c:pt idx="27">
                        <c:v>27.738516000000001</c:v>
                      </c:pt>
                      <c:pt idx="28">
                        <c:v>27.650065999999999</c:v>
                      </c:pt>
                      <c:pt idx="29">
                        <c:v>27.571155999999998</c:v>
                      </c:pt>
                      <c:pt idx="30">
                        <c:v>27.48884</c:v>
                      </c:pt>
                      <c:pt idx="31">
                        <c:v>27.378653</c:v>
                      </c:pt>
                      <c:pt idx="32">
                        <c:v>27.253283</c:v>
                      </c:pt>
                      <c:pt idx="33">
                        <c:v>27.153015</c:v>
                      </c:pt>
                      <c:pt idx="34">
                        <c:v>27.084510999999999</c:v>
                      </c:pt>
                      <c:pt idx="35">
                        <c:v>27.035122000000001</c:v>
                      </c:pt>
                      <c:pt idx="36">
                        <c:v>26.981096000000001</c:v>
                      </c:pt>
                      <c:pt idx="37">
                        <c:v>26.960846</c:v>
                      </c:pt>
                      <c:pt idx="38">
                        <c:v>26.971461999999999</c:v>
                      </c:pt>
                      <c:pt idx="39">
                        <c:v>27.000107</c:v>
                      </c:pt>
                      <c:pt idx="40">
                        <c:v>27.076509000000001</c:v>
                      </c:pt>
                      <c:pt idx="41">
                        <c:v>27.154323999999999</c:v>
                      </c:pt>
                      <c:pt idx="42">
                        <c:v>27.209517000000002</c:v>
                      </c:pt>
                      <c:pt idx="43">
                        <c:v>27.245854999999999</c:v>
                      </c:pt>
                      <c:pt idx="44">
                        <c:v>27.292482</c:v>
                      </c:pt>
                      <c:pt idx="45">
                        <c:v>27.373377000000001</c:v>
                      </c:pt>
                      <c:pt idx="46">
                        <c:v>27.487808000000001</c:v>
                      </c:pt>
                      <c:pt idx="47">
                        <c:v>27.6206</c:v>
                      </c:pt>
                      <c:pt idx="48">
                        <c:v>27.740711000000001</c:v>
                      </c:pt>
                      <c:pt idx="49">
                        <c:v>27.906510999999998</c:v>
                      </c:pt>
                      <c:pt idx="50">
                        <c:v>28.126954999999999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4-DC70-4377-8A6E-3A8E32B8D10C}"/>
                  </c:ext>
                </c:extLst>
              </c15:ser>
            </c15:filteredLineSeries>
            <c15:filteredLineSeries>
              <c15:ser>
                <c:idx val="61"/>
                <c:order val="6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8'!$B$71</c15:sqref>
                        </c15:formulaRef>
                      </c:ext>
                    </c:extLst>
                    <c:strCache>
                      <c:ptCount val="1"/>
                      <c:pt idx="0">
                        <c:v>Low oil price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8'!$C$71:$BA$71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27.843342</c:v>
                      </c:pt>
                      <c:pt idx="17">
                        <c:v>28.037472000000001</c:v>
                      </c:pt>
                      <c:pt idx="18">
                        <c:v>28.553152000000001</c:v>
                      </c:pt>
                      <c:pt idx="19">
                        <c:v>28.597794</c:v>
                      </c:pt>
                      <c:pt idx="20">
                        <c:v>24.504496</c:v>
                      </c:pt>
                      <c:pt idx="21">
                        <c:v>27.198827999999999</c:v>
                      </c:pt>
                      <c:pt idx="22">
                        <c:v>28.084105000000001</c:v>
                      </c:pt>
                      <c:pt idx="23">
                        <c:v>27.693166999999999</c:v>
                      </c:pt>
                      <c:pt idx="24">
                        <c:v>27.442941999999999</c:v>
                      </c:pt>
                      <c:pt idx="25">
                        <c:v>27.256626000000001</c:v>
                      </c:pt>
                      <c:pt idx="26">
                        <c:v>27.127555999999998</c:v>
                      </c:pt>
                      <c:pt idx="27">
                        <c:v>26.962610000000002</c:v>
                      </c:pt>
                      <c:pt idx="28">
                        <c:v>26.786299</c:v>
                      </c:pt>
                      <c:pt idx="29">
                        <c:v>26.684002</c:v>
                      </c:pt>
                      <c:pt idx="30">
                        <c:v>26.588501000000001</c:v>
                      </c:pt>
                      <c:pt idx="31">
                        <c:v>26.516005</c:v>
                      </c:pt>
                      <c:pt idx="32">
                        <c:v>26.467614999999999</c:v>
                      </c:pt>
                      <c:pt idx="33">
                        <c:v>26.440473999999998</c:v>
                      </c:pt>
                      <c:pt idx="34">
                        <c:v>26.449928</c:v>
                      </c:pt>
                      <c:pt idx="35">
                        <c:v>26.482272999999999</c:v>
                      </c:pt>
                      <c:pt idx="36">
                        <c:v>26.511624999999999</c:v>
                      </c:pt>
                      <c:pt idx="37">
                        <c:v>26.574991000000001</c:v>
                      </c:pt>
                      <c:pt idx="38">
                        <c:v>26.655031000000001</c:v>
                      </c:pt>
                      <c:pt idx="39">
                        <c:v>26.747724999999999</c:v>
                      </c:pt>
                      <c:pt idx="40">
                        <c:v>26.879711</c:v>
                      </c:pt>
                      <c:pt idx="41">
                        <c:v>27.011251000000001</c:v>
                      </c:pt>
                      <c:pt idx="42">
                        <c:v>27.162628000000002</c:v>
                      </c:pt>
                      <c:pt idx="43">
                        <c:v>27.321939</c:v>
                      </c:pt>
                      <c:pt idx="44">
                        <c:v>27.502625999999999</c:v>
                      </c:pt>
                      <c:pt idx="45">
                        <c:v>27.699224000000001</c:v>
                      </c:pt>
                      <c:pt idx="46">
                        <c:v>27.934937999999999</c:v>
                      </c:pt>
                      <c:pt idx="47">
                        <c:v>28.199883</c:v>
                      </c:pt>
                      <c:pt idx="48">
                        <c:v>28.460991</c:v>
                      </c:pt>
                      <c:pt idx="49">
                        <c:v>28.746088</c:v>
                      </c:pt>
                      <c:pt idx="50">
                        <c:v>29.086832000000001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5-DC70-4377-8A6E-3A8E32B8D10C}"/>
                  </c:ext>
                </c:extLst>
              </c15:ser>
            </c15:filteredLineSeries>
            <c15:filteredLineSeries>
              <c15:ser>
                <c:idx val="62"/>
                <c:order val="6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8'!$B$72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8'!$C$72:$BA$72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27.843399000000002</c:v>
                      </c:pt>
                      <c:pt idx="17">
                        <c:v>28.038017</c:v>
                      </c:pt>
                      <c:pt idx="18">
                        <c:v>28.554670000000002</c:v>
                      </c:pt>
                      <c:pt idx="19">
                        <c:v>28.598658</c:v>
                      </c:pt>
                      <c:pt idx="20">
                        <c:v>24.502034999999999</c:v>
                      </c:pt>
                      <c:pt idx="21">
                        <c:v>27.200689000000001</c:v>
                      </c:pt>
                      <c:pt idx="22">
                        <c:v>28.075951</c:v>
                      </c:pt>
                      <c:pt idx="23">
                        <c:v>28.065995999999998</c:v>
                      </c:pt>
                      <c:pt idx="24">
                        <c:v>27.88496</c:v>
                      </c:pt>
                      <c:pt idx="25">
                        <c:v>27.863074999999998</c:v>
                      </c:pt>
                      <c:pt idx="26">
                        <c:v>27.848969</c:v>
                      </c:pt>
                      <c:pt idx="27">
                        <c:v>27.813531999999999</c:v>
                      </c:pt>
                      <c:pt idx="28">
                        <c:v>27.731472</c:v>
                      </c:pt>
                      <c:pt idx="29">
                        <c:v>27.671913</c:v>
                      </c:pt>
                      <c:pt idx="30">
                        <c:v>27.609788999999999</c:v>
                      </c:pt>
                      <c:pt idx="31">
                        <c:v>27.558287</c:v>
                      </c:pt>
                      <c:pt idx="32">
                        <c:v>27.530187999999999</c:v>
                      </c:pt>
                      <c:pt idx="33">
                        <c:v>27.538397</c:v>
                      </c:pt>
                      <c:pt idx="34">
                        <c:v>27.579944999999999</c:v>
                      </c:pt>
                      <c:pt idx="35">
                        <c:v>27.637857</c:v>
                      </c:pt>
                      <c:pt idx="36">
                        <c:v>27.663060999999999</c:v>
                      </c:pt>
                      <c:pt idx="37">
                        <c:v>27.705576000000001</c:v>
                      </c:pt>
                      <c:pt idx="38">
                        <c:v>27.78163</c:v>
                      </c:pt>
                      <c:pt idx="39">
                        <c:v>27.864899000000001</c:v>
                      </c:pt>
                      <c:pt idx="40">
                        <c:v>27.983644000000002</c:v>
                      </c:pt>
                      <c:pt idx="41">
                        <c:v>28.118780000000001</c:v>
                      </c:pt>
                      <c:pt idx="42">
                        <c:v>28.267057000000001</c:v>
                      </c:pt>
                      <c:pt idx="43">
                        <c:v>28.394072999999999</c:v>
                      </c:pt>
                      <c:pt idx="44">
                        <c:v>28.514690000000002</c:v>
                      </c:pt>
                      <c:pt idx="45">
                        <c:v>28.626709000000002</c:v>
                      </c:pt>
                      <c:pt idx="46">
                        <c:v>28.780450999999999</c:v>
                      </c:pt>
                      <c:pt idx="47">
                        <c:v>28.943881999999999</c:v>
                      </c:pt>
                      <c:pt idx="48">
                        <c:v>29.111560999999998</c:v>
                      </c:pt>
                      <c:pt idx="49">
                        <c:v>29.259117</c:v>
                      </c:pt>
                      <c:pt idx="50">
                        <c:v>29.449444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6-DC70-4377-8A6E-3A8E32B8D10C}"/>
                  </c:ext>
                </c:extLst>
              </c15:ser>
            </c15:filteredLineSeries>
            <c15:filteredLineSeries>
              <c15:ser>
                <c:idx val="63"/>
                <c:order val="6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8'!$B$73</c15:sqref>
                        </c15:formulaRef>
                      </c:ext>
                    </c:extLst>
                    <c:strCache>
                      <c:ptCount val="1"/>
                      <c:pt idx="0">
                        <c:v>Low oil and gas supply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8'!$C$73:$BA$73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27.843395000000001</c:v>
                      </c:pt>
                      <c:pt idx="17">
                        <c:v>28.03801</c:v>
                      </c:pt>
                      <c:pt idx="18">
                        <c:v>28.554617</c:v>
                      </c:pt>
                      <c:pt idx="19">
                        <c:v>28.598181</c:v>
                      </c:pt>
                      <c:pt idx="20">
                        <c:v>24.501864999999999</c:v>
                      </c:pt>
                      <c:pt idx="21">
                        <c:v>27.203291</c:v>
                      </c:pt>
                      <c:pt idx="22">
                        <c:v>28.095777999999999</c:v>
                      </c:pt>
                      <c:pt idx="23">
                        <c:v>27.938289999999999</c:v>
                      </c:pt>
                      <c:pt idx="24">
                        <c:v>27.237022</c:v>
                      </c:pt>
                      <c:pt idx="25">
                        <c:v>26.910028000000001</c:v>
                      </c:pt>
                      <c:pt idx="26">
                        <c:v>26.753384</c:v>
                      </c:pt>
                      <c:pt idx="27">
                        <c:v>26.555122000000001</c:v>
                      </c:pt>
                      <c:pt idx="28">
                        <c:v>26.326345</c:v>
                      </c:pt>
                      <c:pt idx="29">
                        <c:v>26.121565</c:v>
                      </c:pt>
                      <c:pt idx="30">
                        <c:v>25.931312999999999</c:v>
                      </c:pt>
                      <c:pt idx="31">
                        <c:v>25.80809</c:v>
                      </c:pt>
                      <c:pt idx="32">
                        <c:v>25.696787</c:v>
                      </c:pt>
                      <c:pt idx="33">
                        <c:v>25.611013</c:v>
                      </c:pt>
                      <c:pt idx="34">
                        <c:v>25.540821000000001</c:v>
                      </c:pt>
                      <c:pt idx="35">
                        <c:v>25.484461</c:v>
                      </c:pt>
                      <c:pt idx="36">
                        <c:v>25.436904999999999</c:v>
                      </c:pt>
                      <c:pt idx="37">
                        <c:v>25.439202999999999</c:v>
                      </c:pt>
                      <c:pt idx="38">
                        <c:v>25.464065999999999</c:v>
                      </c:pt>
                      <c:pt idx="39">
                        <c:v>25.488410999999999</c:v>
                      </c:pt>
                      <c:pt idx="40">
                        <c:v>25.531770999999999</c:v>
                      </c:pt>
                      <c:pt idx="41">
                        <c:v>25.597581999999999</c:v>
                      </c:pt>
                      <c:pt idx="42">
                        <c:v>25.684753000000001</c:v>
                      </c:pt>
                      <c:pt idx="43">
                        <c:v>25.753858999999999</c:v>
                      </c:pt>
                      <c:pt idx="44">
                        <c:v>25.867245</c:v>
                      </c:pt>
                      <c:pt idx="45">
                        <c:v>25.973602</c:v>
                      </c:pt>
                      <c:pt idx="46">
                        <c:v>26.131537999999999</c:v>
                      </c:pt>
                      <c:pt idx="47">
                        <c:v>26.325717999999998</c:v>
                      </c:pt>
                      <c:pt idx="48">
                        <c:v>26.531918000000001</c:v>
                      </c:pt>
                      <c:pt idx="49">
                        <c:v>26.749043</c:v>
                      </c:pt>
                      <c:pt idx="50">
                        <c:v>27.023239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7-DC70-4377-8A6E-3A8E32B8D10C}"/>
                  </c:ext>
                </c:extLst>
              </c15:ser>
            </c15:filteredLineSeries>
            <c15:filteredLineSeries>
              <c15:ser>
                <c:idx val="64"/>
                <c:order val="6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8'!$B$74</c15:sqref>
                        </c15:formulaRef>
                      </c:ext>
                    </c:extLst>
                    <c:strCache>
                      <c:ptCount val="1"/>
                      <c:pt idx="0">
                        <c:v>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8'!$C$74:$BA$74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27.843392999999999</c:v>
                      </c:pt>
                      <c:pt idx="17">
                        <c:v>28.037994000000001</c:v>
                      </c:pt>
                      <c:pt idx="18">
                        <c:v>28.554628000000001</c:v>
                      </c:pt>
                      <c:pt idx="19">
                        <c:v>28.598461</c:v>
                      </c:pt>
                      <c:pt idx="20">
                        <c:v>24.502040999999998</c:v>
                      </c:pt>
                      <c:pt idx="21">
                        <c:v>27.200669999999999</c:v>
                      </c:pt>
                      <c:pt idx="22">
                        <c:v>28.075306000000001</c:v>
                      </c:pt>
                      <c:pt idx="23">
                        <c:v>28.035387</c:v>
                      </c:pt>
                      <c:pt idx="24">
                        <c:v>27.699539000000001</c:v>
                      </c:pt>
                      <c:pt idx="25">
                        <c:v>27.441986</c:v>
                      </c:pt>
                      <c:pt idx="26">
                        <c:v>27.315147</c:v>
                      </c:pt>
                      <c:pt idx="27">
                        <c:v>27.193539000000001</c:v>
                      </c:pt>
                      <c:pt idx="28">
                        <c:v>27.039362000000001</c:v>
                      </c:pt>
                      <c:pt idx="29">
                        <c:v>26.872118</c:v>
                      </c:pt>
                      <c:pt idx="30">
                        <c:v>26.718363</c:v>
                      </c:pt>
                      <c:pt idx="31">
                        <c:v>26.589352000000002</c:v>
                      </c:pt>
                      <c:pt idx="32">
                        <c:v>26.498833000000001</c:v>
                      </c:pt>
                      <c:pt idx="33">
                        <c:v>26.435146</c:v>
                      </c:pt>
                      <c:pt idx="34">
                        <c:v>26.380179999999999</c:v>
                      </c:pt>
                      <c:pt idx="35">
                        <c:v>26.351208</c:v>
                      </c:pt>
                      <c:pt idx="36">
                        <c:v>26.322962</c:v>
                      </c:pt>
                      <c:pt idx="37">
                        <c:v>26.322302000000001</c:v>
                      </c:pt>
                      <c:pt idx="38">
                        <c:v>26.337734000000001</c:v>
                      </c:pt>
                      <c:pt idx="39">
                        <c:v>26.359030000000001</c:v>
                      </c:pt>
                      <c:pt idx="40">
                        <c:v>26.425867</c:v>
                      </c:pt>
                      <c:pt idx="41">
                        <c:v>26.512478000000002</c:v>
                      </c:pt>
                      <c:pt idx="42">
                        <c:v>26.604092000000001</c:v>
                      </c:pt>
                      <c:pt idx="43">
                        <c:v>26.699175</c:v>
                      </c:pt>
                      <c:pt idx="44">
                        <c:v>26.808935000000002</c:v>
                      </c:pt>
                      <c:pt idx="45">
                        <c:v>26.931474999999999</c:v>
                      </c:pt>
                      <c:pt idx="46">
                        <c:v>27.074346999999999</c:v>
                      </c:pt>
                      <c:pt idx="47">
                        <c:v>27.241323000000001</c:v>
                      </c:pt>
                      <c:pt idx="48">
                        <c:v>27.419750000000001</c:v>
                      </c:pt>
                      <c:pt idx="49">
                        <c:v>27.613171000000001</c:v>
                      </c:pt>
                      <c:pt idx="50">
                        <c:v>27.851151000000002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8-DC70-4377-8A6E-3A8E32B8D10C}"/>
                  </c:ext>
                </c:extLst>
              </c15:ser>
            </c15:filteredLineSeries>
            <c15:filteredLineSeries>
              <c15:ser>
                <c:idx val="65"/>
                <c:order val="6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8'!$B$75</c15:sqref>
                        </c15:formulaRef>
                      </c:ext>
                    </c:extLst>
                    <c:strCache>
                      <c:ptCount val="1"/>
                      <c:pt idx="0">
                        <c:v>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8'!$C$75:$BA$75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27.843363</c:v>
                      </c:pt>
                      <c:pt idx="17">
                        <c:v>28.038001999999999</c:v>
                      </c:pt>
                      <c:pt idx="18">
                        <c:v>28.554646000000002</c:v>
                      </c:pt>
                      <c:pt idx="19">
                        <c:v>28.598801000000002</c:v>
                      </c:pt>
                      <c:pt idx="20">
                        <c:v>24.502029</c:v>
                      </c:pt>
                      <c:pt idx="21">
                        <c:v>27.200665999999998</c:v>
                      </c:pt>
                      <c:pt idx="22">
                        <c:v>28.075406999999998</c:v>
                      </c:pt>
                      <c:pt idx="23">
                        <c:v>28.035173</c:v>
                      </c:pt>
                      <c:pt idx="24">
                        <c:v>27.701053999999999</c:v>
                      </c:pt>
                      <c:pt idx="25">
                        <c:v>27.426158999999998</c:v>
                      </c:pt>
                      <c:pt idx="26">
                        <c:v>27.284538000000001</c:v>
                      </c:pt>
                      <c:pt idx="27">
                        <c:v>27.142106999999999</c:v>
                      </c:pt>
                      <c:pt idx="28">
                        <c:v>26.986263000000001</c:v>
                      </c:pt>
                      <c:pt idx="29">
                        <c:v>26.842608999999999</c:v>
                      </c:pt>
                      <c:pt idx="30">
                        <c:v>26.67531</c:v>
                      </c:pt>
                      <c:pt idx="31">
                        <c:v>26.549973000000001</c:v>
                      </c:pt>
                      <c:pt idx="32">
                        <c:v>26.469584000000001</c:v>
                      </c:pt>
                      <c:pt idx="33">
                        <c:v>26.421097</c:v>
                      </c:pt>
                      <c:pt idx="34">
                        <c:v>26.385363000000002</c:v>
                      </c:pt>
                      <c:pt idx="35">
                        <c:v>26.346609000000001</c:v>
                      </c:pt>
                      <c:pt idx="36">
                        <c:v>26.306709000000001</c:v>
                      </c:pt>
                      <c:pt idx="37">
                        <c:v>26.316355000000001</c:v>
                      </c:pt>
                      <c:pt idx="38">
                        <c:v>26.343494</c:v>
                      </c:pt>
                      <c:pt idx="39">
                        <c:v>26.360327000000002</c:v>
                      </c:pt>
                      <c:pt idx="40">
                        <c:v>26.412727</c:v>
                      </c:pt>
                      <c:pt idx="41">
                        <c:v>26.471893000000001</c:v>
                      </c:pt>
                      <c:pt idx="42">
                        <c:v>26.559296</c:v>
                      </c:pt>
                      <c:pt idx="43">
                        <c:v>26.658051</c:v>
                      </c:pt>
                      <c:pt idx="44">
                        <c:v>26.776230000000002</c:v>
                      </c:pt>
                      <c:pt idx="45">
                        <c:v>26.905594000000001</c:v>
                      </c:pt>
                      <c:pt idx="46">
                        <c:v>27.066240000000001</c:v>
                      </c:pt>
                      <c:pt idx="47">
                        <c:v>27.253788</c:v>
                      </c:pt>
                      <c:pt idx="48">
                        <c:v>27.440518999999998</c:v>
                      </c:pt>
                      <c:pt idx="49">
                        <c:v>27.643211000000001</c:v>
                      </c:pt>
                      <c:pt idx="50">
                        <c:v>27.894414999999999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9-DC70-4377-8A6E-3A8E32B8D10C}"/>
                  </c:ext>
                </c:extLst>
              </c15:ser>
            </c15:filteredLineSeries>
            <c15:filteredLineSeries>
              <c15:ser>
                <c:idx val="66"/>
                <c:order val="6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8'!$B$76</c15:sqref>
                        </c15:formulaRef>
                      </c:ext>
                    </c:extLst>
                    <c:strCache>
                      <c:ptCount val="1"/>
                      <c:pt idx="0">
                        <c:v>High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8'!$C$76:$BA$76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27.843354999999999</c:v>
                      </c:pt>
                      <c:pt idx="17">
                        <c:v>28.038029000000002</c:v>
                      </c:pt>
                      <c:pt idx="18">
                        <c:v>28.554656999999999</c:v>
                      </c:pt>
                      <c:pt idx="19">
                        <c:v>28.598676999999999</c:v>
                      </c:pt>
                      <c:pt idx="20">
                        <c:v>24.502034999999999</c:v>
                      </c:pt>
                      <c:pt idx="21">
                        <c:v>27.200762000000001</c:v>
                      </c:pt>
                      <c:pt idx="22">
                        <c:v>28.153611999999999</c:v>
                      </c:pt>
                      <c:pt idx="23">
                        <c:v>28.520437000000001</c:v>
                      </c:pt>
                      <c:pt idx="24">
                        <c:v>28.432682</c:v>
                      </c:pt>
                      <c:pt idx="25">
                        <c:v>28.388304000000002</c:v>
                      </c:pt>
                      <c:pt idx="26">
                        <c:v>28.410506999999999</c:v>
                      </c:pt>
                      <c:pt idx="27">
                        <c:v>28.379967000000001</c:v>
                      </c:pt>
                      <c:pt idx="28">
                        <c:v>28.274823999999999</c:v>
                      </c:pt>
                      <c:pt idx="29">
                        <c:v>28.180202000000001</c:v>
                      </c:pt>
                      <c:pt idx="30">
                        <c:v>28.095970000000001</c:v>
                      </c:pt>
                      <c:pt idx="31">
                        <c:v>28.016774999999999</c:v>
                      </c:pt>
                      <c:pt idx="32">
                        <c:v>27.943128999999999</c:v>
                      </c:pt>
                      <c:pt idx="33">
                        <c:v>27.902237</c:v>
                      </c:pt>
                      <c:pt idx="34">
                        <c:v>27.882576</c:v>
                      </c:pt>
                      <c:pt idx="35">
                        <c:v>27.896397</c:v>
                      </c:pt>
                      <c:pt idx="36">
                        <c:v>27.900587000000002</c:v>
                      </c:pt>
                      <c:pt idx="37">
                        <c:v>27.948912</c:v>
                      </c:pt>
                      <c:pt idx="38">
                        <c:v>28.038273</c:v>
                      </c:pt>
                      <c:pt idx="39">
                        <c:v>28.134336000000001</c:v>
                      </c:pt>
                      <c:pt idx="40">
                        <c:v>28.261724000000001</c:v>
                      </c:pt>
                      <c:pt idx="41">
                        <c:v>28.401997000000001</c:v>
                      </c:pt>
                      <c:pt idx="42">
                        <c:v>28.543623</c:v>
                      </c:pt>
                      <c:pt idx="43">
                        <c:v>28.691534000000001</c:v>
                      </c:pt>
                      <c:pt idx="44">
                        <c:v>28.862739999999999</c:v>
                      </c:pt>
                      <c:pt idx="45">
                        <c:v>29.045325999999999</c:v>
                      </c:pt>
                      <c:pt idx="46">
                        <c:v>29.246126</c:v>
                      </c:pt>
                      <c:pt idx="47">
                        <c:v>29.491810000000001</c:v>
                      </c:pt>
                      <c:pt idx="48">
                        <c:v>29.765362</c:v>
                      </c:pt>
                      <c:pt idx="49">
                        <c:v>30.039346999999999</c:v>
                      </c:pt>
                      <c:pt idx="50">
                        <c:v>30.388812999999999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A-DC70-4377-8A6E-3A8E32B8D10C}"/>
                  </c:ext>
                </c:extLst>
              </c15:ser>
            </c15:filteredLineSeries>
            <c15:filteredLineSeries>
              <c15:ser>
                <c:idx val="67"/>
                <c:order val="6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8'!$B$77</c15:sqref>
                        </c15:formulaRef>
                      </c:ext>
                    </c:extLst>
                    <c:strCache>
                      <c:ptCount val="1"/>
                      <c:pt idx="0">
                        <c:v>High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8'!$C$77:$BA$77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27.843391</c:v>
                      </c:pt>
                      <c:pt idx="17">
                        <c:v>28.038025000000001</c:v>
                      </c:pt>
                      <c:pt idx="18">
                        <c:v>28.554576999999998</c:v>
                      </c:pt>
                      <c:pt idx="19">
                        <c:v>28.598420999999998</c:v>
                      </c:pt>
                      <c:pt idx="20">
                        <c:v>24.502047000000001</c:v>
                      </c:pt>
                      <c:pt idx="21">
                        <c:v>27.200785</c:v>
                      </c:pt>
                      <c:pt idx="22">
                        <c:v>28.153212</c:v>
                      </c:pt>
                      <c:pt idx="23">
                        <c:v>28.519528999999999</c:v>
                      </c:pt>
                      <c:pt idx="24">
                        <c:v>28.433686999999999</c:v>
                      </c:pt>
                      <c:pt idx="25">
                        <c:v>28.374680000000001</c:v>
                      </c:pt>
                      <c:pt idx="26">
                        <c:v>28.378668000000001</c:v>
                      </c:pt>
                      <c:pt idx="27">
                        <c:v>28.337396999999999</c:v>
                      </c:pt>
                      <c:pt idx="28">
                        <c:v>28.236692000000001</c:v>
                      </c:pt>
                      <c:pt idx="29">
                        <c:v>28.151589999999999</c:v>
                      </c:pt>
                      <c:pt idx="30">
                        <c:v>28.042463000000001</c:v>
                      </c:pt>
                      <c:pt idx="31">
                        <c:v>27.962069</c:v>
                      </c:pt>
                      <c:pt idx="32">
                        <c:v>27.911093000000001</c:v>
                      </c:pt>
                      <c:pt idx="33">
                        <c:v>27.899542</c:v>
                      </c:pt>
                      <c:pt idx="34">
                        <c:v>27.878353000000001</c:v>
                      </c:pt>
                      <c:pt idx="35">
                        <c:v>27.879244</c:v>
                      </c:pt>
                      <c:pt idx="36">
                        <c:v>27.892109000000001</c:v>
                      </c:pt>
                      <c:pt idx="37">
                        <c:v>27.964109000000001</c:v>
                      </c:pt>
                      <c:pt idx="38">
                        <c:v>28.041668000000001</c:v>
                      </c:pt>
                      <c:pt idx="39">
                        <c:v>28.108651999999999</c:v>
                      </c:pt>
                      <c:pt idx="40">
                        <c:v>28.226019000000001</c:v>
                      </c:pt>
                      <c:pt idx="41">
                        <c:v>28.350283000000001</c:v>
                      </c:pt>
                      <c:pt idx="42">
                        <c:v>28.479410000000001</c:v>
                      </c:pt>
                      <c:pt idx="43">
                        <c:v>28.632172000000001</c:v>
                      </c:pt>
                      <c:pt idx="44">
                        <c:v>28.828441999999999</c:v>
                      </c:pt>
                      <c:pt idx="45">
                        <c:v>29.046633</c:v>
                      </c:pt>
                      <c:pt idx="46">
                        <c:v>29.290711999999999</c:v>
                      </c:pt>
                      <c:pt idx="47">
                        <c:v>29.526506000000001</c:v>
                      </c:pt>
                      <c:pt idx="48">
                        <c:v>29.813013000000002</c:v>
                      </c:pt>
                      <c:pt idx="49">
                        <c:v>30.104991999999999</c:v>
                      </c:pt>
                      <c:pt idx="50">
                        <c:v>30.436245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B-DC70-4377-8A6E-3A8E32B8D10C}"/>
                  </c:ext>
                </c:extLst>
              </c15:ser>
            </c15:filteredLineSeries>
            <c15:filteredLineSeries>
              <c15:ser>
                <c:idx val="68"/>
                <c:order val="6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8'!$B$78</c15:sqref>
                        </c15:formulaRef>
                      </c:ext>
                    </c:extLst>
                    <c:strCache>
                      <c:ptCount val="1"/>
                      <c:pt idx="0">
                        <c:v>Low growth / High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8'!$C$78:$BA$78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27.843361000000002</c:v>
                      </c:pt>
                      <c:pt idx="17">
                        <c:v>28.037980999999998</c:v>
                      </c:pt>
                      <c:pt idx="18">
                        <c:v>28.554663000000001</c:v>
                      </c:pt>
                      <c:pt idx="19">
                        <c:v>28.598806</c:v>
                      </c:pt>
                      <c:pt idx="20">
                        <c:v>24.502023999999999</c:v>
                      </c:pt>
                      <c:pt idx="21">
                        <c:v>27.200647</c:v>
                      </c:pt>
                      <c:pt idx="22">
                        <c:v>27.982728999999999</c:v>
                      </c:pt>
                      <c:pt idx="23">
                        <c:v>27.684422999999999</c:v>
                      </c:pt>
                      <c:pt idx="24">
                        <c:v>27.164988000000001</c:v>
                      </c:pt>
                      <c:pt idx="25">
                        <c:v>26.774933000000001</c:v>
                      </c:pt>
                      <c:pt idx="26">
                        <c:v>26.531181</c:v>
                      </c:pt>
                      <c:pt idx="27">
                        <c:v>26.303515999999998</c:v>
                      </c:pt>
                      <c:pt idx="28">
                        <c:v>26.067802</c:v>
                      </c:pt>
                      <c:pt idx="29">
                        <c:v>25.83942</c:v>
                      </c:pt>
                      <c:pt idx="30">
                        <c:v>25.636175000000001</c:v>
                      </c:pt>
                      <c:pt idx="31">
                        <c:v>25.476071999999998</c:v>
                      </c:pt>
                      <c:pt idx="32">
                        <c:v>25.357223999999999</c:v>
                      </c:pt>
                      <c:pt idx="33">
                        <c:v>25.262295000000002</c:v>
                      </c:pt>
                      <c:pt idx="34">
                        <c:v>25.139089999999999</c:v>
                      </c:pt>
                      <c:pt idx="35">
                        <c:v>24.996853000000002</c:v>
                      </c:pt>
                      <c:pt idx="36">
                        <c:v>24.856093999999999</c:v>
                      </c:pt>
                      <c:pt idx="37">
                        <c:v>24.766438000000001</c:v>
                      </c:pt>
                      <c:pt idx="38">
                        <c:v>24.694637</c:v>
                      </c:pt>
                      <c:pt idx="39">
                        <c:v>24.623659</c:v>
                      </c:pt>
                      <c:pt idx="40">
                        <c:v>24.596550000000001</c:v>
                      </c:pt>
                      <c:pt idx="41">
                        <c:v>24.568981000000001</c:v>
                      </c:pt>
                      <c:pt idx="42">
                        <c:v>24.562495999999999</c:v>
                      </c:pt>
                      <c:pt idx="43">
                        <c:v>24.572323000000001</c:v>
                      </c:pt>
                      <c:pt idx="44">
                        <c:v>24.600639000000001</c:v>
                      </c:pt>
                      <c:pt idx="45">
                        <c:v>24.638161</c:v>
                      </c:pt>
                      <c:pt idx="46">
                        <c:v>24.709499000000001</c:v>
                      </c:pt>
                      <c:pt idx="47">
                        <c:v>24.811962000000001</c:v>
                      </c:pt>
                      <c:pt idx="48">
                        <c:v>24.947597999999999</c:v>
                      </c:pt>
                      <c:pt idx="49">
                        <c:v>25.083124000000002</c:v>
                      </c:pt>
                      <c:pt idx="50">
                        <c:v>25.252651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C-DC70-4377-8A6E-3A8E32B8D10C}"/>
                  </c:ext>
                </c:extLst>
              </c15:ser>
            </c15:filteredLineSeries>
            <c15:filteredLineSeries>
              <c15:ser>
                <c:idx val="69"/>
                <c:order val="6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8'!$B$79</c15:sqref>
                        </c15:formulaRef>
                      </c:ext>
                    </c:extLst>
                    <c:strCache>
                      <c:ptCount val="1"/>
                      <c:pt idx="0">
                        <c:v>Low growth / Low ZTC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8'!$C$79:$BA$79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27.843389999999999</c:v>
                      </c:pt>
                      <c:pt idx="17">
                        <c:v>28.037998000000002</c:v>
                      </c:pt>
                      <c:pt idx="18">
                        <c:v>28.554666999999998</c:v>
                      </c:pt>
                      <c:pt idx="19">
                        <c:v>28.598797000000001</c:v>
                      </c:pt>
                      <c:pt idx="20">
                        <c:v>24.502022</c:v>
                      </c:pt>
                      <c:pt idx="21">
                        <c:v>27.200627999999998</c:v>
                      </c:pt>
                      <c:pt idx="22">
                        <c:v>27.982578</c:v>
                      </c:pt>
                      <c:pt idx="23">
                        <c:v>27.684687</c:v>
                      </c:pt>
                      <c:pt idx="24">
                        <c:v>27.166187000000001</c:v>
                      </c:pt>
                      <c:pt idx="25">
                        <c:v>26.765528</c:v>
                      </c:pt>
                      <c:pt idx="26">
                        <c:v>26.496753999999999</c:v>
                      </c:pt>
                      <c:pt idx="27">
                        <c:v>26.25038</c:v>
                      </c:pt>
                      <c:pt idx="28">
                        <c:v>26.014797000000002</c:v>
                      </c:pt>
                      <c:pt idx="29">
                        <c:v>25.78594</c:v>
                      </c:pt>
                      <c:pt idx="30">
                        <c:v>25.579737000000002</c:v>
                      </c:pt>
                      <c:pt idx="31">
                        <c:v>25.419620999999999</c:v>
                      </c:pt>
                      <c:pt idx="32">
                        <c:v>25.302714999999999</c:v>
                      </c:pt>
                      <c:pt idx="33">
                        <c:v>25.212831000000001</c:v>
                      </c:pt>
                      <c:pt idx="34">
                        <c:v>25.116669000000002</c:v>
                      </c:pt>
                      <c:pt idx="35">
                        <c:v>25.022881000000002</c:v>
                      </c:pt>
                      <c:pt idx="36">
                        <c:v>24.889917000000001</c:v>
                      </c:pt>
                      <c:pt idx="37">
                        <c:v>24.783154</c:v>
                      </c:pt>
                      <c:pt idx="38">
                        <c:v>24.714699</c:v>
                      </c:pt>
                      <c:pt idx="39">
                        <c:v>24.658076999999999</c:v>
                      </c:pt>
                      <c:pt idx="40">
                        <c:v>24.638490999999998</c:v>
                      </c:pt>
                      <c:pt idx="41">
                        <c:v>24.600887</c:v>
                      </c:pt>
                      <c:pt idx="42">
                        <c:v>24.587032000000001</c:v>
                      </c:pt>
                      <c:pt idx="43">
                        <c:v>24.588871000000001</c:v>
                      </c:pt>
                      <c:pt idx="44">
                        <c:v>24.618662</c:v>
                      </c:pt>
                      <c:pt idx="45">
                        <c:v>24.663257999999999</c:v>
                      </c:pt>
                      <c:pt idx="46">
                        <c:v>24.750533999999998</c:v>
                      </c:pt>
                      <c:pt idx="47">
                        <c:v>24.856279000000001</c:v>
                      </c:pt>
                      <c:pt idx="48">
                        <c:v>24.982647</c:v>
                      </c:pt>
                      <c:pt idx="49">
                        <c:v>25.117789999999999</c:v>
                      </c:pt>
                      <c:pt idx="50">
                        <c:v>25.301072999999999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D-DC70-4377-8A6E-3A8E32B8D10C}"/>
                  </c:ext>
                </c:extLst>
              </c15:ser>
            </c15:filteredLineSeries>
            <c15:filteredLineSeries>
              <c15:ser>
                <c:idx val="70"/>
                <c:order val="7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8'!$B$80</c15:sqref>
                        </c15:formulaRef>
                      </c:ext>
                    </c:extLst>
                    <c:strCache>
                      <c:ptCount val="1"/>
                      <c:pt idx="0">
                        <c:v>min_tra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8'!$C$80:$BA$80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27.843342</c:v>
                      </c:pt>
                      <c:pt idx="17">
                        <c:v>28.037472000000001</c:v>
                      </c:pt>
                      <c:pt idx="18">
                        <c:v>28.553152000000001</c:v>
                      </c:pt>
                      <c:pt idx="19">
                        <c:v>28.597794</c:v>
                      </c:pt>
                      <c:pt idx="20">
                        <c:v>24.501864999999999</c:v>
                      </c:pt>
                      <c:pt idx="21">
                        <c:v>27.198584</c:v>
                      </c:pt>
                      <c:pt idx="22">
                        <c:v>27.982578</c:v>
                      </c:pt>
                      <c:pt idx="23">
                        <c:v>27.684422999999999</c:v>
                      </c:pt>
                      <c:pt idx="24">
                        <c:v>27.164988000000001</c:v>
                      </c:pt>
                      <c:pt idx="25">
                        <c:v>26.757797</c:v>
                      </c:pt>
                      <c:pt idx="26">
                        <c:v>26.489998</c:v>
                      </c:pt>
                      <c:pt idx="27">
                        <c:v>26.247595</c:v>
                      </c:pt>
                      <c:pt idx="28">
                        <c:v>26.014797000000002</c:v>
                      </c:pt>
                      <c:pt idx="29">
                        <c:v>25.78594</c:v>
                      </c:pt>
                      <c:pt idx="30">
                        <c:v>25.579737000000002</c:v>
                      </c:pt>
                      <c:pt idx="31">
                        <c:v>25.419620999999999</c:v>
                      </c:pt>
                      <c:pt idx="32">
                        <c:v>25.302714999999999</c:v>
                      </c:pt>
                      <c:pt idx="33">
                        <c:v>25.212831000000001</c:v>
                      </c:pt>
                      <c:pt idx="34">
                        <c:v>25.116669000000002</c:v>
                      </c:pt>
                      <c:pt idx="35">
                        <c:v>24.996853000000002</c:v>
                      </c:pt>
                      <c:pt idx="36">
                        <c:v>24.847849</c:v>
                      </c:pt>
                      <c:pt idx="37">
                        <c:v>24.749258000000001</c:v>
                      </c:pt>
                      <c:pt idx="38">
                        <c:v>24.687097999999999</c:v>
                      </c:pt>
                      <c:pt idx="39">
                        <c:v>24.623659</c:v>
                      </c:pt>
                      <c:pt idx="40">
                        <c:v>24.596550000000001</c:v>
                      </c:pt>
                      <c:pt idx="41">
                        <c:v>24.566504999999999</c:v>
                      </c:pt>
                      <c:pt idx="42">
                        <c:v>24.562495999999999</c:v>
                      </c:pt>
                      <c:pt idx="43">
                        <c:v>24.570139000000001</c:v>
                      </c:pt>
                      <c:pt idx="44">
                        <c:v>24.600529000000002</c:v>
                      </c:pt>
                      <c:pt idx="45">
                        <c:v>24.638161</c:v>
                      </c:pt>
                      <c:pt idx="46">
                        <c:v>24.709499000000001</c:v>
                      </c:pt>
                      <c:pt idx="47">
                        <c:v>24.811962000000001</c:v>
                      </c:pt>
                      <c:pt idx="48">
                        <c:v>24.937373999999998</c:v>
                      </c:pt>
                      <c:pt idx="49">
                        <c:v>25.071527</c:v>
                      </c:pt>
                      <c:pt idx="50">
                        <c:v>25.240379000000001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E-DC70-4377-8A6E-3A8E32B8D10C}"/>
                  </c:ext>
                </c:extLst>
              </c15:ser>
            </c15:filteredLineSeries>
            <c15:filteredLineSeries>
              <c15:ser>
                <c:idx val="71"/>
                <c:order val="7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8'!$B$81</c15:sqref>
                        </c15:formulaRef>
                      </c:ext>
                    </c:extLst>
                    <c:strCache>
                      <c:ptCount val="1"/>
                      <c:pt idx="0">
                        <c:v>max_tra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8'!$C$5:$BA$5</c15:sqref>
                        </c15:formulaRef>
                      </c:ext>
                    </c:extLst>
                    <c:numCache>
                      <c:formatCode>General</c:formatCode>
                      <c:ptCount val="51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</c:v>
                      </c:pt>
                      <c:pt idx="18">
                        <c:v>2018</c:v>
                      </c:pt>
                      <c:pt idx="19">
                        <c:v>2019</c:v>
                      </c:pt>
                      <c:pt idx="20">
                        <c:v>2020</c:v>
                      </c:pt>
                      <c:pt idx="21">
                        <c:v>2021</c:v>
                      </c:pt>
                      <c:pt idx="22">
                        <c:v>2022</c:v>
                      </c:pt>
                      <c:pt idx="23">
                        <c:v>2023</c:v>
                      </c:pt>
                      <c:pt idx="24">
                        <c:v>2024</c:v>
                      </c:pt>
                      <c:pt idx="25">
                        <c:v>2025</c:v>
                      </c:pt>
                      <c:pt idx="26">
                        <c:v>2026</c:v>
                      </c:pt>
                      <c:pt idx="27">
                        <c:v>2027</c:v>
                      </c:pt>
                      <c:pt idx="28">
                        <c:v>2028</c:v>
                      </c:pt>
                      <c:pt idx="29">
                        <c:v>2029</c:v>
                      </c:pt>
                      <c:pt idx="30">
                        <c:v>2030</c:v>
                      </c:pt>
                      <c:pt idx="31">
                        <c:v>2031</c:v>
                      </c:pt>
                      <c:pt idx="32">
                        <c:v>2032</c:v>
                      </c:pt>
                      <c:pt idx="33">
                        <c:v>2033</c:v>
                      </c:pt>
                      <c:pt idx="34">
                        <c:v>2034</c:v>
                      </c:pt>
                      <c:pt idx="35">
                        <c:v>2035</c:v>
                      </c:pt>
                      <c:pt idx="36">
                        <c:v>2036</c:v>
                      </c:pt>
                      <c:pt idx="37">
                        <c:v>2037</c:v>
                      </c:pt>
                      <c:pt idx="38">
                        <c:v>2038</c:v>
                      </c:pt>
                      <c:pt idx="39">
                        <c:v>2039</c:v>
                      </c:pt>
                      <c:pt idx="40">
                        <c:v>2040</c:v>
                      </c:pt>
                      <c:pt idx="41">
                        <c:v>2041</c:v>
                      </c:pt>
                      <c:pt idx="42">
                        <c:v>2042</c:v>
                      </c:pt>
                      <c:pt idx="43">
                        <c:v>2043</c:v>
                      </c:pt>
                      <c:pt idx="44">
                        <c:v>2044</c:v>
                      </c:pt>
                      <c:pt idx="45">
                        <c:v>2045</c:v>
                      </c:pt>
                      <c:pt idx="46">
                        <c:v>2046</c:v>
                      </c:pt>
                      <c:pt idx="47">
                        <c:v>2047</c:v>
                      </c:pt>
                      <c:pt idx="48">
                        <c:v>2048</c:v>
                      </c:pt>
                      <c:pt idx="49">
                        <c:v>2049</c:v>
                      </c:pt>
                      <c:pt idx="5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'Figure 8'!$C$81:$BA$81</c15:sqref>
                        </c15:formulaRef>
                      </c:ext>
                    </c:extLst>
                    <c:numCache>
                      <c:formatCode>#,##0.00</c:formatCode>
                      <c:ptCount val="51"/>
                      <c:pt idx="0">
                        <c:v>26.049143000000001</c:v>
                      </c:pt>
                      <c:pt idx="1">
                        <c:v>25.758496999999998</c:v>
                      </c:pt>
                      <c:pt idx="2">
                        <c:v>26.382211999999999</c:v>
                      </c:pt>
                      <c:pt idx="3">
                        <c:v>26.488823</c:v>
                      </c:pt>
                      <c:pt idx="4">
                        <c:v>27.550425000000001</c:v>
                      </c:pt>
                      <c:pt idx="5">
                        <c:v>27.971136000000001</c:v>
                      </c:pt>
                      <c:pt idx="6">
                        <c:v>28.468921999999999</c:v>
                      </c:pt>
                      <c:pt idx="7">
                        <c:v>28.591536000000001</c:v>
                      </c:pt>
                      <c:pt idx="8">
                        <c:v>27.231815000000001</c:v>
                      </c:pt>
                      <c:pt idx="9">
                        <c:v>26.601488</c:v>
                      </c:pt>
                      <c:pt idx="10">
                        <c:v>27.116558000000001</c:v>
                      </c:pt>
                      <c:pt idx="11">
                        <c:v>26.768532</c:v>
                      </c:pt>
                      <c:pt idx="12">
                        <c:v>26.242165</c:v>
                      </c:pt>
                      <c:pt idx="13">
                        <c:v>26.513290000000001</c:v>
                      </c:pt>
                      <c:pt idx="14">
                        <c:v>26.947336</c:v>
                      </c:pt>
                      <c:pt idx="15">
                        <c:v>27.323194999999998</c:v>
                      </c:pt>
                      <c:pt idx="16">
                        <c:v>27.843399000000002</c:v>
                      </c:pt>
                      <c:pt idx="17">
                        <c:v>28.038036000000002</c:v>
                      </c:pt>
                      <c:pt idx="18">
                        <c:v>28.554936999999999</c:v>
                      </c:pt>
                      <c:pt idx="19">
                        <c:v>28.600483000000001</c:v>
                      </c:pt>
                      <c:pt idx="20">
                        <c:v>24.504593</c:v>
                      </c:pt>
                      <c:pt idx="21">
                        <c:v>27.204346000000001</c:v>
                      </c:pt>
                      <c:pt idx="22">
                        <c:v>28.153611999999999</c:v>
                      </c:pt>
                      <c:pt idx="23">
                        <c:v>28.52055</c:v>
                      </c:pt>
                      <c:pt idx="24">
                        <c:v>28.437428000000001</c:v>
                      </c:pt>
                      <c:pt idx="25">
                        <c:v>28.388304000000002</c:v>
                      </c:pt>
                      <c:pt idx="26">
                        <c:v>28.410506999999999</c:v>
                      </c:pt>
                      <c:pt idx="27">
                        <c:v>28.379967000000001</c:v>
                      </c:pt>
                      <c:pt idx="28">
                        <c:v>28.274823999999999</c:v>
                      </c:pt>
                      <c:pt idx="29">
                        <c:v>28.180202000000001</c:v>
                      </c:pt>
                      <c:pt idx="30">
                        <c:v>28.095970000000001</c:v>
                      </c:pt>
                      <c:pt idx="31">
                        <c:v>28.016774999999999</c:v>
                      </c:pt>
                      <c:pt idx="32">
                        <c:v>27.943128999999999</c:v>
                      </c:pt>
                      <c:pt idx="33">
                        <c:v>27.902237</c:v>
                      </c:pt>
                      <c:pt idx="34">
                        <c:v>27.882576</c:v>
                      </c:pt>
                      <c:pt idx="35">
                        <c:v>27.896397</c:v>
                      </c:pt>
                      <c:pt idx="36">
                        <c:v>27.900587000000002</c:v>
                      </c:pt>
                      <c:pt idx="37">
                        <c:v>27.964109000000001</c:v>
                      </c:pt>
                      <c:pt idx="38">
                        <c:v>28.047985000000001</c:v>
                      </c:pt>
                      <c:pt idx="39">
                        <c:v>28.134336000000001</c:v>
                      </c:pt>
                      <c:pt idx="40">
                        <c:v>28.261724000000001</c:v>
                      </c:pt>
                      <c:pt idx="41">
                        <c:v>28.401997000000001</c:v>
                      </c:pt>
                      <c:pt idx="42">
                        <c:v>28.543623</c:v>
                      </c:pt>
                      <c:pt idx="43">
                        <c:v>28.691534000000001</c:v>
                      </c:pt>
                      <c:pt idx="44">
                        <c:v>28.862739999999999</c:v>
                      </c:pt>
                      <c:pt idx="45">
                        <c:v>29.046633</c:v>
                      </c:pt>
                      <c:pt idx="46">
                        <c:v>29.290711999999999</c:v>
                      </c:pt>
                      <c:pt idx="47">
                        <c:v>29.526506000000001</c:v>
                      </c:pt>
                      <c:pt idx="48">
                        <c:v>29.813013000000002</c:v>
                      </c:pt>
                      <c:pt idx="49">
                        <c:v>30.104991999999999</c:v>
                      </c:pt>
                      <c:pt idx="50">
                        <c:v>30.436245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4F-DC70-4377-8A6E-3A8E32B8D10C}"/>
                  </c:ext>
                </c:extLst>
              </c15:ser>
            </c15:filteredLineSeries>
          </c:ext>
        </c:extLst>
      </c:lineChart>
      <c:catAx>
        <c:axId val="6338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38083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6338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accent3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380288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57217847769035E-2"/>
          <c:y val="0.16078193350831146"/>
          <c:w val="0.65729950422863803"/>
          <c:h val="0.74629046369203844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Sheet1!$O$2:$O$37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96.516434000000004</c:v>
                </c:pt>
                <c:pt idx="8">
                  <c:v>94.863242999999997</c:v>
                </c:pt>
                <c:pt idx="9">
                  <c:v>92.770065000000002</c:v>
                </c:pt>
                <c:pt idx="10">
                  <c:v>90.876143999999996</c:v>
                </c:pt>
                <c:pt idx="11">
                  <c:v>89.734206999999998</c:v>
                </c:pt>
                <c:pt idx="12">
                  <c:v>88.638724999999994</c:v>
                </c:pt>
                <c:pt idx="13">
                  <c:v>88.097733000000005</c:v>
                </c:pt>
                <c:pt idx="14">
                  <c:v>87.357558999999995</c:v>
                </c:pt>
                <c:pt idx="15">
                  <c:v>86.564034000000007</c:v>
                </c:pt>
                <c:pt idx="16">
                  <c:v>85.768874999999994</c:v>
                </c:pt>
                <c:pt idx="17">
                  <c:v>84.968795999999998</c:v>
                </c:pt>
                <c:pt idx="18">
                  <c:v>84.100464000000002</c:v>
                </c:pt>
                <c:pt idx="19">
                  <c:v>83.305183</c:v>
                </c:pt>
                <c:pt idx="20">
                  <c:v>82.565567000000001</c:v>
                </c:pt>
                <c:pt idx="21">
                  <c:v>81.911368999999993</c:v>
                </c:pt>
                <c:pt idx="22">
                  <c:v>81.301895000000002</c:v>
                </c:pt>
                <c:pt idx="23">
                  <c:v>80.686211</c:v>
                </c:pt>
                <c:pt idx="24">
                  <c:v>80.060851999999997</c:v>
                </c:pt>
                <c:pt idx="25">
                  <c:v>79.490577999999999</c:v>
                </c:pt>
                <c:pt idx="26">
                  <c:v>79.027252000000004</c:v>
                </c:pt>
                <c:pt idx="27">
                  <c:v>78.594391000000002</c:v>
                </c:pt>
                <c:pt idx="28">
                  <c:v>78.236603000000002</c:v>
                </c:pt>
                <c:pt idx="29">
                  <c:v>77.867249000000001</c:v>
                </c:pt>
                <c:pt idx="30">
                  <c:v>77.547386000000003</c:v>
                </c:pt>
                <c:pt idx="31">
                  <c:v>77.177841000000001</c:v>
                </c:pt>
                <c:pt idx="32">
                  <c:v>76.850586000000007</c:v>
                </c:pt>
                <c:pt idx="33">
                  <c:v>76.521263000000005</c:v>
                </c:pt>
                <c:pt idx="34">
                  <c:v>76.154510000000002</c:v>
                </c:pt>
                <c:pt idx="35">
                  <c:v>75.784690999999995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07-4290-A1B6-80413DA8CC48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Sheet1!$P$2:$P$37</c:f>
              <c:numCache>
                <c:formatCode>General</c:formatCode>
                <c:ptCount val="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5.2949999999896136E-3</c:v>
                </c:pt>
                <c:pt idx="8">
                  <c:v>0.11679100000000631</c:v>
                </c:pt>
                <c:pt idx="9">
                  <c:v>0.53887999999999181</c:v>
                </c:pt>
                <c:pt idx="10">
                  <c:v>1.8552099999999996</c:v>
                </c:pt>
                <c:pt idx="11">
                  <c:v>2.5272070000000042</c:v>
                </c:pt>
                <c:pt idx="12">
                  <c:v>2.8576430000000101</c:v>
                </c:pt>
                <c:pt idx="13">
                  <c:v>2.9598379999999906</c:v>
                </c:pt>
                <c:pt idx="14">
                  <c:v>3.0147480000000115</c:v>
                </c:pt>
                <c:pt idx="15">
                  <c:v>2.9427939999999921</c:v>
                </c:pt>
                <c:pt idx="16">
                  <c:v>2.9083560000000119</c:v>
                </c:pt>
                <c:pt idx="17">
                  <c:v>2.9427409999999981</c:v>
                </c:pt>
                <c:pt idx="18">
                  <c:v>2.9748149999999924</c:v>
                </c:pt>
                <c:pt idx="19">
                  <c:v>3.0118109999999945</c:v>
                </c:pt>
                <c:pt idx="20">
                  <c:v>3.1050719999999927</c:v>
                </c:pt>
                <c:pt idx="21">
                  <c:v>3.1892930000000064</c:v>
                </c:pt>
                <c:pt idx="22">
                  <c:v>3.2115629999999982</c:v>
                </c:pt>
                <c:pt idx="23">
                  <c:v>3.1692120000000017</c:v>
                </c:pt>
                <c:pt idx="24">
                  <c:v>3.1234440000000063</c:v>
                </c:pt>
                <c:pt idx="25">
                  <c:v>3.1422120000000007</c:v>
                </c:pt>
                <c:pt idx="26">
                  <c:v>3.1659619999999933</c:v>
                </c:pt>
                <c:pt idx="27">
                  <c:v>3.2468789999999927</c:v>
                </c:pt>
                <c:pt idx="28">
                  <c:v>3.2988129999999956</c:v>
                </c:pt>
                <c:pt idx="29">
                  <c:v>3.3329159999999973</c:v>
                </c:pt>
                <c:pt idx="30">
                  <c:v>3.348786000000004</c:v>
                </c:pt>
                <c:pt idx="31">
                  <c:v>3.4066700000000054</c:v>
                </c:pt>
                <c:pt idx="32">
                  <c:v>3.4532009999999929</c:v>
                </c:pt>
                <c:pt idx="33">
                  <c:v>3.510436999999996</c:v>
                </c:pt>
                <c:pt idx="34">
                  <c:v>3.6087799999999959</c:v>
                </c:pt>
                <c:pt idx="35">
                  <c:v>3.7549740000000043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07-4290-A1B6-80413DA8C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1376"/>
        <c:axId val="63382464"/>
      </c:areaChart>
      <c:lineChart>
        <c:grouping val="standar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96.518294999999995</c:v>
                </c:pt>
                <c:pt idx="8">
                  <c:v>94.896614</c:v>
                </c:pt>
                <c:pt idx="9">
                  <c:v>92.867226000000002</c:v>
                </c:pt>
                <c:pt idx="10">
                  <c:v>92.038712000000004</c:v>
                </c:pt>
                <c:pt idx="11">
                  <c:v>91.420799000000002</c:v>
                </c:pt>
                <c:pt idx="12">
                  <c:v>90.602180000000004</c:v>
                </c:pt>
                <c:pt idx="13">
                  <c:v>90.123558000000003</c:v>
                </c:pt>
                <c:pt idx="14">
                  <c:v>89.437995999999998</c:v>
                </c:pt>
                <c:pt idx="15">
                  <c:v>88.628151000000003</c:v>
                </c:pt>
                <c:pt idx="16">
                  <c:v>87.776893999999999</c:v>
                </c:pt>
                <c:pt idx="17">
                  <c:v>86.952820000000003</c:v>
                </c:pt>
                <c:pt idx="18">
                  <c:v>86.053550999999999</c:v>
                </c:pt>
                <c:pt idx="19">
                  <c:v>85.242226000000002</c:v>
                </c:pt>
                <c:pt idx="20">
                  <c:v>84.567749000000006</c:v>
                </c:pt>
                <c:pt idx="21">
                  <c:v>83.945480000000003</c:v>
                </c:pt>
                <c:pt idx="22">
                  <c:v>83.216660000000005</c:v>
                </c:pt>
                <c:pt idx="23">
                  <c:v>82.481430000000003</c:v>
                </c:pt>
                <c:pt idx="24">
                  <c:v>81.809028999999995</c:v>
                </c:pt>
                <c:pt idx="25">
                  <c:v>81.241341000000006</c:v>
                </c:pt>
                <c:pt idx="26">
                  <c:v>80.737494999999996</c:v>
                </c:pt>
                <c:pt idx="27">
                  <c:v>80.311706999999998</c:v>
                </c:pt>
                <c:pt idx="28">
                  <c:v>79.974204999999998</c:v>
                </c:pt>
                <c:pt idx="29">
                  <c:v>79.683464000000001</c:v>
                </c:pt>
                <c:pt idx="30">
                  <c:v>79.384377000000001</c:v>
                </c:pt>
                <c:pt idx="31">
                  <c:v>79.021193999999994</c:v>
                </c:pt>
                <c:pt idx="32">
                  <c:v>78.680015999999995</c:v>
                </c:pt>
                <c:pt idx="33">
                  <c:v>78.349968000000004</c:v>
                </c:pt>
                <c:pt idx="34">
                  <c:v>78.071526000000006</c:v>
                </c:pt>
                <c:pt idx="35">
                  <c:v>77.837845000000002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07-4290-A1B6-80413DA8CC48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Sheet1!$D$2:$D$37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96.521728999999993</c:v>
                </c:pt>
                <c:pt idx="8">
                  <c:v>94.892441000000005</c:v>
                </c:pt>
                <c:pt idx="9">
                  <c:v>93.035835000000006</c:v>
                </c:pt>
                <c:pt idx="10">
                  <c:v>92.360534999999999</c:v>
                </c:pt>
                <c:pt idx="11">
                  <c:v>91.863983000000005</c:v>
                </c:pt>
                <c:pt idx="12">
                  <c:v>91.127837999999997</c:v>
                </c:pt>
                <c:pt idx="13">
                  <c:v>90.702988000000005</c:v>
                </c:pt>
                <c:pt idx="14">
                  <c:v>90.075774999999993</c:v>
                </c:pt>
                <c:pt idx="15">
                  <c:v>89.312218000000001</c:v>
                </c:pt>
                <c:pt idx="16">
                  <c:v>88.545029</c:v>
                </c:pt>
                <c:pt idx="17">
                  <c:v>87.794517999999997</c:v>
                </c:pt>
                <c:pt idx="18">
                  <c:v>86.943946999999994</c:v>
                </c:pt>
                <c:pt idx="19">
                  <c:v>86.144295</c:v>
                </c:pt>
                <c:pt idx="20">
                  <c:v>85.433266000000003</c:v>
                </c:pt>
                <c:pt idx="21">
                  <c:v>84.776176000000007</c:v>
                </c:pt>
                <c:pt idx="22">
                  <c:v>84.174805000000006</c:v>
                </c:pt>
                <c:pt idx="23">
                  <c:v>83.575607000000005</c:v>
                </c:pt>
                <c:pt idx="24">
                  <c:v>82.999054000000001</c:v>
                </c:pt>
                <c:pt idx="25">
                  <c:v>82.436615000000003</c:v>
                </c:pt>
                <c:pt idx="26">
                  <c:v>81.979812999999993</c:v>
                </c:pt>
                <c:pt idx="27">
                  <c:v>81.577590999999998</c:v>
                </c:pt>
                <c:pt idx="28">
                  <c:v>81.258376999999996</c:v>
                </c:pt>
                <c:pt idx="29">
                  <c:v>80.943138000000005</c:v>
                </c:pt>
                <c:pt idx="30">
                  <c:v>80.643546999999998</c:v>
                </c:pt>
                <c:pt idx="31">
                  <c:v>80.325142</c:v>
                </c:pt>
                <c:pt idx="32">
                  <c:v>80.018378999999996</c:v>
                </c:pt>
                <c:pt idx="33">
                  <c:v>79.757323999999997</c:v>
                </c:pt>
                <c:pt idx="34">
                  <c:v>79.510536000000002</c:v>
                </c:pt>
                <c:pt idx="35">
                  <c:v>79.267960000000002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907-4290-A1B6-80413DA8CC48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Sheet1!$E$2:$E$37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96.519431999999995</c:v>
                </c:pt>
                <c:pt idx="8">
                  <c:v>94.863242999999997</c:v>
                </c:pt>
                <c:pt idx="9">
                  <c:v>92.770065000000002</c:v>
                </c:pt>
                <c:pt idx="10">
                  <c:v>91.942977999999997</c:v>
                </c:pt>
                <c:pt idx="11">
                  <c:v>91.598122000000004</c:v>
                </c:pt>
                <c:pt idx="12">
                  <c:v>91.020599000000004</c:v>
                </c:pt>
                <c:pt idx="13">
                  <c:v>90.766754000000006</c:v>
                </c:pt>
                <c:pt idx="14">
                  <c:v>90.206115999999994</c:v>
                </c:pt>
                <c:pt idx="15">
                  <c:v>89.456260999999998</c:v>
                </c:pt>
                <c:pt idx="16">
                  <c:v>88.677231000000006</c:v>
                </c:pt>
                <c:pt idx="17">
                  <c:v>87.911536999999996</c:v>
                </c:pt>
                <c:pt idx="18">
                  <c:v>87.075278999999995</c:v>
                </c:pt>
                <c:pt idx="19">
                  <c:v>86.291183000000004</c:v>
                </c:pt>
                <c:pt idx="20">
                  <c:v>85.562781999999999</c:v>
                </c:pt>
                <c:pt idx="21">
                  <c:v>84.829223999999996</c:v>
                </c:pt>
                <c:pt idx="22">
                  <c:v>84.069427000000005</c:v>
                </c:pt>
                <c:pt idx="23">
                  <c:v>83.329505999999995</c:v>
                </c:pt>
                <c:pt idx="24">
                  <c:v>82.618697999999995</c:v>
                </c:pt>
                <c:pt idx="25">
                  <c:v>81.966728000000003</c:v>
                </c:pt>
                <c:pt idx="26">
                  <c:v>81.320892000000001</c:v>
                </c:pt>
                <c:pt idx="27">
                  <c:v>80.760101000000006</c:v>
                </c:pt>
                <c:pt idx="28">
                  <c:v>80.313254999999998</c:v>
                </c:pt>
                <c:pt idx="29">
                  <c:v>79.870857000000001</c:v>
                </c:pt>
                <c:pt idx="30">
                  <c:v>79.443871000000001</c:v>
                </c:pt>
                <c:pt idx="31">
                  <c:v>79.051772999999997</c:v>
                </c:pt>
                <c:pt idx="32">
                  <c:v>78.692757</c:v>
                </c:pt>
                <c:pt idx="33">
                  <c:v>78.368827999999993</c:v>
                </c:pt>
                <c:pt idx="34">
                  <c:v>78.053985999999995</c:v>
                </c:pt>
                <c:pt idx="35">
                  <c:v>77.749106999999995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907-4290-A1B6-80413DA8CC48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Sheet1!$F$2:$F$37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96.519081</c:v>
                </c:pt>
                <c:pt idx="8">
                  <c:v>94.980034000000003</c:v>
                </c:pt>
                <c:pt idx="9">
                  <c:v>93.308944999999994</c:v>
                </c:pt>
                <c:pt idx="10">
                  <c:v>92.661406999999997</c:v>
                </c:pt>
                <c:pt idx="11">
                  <c:v>91.975982999999999</c:v>
                </c:pt>
                <c:pt idx="12">
                  <c:v>91.124435000000005</c:v>
                </c:pt>
                <c:pt idx="13">
                  <c:v>90.553719000000001</c:v>
                </c:pt>
                <c:pt idx="14">
                  <c:v>89.831626999999997</c:v>
                </c:pt>
                <c:pt idx="15">
                  <c:v>88.996796000000003</c:v>
                </c:pt>
                <c:pt idx="16">
                  <c:v>88.169655000000006</c:v>
                </c:pt>
                <c:pt idx="17">
                  <c:v>87.384506000000002</c:v>
                </c:pt>
                <c:pt idx="18">
                  <c:v>86.575881999999993</c:v>
                </c:pt>
                <c:pt idx="19">
                  <c:v>85.856133</c:v>
                </c:pt>
                <c:pt idx="20">
                  <c:v>85.222610000000003</c:v>
                </c:pt>
                <c:pt idx="21">
                  <c:v>84.559334000000007</c:v>
                </c:pt>
                <c:pt idx="22">
                  <c:v>83.934394999999995</c:v>
                </c:pt>
                <c:pt idx="23">
                  <c:v>83.290131000000002</c:v>
                </c:pt>
                <c:pt idx="24">
                  <c:v>82.671700000000001</c:v>
                </c:pt>
                <c:pt idx="25">
                  <c:v>82.151756000000006</c:v>
                </c:pt>
                <c:pt idx="26">
                  <c:v>81.718376000000006</c:v>
                </c:pt>
                <c:pt idx="27">
                  <c:v>81.335708999999994</c:v>
                </c:pt>
                <c:pt idx="28">
                  <c:v>81.004279999999994</c:v>
                </c:pt>
                <c:pt idx="29">
                  <c:v>80.580582000000007</c:v>
                </c:pt>
                <c:pt idx="30">
                  <c:v>80.172424000000007</c:v>
                </c:pt>
                <c:pt idx="31">
                  <c:v>79.753731000000002</c:v>
                </c:pt>
                <c:pt idx="32">
                  <c:v>79.415801999999999</c:v>
                </c:pt>
                <c:pt idx="33">
                  <c:v>79.097083999999995</c:v>
                </c:pt>
                <c:pt idx="34">
                  <c:v>78.775208000000006</c:v>
                </c:pt>
                <c:pt idx="35">
                  <c:v>78.464432000000002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907-4290-A1B6-80413DA8CC48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Sheet1!$G$2:$G$37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96.518242000000001</c:v>
                </c:pt>
                <c:pt idx="8">
                  <c:v>94.916809000000001</c:v>
                </c:pt>
                <c:pt idx="9">
                  <c:v>93.087569999999999</c:v>
                </c:pt>
                <c:pt idx="10">
                  <c:v>92.731353999999996</c:v>
                </c:pt>
                <c:pt idx="11">
                  <c:v>92.261414000000002</c:v>
                </c:pt>
                <c:pt idx="12">
                  <c:v>91.496368000000004</c:v>
                </c:pt>
                <c:pt idx="13">
                  <c:v>91.057570999999996</c:v>
                </c:pt>
                <c:pt idx="14">
                  <c:v>90.372307000000006</c:v>
                </c:pt>
                <c:pt idx="15">
                  <c:v>89.506827999999999</c:v>
                </c:pt>
                <c:pt idx="16">
                  <c:v>88.644965999999997</c:v>
                </c:pt>
                <c:pt idx="17">
                  <c:v>87.854232999999994</c:v>
                </c:pt>
                <c:pt idx="18">
                  <c:v>87.037032999999994</c:v>
                </c:pt>
                <c:pt idx="19">
                  <c:v>86.298630000000003</c:v>
                </c:pt>
                <c:pt idx="20">
                  <c:v>85.670638999999994</c:v>
                </c:pt>
                <c:pt idx="21">
                  <c:v>85.100662</c:v>
                </c:pt>
                <c:pt idx="22">
                  <c:v>84.513458</c:v>
                </c:pt>
                <c:pt idx="23">
                  <c:v>83.855423000000002</c:v>
                </c:pt>
                <c:pt idx="24">
                  <c:v>83.184296000000003</c:v>
                </c:pt>
                <c:pt idx="25">
                  <c:v>82.63279</c:v>
                </c:pt>
                <c:pt idx="26">
                  <c:v>82.193213999999998</c:v>
                </c:pt>
                <c:pt idx="27">
                  <c:v>81.841269999999994</c:v>
                </c:pt>
                <c:pt idx="28">
                  <c:v>81.535415999999998</c:v>
                </c:pt>
                <c:pt idx="29">
                  <c:v>81.200164999999998</c:v>
                </c:pt>
                <c:pt idx="30">
                  <c:v>80.896172000000007</c:v>
                </c:pt>
                <c:pt idx="31">
                  <c:v>80.584511000000006</c:v>
                </c:pt>
                <c:pt idx="32">
                  <c:v>80.303787</c:v>
                </c:pt>
                <c:pt idx="33">
                  <c:v>80.031700000000001</c:v>
                </c:pt>
                <c:pt idx="34">
                  <c:v>79.763289999999998</c:v>
                </c:pt>
                <c:pt idx="35">
                  <c:v>79.539664999999999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907-4290-A1B6-80413DA8CC48}"/>
            </c:ext>
          </c:extLst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Sheet1!$H$2:$H$37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96.518653999999998</c:v>
                </c:pt>
                <c:pt idx="8">
                  <c:v>94.884354000000002</c:v>
                </c:pt>
                <c:pt idx="9">
                  <c:v>92.823661999999999</c:v>
                </c:pt>
                <c:pt idx="10">
                  <c:v>90.876143999999996</c:v>
                </c:pt>
                <c:pt idx="11">
                  <c:v>89.734206999999998</c:v>
                </c:pt>
                <c:pt idx="12">
                  <c:v>88.638724999999994</c:v>
                </c:pt>
                <c:pt idx="13">
                  <c:v>88.097733000000005</c:v>
                </c:pt>
                <c:pt idx="14">
                  <c:v>87.357558999999995</c:v>
                </c:pt>
                <c:pt idx="15">
                  <c:v>86.564034000000007</c:v>
                </c:pt>
                <c:pt idx="16">
                  <c:v>85.768874999999994</c:v>
                </c:pt>
                <c:pt idx="17">
                  <c:v>84.968795999999998</c:v>
                </c:pt>
                <c:pt idx="18">
                  <c:v>84.100464000000002</c:v>
                </c:pt>
                <c:pt idx="19">
                  <c:v>83.305183</c:v>
                </c:pt>
                <c:pt idx="20">
                  <c:v>82.565567000000001</c:v>
                </c:pt>
                <c:pt idx="21">
                  <c:v>81.911368999999993</c:v>
                </c:pt>
                <c:pt idx="22">
                  <c:v>81.301895000000002</c:v>
                </c:pt>
                <c:pt idx="23">
                  <c:v>80.686211</c:v>
                </c:pt>
                <c:pt idx="24">
                  <c:v>80.060851999999997</c:v>
                </c:pt>
                <c:pt idx="25">
                  <c:v>79.490577999999999</c:v>
                </c:pt>
                <c:pt idx="26">
                  <c:v>79.027252000000004</c:v>
                </c:pt>
                <c:pt idx="27">
                  <c:v>78.594391000000002</c:v>
                </c:pt>
                <c:pt idx="28">
                  <c:v>78.236603000000002</c:v>
                </c:pt>
                <c:pt idx="29">
                  <c:v>77.867249000000001</c:v>
                </c:pt>
                <c:pt idx="30">
                  <c:v>77.547386000000003</c:v>
                </c:pt>
                <c:pt idx="31">
                  <c:v>77.177841000000001</c:v>
                </c:pt>
                <c:pt idx="32">
                  <c:v>76.850586000000007</c:v>
                </c:pt>
                <c:pt idx="33">
                  <c:v>76.521263000000005</c:v>
                </c:pt>
                <c:pt idx="34">
                  <c:v>76.154510000000002</c:v>
                </c:pt>
                <c:pt idx="35">
                  <c:v>75.784690999999995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907-4290-A1B6-80413DA8CC48}"/>
            </c:ext>
          </c:extLst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Sheet1!$I$2:$I$37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96.516434000000004</c:v>
                </c:pt>
                <c:pt idx="8">
                  <c:v>94.900917000000007</c:v>
                </c:pt>
                <c:pt idx="9">
                  <c:v>92.973083000000003</c:v>
                </c:pt>
                <c:pt idx="10">
                  <c:v>92.205214999999995</c:v>
                </c:pt>
                <c:pt idx="11">
                  <c:v>91.606246999999996</c:v>
                </c:pt>
                <c:pt idx="12">
                  <c:v>90.756232999999995</c:v>
                </c:pt>
                <c:pt idx="13">
                  <c:v>90.264801000000006</c:v>
                </c:pt>
                <c:pt idx="14">
                  <c:v>89.619018999999994</c:v>
                </c:pt>
                <c:pt idx="15">
                  <c:v>88.780440999999996</c:v>
                </c:pt>
                <c:pt idx="16">
                  <c:v>87.917998999999995</c:v>
                </c:pt>
                <c:pt idx="17">
                  <c:v>87.094025000000002</c:v>
                </c:pt>
                <c:pt idx="18">
                  <c:v>86.219161999999997</c:v>
                </c:pt>
                <c:pt idx="19">
                  <c:v>85.446067999999997</c:v>
                </c:pt>
                <c:pt idx="20">
                  <c:v>84.786797000000007</c:v>
                </c:pt>
                <c:pt idx="21">
                  <c:v>84.170310999999998</c:v>
                </c:pt>
                <c:pt idx="22">
                  <c:v>83.515548999999993</c:v>
                </c:pt>
                <c:pt idx="23">
                  <c:v>82.863022000000001</c:v>
                </c:pt>
                <c:pt idx="24">
                  <c:v>82.252266000000006</c:v>
                </c:pt>
                <c:pt idx="25">
                  <c:v>81.735732999999996</c:v>
                </c:pt>
                <c:pt idx="26">
                  <c:v>81.276115000000004</c:v>
                </c:pt>
                <c:pt idx="27">
                  <c:v>80.797934999999995</c:v>
                </c:pt>
                <c:pt idx="28">
                  <c:v>80.396941999999996</c:v>
                </c:pt>
                <c:pt idx="29">
                  <c:v>80.040413000000001</c:v>
                </c:pt>
                <c:pt idx="30">
                  <c:v>79.671249000000003</c:v>
                </c:pt>
                <c:pt idx="31">
                  <c:v>79.317642000000006</c:v>
                </c:pt>
                <c:pt idx="32">
                  <c:v>79.025917000000007</c:v>
                </c:pt>
                <c:pt idx="33">
                  <c:v>78.769180000000006</c:v>
                </c:pt>
                <c:pt idx="34">
                  <c:v>78.533478000000002</c:v>
                </c:pt>
                <c:pt idx="35">
                  <c:v>78.280731000000003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907-4290-A1B6-80413DA8CC48}"/>
            </c:ext>
          </c:extLst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Sheet1!$J$2:$J$37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96.516548</c:v>
                </c:pt>
                <c:pt idx="8">
                  <c:v>94.900948</c:v>
                </c:pt>
                <c:pt idx="9">
                  <c:v>92.969963000000007</c:v>
                </c:pt>
                <c:pt idx="10">
                  <c:v>92.256302000000005</c:v>
                </c:pt>
                <c:pt idx="11">
                  <c:v>91.671279999999996</c:v>
                </c:pt>
                <c:pt idx="12">
                  <c:v>90.905983000000006</c:v>
                </c:pt>
                <c:pt idx="13">
                  <c:v>90.493172000000001</c:v>
                </c:pt>
                <c:pt idx="14">
                  <c:v>89.855934000000005</c:v>
                </c:pt>
                <c:pt idx="15">
                  <c:v>89.115371999999994</c:v>
                </c:pt>
                <c:pt idx="16">
                  <c:v>88.398917999999995</c:v>
                </c:pt>
                <c:pt idx="17">
                  <c:v>87.616569999999996</c:v>
                </c:pt>
                <c:pt idx="18">
                  <c:v>86.813049000000007</c:v>
                </c:pt>
                <c:pt idx="19">
                  <c:v>86.048866000000004</c:v>
                </c:pt>
                <c:pt idx="20">
                  <c:v>85.346992</c:v>
                </c:pt>
                <c:pt idx="21">
                  <c:v>84.692131000000003</c:v>
                </c:pt>
                <c:pt idx="22">
                  <c:v>84.080214999999995</c:v>
                </c:pt>
                <c:pt idx="23">
                  <c:v>83.426948999999993</c:v>
                </c:pt>
                <c:pt idx="24">
                  <c:v>82.694587999999996</c:v>
                </c:pt>
                <c:pt idx="25">
                  <c:v>82.002037000000001</c:v>
                </c:pt>
                <c:pt idx="26">
                  <c:v>81.363151999999999</c:v>
                </c:pt>
                <c:pt idx="27">
                  <c:v>80.782714999999996</c:v>
                </c:pt>
                <c:pt idx="28">
                  <c:v>80.317672999999999</c:v>
                </c:pt>
                <c:pt idx="29">
                  <c:v>79.835685999999995</c:v>
                </c:pt>
                <c:pt idx="30">
                  <c:v>79.353447000000003</c:v>
                </c:pt>
                <c:pt idx="31">
                  <c:v>78.924385000000001</c:v>
                </c:pt>
                <c:pt idx="32">
                  <c:v>78.344711000000004</c:v>
                </c:pt>
                <c:pt idx="33">
                  <c:v>77.914398000000006</c:v>
                </c:pt>
                <c:pt idx="34">
                  <c:v>77.537368999999998</c:v>
                </c:pt>
                <c:pt idx="35">
                  <c:v>77.221558000000002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907-4290-A1B6-80413DA8CC48}"/>
            </c:ext>
          </c:extLst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Sheet1!$K$2:$K$37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96.520668000000001</c:v>
                </c:pt>
                <c:pt idx="8">
                  <c:v>94.898499000000001</c:v>
                </c:pt>
                <c:pt idx="9">
                  <c:v>92.868049999999997</c:v>
                </c:pt>
                <c:pt idx="10">
                  <c:v>91.974845999999999</c:v>
                </c:pt>
                <c:pt idx="11">
                  <c:v>91.300895999999995</c:v>
                </c:pt>
                <c:pt idx="12">
                  <c:v>90.420035999999996</c:v>
                </c:pt>
                <c:pt idx="13">
                  <c:v>89.892120000000006</c:v>
                </c:pt>
                <c:pt idx="14">
                  <c:v>89.209395999999998</c:v>
                </c:pt>
                <c:pt idx="15">
                  <c:v>88.333916000000002</c:v>
                </c:pt>
                <c:pt idx="16">
                  <c:v>87.434517</c:v>
                </c:pt>
                <c:pt idx="17">
                  <c:v>86.560547</c:v>
                </c:pt>
                <c:pt idx="18">
                  <c:v>85.685706999999994</c:v>
                </c:pt>
                <c:pt idx="19">
                  <c:v>84.926544000000007</c:v>
                </c:pt>
                <c:pt idx="20">
                  <c:v>84.196113999999994</c:v>
                </c:pt>
                <c:pt idx="21">
                  <c:v>83.506621999999993</c:v>
                </c:pt>
                <c:pt idx="22">
                  <c:v>82.829536000000004</c:v>
                </c:pt>
                <c:pt idx="23">
                  <c:v>82.192406000000005</c:v>
                </c:pt>
                <c:pt idx="24">
                  <c:v>81.577042000000006</c:v>
                </c:pt>
                <c:pt idx="25">
                  <c:v>81.045981999999995</c:v>
                </c:pt>
                <c:pt idx="26">
                  <c:v>80.551437000000007</c:v>
                </c:pt>
                <c:pt idx="27">
                  <c:v>80.126282000000003</c:v>
                </c:pt>
                <c:pt idx="28">
                  <c:v>79.782882999999998</c:v>
                </c:pt>
                <c:pt idx="29">
                  <c:v>79.460915</c:v>
                </c:pt>
                <c:pt idx="30">
                  <c:v>79.111176</c:v>
                </c:pt>
                <c:pt idx="31">
                  <c:v>78.722778000000005</c:v>
                </c:pt>
                <c:pt idx="32">
                  <c:v>78.359734000000003</c:v>
                </c:pt>
                <c:pt idx="33">
                  <c:v>78.036240000000006</c:v>
                </c:pt>
                <c:pt idx="34">
                  <c:v>77.757003999999995</c:v>
                </c:pt>
                <c:pt idx="35">
                  <c:v>77.481369000000001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907-4290-A1B6-80413DA8CC48}"/>
            </c:ext>
          </c:extLst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Sheet1!$L$2:$L$37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96.519058000000001</c:v>
                </c:pt>
                <c:pt idx="8">
                  <c:v>94.897605999999996</c:v>
                </c:pt>
                <c:pt idx="9">
                  <c:v>92.866859000000005</c:v>
                </c:pt>
                <c:pt idx="10">
                  <c:v>92.039017000000001</c:v>
                </c:pt>
                <c:pt idx="11">
                  <c:v>91.376671000000002</c:v>
                </c:pt>
                <c:pt idx="12">
                  <c:v>90.584266999999997</c:v>
                </c:pt>
                <c:pt idx="13">
                  <c:v>90.151009000000002</c:v>
                </c:pt>
                <c:pt idx="14">
                  <c:v>89.498123000000007</c:v>
                </c:pt>
                <c:pt idx="15">
                  <c:v>88.694557000000003</c:v>
                </c:pt>
                <c:pt idx="16">
                  <c:v>87.932479999999998</c:v>
                </c:pt>
                <c:pt idx="17">
                  <c:v>87.139579999999995</c:v>
                </c:pt>
                <c:pt idx="18">
                  <c:v>86.296272000000002</c:v>
                </c:pt>
                <c:pt idx="19">
                  <c:v>85.526420999999999</c:v>
                </c:pt>
                <c:pt idx="20">
                  <c:v>84.849052</c:v>
                </c:pt>
                <c:pt idx="21">
                  <c:v>84.222176000000005</c:v>
                </c:pt>
                <c:pt idx="22">
                  <c:v>83.511825999999999</c:v>
                </c:pt>
                <c:pt idx="23">
                  <c:v>82.767302999999998</c:v>
                </c:pt>
                <c:pt idx="24">
                  <c:v>82.029769999999999</c:v>
                </c:pt>
                <c:pt idx="25">
                  <c:v>81.351806999999994</c:v>
                </c:pt>
                <c:pt idx="26">
                  <c:v>80.706008999999995</c:v>
                </c:pt>
                <c:pt idx="27">
                  <c:v>80.130332999999993</c:v>
                </c:pt>
                <c:pt idx="28">
                  <c:v>79.643944000000005</c:v>
                </c:pt>
                <c:pt idx="29">
                  <c:v>79.208686999999998</c:v>
                </c:pt>
                <c:pt idx="30">
                  <c:v>78.707733000000005</c:v>
                </c:pt>
                <c:pt idx="31">
                  <c:v>78.204796000000002</c:v>
                </c:pt>
                <c:pt idx="32">
                  <c:v>77.725677000000005</c:v>
                </c:pt>
                <c:pt idx="33">
                  <c:v>77.341560000000001</c:v>
                </c:pt>
                <c:pt idx="34">
                  <c:v>76.917679000000007</c:v>
                </c:pt>
                <c:pt idx="35">
                  <c:v>76.529228000000003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907-4290-A1B6-80413DA8CC48}"/>
            </c:ext>
          </c:extLst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Sheet1!$M$2:$M$37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96.521666999999994</c:v>
                </c:pt>
                <c:pt idx="8">
                  <c:v>94.892112999999995</c:v>
                </c:pt>
                <c:pt idx="9">
                  <c:v>93.036536999999996</c:v>
                </c:pt>
                <c:pt idx="10">
                  <c:v>92.331108</c:v>
                </c:pt>
                <c:pt idx="11">
                  <c:v>91.801758000000007</c:v>
                </c:pt>
                <c:pt idx="12">
                  <c:v>90.985352000000006</c:v>
                </c:pt>
                <c:pt idx="13">
                  <c:v>90.539330000000007</c:v>
                </c:pt>
                <c:pt idx="14">
                  <c:v>89.894760000000005</c:v>
                </c:pt>
                <c:pt idx="15">
                  <c:v>89.090873999999999</c:v>
                </c:pt>
                <c:pt idx="16">
                  <c:v>88.257698000000005</c:v>
                </c:pt>
                <c:pt idx="17">
                  <c:v>87.473395999999994</c:v>
                </c:pt>
                <c:pt idx="18">
                  <c:v>86.608574000000004</c:v>
                </c:pt>
                <c:pt idx="19">
                  <c:v>85.852997000000002</c:v>
                </c:pt>
                <c:pt idx="20">
                  <c:v>85.201576000000003</c:v>
                </c:pt>
                <c:pt idx="21">
                  <c:v>84.62294</c:v>
                </c:pt>
                <c:pt idx="22">
                  <c:v>84.061592000000005</c:v>
                </c:pt>
                <c:pt idx="23">
                  <c:v>83.452697999999998</c:v>
                </c:pt>
                <c:pt idx="24">
                  <c:v>82.842277999999993</c:v>
                </c:pt>
                <c:pt idx="25">
                  <c:v>82.314064000000002</c:v>
                </c:pt>
                <c:pt idx="26">
                  <c:v>81.839354999999998</c:v>
                </c:pt>
                <c:pt idx="27">
                  <c:v>81.438773999999995</c:v>
                </c:pt>
                <c:pt idx="28">
                  <c:v>81.103119000000007</c:v>
                </c:pt>
                <c:pt idx="29">
                  <c:v>80.819716999999997</c:v>
                </c:pt>
                <c:pt idx="30">
                  <c:v>80.539817999999997</c:v>
                </c:pt>
                <c:pt idx="31">
                  <c:v>80.258529999999993</c:v>
                </c:pt>
                <c:pt idx="32">
                  <c:v>79.950507999999999</c:v>
                </c:pt>
                <c:pt idx="33">
                  <c:v>79.651024000000007</c:v>
                </c:pt>
                <c:pt idx="34">
                  <c:v>79.386291999999997</c:v>
                </c:pt>
                <c:pt idx="35">
                  <c:v>79.116355999999996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907-4290-A1B6-80413DA8CC48}"/>
            </c:ext>
          </c:extLst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Sheet1!$N$2:$N$37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96.519347999999994</c:v>
                </c:pt>
                <c:pt idx="8">
                  <c:v>94.890144000000006</c:v>
                </c:pt>
                <c:pt idx="9">
                  <c:v>93.035156000000001</c:v>
                </c:pt>
                <c:pt idx="10">
                  <c:v>92.369300999999993</c:v>
                </c:pt>
                <c:pt idx="11">
                  <c:v>91.832526999999999</c:v>
                </c:pt>
                <c:pt idx="12">
                  <c:v>91.110184000000004</c:v>
                </c:pt>
                <c:pt idx="13">
                  <c:v>90.704459999999997</c:v>
                </c:pt>
                <c:pt idx="14">
                  <c:v>90.063591000000002</c:v>
                </c:pt>
                <c:pt idx="15">
                  <c:v>89.31662</c:v>
                </c:pt>
                <c:pt idx="16">
                  <c:v>88.571944999999999</c:v>
                </c:pt>
                <c:pt idx="17">
                  <c:v>87.782653999999994</c:v>
                </c:pt>
                <c:pt idx="18">
                  <c:v>87.010323</c:v>
                </c:pt>
                <c:pt idx="19">
                  <c:v>86.316993999999994</c:v>
                </c:pt>
                <c:pt idx="20">
                  <c:v>85.627814999999998</c:v>
                </c:pt>
                <c:pt idx="21">
                  <c:v>84.922470000000004</c:v>
                </c:pt>
                <c:pt idx="22">
                  <c:v>84.306174999999996</c:v>
                </c:pt>
                <c:pt idx="23">
                  <c:v>83.711517000000001</c:v>
                </c:pt>
                <c:pt idx="24">
                  <c:v>83.019217999999995</c:v>
                </c:pt>
                <c:pt idx="25">
                  <c:v>82.324577000000005</c:v>
                </c:pt>
                <c:pt idx="26">
                  <c:v>81.720725999999999</c:v>
                </c:pt>
                <c:pt idx="27">
                  <c:v>81.185256999999993</c:v>
                </c:pt>
                <c:pt idx="28">
                  <c:v>80.727440000000001</c:v>
                </c:pt>
                <c:pt idx="29">
                  <c:v>80.253990000000002</c:v>
                </c:pt>
                <c:pt idx="30">
                  <c:v>79.788680999999997</c:v>
                </c:pt>
                <c:pt idx="31">
                  <c:v>79.376082999999994</c:v>
                </c:pt>
                <c:pt idx="32">
                  <c:v>78.911895999999999</c:v>
                </c:pt>
                <c:pt idx="33">
                  <c:v>78.540595999999994</c:v>
                </c:pt>
                <c:pt idx="34">
                  <c:v>78.198013000000003</c:v>
                </c:pt>
                <c:pt idx="35">
                  <c:v>77.856903000000003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D907-4290-A1B6-80413DA8CC48}"/>
            </c:ext>
          </c:extLst>
        </c:ser>
        <c:ser>
          <c:idx val="1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Sheet1!$A$2:$A$37</c:f>
              <c:strCach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101.555702</c:v>
                </c:pt>
                <c:pt idx="1">
                  <c:v>99.500122000000005</c:v>
                </c:pt>
                <c:pt idx="2">
                  <c:v>98.407050999999996</c:v>
                </c:pt>
                <c:pt idx="3">
                  <c:v>102.68411999999999</c:v>
                </c:pt>
                <c:pt idx="4">
                  <c:v>100.875038</c:v>
                </c:pt>
                <c:pt idx="5">
                  <c:v>92.873703000000006</c:v>
                </c:pt>
                <c:pt idx="6">
                  <c:v>95.001648000000003</c:v>
                </c:pt>
                <c:pt idx="7">
                  <c:v>96.520187000000007</c:v>
                </c:pt>
                <c:pt idx="8">
                  <c:v>94.907600000000002</c:v>
                </c:pt>
                <c:pt idx="9">
                  <c:v>92.965705999999997</c:v>
                </c:pt>
                <c:pt idx="10">
                  <c:v>92.204841999999999</c:v>
                </c:pt>
                <c:pt idx="11">
                  <c:v>91.668807999999999</c:v>
                </c:pt>
                <c:pt idx="12">
                  <c:v>90.945740000000001</c:v>
                </c:pt>
                <c:pt idx="13">
                  <c:v>90.547614999999993</c:v>
                </c:pt>
                <c:pt idx="14">
                  <c:v>89.897819999999996</c:v>
                </c:pt>
                <c:pt idx="15">
                  <c:v>89.117981</c:v>
                </c:pt>
                <c:pt idx="16">
                  <c:v>88.313621999999995</c:v>
                </c:pt>
                <c:pt idx="17">
                  <c:v>87.548271</c:v>
                </c:pt>
                <c:pt idx="18">
                  <c:v>86.710746999999998</c:v>
                </c:pt>
                <c:pt idx="19">
                  <c:v>85.890129000000002</c:v>
                </c:pt>
                <c:pt idx="20">
                  <c:v>85.181640999999999</c:v>
                </c:pt>
                <c:pt idx="21">
                  <c:v>84.502601999999996</c:v>
                </c:pt>
                <c:pt idx="22">
                  <c:v>83.877906999999993</c:v>
                </c:pt>
                <c:pt idx="23">
                  <c:v>83.211494000000002</c:v>
                </c:pt>
                <c:pt idx="24">
                  <c:v>82.597617999999997</c:v>
                </c:pt>
                <c:pt idx="25">
                  <c:v>82.042580000000001</c:v>
                </c:pt>
                <c:pt idx="26">
                  <c:v>81.545753000000005</c:v>
                </c:pt>
                <c:pt idx="27">
                  <c:v>81.104857999999993</c:v>
                </c:pt>
                <c:pt idx="28">
                  <c:v>80.731537000000003</c:v>
                </c:pt>
                <c:pt idx="29">
                  <c:v>80.403251999999995</c:v>
                </c:pt>
                <c:pt idx="30">
                  <c:v>80.062279000000004</c:v>
                </c:pt>
                <c:pt idx="31">
                  <c:v>79.645531000000005</c:v>
                </c:pt>
                <c:pt idx="32">
                  <c:v>79.335136000000006</c:v>
                </c:pt>
                <c:pt idx="33">
                  <c:v>79.057586999999998</c:v>
                </c:pt>
                <c:pt idx="34">
                  <c:v>78.810997</c:v>
                </c:pt>
                <c:pt idx="35">
                  <c:v>78.560989000000006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907-4290-A1B6-80413DA8C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81376"/>
        <c:axId val="63382464"/>
      </c:lineChart>
      <c:catAx>
        <c:axId val="63381376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82464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63382464"/>
        <c:scaling>
          <c:orientation val="minMax"/>
          <c:max val="11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81376"/>
        <c:crossesAt val="8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03421910203571E-2"/>
          <c:y val="0.13145781370249143"/>
          <c:w val="0.56189672441807703"/>
          <c:h val="0.74183580747155742"/>
        </c:manualLayout>
      </c:layout>
      <c:lineChart>
        <c:grouping val="standard"/>
        <c:varyColors val="0"/>
        <c:ser>
          <c:idx val="4"/>
          <c:order val="0"/>
          <c:tx>
            <c:strRef>
              <c:f>'Figure 1'!$B$7</c:f>
              <c:strCache>
                <c:ptCount val="1"/>
                <c:pt idx="0">
                  <c:v>No IRA</c:v>
                </c:pt>
              </c:strCache>
            </c:strRef>
          </c:tx>
          <c:spPr>
            <a:ln w="28575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'Figure 1'!$A$8:$A$53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'Figure 1'!$B$8:$B$53</c:f>
              <c:numCache>
                <c:formatCode>General</c:formatCode>
                <c:ptCount val="46"/>
                <c:pt idx="0">
                  <c:v>6.0069946939999994</c:v>
                </c:pt>
                <c:pt idx="1">
                  <c:v>5.9293320999999999</c:v>
                </c:pt>
                <c:pt idx="2">
                  <c:v>6.0155403730000003</c:v>
                </c:pt>
                <c:pt idx="3">
                  <c:v>5.8231302320000005</c:v>
                </c:pt>
                <c:pt idx="4">
                  <c:v>5.4036641740000002</c:v>
                </c:pt>
                <c:pt idx="5">
                  <c:v>5.5935610689999997</c:v>
                </c:pt>
                <c:pt idx="6">
                  <c:v>5.4546011759999997</c:v>
                </c:pt>
                <c:pt idx="7">
                  <c:v>5.2362231450000003</c:v>
                </c:pt>
                <c:pt idx="8">
                  <c:v>5.3587941579999994</c:v>
                </c:pt>
                <c:pt idx="9">
                  <c:v>5.4138352200000002</c:v>
                </c:pt>
                <c:pt idx="10">
                  <c:v>5.2620653500000003</c:v>
                </c:pt>
                <c:pt idx="11">
                  <c:v>5.1695294570000003</c:v>
                </c:pt>
                <c:pt idx="12">
                  <c:v>5.1311517819999999</c:v>
                </c:pt>
                <c:pt idx="13">
                  <c:v>5.2773085289999999</c:v>
                </c:pt>
                <c:pt idx="14">
                  <c:v>5.1462843839999994</c:v>
                </c:pt>
                <c:pt idx="15">
                  <c:v>4.576563825</c:v>
                </c:pt>
                <c:pt idx="16">
                  <c:v>4.8723981910000003</c:v>
                </c:pt>
                <c:pt idx="17">
                  <c:v>4.8539554579999997</c:v>
                </c:pt>
                <c:pt idx="18">
                  <c:v>4.751324307</c:v>
                </c:pt>
                <c:pt idx="19">
                  <c:v>4.6841453790000003</c:v>
                </c:pt>
                <c:pt idx="20">
                  <c:v>4.6002730649999997</c:v>
                </c:pt>
                <c:pt idx="21">
                  <c:v>4.5580565069999999</c:v>
                </c:pt>
                <c:pt idx="22">
                  <c:v>4.5195435929999999</c:v>
                </c:pt>
                <c:pt idx="23">
                  <c:v>4.4938965049999995</c:v>
                </c:pt>
                <c:pt idx="24">
                  <c:v>4.4685475599999993</c:v>
                </c:pt>
                <c:pt idx="25">
                  <c:v>4.4247126239999996</c:v>
                </c:pt>
                <c:pt idx="26">
                  <c:v>4.3745540060000003</c:v>
                </c:pt>
                <c:pt idx="27">
                  <c:v>4.341387192</c:v>
                </c:pt>
                <c:pt idx="28">
                  <c:v>4.3294889830000001</c:v>
                </c:pt>
                <c:pt idx="29">
                  <c:v>4.3212947819999998</c:v>
                </c:pt>
                <c:pt idx="30">
                  <c:v>4.3069044730000003</c:v>
                </c:pt>
                <c:pt idx="31">
                  <c:v>4.2884165889999997</c:v>
                </c:pt>
                <c:pt idx="32">
                  <c:v>4.2861569919999996</c:v>
                </c:pt>
                <c:pt idx="33">
                  <c:v>4.2647171330000004</c:v>
                </c:pt>
                <c:pt idx="34">
                  <c:v>4.2508922170000005</c:v>
                </c:pt>
                <c:pt idx="35">
                  <c:v>4.2341330670000001</c:v>
                </c:pt>
                <c:pt idx="36">
                  <c:v>4.2427903770000004</c:v>
                </c:pt>
                <c:pt idx="37">
                  <c:v>4.2549554440000001</c:v>
                </c:pt>
                <c:pt idx="38">
                  <c:v>4.2631535520000003</c:v>
                </c:pt>
                <c:pt idx="39">
                  <c:v>4.2652654229999998</c:v>
                </c:pt>
                <c:pt idx="40">
                  <c:v>4.2666702569999995</c:v>
                </c:pt>
                <c:pt idx="41">
                  <c:v>4.2736993549999998</c:v>
                </c:pt>
                <c:pt idx="42">
                  <c:v>4.2765420240000003</c:v>
                </c:pt>
                <c:pt idx="43">
                  <c:v>4.2775590239999994</c:v>
                </c:pt>
                <c:pt idx="44">
                  <c:v>4.2927395970000006</c:v>
                </c:pt>
                <c:pt idx="45">
                  <c:v>4.3085981059999998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2B2-4ED5-B729-B7C5DE82A477}"/>
            </c:ext>
          </c:extLst>
        </c:ser>
        <c:ser>
          <c:idx val="1"/>
          <c:order val="1"/>
          <c:tx>
            <c:strRef>
              <c:f>'Figure 1'!$C$7</c:f>
              <c:strCache>
                <c:ptCount val="1"/>
                <c:pt idx="0">
                  <c:v>Low Uptake</c:v>
                </c:pt>
              </c:strCache>
            </c:strRef>
          </c:tx>
          <c:spPr>
            <a:ln w="22225" cap="rnd">
              <a:solidFill>
                <a:sysClr val="window" lastClr="FFFFFF">
                  <a:lumMod val="65000"/>
                </a:sys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'Figure 1'!$A$8:$A$53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'Figure 1'!$C$8:$C$53</c:f>
              <c:numCache>
                <c:formatCode>General</c:formatCode>
                <c:ptCount val="46"/>
                <c:pt idx="0">
                  <c:v>6.0069946939999994</c:v>
                </c:pt>
                <c:pt idx="1">
                  <c:v>5.9293320999999999</c:v>
                </c:pt>
                <c:pt idx="2">
                  <c:v>6.0155403730000003</c:v>
                </c:pt>
                <c:pt idx="3">
                  <c:v>5.8231302320000005</c:v>
                </c:pt>
                <c:pt idx="4">
                  <c:v>5.4036641740000002</c:v>
                </c:pt>
                <c:pt idx="5">
                  <c:v>5.593561008</c:v>
                </c:pt>
                <c:pt idx="6">
                  <c:v>5.4546011759999997</c:v>
                </c:pt>
                <c:pt idx="7">
                  <c:v>5.2362231450000003</c:v>
                </c:pt>
                <c:pt idx="8">
                  <c:v>5.3587941579999994</c:v>
                </c:pt>
                <c:pt idx="9">
                  <c:v>5.4138352200000002</c:v>
                </c:pt>
                <c:pt idx="10">
                  <c:v>5.2620653500000003</c:v>
                </c:pt>
                <c:pt idx="11">
                  <c:v>5.1695292740000003</c:v>
                </c:pt>
                <c:pt idx="12">
                  <c:v>5.1311520260000005</c:v>
                </c:pt>
                <c:pt idx="13">
                  <c:v>5.2773086510000002</c:v>
                </c:pt>
                <c:pt idx="14">
                  <c:v>5.1462843849999995</c:v>
                </c:pt>
                <c:pt idx="15">
                  <c:v>4.576563825</c:v>
                </c:pt>
                <c:pt idx="16">
                  <c:v>4.8723980129999998</c:v>
                </c:pt>
                <c:pt idx="17">
                  <c:v>4.8533306679999999</c:v>
                </c:pt>
                <c:pt idx="18">
                  <c:v>4.7439085700000003</c:v>
                </c:pt>
                <c:pt idx="19">
                  <c:v>4.6680519549999993</c:v>
                </c:pt>
                <c:pt idx="20">
                  <c:v>4.5862749319999994</c:v>
                </c:pt>
                <c:pt idx="21">
                  <c:v>4.5370874140000002</c:v>
                </c:pt>
                <c:pt idx="22">
                  <c:v>4.4952875360000002</c:v>
                </c:pt>
                <c:pt idx="23">
                  <c:v>4.4670349959999998</c:v>
                </c:pt>
                <c:pt idx="24">
                  <c:v>4.4346701769999992</c:v>
                </c:pt>
                <c:pt idx="25">
                  <c:v>4.3754499320000004</c:v>
                </c:pt>
                <c:pt idx="26">
                  <c:v>4.3366934769999999</c:v>
                </c:pt>
                <c:pt idx="27">
                  <c:v>4.3152782160000003</c:v>
                </c:pt>
                <c:pt idx="28">
                  <c:v>4.2965151380000002</c:v>
                </c:pt>
                <c:pt idx="29">
                  <c:v>4.2734386969999996</c:v>
                </c:pt>
                <c:pt idx="30">
                  <c:v>4.2524217569999996</c:v>
                </c:pt>
                <c:pt idx="31">
                  <c:v>4.2452984160000007</c:v>
                </c:pt>
                <c:pt idx="32">
                  <c:v>4.2347603009999997</c:v>
                </c:pt>
                <c:pt idx="33">
                  <c:v>4.2050795139999995</c:v>
                </c:pt>
                <c:pt idx="34">
                  <c:v>4.1907408549999996</c:v>
                </c:pt>
                <c:pt idx="35">
                  <c:v>4.1792888379999997</c:v>
                </c:pt>
                <c:pt idx="36">
                  <c:v>4.1861295440000008</c:v>
                </c:pt>
                <c:pt idx="37">
                  <c:v>4.1896241129999998</c:v>
                </c:pt>
                <c:pt idx="38">
                  <c:v>4.1997132019999999</c:v>
                </c:pt>
                <c:pt idx="39">
                  <c:v>4.2133970109999996</c:v>
                </c:pt>
                <c:pt idx="40">
                  <c:v>4.2275518270000001</c:v>
                </c:pt>
                <c:pt idx="41">
                  <c:v>4.2441633950000002</c:v>
                </c:pt>
                <c:pt idx="42">
                  <c:v>4.2494085550000005</c:v>
                </c:pt>
                <c:pt idx="43">
                  <c:v>4.2545743260000002</c:v>
                </c:pt>
                <c:pt idx="44">
                  <c:v>4.2623690560000007</c:v>
                </c:pt>
                <c:pt idx="45">
                  <c:v>4.2677438079999996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7D-479A-AAAA-BA758516D4A0}"/>
            </c:ext>
          </c:extLst>
        </c:ser>
        <c:ser>
          <c:idx val="2"/>
          <c:order val="2"/>
          <c:tx>
            <c:strRef>
              <c:f>'Figure 1'!$D$7</c:f>
              <c:strCache>
                <c:ptCount val="1"/>
                <c:pt idx="0">
                  <c:v>High Uptake</c:v>
                </c:pt>
              </c:strCache>
            </c:strRef>
          </c:tx>
          <c:spPr>
            <a:ln w="31750" cap="rnd">
              <a:solidFill>
                <a:sysClr val="window" lastClr="FFFFFF">
                  <a:lumMod val="65000"/>
                </a:sys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 1'!$A$8:$A$53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'Figure 1'!$D$8:$D$53</c:f>
              <c:numCache>
                <c:formatCode>General</c:formatCode>
                <c:ptCount val="46"/>
                <c:pt idx="0">
                  <c:v>6.0069946939999994</c:v>
                </c:pt>
                <c:pt idx="1">
                  <c:v>5.9293320999999999</c:v>
                </c:pt>
                <c:pt idx="2">
                  <c:v>6.0155403730000003</c:v>
                </c:pt>
                <c:pt idx="3">
                  <c:v>5.8231302320000005</c:v>
                </c:pt>
                <c:pt idx="4">
                  <c:v>5.4036641740000002</c:v>
                </c:pt>
                <c:pt idx="5">
                  <c:v>5.593561008</c:v>
                </c:pt>
                <c:pt idx="6">
                  <c:v>5.4546011759999997</c:v>
                </c:pt>
                <c:pt idx="7">
                  <c:v>5.2362231450000003</c:v>
                </c:pt>
                <c:pt idx="8">
                  <c:v>5.3587941579999994</c:v>
                </c:pt>
                <c:pt idx="9">
                  <c:v>5.4138352200000002</c:v>
                </c:pt>
                <c:pt idx="10">
                  <c:v>5.2620653500000003</c:v>
                </c:pt>
                <c:pt idx="11">
                  <c:v>5.1695293960000006</c:v>
                </c:pt>
                <c:pt idx="12">
                  <c:v>5.1311516600000004</c:v>
                </c:pt>
                <c:pt idx="13">
                  <c:v>5.2773085289999999</c:v>
                </c:pt>
                <c:pt idx="14">
                  <c:v>5.146284262</c:v>
                </c:pt>
                <c:pt idx="15">
                  <c:v>4.5765639470000004</c:v>
                </c:pt>
                <c:pt idx="16">
                  <c:v>4.8723981580000002</c:v>
                </c:pt>
                <c:pt idx="17">
                  <c:v>4.8537572920000001</c:v>
                </c:pt>
                <c:pt idx="18">
                  <c:v>4.7444479309999998</c:v>
                </c:pt>
                <c:pt idx="19">
                  <c:v>4.6694680240000004</c:v>
                </c:pt>
                <c:pt idx="20">
                  <c:v>4.552213944</c:v>
                </c:pt>
                <c:pt idx="21">
                  <c:v>4.4254056600000009</c:v>
                </c:pt>
                <c:pt idx="22">
                  <c:v>4.2615090999999996</c:v>
                </c:pt>
                <c:pt idx="23">
                  <c:v>4.1288181960000001</c:v>
                </c:pt>
                <c:pt idx="24">
                  <c:v>4.0261374350000008</c:v>
                </c:pt>
                <c:pt idx="25">
                  <c:v>3.9441691990000005</c:v>
                </c:pt>
                <c:pt idx="26">
                  <c:v>3.8929100849999996</c:v>
                </c:pt>
                <c:pt idx="27">
                  <c:v>3.8722800529999999</c:v>
                </c:pt>
                <c:pt idx="28">
                  <c:v>3.8629173200000002</c:v>
                </c:pt>
                <c:pt idx="29">
                  <c:v>3.8228258530000003</c:v>
                </c:pt>
                <c:pt idx="30">
                  <c:v>3.7956335509999999</c:v>
                </c:pt>
                <c:pt idx="31">
                  <c:v>3.7848033729999999</c:v>
                </c:pt>
                <c:pt idx="32">
                  <c:v>3.780984889</c:v>
                </c:pt>
                <c:pt idx="33">
                  <c:v>3.7934474429999998</c:v>
                </c:pt>
                <c:pt idx="34">
                  <c:v>3.7885069480000002</c:v>
                </c:pt>
                <c:pt idx="35">
                  <c:v>3.801820749</c:v>
                </c:pt>
                <c:pt idx="36">
                  <c:v>3.8016497130000002</c:v>
                </c:pt>
                <c:pt idx="37">
                  <c:v>3.808447154</c:v>
                </c:pt>
                <c:pt idx="38">
                  <c:v>3.8226257229999998</c:v>
                </c:pt>
                <c:pt idx="39">
                  <c:v>3.831455472</c:v>
                </c:pt>
                <c:pt idx="40">
                  <c:v>3.84265868</c:v>
                </c:pt>
                <c:pt idx="41">
                  <c:v>3.8495530010000003</c:v>
                </c:pt>
                <c:pt idx="42">
                  <c:v>3.8573210709999999</c:v>
                </c:pt>
                <c:pt idx="43">
                  <c:v>3.8550531489999997</c:v>
                </c:pt>
                <c:pt idx="44">
                  <c:v>3.8656037730000006</c:v>
                </c:pt>
                <c:pt idx="45">
                  <c:v>3.882947734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57D-479A-AAAA-BA758516D4A0}"/>
            </c:ext>
          </c:extLst>
        </c:ser>
        <c:ser>
          <c:idx val="0"/>
          <c:order val="3"/>
          <c:tx>
            <c:strRef>
              <c:f>'Figure 1'!$E$7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'Figure 1'!$A$8:$A$53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'Figure 1'!$E$8:$E$53</c:f>
              <c:numCache>
                <c:formatCode>General</c:formatCode>
                <c:ptCount val="46"/>
                <c:pt idx="0">
                  <c:v>6.0069946940000003</c:v>
                </c:pt>
                <c:pt idx="1">
                  <c:v>5.9293320999999999</c:v>
                </c:pt>
                <c:pt idx="2">
                  <c:v>6.0155403729999994</c:v>
                </c:pt>
                <c:pt idx="3">
                  <c:v>5.8231302319999996</c:v>
                </c:pt>
                <c:pt idx="4">
                  <c:v>5.4036641740000002</c:v>
                </c:pt>
                <c:pt idx="5">
                  <c:v>5.593561008</c:v>
                </c:pt>
                <c:pt idx="6">
                  <c:v>5.4546011759999997</c:v>
                </c:pt>
                <c:pt idx="7">
                  <c:v>5.2362231450000003</c:v>
                </c:pt>
                <c:pt idx="8">
                  <c:v>5.3587941579999994</c:v>
                </c:pt>
                <c:pt idx="9">
                  <c:v>5.4138352200000011</c:v>
                </c:pt>
                <c:pt idx="10">
                  <c:v>5.2620653499999994</c:v>
                </c:pt>
                <c:pt idx="11">
                  <c:v>5.1695293959999997</c:v>
                </c:pt>
                <c:pt idx="12">
                  <c:v>5.1311519039999993</c:v>
                </c:pt>
                <c:pt idx="13">
                  <c:v>5.2773084070000005</c:v>
                </c:pt>
                <c:pt idx="14">
                  <c:v>5.146284506999999</c:v>
                </c:pt>
                <c:pt idx="15">
                  <c:v>4.5765639469999995</c:v>
                </c:pt>
                <c:pt idx="16">
                  <c:v>4.8723980839999994</c:v>
                </c:pt>
                <c:pt idx="17">
                  <c:v>4.8535256849999993</c:v>
                </c:pt>
                <c:pt idx="18">
                  <c:v>4.7149946659999999</c:v>
                </c:pt>
                <c:pt idx="19">
                  <c:v>4.6642851859999999</c:v>
                </c:pt>
                <c:pt idx="20">
                  <c:v>4.5536677180000007</c:v>
                </c:pt>
                <c:pt idx="21">
                  <c:v>4.4227063509999995</c:v>
                </c:pt>
                <c:pt idx="22">
                  <c:v>4.2823909619999991</c:v>
                </c:pt>
                <c:pt idx="23">
                  <c:v>4.1746463069999997</c:v>
                </c:pt>
                <c:pt idx="24">
                  <c:v>4.0831052639999994</c:v>
                </c:pt>
                <c:pt idx="25">
                  <c:v>4.0107688909999997</c:v>
                </c:pt>
                <c:pt idx="26">
                  <c:v>3.967831152</c:v>
                </c:pt>
                <c:pt idx="27">
                  <c:v>3.941638755</c:v>
                </c:pt>
                <c:pt idx="28">
                  <c:v>3.9299208619999999</c:v>
                </c:pt>
                <c:pt idx="29">
                  <c:v>3.9123613279999998</c:v>
                </c:pt>
                <c:pt idx="30">
                  <c:v>3.902683954</c:v>
                </c:pt>
                <c:pt idx="31">
                  <c:v>3.8937426330000005</c:v>
                </c:pt>
                <c:pt idx="32">
                  <c:v>3.8857867379999997</c:v>
                </c:pt>
                <c:pt idx="33">
                  <c:v>3.8771960079999999</c:v>
                </c:pt>
                <c:pt idx="34">
                  <c:v>3.8741461170000004</c:v>
                </c:pt>
                <c:pt idx="35">
                  <c:v>3.8767978639999998</c:v>
                </c:pt>
                <c:pt idx="36">
                  <c:v>3.8875987760000004</c:v>
                </c:pt>
                <c:pt idx="37">
                  <c:v>3.8989483040000001</c:v>
                </c:pt>
                <c:pt idx="38">
                  <c:v>3.9049839290000001</c:v>
                </c:pt>
                <c:pt idx="39">
                  <c:v>3.9042554619999996</c:v>
                </c:pt>
                <c:pt idx="40">
                  <c:v>3.9075904860000001</c:v>
                </c:pt>
                <c:pt idx="41">
                  <c:v>3.9042046909999999</c:v>
                </c:pt>
                <c:pt idx="42">
                  <c:v>3.9142411109999999</c:v>
                </c:pt>
                <c:pt idx="43">
                  <c:v>3.9223693249999996</c:v>
                </c:pt>
                <c:pt idx="44">
                  <c:v>3.9357330319999999</c:v>
                </c:pt>
                <c:pt idx="45">
                  <c:v>3.9494366260000002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57D-479A-AAAA-BA758516D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65504"/>
        <c:axId val="162566048"/>
      </c:lineChart>
      <c:catAx>
        <c:axId val="16256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566048"/>
        <c:crosses val="autoZero"/>
        <c:auto val="1"/>
        <c:lblAlgn val="ctr"/>
        <c:lblOffset val="100"/>
        <c:tickLblSkip val="15"/>
        <c:tickMarkSkip val="15"/>
        <c:noMultiLvlLbl val="0"/>
      </c:catAx>
      <c:valAx>
        <c:axId val="1625660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565504"/>
        <c:crossesAt val="18"/>
        <c:crossBetween val="midCat"/>
        <c:majorUnit val="1.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578580846492263"/>
          <c:y val="0.31239163089133881"/>
          <c:w val="0.33656503191816056"/>
          <c:h val="0.528491050701032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08058714882879E-2"/>
          <c:y val="0.16225749125109359"/>
          <c:w val="0.59260297008835872"/>
          <c:h val="0.7378701881014873"/>
        </c:manualLayout>
      </c:layout>
      <c:areaChart>
        <c:grouping val="stacked"/>
        <c:varyColors val="0"/>
        <c:ser>
          <c:idx val="13"/>
          <c:order val="12"/>
          <c:tx>
            <c:strRef>
              <c:f>Sheet1!$O$1</c:f>
              <c:strCache>
                <c:ptCount val="1"/>
                <c:pt idx="0">
                  <c:v>Minimum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Sheet1!$O$2:$O$32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90.373908999999998</c:v>
                </c:pt>
                <c:pt idx="2">
                  <c:v>92.980887999999993</c:v>
                </c:pt>
                <c:pt idx="3">
                  <c:v>91.168846000000002</c:v>
                </c:pt>
                <c:pt idx="4">
                  <c:v>87.843018000000001</c:v>
                </c:pt>
                <c:pt idx="5">
                  <c:v>86.832306000000003</c:v>
                </c:pt>
                <c:pt idx="6">
                  <c:v>85.975937000000002</c:v>
                </c:pt>
                <c:pt idx="7">
                  <c:v>85.259293</c:v>
                </c:pt>
                <c:pt idx="8">
                  <c:v>84.507942</c:v>
                </c:pt>
                <c:pt idx="9">
                  <c:v>83.661986999999996</c:v>
                </c:pt>
                <c:pt idx="10">
                  <c:v>82.839798000000002</c:v>
                </c:pt>
                <c:pt idx="11">
                  <c:v>82.010986000000003</c:v>
                </c:pt>
                <c:pt idx="12">
                  <c:v>81.164467000000002</c:v>
                </c:pt>
                <c:pt idx="13">
                  <c:v>80.445160000000001</c:v>
                </c:pt>
                <c:pt idx="14">
                  <c:v>79.738701000000006</c:v>
                </c:pt>
                <c:pt idx="15">
                  <c:v>79.142409999999998</c:v>
                </c:pt>
                <c:pt idx="16">
                  <c:v>78.616912999999997</c:v>
                </c:pt>
                <c:pt idx="17">
                  <c:v>78.135986000000003</c:v>
                </c:pt>
                <c:pt idx="18">
                  <c:v>77.637894000000003</c:v>
                </c:pt>
                <c:pt idx="19">
                  <c:v>77.130447000000004</c:v>
                </c:pt>
                <c:pt idx="20">
                  <c:v>76.609343999999993</c:v>
                </c:pt>
                <c:pt idx="21">
                  <c:v>76.144454999999994</c:v>
                </c:pt>
                <c:pt idx="22">
                  <c:v>75.746071000000001</c:v>
                </c:pt>
                <c:pt idx="23">
                  <c:v>75.403419</c:v>
                </c:pt>
                <c:pt idx="24">
                  <c:v>75.086098000000007</c:v>
                </c:pt>
                <c:pt idx="25">
                  <c:v>74.822104999999993</c:v>
                </c:pt>
                <c:pt idx="26">
                  <c:v>74.567359999999994</c:v>
                </c:pt>
                <c:pt idx="27">
                  <c:v>74.316367999999997</c:v>
                </c:pt>
                <c:pt idx="28">
                  <c:v>74.072647000000003</c:v>
                </c:pt>
                <c:pt idx="29">
                  <c:v>73.829871999999995</c:v>
                </c:pt>
                <c:pt idx="30">
                  <c:v>73.578429999999997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A7-427D-9231-A72CF97C4FFE}"/>
            </c:ext>
          </c:extLst>
        </c:ser>
        <c:ser>
          <c:idx val="14"/>
          <c:order val="13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Sheet1!$P$2:$P$32</c:f>
              <c:numCache>
                <c:formatCode>General</c:formatCode>
                <c:ptCount val="31"/>
                <c:pt idx="0">
                  <c:v>0</c:v>
                </c:pt>
                <c:pt idx="1">
                  <c:v>8.0000000082236511E-6</c:v>
                </c:pt>
                <c:pt idx="2">
                  <c:v>9.7237000000006901E-2</c:v>
                </c:pt>
                <c:pt idx="3">
                  <c:v>0.97806599999999833</c:v>
                </c:pt>
                <c:pt idx="4">
                  <c:v>0.84978399999999965</c:v>
                </c:pt>
                <c:pt idx="5">
                  <c:v>1.4730069999999955</c:v>
                </c:pt>
                <c:pt idx="6">
                  <c:v>1.9303819999999945</c:v>
                </c:pt>
                <c:pt idx="7">
                  <c:v>2.3412930000000074</c:v>
                </c:pt>
                <c:pt idx="8">
                  <c:v>2.6658709999999957</c:v>
                </c:pt>
                <c:pt idx="9">
                  <c:v>2.8988420000000019</c:v>
                </c:pt>
                <c:pt idx="10">
                  <c:v>3.0105059999999924</c:v>
                </c:pt>
                <c:pt idx="11">
                  <c:v>3.0459979999999973</c:v>
                </c:pt>
                <c:pt idx="12">
                  <c:v>3.0838999999999999</c:v>
                </c:pt>
                <c:pt idx="13">
                  <c:v>3.1087650000000053</c:v>
                </c:pt>
                <c:pt idx="14">
                  <c:v>3.1338269999999966</c:v>
                </c:pt>
                <c:pt idx="15">
                  <c:v>3.136170000000007</c:v>
                </c:pt>
                <c:pt idx="16">
                  <c:v>3.0672300000000092</c:v>
                </c:pt>
                <c:pt idx="17">
                  <c:v>2.9687809999999928</c:v>
                </c:pt>
                <c:pt idx="18">
                  <c:v>2.8855590000000007</c:v>
                </c:pt>
                <c:pt idx="19">
                  <c:v>2.8606719999999939</c:v>
                </c:pt>
                <c:pt idx="20">
                  <c:v>2.9393090000000086</c:v>
                </c:pt>
                <c:pt idx="21">
                  <c:v>3.0036620000000056</c:v>
                </c:pt>
                <c:pt idx="22">
                  <c:v>3.0682829999999939</c:v>
                </c:pt>
                <c:pt idx="23">
                  <c:v>3.1442339999999973</c:v>
                </c:pt>
                <c:pt idx="24">
                  <c:v>3.2182159999999982</c:v>
                </c:pt>
                <c:pt idx="25">
                  <c:v>3.2929460000000006</c:v>
                </c:pt>
                <c:pt idx="26">
                  <c:v>3.3825840000000085</c:v>
                </c:pt>
                <c:pt idx="27">
                  <c:v>3.4773330000000016</c:v>
                </c:pt>
                <c:pt idx="28">
                  <c:v>3.630675999999994</c:v>
                </c:pt>
                <c:pt idx="29">
                  <c:v>3.8277670000000086</c:v>
                </c:pt>
                <c:pt idx="30">
                  <c:v>4.0480500000000035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A7-427D-9231-A72CF97C4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83008"/>
        <c:axId val="684543584"/>
      </c:areaChar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92.980903999999995</c:v>
                </c:pt>
                <c:pt idx="3">
                  <c:v>91.633812000000006</c:v>
                </c:pt>
                <c:pt idx="4">
                  <c:v>88.432700999999994</c:v>
                </c:pt>
                <c:pt idx="5">
                  <c:v>87.872353000000004</c:v>
                </c:pt>
                <c:pt idx="6">
                  <c:v>87.321021999999999</c:v>
                </c:pt>
                <c:pt idx="7">
                  <c:v>86.760993999999997</c:v>
                </c:pt>
                <c:pt idx="8">
                  <c:v>86.105705</c:v>
                </c:pt>
                <c:pt idx="9">
                  <c:v>85.344161999999997</c:v>
                </c:pt>
                <c:pt idx="10">
                  <c:v>84.500541999999996</c:v>
                </c:pt>
                <c:pt idx="11">
                  <c:v>83.613242999999997</c:v>
                </c:pt>
                <c:pt idx="12">
                  <c:v>82.746200999999999</c:v>
                </c:pt>
                <c:pt idx="13">
                  <c:v>81.991919999999993</c:v>
                </c:pt>
                <c:pt idx="14">
                  <c:v>81.266791999999995</c:v>
                </c:pt>
                <c:pt idx="15">
                  <c:v>80.686019999999999</c:v>
                </c:pt>
                <c:pt idx="16">
                  <c:v>80.187607</c:v>
                </c:pt>
                <c:pt idx="17">
                  <c:v>79.659285999999994</c:v>
                </c:pt>
                <c:pt idx="18">
                  <c:v>79.120163000000005</c:v>
                </c:pt>
                <c:pt idx="19">
                  <c:v>78.62191</c:v>
                </c:pt>
                <c:pt idx="20">
                  <c:v>78.164230000000003</c:v>
                </c:pt>
                <c:pt idx="21">
                  <c:v>77.742531</c:v>
                </c:pt>
                <c:pt idx="22">
                  <c:v>77.382499999999993</c:v>
                </c:pt>
                <c:pt idx="23">
                  <c:v>77.086105000000003</c:v>
                </c:pt>
                <c:pt idx="24">
                  <c:v>76.836539999999999</c:v>
                </c:pt>
                <c:pt idx="25">
                  <c:v>76.600493999999998</c:v>
                </c:pt>
                <c:pt idx="26">
                  <c:v>76.365677000000005</c:v>
                </c:pt>
                <c:pt idx="27">
                  <c:v>76.146598999999995</c:v>
                </c:pt>
                <c:pt idx="28">
                  <c:v>75.937042000000005</c:v>
                </c:pt>
                <c:pt idx="29">
                  <c:v>75.757277999999999</c:v>
                </c:pt>
                <c:pt idx="30">
                  <c:v>75.630088999999998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CA7-427D-9231-A72CF97C4FFE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90.373908999999998</c:v>
                </c:pt>
                <c:pt idx="2">
                  <c:v>93.078117000000006</c:v>
                </c:pt>
                <c:pt idx="3">
                  <c:v>92.045981999999995</c:v>
                </c:pt>
                <c:pt idx="4">
                  <c:v>88.449554000000006</c:v>
                </c:pt>
                <c:pt idx="5">
                  <c:v>87.996573999999995</c:v>
                </c:pt>
                <c:pt idx="6">
                  <c:v>87.537384000000003</c:v>
                </c:pt>
                <c:pt idx="7">
                  <c:v>87.038200000000003</c:v>
                </c:pt>
                <c:pt idx="8">
                  <c:v>86.442939999999993</c:v>
                </c:pt>
                <c:pt idx="9">
                  <c:v>85.764495999999994</c:v>
                </c:pt>
                <c:pt idx="10">
                  <c:v>85.022498999999996</c:v>
                </c:pt>
                <c:pt idx="11">
                  <c:v>84.264809</c:v>
                </c:pt>
                <c:pt idx="12">
                  <c:v>83.502105999999998</c:v>
                </c:pt>
                <c:pt idx="13">
                  <c:v>82.811867000000007</c:v>
                </c:pt>
                <c:pt idx="14">
                  <c:v>82.109275999999994</c:v>
                </c:pt>
                <c:pt idx="15">
                  <c:v>81.525772000000003</c:v>
                </c:pt>
                <c:pt idx="16">
                  <c:v>81.030097999999995</c:v>
                </c:pt>
                <c:pt idx="17">
                  <c:v>80.596633999999995</c:v>
                </c:pt>
                <c:pt idx="18">
                  <c:v>80.166411999999994</c:v>
                </c:pt>
                <c:pt idx="19">
                  <c:v>79.757141000000004</c:v>
                </c:pt>
                <c:pt idx="20">
                  <c:v>79.334937999999994</c:v>
                </c:pt>
                <c:pt idx="21">
                  <c:v>78.951515000000001</c:v>
                </c:pt>
                <c:pt idx="22">
                  <c:v>78.632912000000005</c:v>
                </c:pt>
                <c:pt idx="23">
                  <c:v>78.370734999999996</c:v>
                </c:pt>
                <c:pt idx="24">
                  <c:v>78.140511000000004</c:v>
                </c:pt>
                <c:pt idx="25">
                  <c:v>77.936629999999994</c:v>
                </c:pt>
                <c:pt idx="26">
                  <c:v>77.759536999999995</c:v>
                </c:pt>
                <c:pt idx="27">
                  <c:v>77.594513000000006</c:v>
                </c:pt>
                <c:pt idx="28">
                  <c:v>77.473067999999998</c:v>
                </c:pt>
                <c:pt idx="29">
                  <c:v>77.381782999999999</c:v>
                </c:pt>
                <c:pt idx="30">
                  <c:v>77.309760999999995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CA7-427D-9231-A72CF97C4FFE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93.023308</c:v>
                </c:pt>
                <c:pt idx="3">
                  <c:v>92.146912</c:v>
                </c:pt>
                <c:pt idx="4">
                  <c:v>88.561194999999998</c:v>
                </c:pt>
                <c:pt idx="5">
                  <c:v>88.186577</c:v>
                </c:pt>
                <c:pt idx="6">
                  <c:v>87.906318999999996</c:v>
                </c:pt>
                <c:pt idx="7">
                  <c:v>87.600586000000007</c:v>
                </c:pt>
                <c:pt idx="8">
                  <c:v>87.173812999999996</c:v>
                </c:pt>
                <c:pt idx="9">
                  <c:v>86.560828999999998</c:v>
                </c:pt>
                <c:pt idx="10">
                  <c:v>85.850303999999994</c:v>
                </c:pt>
                <c:pt idx="11">
                  <c:v>85.056984</c:v>
                </c:pt>
                <c:pt idx="12">
                  <c:v>84.248367000000002</c:v>
                </c:pt>
                <c:pt idx="13">
                  <c:v>83.553925000000007</c:v>
                </c:pt>
                <c:pt idx="14">
                  <c:v>82.872528000000003</c:v>
                </c:pt>
                <c:pt idx="15">
                  <c:v>82.278580000000005</c:v>
                </c:pt>
                <c:pt idx="16">
                  <c:v>81.684143000000006</c:v>
                </c:pt>
                <c:pt idx="17">
                  <c:v>81.104766999999995</c:v>
                </c:pt>
                <c:pt idx="18">
                  <c:v>80.523453000000003</c:v>
                </c:pt>
                <c:pt idx="19">
                  <c:v>79.973747000000003</c:v>
                </c:pt>
                <c:pt idx="20">
                  <c:v>79.440337999999997</c:v>
                </c:pt>
                <c:pt idx="21">
                  <c:v>78.903274999999994</c:v>
                </c:pt>
                <c:pt idx="22">
                  <c:v>78.439094999999995</c:v>
                </c:pt>
                <c:pt idx="23">
                  <c:v>78.065078999999997</c:v>
                </c:pt>
                <c:pt idx="24">
                  <c:v>77.711219999999997</c:v>
                </c:pt>
                <c:pt idx="25">
                  <c:v>77.384933000000004</c:v>
                </c:pt>
                <c:pt idx="26">
                  <c:v>77.109504999999999</c:v>
                </c:pt>
                <c:pt idx="27">
                  <c:v>76.837204</c:v>
                </c:pt>
                <c:pt idx="28">
                  <c:v>76.595078000000001</c:v>
                </c:pt>
                <c:pt idx="29">
                  <c:v>76.366600000000005</c:v>
                </c:pt>
                <c:pt idx="30">
                  <c:v>76.162993999999998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CA7-427D-9231-A72CF97C4FFE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93.023314999999997</c:v>
                </c:pt>
                <c:pt idx="3">
                  <c:v>91.168846000000002</c:v>
                </c:pt>
                <c:pt idx="4">
                  <c:v>88.115707</c:v>
                </c:pt>
                <c:pt idx="5">
                  <c:v>87.640090999999998</c:v>
                </c:pt>
                <c:pt idx="6">
                  <c:v>87.128119999999996</c:v>
                </c:pt>
                <c:pt idx="7">
                  <c:v>86.536118000000002</c:v>
                </c:pt>
                <c:pt idx="8">
                  <c:v>85.852515999999994</c:v>
                </c:pt>
                <c:pt idx="9">
                  <c:v>85.108101000000005</c:v>
                </c:pt>
                <c:pt idx="10">
                  <c:v>84.290679999999995</c:v>
                </c:pt>
                <c:pt idx="11">
                  <c:v>83.447806999999997</c:v>
                </c:pt>
                <c:pt idx="12">
                  <c:v>82.629936000000001</c:v>
                </c:pt>
                <c:pt idx="13">
                  <c:v>81.947533000000007</c:v>
                </c:pt>
                <c:pt idx="14">
                  <c:v>81.296745000000001</c:v>
                </c:pt>
                <c:pt idx="15">
                  <c:v>80.770149000000004</c:v>
                </c:pt>
                <c:pt idx="16">
                  <c:v>80.280227999999994</c:v>
                </c:pt>
                <c:pt idx="17">
                  <c:v>79.819923000000003</c:v>
                </c:pt>
                <c:pt idx="18">
                  <c:v>79.335419000000002</c:v>
                </c:pt>
                <c:pt idx="19">
                  <c:v>78.870422000000005</c:v>
                </c:pt>
                <c:pt idx="20">
                  <c:v>78.441299000000001</c:v>
                </c:pt>
                <c:pt idx="21">
                  <c:v>78.061829000000003</c:v>
                </c:pt>
                <c:pt idx="22">
                  <c:v>77.744597999999996</c:v>
                </c:pt>
                <c:pt idx="23">
                  <c:v>77.479354999999998</c:v>
                </c:pt>
                <c:pt idx="24">
                  <c:v>77.189507000000006</c:v>
                </c:pt>
                <c:pt idx="25">
                  <c:v>76.924835000000002</c:v>
                </c:pt>
                <c:pt idx="26">
                  <c:v>76.682113999999999</c:v>
                </c:pt>
                <c:pt idx="27">
                  <c:v>76.467162999999999</c:v>
                </c:pt>
                <c:pt idx="28">
                  <c:v>76.283637999999996</c:v>
                </c:pt>
                <c:pt idx="29">
                  <c:v>76.116507999999996</c:v>
                </c:pt>
                <c:pt idx="30">
                  <c:v>75.97081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CA7-427D-9231-A72CF97C4FFE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93.023308</c:v>
                </c:pt>
                <c:pt idx="3">
                  <c:v>91.799308999999994</c:v>
                </c:pt>
                <c:pt idx="4">
                  <c:v>88.692802</c:v>
                </c:pt>
                <c:pt idx="5">
                  <c:v>88.305312999999998</c:v>
                </c:pt>
                <c:pt idx="6">
                  <c:v>87.816710999999998</c:v>
                </c:pt>
                <c:pt idx="7">
                  <c:v>87.252266000000006</c:v>
                </c:pt>
                <c:pt idx="8">
                  <c:v>86.618545999999995</c:v>
                </c:pt>
                <c:pt idx="9">
                  <c:v>85.878365000000002</c:v>
                </c:pt>
                <c:pt idx="10">
                  <c:v>85.066047999999995</c:v>
                </c:pt>
                <c:pt idx="11">
                  <c:v>84.205162000000001</c:v>
                </c:pt>
                <c:pt idx="12">
                  <c:v>83.380547000000007</c:v>
                </c:pt>
                <c:pt idx="13">
                  <c:v>82.691208000000003</c:v>
                </c:pt>
                <c:pt idx="14">
                  <c:v>82.029433999999995</c:v>
                </c:pt>
                <c:pt idx="15">
                  <c:v>81.503806999999995</c:v>
                </c:pt>
                <c:pt idx="16">
                  <c:v>81.052856000000006</c:v>
                </c:pt>
                <c:pt idx="17">
                  <c:v>80.633201999999997</c:v>
                </c:pt>
                <c:pt idx="18">
                  <c:v>80.158378999999996</c:v>
                </c:pt>
                <c:pt idx="19">
                  <c:v>79.677871999999994</c:v>
                </c:pt>
                <c:pt idx="20">
                  <c:v>79.229324000000005</c:v>
                </c:pt>
                <c:pt idx="21">
                  <c:v>78.839416999999997</c:v>
                </c:pt>
                <c:pt idx="22">
                  <c:v>78.525390999999999</c:v>
                </c:pt>
                <c:pt idx="23">
                  <c:v>78.260788000000005</c:v>
                </c:pt>
                <c:pt idx="24">
                  <c:v>78.014977000000002</c:v>
                </c:pt>
                <c:pt idx="25">
                  <c:v>77.801749999999998</c:v>
                </c:pt>
                <c:pt idx="26">
                  <c:v>77.635909999999996</c:v>
                </c:pt>
                <c:pt idx="27">
                  <c:v>77.480605999999995</c:v>
                </c:pt>
                <c:pt idx="28">
                  <c:v>77.341476</c:v>
                </c:pt>
                <c:pt idx="29">
                  <c:v>77.213515999999998</c:v>
                </c:pt>
                <c:pt idx="30">
                  <c:v>77.125977000000006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CA7-427D-9231-A72CF97C4FFE}"/>
            </c:ext>
          </c:extLst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Sheet1!$H$2:$H$32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93.023323000000005</c:v>
                </c:pt>
                <c:pt idx="3">
                  <c:v>91.847892999999999</c:v>
                </c:pt>
                <c:pt idx="4">
                  <c:v>87.843018000000001</c:v>
                </c:pt>
                <c:pt idx="5">
                  <c:v>86.832306000000003</c:v>
                </c:pt>
                <c:pt idx="6">
                  <c:v>85.975937000000002</c:v>
                </c:pt>
                <c:pt idx="7">
                  <c:v>85.259293</c:v>
                </c:pt>
                <c:pt idx="8">
                  <c:v>84.507942</c:v>
                </c:pt>
                <c:pt idx="9">
                  <c:v>83.661986999999996</c:v>
                </c:pt>
                <c:pt idx="10">
                  <c:v>82.839798000000002</c:v>
                </c:pt>
                <c:pt idx="11">
                  <c:v>82.010986000000003</c:v>
                </c:pt>
                <c:pt idx="12">
                  <c:v>81.164467000000002</c:v>
                </c:pt>
                <c:pt idx="13">
                  <c:v>80.445160000000001</c:v>
                </c:pt>
                <c:pt idx="14">
                  <c:v>79.738701000000006</c:v>
                </c:pt>
                <c:pt idx="15">
                  <c:v>79.142409999999998</c:v>
                </c:pt>
                <c:pt idx="16">
                  <c:v>78.616912999999997</c:v>
                </c:pt>
                <c:pt idx="17">
                  <c:v>78.135986000000003</c:v>
                </c:pt>
                <c:pt idx="18">
                  <c:v>77.637894000000003</c:v>
                </c:pt>
                <c:pt idx="19">
                  <c:v>77.130447000000004</c:v>
                </c:pt>
                <c:pt idx="20">
                  <c:v>76.609343999999993</c:v>
                </c:pt>
                <c:pt idx="21">
                  <c:v>76.144454999999994</c:v>
                </c:pt>
                <c:pt idx="22">
                  <c:v>75.746071000000001</c:v>
                </c:pt>
                <c:pt idx="23">
                  <c:v>75.403419</c:v>
                </c:pt>
                <c:pt idx="24">
                  <c:v>75.086098000000007</c:v>
                </c:pt>
                <c:pt idx="25">
                  <c:v>74.822104999999993</c:v>
                </c:pt>
                <c:pt idx="26">
                  <c:v>74.567359999999994</c:v>
                </c:pt>
                <c:pt idx="27">
                  <c:v>74.316367999999997</c:v>
                </c:pt>
                <c:pt idx="28">
                  <c:v>74.072647000000003</c:v>
                </c:pt>
                <c:pt idx="29">
                  <c:v>73.829871999999995</c:v>
                </c:pt>
                <c:pt idx="30">
                  <c:v>73.578429999999997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CA7-427D-9231-A72CF97C4FFE}"/>
            </c:ext>
          </c:extLst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Sheet1!$I$2:$I$32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93.023330999999999</c:v>
                </c:pt>
                <c:pt idx="3">
                  <c:v>91.801558999999997</c:v>
                </c:pt>
                <c:pt idx="4">
                  <c:v>88.434783999999993</c:v>
                </c:pt>
                <c:pt idx="5">
                  <c:v>87.918739000000002</c:v>
                </c:pt>
                <c:pt idx="6">
                  <c:v>87.352012999999999</c:v>
                </c:pt>
                <c:pt idx="7">
                  <c:v>86.726303000000001</c:v>
                </c:pt>
                <c:pt idx="8">
                  <c:v>86.014465000000001</c:v>
                </c:pt>
                <c:pt idx="9">
                  <c:v>85.209602000000004</c:v>
                </c:pt>
                <c:pt idx="10">
                  <c:v>84.346457999999998</c:v>
                </c:pt>
                <c:pt idx="11">
                  <c:v>83.462410000000006</c:v>
                </c:pt>
                <c:pt idx="12">
                  <c:v>82.592483999999999</c:v>
                </c:pt>
                <c:pt idx="13">
                  <c:v>81.868270999999993</c:v>
                </c:pt>
                <c:pt idx="14">
                  <c:v>81.179862999999997</c:v>
                </c:pt>
                <c:pt idx="15">
                  <c:v>80.621139999999997</c:v>
                </c:pt>
                <c:pt idx="16">
                  <c:v>80.125793000000002</c:v>
                </c:pt>
                <c:pt idx="17">
                  <c:v>79.655495000000002</c:v>
                </c:pt>
                <c:pt idx="18">
                  <c:v>79.183173999999994</c:v>
                </c:pt>
                <c:pt idx="19">
                  <c:v>78.732391000000007</c:v>
                </c:pt>
                <c:pt idx="20">
                  <c:v>78.304976999999994</c:v>
                </c:pt>
                <c:pt idx="21">
                  <c:v>77.900077999999993</c:v>
                </c:pt>
                <c:pt idx="22">
                  <c:v>77.505668999999997</c:v>
                </c:pt>
                <c:pt idx="23">
                  <c:v>77.160140999999996</c:v>
                </c:pt>
                <c:pt idx="24">
                  <c:v>76.869995000000003</c:v>
                </c:pt>
                <c:pt idx="25">
                  <c:v>76.598845999999995</c:v>
                </c:pt>
                <c:pt idx="26">
                  <c:v>76.349388000000005</c:v>
                </c:pt>
                <c:pt idx="27">
                  <c:v>76.146561000000005</c:v>
                </c:pt>
                <c:pt idx="28">
                  <c:v>75.973663000000002</c:v>
                </c:pt>
                <c:pt idx="29">
                  <c:v>75.826560999999998</c:v>
                </c:pt>
                <c:pt idx="30">
                  <c:v>75.679749000000001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CA7-427D-9231-A72CF97C4FFE}"/>
            </c:ext>
          </c:extLst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Sheet1!$J$2:$J$32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93.023330999999999</c:v>
                </c:pt>
                <c:pt idx="3">
                  <c:v>91.801437000000007</c:v>
                </c:pt>
                <c:pt idx="4">
                  <c:v>88.435233999999994</c:v>
                </c:pt>
                <c:pt idx="5">
                  <c:v>87.947104999999993</c:v>
                </c:pt>
                <c:pt idx="6">
                  <c:v>87.434555000000003</c:v>
                </c:pt>
                <c:pt idx="7">
                  <c:v>86.890129000000002</c:v>
                </c:pt>
                <c:pt idx="8">
                  <c:v>86.262473999999997</c:v>
                </c:pt>
                <c:pt idx="9">
                  <c:v>85.547661000000005</c:v>
                </c:pt>
                <c:pt idx="10">
                  <c:v>84.794219999999996</c:v>
                </c:pt>
                <c:pt idx="11">
                  <c:v>84.032371999999995</c:v>
                </c:pt>
                <c:pt idx="12">
                  <c:v>83.265793000000002</c:v>
                </c:pt>
                <c:pt idx="13">
                  <c:v>82.585846000000004</c:v>
                </c:pt>
                <c:pt idx="14">
                  <c:v>81.901283000000006</c:v>
                </c:pt>
                <c:pt idx="15">
                  <c:v>81.333556999999999</c:v>
                </c:pt>
                <c:pt idx="16">
                  <c:v>80.839584000000002</c:v>
                </c:pt>
                <c:pt idx="17">
                  <c:v>80.385300000000001</c:v>
                </c:pt>
                <c:pt idx="18">
                  <c:v>79.902068999999997</c:v>
                </c:pt>
                <c:pt idx="19">
                  <c:v>79.43383</c:v>
                </c:pt>
                <c:pt idx="20">
                  <c:v>78.978043</c:v>
                </c:pt>
                <c:pt idx="21">
                  <c:v>78.552498</c:v>
                </c:pt>
                <c:pt idx="22">
                  <c:v>78.190917999999996</c:v>
                </c:pt>
                <c:pt idx="23">
                  <c:v>77.901566000000003</c:v>
                </c:pt>
                <c:pt idx="24">
                  <c:v>77.624320999999995</c:v>
                </c:pt>
                <c:pt idx="25">
                  <c:v>77.379249999999999</c:v>
                </c:pt>
                <c:pt idx="26">
                  <c:v>77.178214999999994</c:v>
                </c:pt>
                <c:pt idx="27">
                  <c:v>76.922454999999999</c:v>
                </c:pt>
                <c:pt idx="28">
                  <c:v>76.722549000000001</c:v>
                </c:pt>
                <c:pt idx="29">
                  <c:v>76.589652999999998</c:v>
                </c:pt>
                <c:pt idx="30">
                  <c:v>76.519974000000005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CA7-427D-9231-A72CF97C4FFE}"/>
            </c:ext>
          </c:extLst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Sheet1!$K$2:$K$32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92.980887999999993</c:v>
                </c:pt>
                <c:pt idx="3">
                  <c:v>91.633506999999994</c:v>
                </c:pt>
                <c:pt idx="4">
                  <c:v>88.432472000000004</c:v>
                </c:pt>
                <c:pt idx="5">
                  <c:v>87.842162999999999</c:v>
                </c:pt>
                <c:pt idx="6">
                  <c:v>87.222892999999999</c:v>
                </c:pt>
                <c:pt idx="7">
                  <c:v>86.581412999999998</c:v>
                </c:pt>
                <c:pt idx="8">
                  <c:v>85.852058</c:v>
                </c:pt>
                <c:pt idx="9">
                  <c:v>85.026093000000003</c:v>
                </c:pt>
                <c:pt idx="10">
                  <c:v>84.121277000000006</c:v>
                </c:pt>
                <c:pt idx="11">
                  <c:v>83.185951000000003</c:v>
                </c:pt>
                <c:pt idx="12">
                  <c:v>82.266846000000001</c:v>
                </c:pt>
                <c:pt idx="13">
                  <c:v>81.517493999999999</c:v>
                </c:pt>
                <c:pt idx="14">
                  <c:v>80.816276999999999</c:v>
                </c:pt>
                <c:pt idx="15">
                  <c:v>80.212006000000002</c:v>
                </c:pt>
                <c:pt idx="16">
                  <c:v>79.646843000000004</c:v>
                </c:pt>
                <c:pt idx="17">
                  <c:v>79.155090000000001</c:v>
                </c:pt>
                <c:pt idx="18">
                  <c:v>78.689948999999999</c:v>
                </c:pt>
                <c:pt idx="19">
                  <c:v>78.243476999999999</c:v>
                </c:pt>
                <c:pt idx="20">
                  <c:v>77.809760999999995</c:v>
                </c:pt>
                <c:pt idx="21">
                  <c:v>77.394042999999996</c:v>
                </c:pt>
                <c:pt idx="22">
                  <c:v>77.033371000000002</c:v>
                </c:pt>
                <c:pt idx="23">
                  <c:v>76.725776999999994</c:v>
                </c:pt>
                <c:pt idx="24">
                  <c:v>76.454612999999995</c:v>
                </c:pt>
                <c:pt idx="25">
                  <c:v>76.181038000000001</c:v>
                </c:pt>
                <c:pt idx="26">
                  <c:v>75.891762</c:v>
                </c:pt>
                <c:pt idx="27">
                  <c:v>75.616759999999999</c:v>
                </c:pt>
                <c:pt idx="28">
                  <c:v>75.374465999999998</c:v>
                </c:pt>
                <c:pt idx="29">
                  <c:v>75.178589000000002</c:v>
                </c:pt>
                <c:pt idx="30">
                  <c:v>75.011086000000006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CA7-427D-9231-A72CF97C4FFE}"/>
            </c:ext>
          </c:extLst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Sheet1!$L$2:$L$32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92.980926999999994</c:v>
                </c:pt>
                <c:pt idx="3">
                  <c:v>91.633301000000003</c:v>
                </c:pt>
                <c:pt idx="4">
                  <c:v>88.431358000000003</c:v>
                </c:pt>
                <c:pt idx="5">
                  <c:v>87.879058999999998</c:v>
                </c:pt>
                <c:pt idx="6">
                  <c:v>87.319519</c:v>
                </c:pt>
                <c:pt idx="7">
                  <c:v>86.771172000000007</c:v>
                </c:pt>
                <c:pt idx="8">
                  <c:v>86.142532000000003</c:v>
                </c:pt>
                <c:pt idx="9">
                  <c:v>85.414185000000003</c:v>
                </c:pt>
                <c:pt idx="10">
                  <c:v>84.606528999999995</c:v>
                </c:pt>
                <c:pt idx="11">
                  <c:v>83.778214000000006</c:v>
                </c:pt>
                <c:pt idx="12">
                  <c:v>82.967185999999998</c:v>
                </c:pt>
                <c:pt idx="13">
                  <c:v>82.258041000000006</c:v>
                </c:pt>
                <c:pt idx="14">
                  <c:v>81.554207000000005</c:v>
                </c:pt>
                <c:pt idx="15">
                  <c:v>80.984283000000005</c:v>
                </c:pt>
                <c:pt idx="16">
                  <c:v>80.494202000000001</c:v>
                </c:pt>
                <c:pt idx="17">
                  <c:v>79.973350999999994</c:v>
                </c:pt>
                <c:pt idx="18">
                  <c:v>79.431229000000002</c:v>
                </c:pt>
                <c:pt idx="19">
                  <c:v>78.937393</c:v>
                </c:pt>
                <c:pt idx="20">
                  <c:v>78.492737000000005</c:v>
                </c:pt>
                <c:pt idx="21">
                  <c:v>78.083595000000003</c:v>
                </c:pt>
                <c:pt idx="22">
                  <c:v>77.719994</c:v>
                </c:pt>
                <c:pt idx="23">
                  <c:v>77.416351000000006</c:v>
                </c:pt>
                <c:pt idx="24">
                  <c:v>77.160872999999995</c:v>
                </c:pt>
                <c:pt idx="25">
                  <c:v>76.912520999999998</c:v>
                </c:pt>
                <c:pt idx="26">
                  <c:v>76.660224999999997</c:v>
                </c:pt>
                <c:pt idx="27">
                  <c:v>76.447220000000002</c:v>
                </c:pt>
                <c:pt idx="28">
                  <c:v>76.290428000000006</c:v>
                </c:pt>
                <c:pt idx="29">
                  <c:v>76.147857999999999</c:v>
                </c:pt>
                <c:pt idx="30">
                  <c:v>76.040137999999999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CA7-427D-9231-A72CF97C4FFE}"/>
            </c:ext>
          </c:extLst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Sheet1!$M$2:$M$32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90.373908999999998</c:v>
                </c:pt>
                <c:pt idx="2">
                  <c:v>93.078109999999995</c:v>
                </c:pt>
                <c:pt idx="3">
                  <c:v>92.046028000000007</c:v>
                </c:pt>
                <c:pt idx="4">
                  <c:v>88.446449000000001</c:v>
                </c:pt>
                <c:pt idx="5">
                  <c:v>87.982483000000002</c:v>
                </c:pt>
                <c:pt idx="6">
                  <c:v>87.478499999999997</c:v>
                </c:pt>
                <c:pt idx="7">
                  <c:v>86.904708999999997</c:v>
                </c:pt>
                <c:pt idx="8">
                  <c:v>86.257171999999997</c:v>
                </c:pt>
                <c:pt idx="9">
                  <c:v>85.515495000000001</c:v>
                </c:pt>
                <c:pt idx="10">
                  <c:v>84.727729999999994</c:v>
                </c:pt>
                <c:pt idx="11">
                  <c:v>83.908851999999996</c:v>
                </c:pt>
                <c:pt idx="12">
                  <c:v>83.112922999999995</c:v>
                </c:pt>
                <c:pt idx="13">
                  <c:v>82.413482999999999</c:v>
                </c:pt>
                <c:pt idx="14">
                  <c:v>81.744185999999999</c:v>
                </c:pt>
                <c:pt idx="15">
                  <c:v>81.227806000000001</c:v>
                </c:pt>
                <c:pt idx="16">
                  <c:v>80.779961</c:v>
                </c:pt>
                <c:pt idx="17">
                  <c:v>80.388626000000002</c:v>
                </c:pt>
                <c:pt idx="18">
                  <c:v>79.966071999999997</c:v>
                </c:pt>
                <c:pt idx="19">
                  <c:v>79.537743000000006</c:v>
                </c:pt>
                <c:pt idx="20">
                  <c:v>79.115181000000007</c:v>
                </c:pt>
                <c:pt idx="21">
                  <c:v>78.722403999999997</c:v>
                </c:pt>
                <c:pt idx="22">
                  <c:v>78.395126000000005</c:v>
                </c:pt>
                <c:pt idx="23">
                  <c:v>78.116660999999993</c:v>
                </c:pt>
                <c:pt idx="24">
                  <c:v>77.881011999999998</c:v>
                </c:pt>
                <c:pt idx="25">
                  <c:v>77.670722999999995</c:v>
                </c:pt>
                <c:pt idx="26">
                  <c:v>77.482024999999993</c:v>
                </c:pt>
                <c:pt idx="27">
                  <c:v>77.302093999999997</c:v>
                </c:pt>
                <c:pt idx="28">
                  <c:v>77.143082000000007</c:v>
                </c:pt>
                <c:pt idx="29">
                  <c:v>77.012871000000004</c:v>
                </c:pt>
                <c:pt idx="30">
                  <c:v>76.894165000000001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CA7-427D-9231-A72CF97C4FFE}"/>
            </c:ext>
          </c:extLst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Sheet1!$N$2:$N$32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90.373908999999998</c:v>
                </c:pt>
                <c:pt idx="2">
                  <c:v>93.078125</c:v>
                </c:pt>
                <c:pt idx="3">
                  <c:v>92.046051000000006</c:v>
                </c:pt>
                <c:pt idx="4">
                  <c:v>88.444519</c:v>
                </c:pt>
                <c:pt idx="5">
                  <c:v>88.006325000000004</c:v>
                </c:pt>
                <c:pt idx="6">
                  <c:v>87.541320999999996</c:v>
                </c:pt>
                <c:pt idx="7">
                  <c:v>87.038071000000002</c:v>
                </c:pt>
                <c:pt idx="8">
                  <c:v>86.455627000000007</c:v>
                </c:pt>
                <c:pt idx="9">
                  <c:v>85.774772999999996</c:v>
                </c:pt>
                <c:pt idx="10">
                  <c:v>85.056563999999995</c:v>
                </c:pt>
                <c:pt idx="11">
                  <c:v>84.319794000000002</c:v>
                </c:pt>
                <c:pt idx="12">
                  <c:v>83.575912000000002</c:v>
                </c:pt>
                <c:pt idx="13">
                  <c:v>82.933745999999999</c:v>
                </c:pt>
                <c:pt idx="14">
                  <c:v>82.309630999999996</c:v>
                </c:pt>
                <c:pt idx="15">
                  <c:v>81.769157000000007</c:v>
                </c:pt>
                <c:pt idx="16">
                  <c:v>81.272118000000006</c:v>
                </c:pt>
                <c:pt idx="17">
                  <c:v>80.837920999999994</c:v>
                </c:pt>
                <c:pt idx="18">
                  <c:v>80.406127999999995</c:v>
                </c:pt>
                <c:pt idx="19">
                  <c:v>79.991118999999998</c:v>
                </c:pt>
                <c:pt idx="20">
                  <c:v>79.548653000000002</c:v>
                </c:pt>
                <c:pt idx="21">
                  <c:v>79.148116999999999</c:v>
                </c:pt>
                <c:pt idx="22">
                  <c:v>78.814353999999994</c:v>
                </c:pt>
                <c:pt idx="23">
                  <c:v>78.547652999999997</c:v>
                </c:pt>
                <c:pt idx="24">
                  <c:v>78.304314000000005</c:v>
                </c:pt>
                <c:pt idx="25">
                  <c:v>78.115050999999994</c:v>
                </c:pt>
                <c:pt idx="26">
                  <c:v>77.949944000000002</c:v>
                </c:pt>
                <c:pt idx="27">
                  <c:v>77.793700999999999</c:v>
                </c:pt>
                <c:pt idx="28">
                  <c:v>77.703322999999997</c:v>
                </c:pt>
                <c:pt idx="29">
                  <c:v>77.657639000000003</c:v>
                </c:pt>
                <c:pt idx="30">
                  <c:v>77.626480000000001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DCA7-427D-9231-A72CF97C4FFE}"/>
            </c:ext>
          </c:extLst>
        </c:ser>
        <c:ser>
          <c:idx val="3"/>
          <c:order val="15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Sheet1!$A$2:$A$32</c:f>
              <c:numCache>
                <c:formatCode>yyyy</c:formatCode>
                <c:ptCount val="31"/>
                <c:pt idx="0">
                  <c:v>43831</c:v>
                </c:pt>
                <c:pt idx="1">
                  <c:v>44197</c:v>
                </c:pt>
                <c:pt idx="2">
                  <c:v>44562</c:v>
                </c:pt>
                <c:pt idx="3">
                  <c:v>44927</c:v>
                </c:pt>
                <c:pt idx="4">
                  <c:v>45292</c:v>
                </c:pt>
                <c:pt idx="5">
                  <c:v>45658</c:v>
                </c:pt>
                <c:pt idx="6">
                  <c:v>46023</c:v>
                </c:pt>
                <c:pt idx="7">
                  <c:v>46388</c:v>
                </c:pt>
                <c:pt idx="8">
                  <c:v>46753</c:v>
                </c:pt>
                <c:pt idx="9">
                  <c:v>47119</c:v>
                </c:pt>
                <c:pt idx="10">
                  <c:v>47484</c:v>
                </c:pt>
                <c:pt idx="11">
                  <c:v>47849</c:v>
                </c:pt>
                <c:pt idx="12">
                  <c:v>48214</c:v>
                </c:pt>
                <c:pt idx="13">
                  <c:v>48580</c:v>
                </c:pt>
                <c:pt idx="14">
                  <c:v>48945</c:v>
                </c:pt>
                <c:pt idx="15">
                  <c:v>49310</c:v>
                </c:pt>
                <c:pt idx="16">
                  <c:v>49675</c:v>
                </c:pt>
                <c:pt idx="17">
                  <c:v>50041</c:v>
                </c:pt>
                <c:pt idx="18">
                  <c:v>50406</c:v>
                </c:pt>
                <c:pt idx="19">
                  <c:v>50771</c:v>
                </c:pt>
                <c:pt idx="20">
                  <c:v>51136</c:v>
                </c:pt>
                <c:pt idx="21">
                  <c:v>51502</c:v>
                </c:pt>
                <c:pt idx="22">
                  <c:v>51867</c:v>
                </c:pt>
                <c:pt idx="23">
                  <c:v>52232</c:v>
                </c:pt>
                <c:pt idx="24">
                  <c:v>52597</c:v>
                </c:pt>
                <c:pt idx="25">
                  <c:v>52963</c:v>
                </c:pt>
                <c:pt idx="26">
                  <c:v>53328</c:v>
                </c:pt>
                <c:pt idx="27">
                  <c:v>53693</c:v>
                </c:pt>
                <c:pt idx="28">
                  <c:v>54058</c:v>
                </c:pt>
                <c:pt idx="29">
                  <c:v>54424</c:v>
                </c:pt>
                <c:pt idx="30">
                  <c:v>54789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90.840096000000003</c:v>
                </c:pt>
                <c:pt idx="1">
                  <c:v>90.373917000000006</c:v>
                </c:pt>
                <c:pt idx="2">
                  <c:v>93.023323000000005</c:v>
                </c:pt>
                <c:pt idx="3">
                  <c:v>91.801674000000006</c:v>
                </c:pt>
                <c:pt idx="4">
                  <c:v>88.420021000000006</c:v>
                </c:pt>
                <c:pt idx="5">
                  <c:v>87.901168999999996</c:v>
                </c:pt>
                <c:pt idx="6">
                  <c:v>87.405547999999996</c:v>
                </c:pt>
                <c:pt idx="7">
                  <c:v>86.898582000000005</c:v>
                </c:pt>
                <c:pt idx="8">
                  <c:v>86.294922</c:v>
                </c:pt>
                <c:pt idx="9">
                  <c:v>85.563857999999996</c:v>
                </c:pt>
                <c:pt idx="10">
                  <c:v>84.758437999999998</c:v>
                </c:pt>
                <c:pt idx="11">
                  <c:v>83.924873000000005</c:v>
                </c:pt>
                <c:pt idx="12">
                  <c:v>83.114104999999995</c:v>
                </c:pt>
                <c:pt idx="13">
                  <c:v>82.411513999999997</c:v>
                </c:pt>
                <c:pt idx="14">
                  <c:v>81.703484000000003</c:v>
                </c:pt>
                <c:pt idx="15">
                  <c:v>81.117576999999997</c:v>
                </c:pt>
                <c:pt idx="16">
                  <c:v>80.600104999999999</c:v>
                </c:pt>
                <c:pt idx="17">
                  <c:v>80.131668000000005</c:v>
                </c:pt>
                <c:pt idx="18">
                  <c:v>79.641068000000004</c:v>
                </c:pt>
                <c:pt idx="19">
                  <c:v>79.188064999999995</c:v>
                </c:pt>
                <c:pt idx="20">
                  <c:v>78.743117999999996</c:v>
                </c:pt>
                <c:pt idx="21">
                  <c:v>78.324791000000005</c:v>
                </c:pt>
                <c:pt idx="22">
                  <c:v>77.958663999999999</c:v>
                </c:pt>
                <c:pt idx="23">
                  <c:v>77.644553999999999</c:v>
                </c:pt>
                <c:pt idx="24">
                  <c:v>77.377632000000006</c:v>
                </c:pt>
                <c:pt idx="25">
                  <c:v>77.127983</c:v>
                </c:pt>
                <c:pt idx="26">
                  <c:v>76.874870000000001</c:v>
                </c:pt>
                <c:pt idx="27">
                  <c:v>76.670601000000005</c:v>
                </c:pt>
                <c:pt idx="28">
                  <c:v>76.504470999999995</c:v>
                </c:pt>
                <c:pt idx="29">
                  <c:v>76.365882999999997</c:v>
                </c:pt>
                <c:pt idx="30">
                  <c:v>76.260413999999997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CA7-427D-9231-A72CF97C4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83008"/>
        <c:axId val="684543584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15"/>
                <c:order val="14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Sheet1!$Q$1</c15:sqref>
                        </c15:formulaRef>
                      </c:ext>
                    </c:extLst>
                    <c:strCache>
                      <c:ptCount val="1"/>
                      <c:pt idx="0">
                        <c:v>Maximum</c:v>
                      </c:pt>
                    </c:strCache>
                  </c:strRef>
                </c:tx>
                <c:spPr>
                  <a:ln w="28575" cap="rnd">
                    <a:solidFill>
                      <a:srgbClr val="7F7F7F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Sheet1!$A$2:$A$32</c15:sqref>
                        </c15:formulaRef>
                      </c:ext>
                    </c:extLst>
                    <c:numCache>
                      <c:formatCode>yyyy</c:formatCode>
                      <c:ptCount val="31"/>
                      <c:pt idx="0">
                        <c:v>43831</c:v>
                      </c:pt>
                      <c:pt idx="1">
                        <c:v>44197</c:v>
                      </c:pt>
                      <c:pt idx="2">
                        <c:v>44562</c:v>
                      </c:pt>
                      <c:pt idx="3">
                        <c:v>44927</c:v>
                      </c:pt>
                      <c:pt idx="4">
                        <c:v>45292</c:v>
                      </c:pt>
                      <c:pt idx="5">
                        <c:v>45658</c:v>
                      </c:pt>
                      <c:pt idx="6">
                        <c:v>46023</c:v>
                      </c:pt>
                      <c:pt idx="7">
                        <c:v>46388</c:v>
                      </c:pt>
                      <c:pt idx="8">
                        <c:v>46753</c:v>
                      </c:pt>
                      <c:pt idx="9">
                        <c:v>47119</c:v>
                      </c:pt>
                      <c:pt idx="10">
                        <c:v>47484</c:v>
                      </c:pt>
                      <c:pt idx="11">
                        <c:v>47849</c:v>
                      </c:pt>
                      <c:pt idx="12">
                        <c:v>48214</c:v>
                      </c:pt>
                      <c:pt idx="13">
                        <c:v>48580</c:v>
                      </c:pt>
                      <c:pt idx="14">
                        <c:v>48945</c:v>
                      </c:pt>
                      <c:pt idx="15">
                        <c:v>49310</c:v>
                      </c:pt>
                      <c:pt idx="16">
                        <c:v>49675</c:v>
                      </c:pt>
                      <c:pt idx="17">
                        <c:v>50041</c:v>
                      </c:pt>
                      <c:pt idx="18">
                        <c:v>50406</c:v>
                      </c:pt>
                      <c:pt idx="19">
                        <c:v>50771</c:v>
                      </c:pt>
                      <c:pt idx="20">
                        <c:v>51136</c:v>
                      </c:pt>
                      <c:pt idx="21">
                        <c:v>51502</c:v>
                      </c:pt>
                      <c:pt idx="22">
                        <c:v>51867</c:v>
                      </c:pt>
                      <c:pt idx="23">
                        <c:v>52232</c:v>
                      </c:pt>
                      <c:pt idx="24">
                        <c:v>52597</c:v>
                      </c:pt>
                      <c:pt idx="25">
                        <c:v>52963</c:v>
                      </c:pt>
                      <c:pt idx="26">
                        <c:v>53328</c:v>
                      </c:pt>
                      <c:pt idx="27">
                        <c:v>53693</c:v>
                      </c:pt>
                      <c:pt idx="28">
                        <c:v>54058</c:v>
                      </c:pt>
                      <c:pt idx="29">
                        <c:v>54424</c:v>
                      </c:pt>
                      <c:pt idx="30">
                        <c:v>54789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Sheet1!$Q$2:$Q$32</c15:sqref>
                        </c15:formulaRef>
                      </c:ext>
                    </c:extLst>
                    <c:numCache>
                      <c:formatCode>General</c:formatCode>
                      <c:ptCount val="31"/>
                      <c:pt idx="0">
                        <c:v>90.840096000000003</c:v>
                      </c:pt>
                      <c:pt idx="1">
                        <c:v>90.373917000000006</c:v>
                      </c:pt>
                      <c:pt idx="2">
                        <c:v>93.078125</c:v>
                      </c:pt>
                      <c:pt idx="3">
                        <c:v>92.146912</c:v>
                      </c:pt>
                      <c:pt idx="4">
                        <c:v>88.692802</c:v>
                      </c:pt>
                      <c:pt idx="5">
                        <c:v>88.305312999999998</c:v>
                      </c:pt>
                      <c:pt idx="6">
                        <c:v>87.906318999999996</c:v>
                      </c:pt>
                      <c:pt idx="7">
                        <c:v>87.600586000000007</c:v>
                      </c:pt>
                      <c:pt idx="8">
                        <c:v>87.173812999999996</c:v>
                      </c:pt>
                      <c:pt idx="9">
                        <c:v>86.560828999999998</c:v>
                      </c:pt>
                      <c:pt idx="10">
                        <c:v>85.850303999999994</c:v>
                      </c:pt>
                      <c:pt idx="11">
                        <c:v>85.056984</c:v>
                      </c:pt>
                      <c:pt idx="12">
                        <c:v>84.248367000000002</c:v>
                      </c:pt>
                      <c:pt idx="13">
                        <c:v>83.553925000000007</c:v>
                      </c:pt>
                      <c:pt idx="14">
                        <c:v>82.872528000000003</c:v>
                      </c:pt>
                      <c:pt idx="15">
                        <c:v>82.278580000000005</c:v>
                      </c:pt>
                      <c:pt idx="16">
                        <c:v>81.684143000000006</c:v>
                      </c:pt>
                      <c:pt idx="17">
                        <c:v>81.104766999999995</c:v>
                      </c:pt>
                      <c:pt idx="18">
                        <c:v>80.523453000000003</c:v>
                      </c:pt>
                      <c:pt idx="19">
                        <c:v>79.991118999999998</c:v>
                      </c:pt>
                      <c:pt idx="20">
                        <c:v>79.548653000000002</c:v>
                      </c:pt>
                      <c:pt idx="21">
                        <c:v>79.148116999999999</c:v>
                      </c:pt>
                      <c:pt idx="22">
                        <c:v>78.814353999999994</c:v>
                      </c:pt>
                      <c:pt idx="23">
                        <c:v>78.547652999999997</c:v>
                      </c:pt>
                      <c:pt idx="24">
                        <c:v>78.304314000000005</c:v>
                      </c:pt>
                      <c:pt idx="25">
                        <c:v>78.115050999999994</c:v>
                      </c:pt>
                      <c:pt idx="26">
                        <c:v>77.949944000000002</c:v>
                      </c:pt>
                      <c:pt idx="27">
                        <c:v>77.793700999999999</c:v>
                      </c:pt>
                      <c:pt idx="28">
                        <c:v>77.703322999999997</c:v>
                      </c:pt>
                      <c:pt idx="29">
                        <c:v>77.657639000000003</c:v>
                      </c:pt>
                      <c:pt idx="30">
                        <c:v>77.626480000000001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F-DCA7-427D-9231-A72CF97C4FFE}"/>
                  </c:ext>
                </c:extLst>
              </c15:ser>
            </c15:filteredLineSeries>
          </c:ext>
        </c:extLst>
      </c:lineChart>
      <c:dateAx>
        <c:axId val="63383008"/>
        <c:scaling>
          <c:orientation val="minMax"/>
        </c:scaling>
        <c:delete val="0"/>
        <c:axPos val="b"/>
        <c:numFmt formatCode="yyyy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3584"/>
        <c:crosses val="autoZero"/>
        <c:auto val="1"/>
        <c:lblOffset val="100"/>
        <c:baseTimeUnit val="years"/>
        <c:majorUnit val="10"/>
        <c:minorUnit val="5"/>
      </c:dateAx>
      <c:valAx>
        <c:axId val="684543584"/>
        <c:scaling>
          <c:orientation val="minMax"/>
          <c:max val="11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83008"/>
        <c:crossesAt val="44562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accent2">
              <a:lumMod val="75000"/>
            </a:schemeClr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13745505739984E-2"/>
          <c:y val="0.17175470253718286"/>
          <c:w val="0.71115266841644798"/>
          <c:h val="0.75111083770778653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Sheet1!$O$2:$O$42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24.014548999999999</c:v>
                </c:pt>
                <c:pt idx="12">
                  <c:v>24.411836999999998</c:v>
                </c:pt>
                <c:pt idx="13">
                  <c:v>24.807894000000001</c:v>
                </c:pt>
                <c:pt idx="14">
                  <c:v>25.231541</c:v>
                </c:pt>
                <c:pt idx="15">
                  <c:v>25.693977</c:v>
                </c:pt>
                <c:pt idx="16">
                  <c:v>26.173158999999998</c:v>
                </c:pt>
                <c:pt idx="17">
                  <c:v>26.666312999999999</c:v>
                </c:pt>
                <c:pt idx="18">
                  <c:v>27.166889000000001</c:v>
                </c:pt>
                <c:pt idx="19">
                  <c:v>27.675353999999999</c:v>
                </c:pt>
                <c:pt idx="20">
                  <c:v>28.176428000000001</c:v>
                </c:pt>
                <c:pt idx="21">
                  <c:v>28.644831</c:v>
                </c:pt>
                <c:pt idx="22">
                  <c:v>29.097473000000001</c:v>
                </c:pt>
                <c:pt idx="23">
                  <c:v>29.506252</c:v>
                </c:pt>
                <c:pt idx="24">
                  <c:v>29.901593999999999</c:v>
                </c:pt>
                <c:pt idx="25">
                  <c:v>30.291457999999999</c:v>
                </c:pt>
                <c:pt idx="26">
                  <c:v>30.664719000000002</c:v>
                </c:pt>
                <c:pt idx="27">
                  <c:v>31.013394999999999</c:v>
                </c:pt>
                <c:pt idx="28">
                  <c:v>31.344738</c:v>
                </c:pt>
                <c:pt idx="29">
                  <c:v>31.664190000000001</c:v>
                </c:pt>
                <c:pt idx="30">
                  <c:v>31.955658</c:v>
                </c:pt>
                <c:pt idx="31">
                  <c:v>32.226311000000003</c:v>
                </c:pt>
                <c:pt idx="32">
                  <c:v>32.475490999999998</c:v>
                </c:pt>
                <c:pt idx="33">
                  <c:v>32.687396999999997</c:v>
                </c:pt>
                <c:pt idx="34">
                  <c:v>32.867420000000003</c:v>
                </c:pt>
                <c:pt idx="35">
                  <c:v>33.020718000000002</c:v>
                </c:pt>
                <c:pt idx="36">
                  <c:v>33.147480000000002</c:v>
                </c:pt>
                <c:pt idx="37">
                  <c:v>33.252547999999997</c:v>
                </c:pt>
                <c:pt idx="38">
                  <c:v>33.346114999999998</c:v>
                </c:pt>
                <c:pt idx="39">
                  <c:v>33.422511999999998</c:v>
                </c:pt>
                <c:pt idx="40">
                  <c:v>33.477626999999998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76-4F40-9A3E-9DA2FE70B99F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Sheet1!$P$2:$P$42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3.8870000000024163E-3</c:v>
                </c:pt>
                <c:pt idx="12">
                  <c:v>9.2480000000030316E-3</c:v>
                </c:pt>
                <c:pt idx="13">
                  <c:v>7.1992999999999086E-2</c:v>
                </c:pt>
                <c:pt idx="14">
                  <c:v>0.14166799999999924</c:v>
                </c:pt>
                <c:pt idx="15">
                  <c:v>0.25844800000000134</c:v>
                </c:pt>
                <c:pt idx="16">
                  <c:v>0.40770300000000148</c:v>
                </c:pt>
                <c:pt idx="17">
                  <c:v>0.58156400000000019</c:v>
                </c:pt>
                <c:pt idx="18">
                  <c:v>0.8059599999999989</c:v>
                </c:pt>
                <c:pt idx="19">
                  <c:v>1.0686660000000003</c:v>
                </c:pt>
                <c:pt idx="20">
                  <c:v>1.3756079999999997</c:v>
                </c:pt>
                <c:pt idx="21">
                  <c:v>1.6907080000000008</c:v>
                </c:pt>
                <c:pt idx="22">
                  <c:v>2.0261379999999996</c:v>
                </c:pt>
                <c:pt idx="23">
                  <c:v>2.3769570000000009</c:v>
                </c:pt>
                <c:pt idx="24">
                  <c:v>2.7498419999999975</c:v>
                </c:pt>
                <c:pt idx="25">
                  <c:v>3.1353569999999991</c:v>
                </c:pt>
                <c:pt idx="26">
                  <c:v>3.5282400000000003</c:v>
                </c:pt>
                <c:pt idx="27">
                  <c:v>3.9252800000000043</c:v>
                </c:pt>
                <c:pt idx="28">
                  <c:v>4.315609000000002</c:v>
                </c:pt>
                <c:pt idx="29">
                  <c:v>4.6995679999999957</c:v>
                </c:pt>
                <c:pt idx="30">
                  <c:v>5.0667720000000003</c:v>
                </c:pt>
                <c:pt idx="31">
                  <c:v>5.4253420000000006</c:v>
                </c:pt>
                <c:pt idx="32">
                  <c:v>5.7561299999999989</c:v>
                </c:pt>
                <c:pt idx="33">
                  <c:v>6.0562930000000037</c:v>
                </c:pt>
                <c:pt idx="34">
                  <c:v>6.3071179999999956</c:v>
                </c:pt>
                <c:pt idx="35">
                  <c:v>6.5287509999999997</c:v>
                </c:pt>
                <c:pt idx="36">
                  <c:v>6.7172319999999957</c:v>
                </c:pt>
                <c:pt idx="37">
                  <c:v>6.861729000000004</c:v>
                </c:pt>
                <c:pt idx="38">
                  <c:v>6.9736210000000014</c:v>
                </c:pt>
                <c:pt idx="39">
                  <c:v>7.0638160000000028</c:v>
                </c:pt>
                <c:pt idx="40">
                  <c:v>7.1380000000000052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76-4F40-9A3E-9DA2FE70B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545216"/>
        <c:axId val="684545760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24.017319000000001</c:v>
                </c:pt>
                <c:pt idx="12">
                  <c:v>24.414626999999999</c:v>
                </c:pt>
                <c:pt idx="13">
                  <c:v>24.865288</c:v>
                </c:pt>
                <c:pt idx="14">
                  <c:v>25.340585999999998</c:v>
                </c:pt>
                <c:pt idx="15">
                  <c:v>25.856838</c:v>
                </c:pt>
                <c:pt idx="16">
                  <c:v>26.397763999999999</c:v>
                </c:pt>
                <c:pt idx="17">
                  <c:v>26.954011999999999</c:v>
                </c:pt>
                <c:pt idx="18">
                  <c:v>27.551148999999999</c:v>
                </c:pt>
                <c:pt idx="19">
                  <c:v>28.15803</c:v>
                </c:pt>
                <c:pt idx="20">
                  <c:v>28.767838000000001</c:v>
                </c:pt>
                <c:pt idx="21">
                  <c:v>29.344944000000002</c:v>
                </c:pt>
                <c:pt idx="22">
                  <c:v>29.913692000000001</c:v>
                </c:pt>
                <c:pt idx="23">
                  <c:v>30.442795</c:v>
                </c:pt>
                <c:pt idx="24">
                  <c:v>30.9664</c:v>
                </c:pt>
                <c:pt idx="25">
                  <c:v>31.486265</c:v>
                </c:pt>
                <c:pt idx="26">
                  <c:v>31.990801000000001</c:v>
                </c:pt>
                <c:pt idx="27">
                  <c:v>32.477463</c:v>
                </c:pt>
                <c:pt idx="28">
                  <c:v>32.947510000000001</c:v>
                </c:pt>
                <c:pt idx="29">
                  <c:v>33.409184000000003</c:v>
                </c:pt>
                <c:pt idx="30">
                  <c:v>33.846966000000002</c:v>
                </c:pt>
                <c:pt idx="31">
                  <c:v>34.268371999999999</c:v>
                </c:pt>
                <c:pt idx="32">
                  <c:v>34.665157000000001</c:v>
                </c:pt>
                <c:pt idx="33">
                  <c:v>35.018452000000003</c:v>
                </c:pt>
                <c:pt idx="34">
                  <c:v>35.325912000000002</c:v>
                </c:pt>
                <c:pt idx="35">
                  <c:v>35.598559999999999</c:v>
                </c:pt>
                <c:pt idx="36">
                  <c:v>35.835827000000002</c:v>
                </c:pt>
                <c:pt idx="37">
                  <c:v>36.043877000000002</c:v>
                </c:pt>
                <c:pt idx="38">
                  <c:v>36.218646999999997</c:v>
                </c:pt>
                <c:pt idx="39">
                  <c:v>36.362419000000003</c:v>
                </c:pt>
                <c:pt idx="40">
                  <c:v>36.476467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676-4F40-9A3E-9DA2FE70B99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24.017486999999999</c:v>
                </c:pt>
                <c:pt idx="12">
                  <c:v>24.411963</c:v>
                </c:pt>
                <c:pt idx="13">
                  <c:v>24.808188999999999</c:v>
                </c:pt>
                <c:pt idx="14">
                  <c:v>25.232005999999998</c:v>
                </c:pt>
                <c:pt idx="15">
                  <c:v>25.694738000000001</c:v>
                </c:pt>
                <c:pt idx="16">
                  <c:v>26.182531000000001</c:v>
                </c:pt>
                <c:pt idx="17">
                  <c:v>26.688777999999999</c:v>
                </c:pt>
                <c:pt idx="18">
                  <c:v>27.235766999999999</c:v>
                </c:pt>
                <c:pt idx="19">
                  <c:v>27.798456000000002</c:v>
                </c:pt>
                <c:pt idx="20">
                  <c:v>28.368389000000001</c:v>
                </c:pt>
                <c:pt idx="21">
                  <c:v>28.915699</c:v>
                </c:pt>
                <c:pt idx="22">
                  <c:v>29.464628000000001</c:v>
                </c:pt>
                <c:pt idx="23">
                  <c:v>29.980328</c:v>
                </c:pt>
                <c:pt idx="24">
                  <c:v>30.492851000000002</c:v>
                </c:pt>
                <c:pt idx="25">
                  <c:v>31.004170999999999</c:v>
                </c:pt>
                <c:pt idx="26">
                  <c:v>31.505155999999999</c:v>
                </c:pt>
                <c:pt idx="27">
                  <c:v>31.986162</c:v>
                </c:pt>
                <c:pt idx="28">
                  <c:v>32.452582999999997</c:v>
                </c:pt>
                <c:pt idx="29">
                  <c:v>32.912975000000003</c:v>
                </c:pt>
                <c:pt idx="30">
                  <c:v>33.344104999999999</c:v>
                </c:pt>
                <c:pt idx="31">
                  <c:v>33.758460999999997</c:v>
                </c:pt>
                <c:pt idx="32">
                  <c:v>34.144928</c:v>
                </c:pt>
                <c:pt idx="33">
                  <c:v>34.485466000000002</c:v>
                </c:pt>
                <c:pt idx="34">
                  <c:v>34.772765999999997</c:v>
                </c:pt>
                <c:pt idx="35">
                  <c:v>35.024323000000003</c:v>
                </c:pt>
                <c:pt idx="36">
                  <c:v>35.237102999999998</c:v>
                </c:pt>
                <c:pt idx="37">
                  <c:v>35.410178999999999</c:v>
                </c:pt>
                <c:pt idx="38">
                  <c:v>35.557011000000003</c:v>
                </c:pt>
                <c:pt idx="39">
                  <c:v>35.676552000000001</c:v>
                </c:pt>
                <c:pt idx="40">
                  <c:v>35.770870000000002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676-4F40-9A3E-9DA2FE70B99F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24.018436000000001</c:v>
                </c:pt>
                <c:pt idx="12">
                  <c:v>24.421085000000001</c:v>
                </c:pt>
                <c:pt idx="13">
                  <c:v>24.879887</c:v>
                </c:pt>
                <c:pt idx="14">
                  <c:v>25.373208999999999</c:v>
                </c:pt>
                <c:pt idx="15">
                  <c:v>25.952425000000002</c:v>
                </c:pt>
                <c:pt idx="16">
                  <c:v>26.580862</c:v>
                </c:pt>
                <c:pt idx="17">
                  <c:v>27.247876999999999</c:v>
                </c:pt>
                <c:pt idx="18">
                  <c:v>27.972849</c:v>
                </c:pt>
                <c:pt idx="19">
                  <c:v>28.744019999999999</c:v>
                </c:pt>
                <c:pt idx="20">
                  <c:v>29.552036000000001</c:v>
                </c:pt>
                <c:pt idx="21">
                  <c:v>30.335539000000001</c:v>
                </c:pt>
                <c:pt idx="22">
                  <c:v>31.123611</c:v>
                </c:pt>
                <c:pt idx="23">
                  <c:v>31.883209000000001</c:v>
                </c:pt>
                <c:pt idx="24">
                  <c:v>32.651435999999997</c:v>
                </c:pt>
                <c:pt idx="25">
                  <c:v>33.426814999999998</c:v>
                </c:pt>
                <c:pt idx="26">
                  <c:v>34.192959000000002</c:v>
                </c:pt>
                <c:pt idx="27">
                  <c:v>34.938675000000003</c:v>
                </c:pt>
                <c:pt idx="28">
                  <c:v>35.660347000000002</c:v>
                </c:pt>
                <c:pt idx="29">
                  <c:v>36.363757999999997</c:v>
                </c:pt>
                <c:pt idx="30">
                  <c:v>37.02243</c:v>
                </c:pt>
                <c:pt idx="31">
                  <c:v>37.651653000000003</c:v>
                </c:pt>
                <c:pt idx="32">
                  <c:v>38.231620999999997</c:v>
                </c:pt>
                <c:pt idx="33">
                  <c:v>38.743690000000001</c:v>
                </c:pt>
                <c:pt idx="34">
                  <c:v>39.174537999999998</c:v>
                </c:pt>
                <c:pt idx="35">
                  <c:v>39.549469000000002</c:v>
                </c:pt>
                <c:pt idx="36">
                  <c:v>39.864711999999997</c:v>
                </c:pt>
                <c:pt idx="37">
                  <c:v>40.114277000000001</c:v>
                </c:pt>
                <c:pt idx="38">
                  <c:v>40.319735999999999</c:v>
                </c:pt>
                <c:pt idx="39">
                  <c:v>40.486328</c:v>
                </c:pt>
                <c:pt idx="40">
                  <c:v>40.615627000000003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676-4F40-9A3E-9DA2FE70B99F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24.014548999999999</c:v>
                </c:pt>
                <c:pt idx="12">
                  <c:v>24.411919000000001</c:v>
                </c:pt>
                <c:pt idx="13">
                  <c:v>24.814238</c:v>
                </c:pt>
                <c:pt idx="14">
                  <c:v>25.234221000000002</c:v>
                </c:pt>
                <c:pt idx="15">
                  <c:v>25.693977</c:v>
                </c:pt>
                <c:pt idx="16">
                  <c:v>26.173158999999998</c:v>
                </c:pt>
                <c:pt idx="17">
                  <c:v>26.666312999999999</c:v>
                </c:pt>
                <c:pt idx="18">
                  <c:v>27.166889000000001</c:v>
                </c:pt>
                <c:pt idx="19">
                  <c:v>27.675353999999999</c:v>
                </c:pt>
                <c:pt idx="20">
                  <c:v>28.176428000000001</c:v>
                </c:pt>
                <c:pt idx="21">
                  <c:v>28.644831</c:v>
                </c:pt>
                <c:pt idx="22">
                  <c:v>29.097473000000001</c:v>
                </c:pt>
                <c:pt idx="23">
                  <c:v>29.506252</c:v>
                </c:pt>
                <c:pt idx="24">
                  <c:v>29.901593999999999</c:v>
                </c:pt>
                <c:pt idx="25">
                  <c:v>30.291457999999999</c:v>
                </c:pt>
                <c:pt idx="26">
                  <c:v>30.664719000000002</c:v>
                </c:pt>
                <c:pt idx="27">
                  <c:v>31.013394999999999</c:v>
                </c:pt>
                <c:pt idx="28">
                  <c:v>31.344738</c:v>
                </c:pt>
                <c:pt idx="29">
                  <c:v>31.664190000000001</c:v>
                </c:pt>
                <c:pt idx="30">
                  <c:v>31.955658</c:v>
                </c:pt>
                <c:pt idx="31">
                  <c:v>32.226311000000003</c:v>
                </c:pt>
                <c:pt idx="32">
                  <c:v>32.475490999999998</c:v>
                </c:pt>
                <c:pt idx="33">
                  <c:v>32.687396999999997</c:v>
                </c:pt>
                <c:pt idx="34">
                  <c:v>32.867420000000003</c:v>
                </c:pt>
                <c:pt idx="35">
                  <c:v>33.020718000000002</c:v>
                </c:pt>
                <c:pt idx="36">
                  <c:v>33.147480000000002</c:v>
                </c:pt>
                <c:pt idx="37">
                  <c:v>33.252547999999997</c:v>
                </c:pt>
                <c:pt idx="38">
                  <c:v>33.346114999999998</c:v>
                </c:pt>
                <c:pt idx="39">
                  <c:v>33.422511999999998</c:v>
                </c:pt>
                <c:pt idx="40">
                  <c:v>33.477626999999998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676-4F40-9A3E-9DA2FE70B99F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24.01746</c:v>
                </c:pt>
                <c:pt idx="12">
                  <c:v>24.413568000000001</c:v>
                </c:pt>
                <c:pt idx="13">
                  <c:v>24.832144</c:v>
                </c:pt>
                <c:pt idx="14">
                  <c:v>25.280757999999999</c:v>
                </c:pt>
                <c:pt idx="15">
                  <c:v>25.773206999999999</c:v>
                </c:pt>
                <c:pt idx="16">
                  <c:v>26.288070999999999</c:v>
                </c:pt>
                <c:pt idx="17">
                  <c:v>26.819880000000001</c:v>
                </c:pt>
                <c:pt idx="18">
                  <c:v>27.390464999999999</c:v>
                </c:pt>
                <c:pt idx="19">
                  <c:v>27.970036</c:v>
                </c:pt>
                <c:pt idx="20">
                  <c:v>28.552703999999999</c:v>
                </c:pt>
                <c:pt idx="21">
                  <c:v>29.102122999999999</c:v>
                </c:pt>
                <c:pt idx="22">
                  <c:v>29.640405999999999</c:v>
                </c:pt>
                <c:pt idx="23">
                  <c:v>30.137475999999999</c:v>
                </c:pt>
                <c:pt idx="24">
                  <c:v>30.623432000000001</c:v>
                </c:pt>
                <c:pt idx="25">
                  <c:v>31.101164000000001</c:v>
                </c:pt>
                <c:pt idx="26">
                  <c:v>31.562273000000001</c:v>
                </c:pt>
                <c:pt idx="27">
                  <c:v>31.996058999999999</c:v>
                </c:pt>
                <c:pt idx="28">
                  <c:v>32.410980000000002</c:v>
                </c:pt>
                <c:pt idx="29">
                  <c:v>32.811667999999997</c:v>
                </c:pt>
                <c:pt idx="30">
                  <c:v>33.179896999999997</c:v>
                </c:pt>
                <c:pt idx="31">
                  <c:v>33.528182999999999</c:v>
                </c:pt>
                <c:pt idx="32">
                  <c:v>33.852421</c:v>
                </c:pt>
                <c:pt idx="33">
                  <c:v>34.132762999999997</c:v>
                </c:pt>
                <c:pt idx="34">
                  <c:v>34.369999</c:v>
                </c:pt>
                <c:pt idx="35">
                  <c:v>34.575347999999998</c:v>
                </c:pt>
                <c:pt idx="36">
                  <c:v>34.748565999999997</c:v>
                </c:pt>
                <c:pt idx="37">
                  <c:v>34.889781999999997</c:v>
                </c:pt>
                <c:pt idx="38">
                  <c:v>35.008457</c:v>
                </c:pt>
                <c:pt idx="39">
                  <c:v>35.103886000000003</c:v>
                </c:pt>
                <c:pt idx="40">
                  <c:v>35.177878999999997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676-4F40-9A3E-9DA2FE70B99F}"/>
            </c:ext>
          </c:extLst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24.018281999999999</c:v>
                </c:pt>
                <c:pt idx="12">
                  <c:v>24.416806999999999</c:v>
                </c:pt>
                <c:pt idx="13">
                  <c:v>24.828714000000002</c:v>
                </c:pt>
                <c:pt idx="14">
                  <c:v>25.273451000000001</c:v>
                </c:pt>
                <c:pt idx="15">
                  <c:v>25.771698000000001</c:v>
                </c:pt>
                <c:pt idx="16">
                  <c:v>26.29871</c:v>
                </c:pt>
                <c:pt idx="17">
                  <c:v>26.841999000000001</c:v>
                </c:pt>
                <c:pt idx="18">
                  <c:v>27.428470999999998</c:v>
                </c:pt>
                <c:pt idx="19">
                  <c:v>28.033215999999999</c:v>
                </c:pt>
                <c:pt idx="20">
                  <c:v>28.652666</c:v>
                </c:pt>
                <c:pt idx="21">
                  <c:v>29.250824000000001</c:v>
                </c:pt>
                <c:pt idx="22">
                  <c:v>29.847491999999999</c:v>
                </c:pt>
                <c:pt idx="23">
                  <c:v>30.412486999999999</c:v>
                </c:pt>
                <c:pt idx="24">
                  <c:v>30.981674000000002</c:v>
                </c:pt>
                <c:pt idx="25">
                  <c:v>31.554241000000001</c:v>
                </c:pt>
                <c:pt idx="26">
                  <c:v>32.119743</c:v>
                </c:pt>
                <c:pt idx="27">
                  <c:v>32.670673000000001</c:v>
                </c:pt>
                <c:pt idx="28">
                  <c:v>33.207687</c:v>
                </c:pt>
                <c:pt idx="29">
                  <c:v>33.734558</c:v>
                </c:pt>
                <c:pt idx="30">
                  <c:v>34.224933999999998</c:v>
                </c:pt>
                <c:pt idx="31">
                  <c:v>34.694332000000003</c:v>
                </c:pt>
                <c:pt idx="32">
                  <c:v>35.130263999999997</c:v>
                </c:pt>
                <c:pt idx="33">
                  <c:v>35.514408000000003</c:v>
                </c:pt>
                <c:pt idx="34">
                  <c:v>35.841231999999998</c:v>
                </c:pt>
                <c:pt idx="35">
                  <c:v>36.128684999999997</c:v>
                </c:pt>
                <c:pt idx="36">
                  <c:v>36.372601000000003</c:v>
                </c:pt>
                <c:pt idx="37">
                  <c:v>36.575912000000002</c:v>
                </c:pt>
                <c:pt idx="38">
                  <c:v>36.745868999999999</c:v>
                </c:pt>
                <c:pt idx="39">
                  <c:v>36.887619000000001</c:v>
                </c:pt>
                <c:pt idx="40">
                  <c:v>36.996741999999998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676-4F40-9A3E-9DA2FE70B99F}"/>
            </c:ext>
          </c:extLst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Sheet1!$I$2:$I$42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24.017443</c:v>
                </c:pt>
                <c:pt idx="12">
                  <c:v>24.413340000000002</c:v>
                </c:pt>
                <c:pt idx="13">
                  <c:v>24.831548999999999</c:v>
                </c:pt>
                <c:pt idx="14">
                  <c:v>25.278238000000002</c:v>
                </c:pt>
                <c:pt idx="15">
                  <c:v>25.766348000000001</c:v>
                </c:pt>
                <c:pt idx="16">
                  <c:v>26.281476999999999</c:v>
                </c:pt>
                <c:pt idx="17">
                  <c:v>26.816521000000002</c:v>
                </c:pt>
                <c:pt idx="18">
                  <c:v>27.391811000000001</c:v>
                </c:pt>
                <c:pt idx="19">
                  <c:v>27.980481999999999</c:v>
                </c:pt>
                <c:pt idx="20">
                  <c:v>28.573719000000001</c:v>
                </c:pt>
                <c:pt idx="21">
                  <c:v>29.138718000000001</c:v>
                </c:pt>
                <c:pt idx="22">
                  <c:v>29.697451000000001</c:v>
                </c:pt>
                <c:pt idx="23">
                  <c:v>30.218084000000001</c:v>
                </c:pt>
                <c:pt idx="24">
                  <c:v>30.733158</c:v>
                </c:pt>
                <c:pt idx="25">
                  <c:v>31.244816</c:v>
                </c:pt>
                <c:pt idx="26">
                  <c:v>31.744824999999999</c:v>
                </c:pt>
                <c:pt idx="27">
                  <c:v>32.221637999999999</c:v>
                </c:pt>
                <c:pt idx="28">
                  <c:v>32.67942</c:v>
                </c:pt>
                <c:pt idx="29">
                  <c:v>33.129375000000003</c:v>
                </c:pt>
                <c:pt idx="30">
                  <c:v>33.546546999999997</c:v>
                </c:pt>
                <c:pt idx="31">
                  <c:v>33.945048999999997</c:v>
                </c:pt>
                <c:pt idx="32">
                  <c:v>34.319102999999998</c:v>
                </c:pt>
                <c:pt idx="33">
                  <c:v>34.650257000000003</c:v>
                </c:pt>
                <c:pt idx="34">
                  <c:v>34.933430000000001</c:v>
                </c:pt>
                <c:pt idx="35">
                  <c:v>35.188721000000001</c:v>
                </c:pt>
                <c:pt idx="36">
                  <c:v>35.408985000000001</c:v>
                </c:pt>
                <c:pt idx="37">
                  <c:v>35.596286999999997</c:v>
                </c:pt>
                <c:pt idx="38">
                  <c:v>35.756991999999997</c:v>
                </c:pt>
                <c:pt idx="39">
                  <c:v>35.891415000000002</c:v>
                </c:pt>
                <c:pt idx="40">
                  <c:v>36.000629000000004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676-4F40-9A3E-9DA2FE70B99F}"/>
            </c:ext>
          </c:extLst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Sheet1!$J$2:$J$42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24.017496000000001</c:v>
                </c:pt>
                <c:pt idx="12">
                  <c:v>24.413374000000001</c:v>
                </c:pt>
                <c:pt idx="13">
                  <c:v>24.831565999999999</c:v>
                </c:pt>
                <c:pt idx="14">
                  <c:v>25.278276000000002</c:v>
                </c:pt>
                <c:pt idx="15">
                  <c:v>25.766689</c:v>
                </c:pt>
                <c:pt idx="16">
                  <c:v>26.281949999999998</c:v>
                </c:pt>
                <c:pt idx="17">
                  <c:v>26.817575000000001</c:v>
                </c:pt>
                <c:pt idx="18">
                  <c:v>27.393485999999999</c:v>
                </c:pt>
                <c:pt idx="19">
                  <c:v>27.983236000000002</c:v>
                </c:pt>
                <c:pt idx="20">
                  <c:v>28.578278999999998</c:v>
                </c:pt>
                <c:pt idx="21">
                  <c:v>29.144966</c:v>
                </c:pt>
                <c:pt idx="22">
                  <c:v>29.705482</c:v>
                </c:pt>
                <c:pt idx="23">
                  <c:v>30.227720000000001</c:v>
                </c:pt>
                <c:pt idx="24">
                  <c:v>30.744672999999999</c:v>
                </c:pt>
                <c:pt idx="25">
                  <c:v>31.258087</c:v>
                </c:pt>
                <c:pt idx="26">
                  <c:v>31.760232999999999</c:v>
                </c:pt>
                <c:pt idx="27">
                  <c:v>32.239552000000003</c:v>
                </c:pt>
                <c:pt idx="28">
                  <c:v>32.699748999999997</c:v>
                </c:pt>
                <c:pt idx="29">
                  <c:v>33.153525999999999</c:v>
                </c:pt>
                <c:pt idx="30">
                  <c:v>33.574699000000003</c:v>
                </c:pt>
                <c:pt idx="31">
                  <c:v>33.977657000000001</c:v>
                </c:pt>
                <c:pt idx="32">
                  <c:v>34.350181999999997</c:v>
                </c:pt>
                <c:pt idx="33">
                  <c:v>34.680264000000001</c:v>
                </c:pt>
                <c:pt idx="34">
                  <c:v>34.959702</c:v>
                </c:pt>
                <c:pt idx="35">
                  <c:v>35.205952000000003</c:v>
                </c:pt>
                <c:pt idx="36">
                  <c:v>35.415176000000002</c:v>
                </c:pt>
                <c:pt idx="37">
                  <c:v>35.595965999999997</c:v>
                </c:pt>
                <c:pt idx="38">
                  <c:v>35.748618999999998</c:v>
                </c:pt>
                <c:pt idx="39">
                  <c:v>35.876911</c:v>
                </c:pt>
                <c:pt idx="40">
                  <c:v>35.985225999999997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676-4F40-9A3E-9DA2FE70B99F}"/>
            </c:ext>
          </c:extLst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Sheet1!$K$2:$K$42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24.017399000000001</c:v>
                </c:pt>
                <c:pt idx="12">
                  <c:v>24.414868999999999</c:v>
                </c:pt>
                <c:pt idx="13">
                  <c:v>24.865743999999999</c:v>
                </c:pt>
                <c:pt idx="14">
                  <c:v>25.340993999999998</c:v>
                </c:pt>
                <c:pt idx="15">
                  <c:v>25.857294</c:v>
                </c:pt>
                <c:pt idx="16">
                  <c:v>26.397542999999999</c:v>
                </c:pt>
                <c:pt idx="17">
                  <c:v>26.953741000000001</c:v>
                </c:pt>
                <c:pt idx="18">
                  <c:v>27.55003</c:v>
                </c:pt>
                <c:pt idx="19">
                  <c:v>28.156352999999999</c:v>
                </c:pt>
                <c:pt idx="20">
                  <c:v>28.765640000000001</c:v>
                </c:pt>
                <c:pt idx="21">
                  <c:v>29.342002999999998</c:v>
                </c:pt>
                <c:pt idx="22">
                  <c:v>29.909863000000001</c:v>
                </c:pt>
                <c:pt idx="23">
                  <c:v>30.437612999999999</c:v>
                </c:pt>
                <c:pt idx="24">
                  <c:v>30.960723999999999</c:v>
                </c:pt>
                <c:pt idx="25">
                  <c:v>31.480271999999999</c:v>
                </c:pt>
                <c:pt idx="26">
                  <c:v>31.988074999999998</c:v>
                </c:pt>
                <c:pt idx="27">
                  <c:v>32.474944999999998</c:v>
                </c:pt>
                <c:pt idx="28">
                  <c:v>32.947788000000003</c:v>
                </c:pt>
                <c:pt idx="29">
                  <c:v>33.415722000000002</c:v>
                </c:pt>
                <c:pt idx="30">
                  <c:v>33.853988999999999</c:v>
                </c:pt>
                <c:pt idx="31">
                  <c:v>34.278785999999997</c:v>
                </c:pt>
                <c:pt idx="32">
                  <c:v>34.675243000000002</c:v>
                </c:pt>
                <c:pt idx="33">
                  <c:v>35.027000000000001</c:v>
                </c:pt>
                <c:pt idx="34">
                  <c:v>35.330193000000001</c:v>
                </c:pt>
                <c:pt idx="35">
                  <c:v>35.597445999999998</c:v>
                </c:pt>
                <c:pt idx="36">
                  <c:v>35.827648000000003</c:v>
                </c:pt>
                <c:pt idx="37">
                  <c:v>36.027706000000002</c:v>
                </c:pt>
                <c:pt idx="38">
                  <c:v>36.194251999999999</c:v>
                </c:pt>
                <c:pt idx="39">
                  <c:v>36.329636000000001</c:v>
                </c:pt>
                <c:pt idx="40">
                  <c:v>36.435329000000003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676-4F40-9A3E-9DA2FE70B99F}"/>
            </c:ext>
          </c:extLst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Sheet1!$L$2:$L$42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24.017334000000002</c:v>
                </c:pt>
                <c:pt idx="12">
                  <c:v>24.414750999999999</c:v>
                </c:pt>
                <c:pt idx="13">
                  <c:v>24.865394999999999</c:v>
                </c:pt>
                <c:pt idx="14">
                  <c:v>25.340579999999999</c:v>
                </c:pt>
                <c:pt idx="15">
                  <c:v>25.857267</c:v>
                </c:pt>
                <c:pt idx="16">
                  <c:v>26.398406999999999</c:v>
                </c:pt>
                <c:pt idx="17">
                  <c:v>26.954552</c:v>
                </c:pt>
                <c:pt idx="18">
                  <c:v>27.551856999999998</c:v>
                </c:pt>
                <c:pt idx="19">
                  <c:v>28.158809999999999</c:v>
                </c:pt>
                <c:pt idx="20">
                  <c:v>28.769178</c:v>
                </c:pt>
                <c:pt idx="21">
                  <c:v>29.346890999999999</c:v>
                </c:pt>
                <c:pt idx="22">
                  <c:v>29.916132000000001</c:v>
                </c:pt>
                <c:pt idx="23">
                  <c:v>30.445808</c:v>
                </c:pt>
                <c:pt idx="24">
                  <c:v>30.970039</c:v>
                </c:pt>
                <c:pt idx="25">
                  <c:v>31.490186999999999</c:v>
                </c:pt>
                <c:pt idx="26">
                  <c:v>31.995850000000001</c:v>
                </c:pt>
                <c:pt idx="27">
                  <c:v>32.484394000000002</c:v>
                </c:pt>
                <c:pt idx="28">
                  <c:v>32.955429000000002</c:v>
                </c:pt>
                <c:pt idx="29">
                  <c:v>33.419162999999998</c:v>
                </c:pt>
                <c:pt idx="30">
                  <c:v>33.859974000000001</c:v>
                </c:pt>
                <c:pt idx="31">
                  <c:v>34.284748</c:v>
                </c:pt>
                <c:pt idx="32">
                  <c:v>34.684199999999997</c:v>
                </c:pt>
                <c:pt idx="33">
                  <c:v>35.042251999999998</c:v>
                </c:pt>
                <c:pt idx="34">
                  <c:v>35.353745000000004</c:v>
                </c:pt>
                <c:pt idx="35">
                  <c:v>35.630465999999998</c:v>
                </c:pt>
                <c:pt idx="36">
                  <c:v>35.872017</c:v>
                </c:pt>
                <c:pt idx="37">
                  <c:v>36.084102999999999</c:v>
                </c:pt>
                <c:pt idx="38">
                  <c:v>36.263812999999999</c:v>
                </c:pt>
                <c:pt idx="39">
                  <c:v>36.412154999999998</c:v>
                </c:pt>
                <c:pt idx="40">
                  <c:v>36.530563000000001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676-4F40-9A3E-9DA2FE70B99F}"/>
            </c:ext>
          </c:extLst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Sheet1!$M$2:$M$42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24.017468999999998</c:v>
                </c:pt>
                <c:pt idx="12">
                  <c:v>24.411836999999998</c:v>
                </c:pt>
                <c:pt idx="13">
                  <c:v>24.807894000000001</c:v>
                </c:pt>
                <c:pt idx="14">
                  <c:v>25.231541</c:v>
                </c:pt>
                <c:pt idx="15">
                  <c:v>25.694040000000001</c:v>
                </c:pt>
                <c:pt idx="16">
                  <c:v>26.181598999999999</c:v>
                </c:pt>
                <c:pt idx="17">
                  <c:v>26.687977</c:v>
                </c:pt>
                <c:pt idx="18">
                  <c:v>27.234627</c:v>
                </c:pt>
                <c:pt idx="19">
                  <c:v>27.796748999999998</c:v>
                </c:pt>
                <c:pt idx="20">
                  <c:v>28.366039000000001</c:v>
                </c:pt>
                <c:pt idx="21">
                  <c:v>28.912464</c:v>
                </c:pt>
                <c:pt idx="22">
                  <c:v>29.460407</c:v>
                </c:pt>
                <c:pt idx="23">
                  <c:v>29.975044</c:v>
                </c:pt>
                <c:pt idx="24">
                  <c:v>30.486654000000001</c:v>
                </c:pt>
                <c:pt idx="25">
                  <c:v>30.997271999999999</c:v>
                </c:pt>
                <c:pt idx="26">
                  <c:v>31.497668999999998</c:v>
                </c:pt>
                <c:pt idx="27">
                  <c:v>31.978270999999999</c:v>
                </c:pt>
                <c:pt idx="28">
                  <c:v>32.444180000000003</c:v>
                </c:pt>
                <c:pt idx="29">
                  <c:v>32.904552000000002</c:v>
                </c:pt>
                <c:pt idx="30">
                  <c:v>33.335842</c:v>
                </c:pt>
                <c:pt idx="31">
                  <c:v>33.750103000000003</c:v>
                </c:pt>
                <c:pt idx="32">
                  <c:v>34.136111999999997</c:v>
                </c:pt>
                <c:pt idx="33">
                  <c:v>34.476475000000001</c:v>
                </c:pt>
                <c:pt idx="34">
                  <c:v>34.762965999999999</c:v>
                </c:pt>
                <c:pt idx="35">
                  <c:v>35.013804999999998</c:v>
                </c:pt>
                <c:pt idx="36">
                  <c:v>35.226463000000003</c:v>
                </c:pt>
                <c:pt idx="37">
                  <c:v>35.399700000000003</c:v>
                </c:pt>
                <c:pt idx="38">
                  <c:v>35.545161999999998</c:v>
                </c:pt>
                <c:pt idx="39">
                  <c:v>35.664859999999997</c:v>
                </c:pt>
                <c:pt idx="40">
                  <c:v>35.758834999999998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0676-4F40-9A3E-9DA2FE70B99F}"/>
            </c:ext>
          </c:extLst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Sheet1!$N$2:$N$42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24.017475000000001</c:v>
                </c:pt>
                <c:pt idx="12">
                  <c:v>24.411930000000002</c:v>
                </c:pt>
                <c:pt idx="13">
                  <c:v>24.808171999999999</c:v>
                </c:pt>
                <c:pt idx="14">
                  <c:v>25.232037999999999</c:v>
                </c:pt>
                <c:pt idx="15">
                  <c:v>25.695076</c:v>
                </c:pt>
                <c:pt idx="16">
                  <c:v>26.182894000000001</c:v>
                </c:pt>
                <c:pt idx="17">
                  <c:v>26.688859999999998</c:v>
                </c:pt>
                <c:pt idx="18">
                  <c:v>27.235956000000002</c:v>
                </c:pt>
                <c:pt idx="19">
                  <c:v>27.798548</c:v>
                </c:pt>
                <c:pt idx="20">
                  <c:v>28.368424999999998</c:v>
                </c:pt>
                <c:pt idx="21">
                  <c:v>28.915575</c:v>
                </c:pt>
                <c:pt idx="22">
                  <c:v>29.464130000000001</c:v>
                </c:pt>
                <c:pt idx="23">
                  <c:v>29.979445999999999</c:v>
                </c:pt>
                <c:pt idx="24">
                  <c:v>30.491952999999999</c:v>
                </c:pt>
                <c:pt idx="25">
                  <c:v>31.003468999999999</c:v>
                </c:pt>
                <c:pt idx="26">
                  <c:v>31.504538</c:v>
                </c:pt>
                <c:pt idx="27">
                  <c:v>31.985941</c:v>
                </c:pt>
                <c:pt idx="28">
                  <c:v>32.453094</c:v>
                </c:pt>
                <c:pt idx="29">
                  <c:v>32.914577000000001</c:v>
                </c:pt>
                <c:pt idx="30">
                  <c:v>33.347141000000001</c:v>
                </c:pt>
                <c:pt idx="31">
                  <c:v>33.763367000000002</c:v>
                </c:pt>
                <c:pt idx="32">
                  <c:v>34.151836000000003</c:v>
                </c:pt>
                <c:pt idx="33">
                  <c:v>34.494942000000002</c:v>
                </c:pt>
                <c:pt idx="34">
                  <c:v>34.784762999999998</c:v>
                </c:pt>
                <c:pt idx="35">
                  <c:v>35.039065999999998</c:v>
                </c:pt>
                <c:pt idx="36">
                  <c:v>35.255177000000003</c:v>
                </c:pt>
                <c:pt idx="37">
                  <c:v>35.431399999999996</c:v>
                </c:pt>
                <c:pt idx="38">
                  <c:v>35.580745999999998</c:v>
                </c:pt>
                <c:pt idx="39">
                  <c:v>35.703826999999997</c:v>
                </c:pt>
                <c:pt idx="40">
                  <c:v>35.801212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676-4F40-9A3E-9DA2FE70B99F}"/>
            </c:ext>
          </c:extLst>
        </c:ser>
        <c:ser>
          <c:idx val="0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20.455636999999999</c:v>
                </c:pt>
                <c:pt idx="1">
                  <c:v>20.837827999999998</c:v>
                </c:pt>
                <c:pt idx="2">
                  <c:v>21.304731</c:v>
                </c:pt>
                <c:pt idx="3">
                  <c:v>21.622558999999999</c:v>
                </c:pt>
                <c:pt idx="4">
                  <c:v>21.820302999999999</c:v>
                </c:pt>
                <c:pt idx="5">
                  <c:v>22.161297000000001</c:v>
                </c:pt>
                <c:pt idx="6">
                  <c:v>22.471188000000001</c:v>
                </c:pt>
                <c:pt idx="7">
                  <c:v>22.777483</c:v>
                </c:pt>
                <c:pt idx="8">
                  <c:v>23.094463000000001</c:v>
                </c:pt>
                <c:pt idx="9">
                  <c:v>23.379014999999999</c:v>
                </c:pt>
                <c:pt idx="10">
                  <c:v>23.726897999999998</c:v>
                </c:pt>
                <c:pt idx="11">
                  <c:v>24.018362</c:v>
                </c:pt>
                <c:pt idx="12">
                  <c:v>24.416388999999999</c:v>
                </c:pt>
                <c:pt idx="13">
                  <c:v>24.836956000000001</c:v>
                </c:pt>
                <c:pt idx="14">
                  <c:v>25.286928</c:v>
                </c:pt>
                <c:pt idx="15">
                  <c:v>25.785551000000002</c:v>
                </c:pt>
                <c:pt idx="16">
                  <c:v>26.309719000000001</c:v>
                </c:pt>
                <c:pt idx="17">
                  <c:v>26.853071</c:v>
                </c:pt>
                <c:pt idx="18">
                  <c:v>27.439551999999999</c:v>
                </c:pt>
                <c:pt idx="19">
                  <c:v>28.039261</c:v>
                </c:pt>
                <c:pt idx="20">
                  <c:v>28.645572999999999</c:v>
                </c:pt>
                <c:pt idx="21">
                  <c:v>29.223606</c:v>
                </c:pt>
                <c:pt idx="22">
                  <c:v>29.795773000000001</c:v>
                </c:pt>
                <c:pt idx="23">
                  <c:v>30.329742</c:v>
                </c:pt>
                <c:pt idx="24">
                  <c:v>30.858115999999999</c:v>
                </c:pt>
                <c:pt idx="25">
                  <c:v>31.383734</c:v>
                </c:pt>
                <c:pt idx="26">
                  <c:v>31.896933000000001</c:v>
                </c:pt>
                <c:pt idx="27">
                  <c:v>32.386234000000002</c:v>
                </c:pt>
                <c:pt idx="28">
                  <c:v>32.857269000000002</c:v>
                </c:pt>
                <c:pt idx="29">
                  <c:v>33.317824999999999</c:v>
                </c:pt>
                <c:pt idx="30">
                  <c:v>33.744926</c:v>
                </c:pt>
                <c:pt idx="31">
                  <c:v>34.150565999999998</c:v>
                </c:pt>
                <c:pt idx="32">
                  <c:v>34.526347999999999</c:v>
                </c:pt>
                <c:pt idx="33">
                  <c:v>34.855293000000003</c:v>
                </c:pt>
                <c:pt idx="34">
                  <c:v>35.133709000000003</c:v>
                </c:pt>
                <c:pt idx="35">
                  <c:v>35.376598000000001</c:v>
                </c:pt>
                <c:pt idx="36">
                  <c:v>35.587673000000002</c:v>
                </c:pt>
                <c:pt idx="37">
                  <c:v>35.763168</c:v>
                </c:pt>
                <c:pt idx="38">
                  <c:v>35.911662999999997</c:v>
                </c:pt>
                <c:pt idx="39">
                  <c:v>36.041504000000003</c:v>
                </c:pt>
                <c:pt idx="40">
                  <c:v>36.145099999999999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0676-4F40-9A3E-9DA2FE70B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545216"/>
        <c:axId val="684545760"/>
      </c:lineChart>
      <c:catAx>
        <c:axId val="684545216"/>
        <c:scaling>
          <c:orientation val="minMax"/>
          <c:max val="41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684545760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684545760"/>
        <c:scaling>
          <c:orientation val="minMax"/>
          <c:max val="45"/>
          <c:min val="2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#,##0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684545216"/>
        <c:crossesAt val="13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13745505739984E-2"/>
          <c:y val="0.17175470253718286"/>
          <c:w val="0.67806600563818409"/>
          <c:h val="0.75111083770778653"/>
        </c:manualLayout>
      </c:layout>
      <c:areaChart>
        <c:grouping val="stacked"/>
        <c:varyColors val="0"/>
        <c:ser>
          <c:idx val="13"/>
          <c:order val="13"/>
          <c:tx>
            <c:strRef>
              <c:f>Sheet1!$O$1</c:f>
              <c:strCache>
                <c:ptCount val="1"/>
                <c:pt idx="0">
                  <c:v>min</c:v>
                </c:pt>
              </c:strCache>
            </c:strRef>
          </c:tx>
          <c:spPr>
            <a:noFill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Sheet1!$O$2:$O$42</c:f>
              <c:numCache>
                <c:formatCode>General</c:formatCode>
                <c:ptCount val="41"/>
                <c:pt idx="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6.0849204586394597E-2</c:v>
                </c:pt>
                <c:pt idx="13">
                  <c:v>5.8720143778600201E-2</c:v>
                </c:pt>
                <c:pt idx="14">
                  <c:v>5.9042676500869598E-2</c:v>
                </c:pt>
                <c:pt idx="15">
                  <c:v>6.8836084061264902E-2</c:v>
                </c:pt>
                <c:pt idx="16">
                  <c:v>7.65060839617107E-2</c:v>
                </c:pt>
                <c:pt idx="17">
                  <c:v>8.4527296802079599E-2</c:v>
                </c:pt>
                <c:pt idx="18">
                  <c:v>9.0883101259797899E-2</c:v>
                </c:pt>
                <c:pt idx="19">
                  <c:v>9.9990562556185103E-2</c:v>
                </c:pt>
                <c:pt idx="20">
                  <c:v>0.106607864231709</c:v>
                </c:pt>
                <c:pt idx="21">
                  <c:v>0.10994894792887799</c:v>
                </c:pt>
                <c:pt idx="22">
                  <c:v>0.114179037699308</c:v>
                </c:pt>
                <c:pt idx="23">
                  <c:v>0.117110910725198</c:v>
                </c:pt>
                <c:pt idx="24">
                  <c:v>0.11926092878583899</c:v>
                </c:pt>
                <c:pt idx="25">
                  <c:v>0.12224665186306601</c:v>
                </c:pt>
                <c:pt idx="26">
                  <c:v>0.12336755712219299</c:v>
                </c:pt>
                <c:pt idx="27">
                  <c:v>0.123854092736043</c:v>
                </c:pt>
                <c:pt idx="28">
                  <c:v>0.123671971517129</c:v>
                </c:pt>
                <c:pt idx="29">
                  <c:v>0.12365499240518001</c:v>
                </c:pt>
                <c:pt idx="30">
                  <c:v>0.12192374051077</c:v>
                </c:pt>
                <c:pt idx="31">
                  <c:v>0.121958076425183</c:v>
                </c:pt>
                <c:pt idx="32">
                  <c:v>0.122769746486162</c:v>
                </c:pt>
                <c:pt idx="33">
                  <c:v>0.122973422907972</c:v>
                </c:pt>
                <c:pt idx="34">
                  <c:v>0.12666464529565399</c:v>
                </c:pt>
                <c:pt idx="35">
                  <c:v>0.12636527050649299</c:v>
                </c:pt>
                <c:pt idx="36">
                  <c:v>0.12592926745764499</c:v>
                </c:pt>
                <c:pt idx="37">
                  <c:v>0.12571618600696199</c:v>
                </c:pt>
                <c:pt idx="38">
                  <c:v>0.12616940578810401</c:v>
                </c:pt>
                <c:pt idx="39">
                  <c:v>0.12715770165875401</c:v>
                </c:pt>
                <c:pt idx="40">
                  <c:v>0.126878376213543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3B-453E-8BE4-D52A840EAE57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Sheet1!$P$2:$P$42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9.90221875088141E-3</c:v>
                </c:pt>
                <c:pt idx="13">
                  <c:v>4.4498517437818796E-2</c:v>
                </c:pt>
                <c:pt idx="14">
                  <c:v>6.4031573661127397E-2</c:v>
                </c:pt>
                <c:pt idx="15">
                  <c:v>8.2070566922270105E-2</c:v>
                </c:pt>
                <c:pt idx="16">
                  <c:v>0.10396070345351631</c:v>
                </c:pt>
                <c:pt idx="17">
                  <c:v>0.1199830453732334</c:v>
                </c:pt>
                <c:pt idx="18">
                  <c:v>0.13204664821327111</c:v>
                </c:pt>
                <c:pt idx="19">
                  <c:v>0.1458822224379919</c:v>
                </c:pt>
                <c:pt idx="20">
                  <c:v>0.15506726853621899</c:v>
                </c:pt>
                <c:pt idx="21">
                  <c:v>0.15829923535981</c:v>
                </c:pt>
                <c:pt idx="22">
                  <c:v>0.15872257605324203</c:v>
                </c:pt>
                <c:pt idx="23">
                  <c:v>0.16071618552831099</c:v>
                </c:pt>
                <c:pt idx="24">
                  <c:v>0.16435068435949102</c:v>
                </c:pt>
                <c:pt idx="25">
                  <c:v>0.164932947833206</c:v>
                </c:pt>
                <c:pt idx="26">
                  <c:v>0.16328399748855199</c:v>
                </c:pt>
                <c:pt idx="27">
                  <c:v>0.16500270460657898</c:v>
                </c:pt>
                <c:pt idx="28">
                  <c:v>0.16145858519255701</c:v>
                </c:pt>
                <c:pt idx="29">
                  <c:v>0.15876364598040899</c:v>
                </c:pt>
                <c:pt idx="30">
                  <c:v>0.15967846056910401</c:v>
                </c:pt>
                <c:pt idx="31">
                  <c:v>0.16436244803418501</c:v>
                </c:pt>
                <c:pt idx="32">
                  <c:v>0.16169143875157099</c:v>
                </c:pt>
                <c:pt idx="33">
                  <c:v>0.16238276796564902</c:v>
                </c:pt>
                <c:pt idx="34">
                  <c:v>0.15750015411438298</c:v>
                </c:pt>
                <c:pt idx="35">
                  <c:v>0.15751337114428904</c:v>
                </c:pt>
                <c:pt idx="36">
                  <c:v>0.15688766266452003</c:v>
                </c:pt>
                <c:pt idx="37">
                  <c:v>0.15633743930022703</c:v>
                </c:pt>
                <c:pt idx="38">
                  <c:v>0.15958689945551399</c:v>
                </c:pt>
                <c:pt idx="39">
                  <c:v>0.157538911374207</c:v>
                </c:pt>
                <c:pt idx="40">
                  <c:v>0.15844738366297498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3B-453E-8BE4-D52A840EA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549568"/>
        <c:axId val="684546304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High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6.1362810620016799E-2</c:v>
                </c:pt>
                <c:pt idx="13">
                  <c:v>6.5636033964983603E-2</c:v>
                </c:pt>
                <c:pt idx="14">
                  <c:v>7.6151656561384007E-2</c:v>
                </c:pt>
                <c:pt idx="15">
                  <c:v>8.8793957025255096E-2</c:v>
                </c:pt>
                <c:pt idx="16">
                  <c:v>0.102334243466075</c:v>
                </c:pt>
                <c:pt idx="17">
                  <c:v>0.11599418558590099</c:v>
                </c:pt>
                <c:pt idx="18">
                  <c:v>0.13060221407230499</c:v>
                </c:pt>
                <c:pt idx="19">
                  <c:v>0.144528148204213</c:v>
                </c:pt>
                <c:pt idx="20">
                  <c:v>0.15455450952712901</c:v>
                </c:pt>
                <c:pt idx="21">
                  <c:v>0.15940903760230901</c:v>
                </c:pt>
                <c:pt idx="22">
                  <c:v>0.16551853546950199</c:v>
                </c:pt>
                <c:pt idx="23">
                  <c:v>0.169405496376478</c:v>
                </c:pt>
                <c:pt idx="24">
                  <c:v>0.17364778752215401</c:v>
                </c:pt>
                <c:pt idx="25">
                  <c:v>0.17728403382786601</c:v>
                </c:pt>
                <c:pt idx="26">
                  <c:v>0.17920583927626699</c:v>
                </c:pt>
                <c:pt idx="27">
                  <c:v>0.18536434978574301</c:v>
                </c:pt>
                <c:pt idx="28">
                  <c:v>0.18595182753469899</c:v>
                </c:pt>
                <c:pt idx="29">
                  <c:v>0.18705404581712401</c:v>
                </c:pt>
                <c:pt idx="30">
                  <c:v>0.18662313723301899</c:v>
                </c:pt>
                <c:pt idx="31">
                  <c:v>0.189056401832358</c:v>
                </c:pt>
                <c:pt idx="32">
                  <c:v>0.19092585843075099</c:v>
                </c:pt>
                <c:pt idx="33">
                  <c:v>0.191260601186382</c:v>
                </c:pt>
                <c:pt idx="34">
                  <c:v>0.19155211232071201</c:v>
                </c:pt>
                <c:pt idx="35">
                  <c:v>0.19135248192045201</c:v>
                </c:pt>
                <c:pt idx="36">
                  <c:v>0.191509324651785</c:v>
                </c:pt>
                <c:pt idx="37">
                  <c:v>0.19157298506901699</c:v>
                </c:pt>
                <c:pt idx="38">
                  <c:v>0.19097044284734399</c:v>
                </c:pt>
                <c:pt idx="39">
                  <c:v>0.19116161209435001</c:v>
                </c:pt>
                <c:pt idx="40">
                  <c:v>0.19166826464980399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43B-453E-8BE4-D52A840EAE5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Low macro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6.0899588438174897E-2</c:v>
                </c:pt>
                <c:pt idx="13">
                  <c:v>6.3981554371351598E-2</c:v>
                </c:pt>
                <c:pt idx="14">
                  <c:v>7.2058667973135995E-2</c:v>
                </c:pt>
                <c:pt idx="15">
                  <c:v>8.2375074633897705E-2</c:v>
                </c:pt>
                <c:pt idx="16">
                  <c:v>9.2862148492231594E-2</c:v>
                </c:pt>
                <c:pt idx="17">
                  <c:v>0.104299770201667</c:v>
                </c:pt>
                <c:pt idx="18">
                  <c:v>0.116889516811278</c:v>
                </c:pt>
                <c:pt idx="19">
                  <c:v>0.129477567432249</c:v>
                </c:pt>
                <c:pt idx="20">
                  <c:v>0.139734944599232</c:v>
                </c:pt>
                <c:pt idx="21">
                  <c:v>0.14494925717766399</c:v>
                </c:pt>
                <c:pt idx="22">
                  <c:v>0.15148763051285499</c:v>
                </c:pt>
                <c:pt idx="23">
                  <c:v>0.15601458926199999</c:v>
                </c:pt>
                <c:pt idx="24">
                  <c:v>0.16012186127299399</c:v>
                </c:pt>
                <c:pt idx="25">
                  <c:v>0.163880273765318</c:v>
                </c:pt>
                <c:pt idx="26">
                  <c:v>0.16620523828500899</c:v>
                </c:pt>
                <c:pt idx="27">
                  <c:v>0.16774700230238099</c:v>
                </c:pt>
                <c:pt idx="28">
                  <c:v>0.16849641419460401</c:v>
                </c:pt>
                <c:pt idx="29">
                  <c:v>0.16958072446587499</c:v>
                </c:pt>
                <c:pt idx="30">
                  <c:v>0.168369804838021</c:v>
                </c:pt>
                <c:pt idx="31">
                  <c:v>0.169962980683072</c:v>
                </c:pt>
                <c:pt idx="32">
                  <c:v>0.17247282049718499</c:v>
                </c:pt>
                <c:pt idx="33">
                  <c:v>0.17348051717209301</c:v>
                </c:pt>
                <c:pt idx="34">
                  <c:v>0.17374889087488499</c:v>
                </c:pt>
                <c:pt idx="35">
                  <c:v>0.174491255343521</c:v>
                </c:pt>
                <c:pt idx="36">
                  <c:v>0.174331939556361</c:v>
                </c:pt>
                <c:pt idx="37">
                  <c:v>0.17477967139266501</c:v>
                </c:pt>
                <c:pt idx="38">
                  <c:v>0.17620707046459799</c:v>
                </c:pt>
                <c:pt idx="39">
                  <c:v>0.17545516448891499</c:v>
                </c:pt>
                <c:pt idx="40">
                  <c:v>0.17619979684988599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43B-453E-8BE4-D52A840EAE57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High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7.0751423337276007E-2</c:v>
                </c:pt>
                <c:pt idx="13">
                  <c:v>0.103218661216419</c:v>
                </c:pt>
                <c:pt idx="14">
                  <c:v>0.123074250161997</c:v>
                </c:pt>
                <c:pt idx="15">
                  <c:v>0.15090665098353501</c:v>
                </c:pt>
                <c:pt idx="16">
                  <c:v>0.18046678741522701</c:v>
                </c:pt>
                <c:pt idx="17">
                  <c:v>0.204510342175313</c:v>
                </c:pt>
                <c:pt idx="18">
                  <c:v>0.22292974947306901</c:v>
                </c:pt>
                <c:pt idx="19">
                  <c:v>0.245872784994177</c:v>
                </c:pt>
                <c:pt idx="20">
                  <c:v>0.26167513276792798</c:v>
                </c:pt>
                <c:pt idx="21">
                  <c:v>0.26824818328868799</c:v>
                </c:pt>
                <c:pt idx="22">
                  <c:v>0.27290161375255001</c:v>
                </c:pt>
                <c:pt idx="23">
                  <c:v>0.27782709625350899</c:v>
                </c:pt>
                <c:pt idx="24">
                  <c:v>0.28361161314533001</c:v>
                </c:pt>
                <c:pt idx="25">
                  <c:v>0.28717959969627199</c:v>
                </c:pt>
                <c:pt idx="26">
                  <c:v>0.28665155461074499</c:v>
                </c:pt>
                <c:pt idx="27">
                  <c:v>0.28885679734262198</c:v>
                </c:pt>
                <c:pt idx="28">
                  <c:v>0.28513055670968601</c:v>
                </c:pt>
                <c:pt idx="29">
                  <c:v>0.282418638385589</c:v>
                </c:pt>
                <c:pt idx="30">
                  <c:v>0.28160220107987399</c:v>
                </c:pt>
                <c:pt idx="31">
                  <c:v>0.28632052445936801</c:v>
                </c:pt>
                <c:pt idx="32">
                  <c:v>0.28446118523773301</c:v>
                </c:pt>
                <c:pt idx="33">
                  <c:v>0.28535619087362102</c:v>
                </c:pt>
                <c:pt idx="34">
                  <c:v>0.28416479941003697</c:v>
                </c:pt>
                <c:pt idx="35">
                  <c:v>0.28387864165078203</c:v>
                </c:pt>
                <c:pt idx="36">
                  <c:v>0.28281693012216502</c:v>
                </c:pt>
                <c:pt idx="37">
                  <c:v>0.28205362530718903</c:v>
                </c:pt>
                <c:pt idx="38">
                  <c:v>0.285756305243618</c:v>
                </c:pt>
                <c:pt idx="39">
                  <c:v>0.28469661303296101</c:v>
                </c:pt>
                <c:pt idx="40">
                  <c:v>0.28532575987651798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43B-453E-8BE4-D52A840EAE57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Low price</c:v>
                </c:pt>
              </c:strCache>
            </c:strRef>
          </c:tx>
          <c:spPr>
            <a:ln w="22225">
              <a:solidFill>
                <a:srgbClr val="7F7F7F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6.1930007270227599E-2</c:v>
                </c:pt>
                <c:pt idx="13">
                  <c:v>5.8720143778600201E-2</c:v>
                </c:pt>
                <c:pt idx="14">
                  <c:v>5.9042676500869598E-2</c:v>
                </c:pt>
                <c:pt idx="15">
                  <c:v>6.8836084061264902E-2</c:v>
                </c:pt>
                <c:pt idx="16">
                  <c:v>7.65060839617107E-2</c:v>
                </c:pt>
                <c:pt idx="17">
                  <c:v>8.4527296802079599E-2</c:v>
                </c:pt>
                <c:pt idx="18">
                  <c:v>9.0883101259797899E-2</c:v>
                </c:pt>
                <c:pt idx="19">
                  <c:v>9.9990562556185103E-2</c:v>
                </c:pt>
                <c:pt idx="20">
                  <c:v>0.106607864231709</c:v>
                </c:pt>
                <c:pt idx="21">
                  <c:v>0.10994894792887799</c:v>
                </c:pt>
                <c:pt idx="22">
                  <c:v>0.114179037699308</c:v>
                </c:pt>
                <c:pt idx="23">
                  <c:v>0.117110910725198</c:v>
                </c:pt>
                <c:pt idx="24">
                  <c:v>0.11926092878583899</c:v>
                </c:pt>
                <c:pt idx="25">
                  <c:v>0.12224665186306601</c:v>
                </c:pt>
                <c:pt idx="26">
                  <c:v>0.12336755712219299</c:v>
                </c:pt>
                <c:pt idx="27">
                  <c:v>0.123854092736043</c:v>
                </c:pt>
                <c:pt idx="28">
                  <c:v>0.123671971517129</c:v>
                </c:pt>
                <c:pt idx="29">
                  <c:v>0.12365499240518001</c:v>
                </c:pt>
                <c:pt idx="30">
                  <c:v>0.12192374051077</c:v>
                </c:pt>
                <c:pt idx="31">
                  <c:v>0.121958076425183</c:v>
                </c:pt>
                <c:pt idx="32">
                  <c:v>0.122769746486162</c:v>
                </c:pt>
                <c:pt idx="33">
                  <c:v>0.122973422907972</c:v>
                </c:pt>
                <c:pt idx="34">
                  <c:v>0.12666464529565399</c:v>
                </c:pt>
                <c:pt idx="35">
                  <c:v>0.12636527050649299</c:v>
                </c:pt>
                <c:pt idx="36">
                  <c:v>0.12592926745764499</c:v>
                </c:pt>
                <c:pt idx="37">
                  <c:v>0.12571618600696199</c:v>
                </c:pt>
                <c:pt idx="38">
                  <c:v>0.12616940578810401</c:v>
                </c:pt>
                <c:pt idx="39">
                  <c:v>0.12715770165875401</c:v>
                </c:pt>
                <c:pt idx="40">
                  <c:v>0.126878376213543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243B-453E-8BE4-D52A840EAE57}"/>
            </c:ext>
          </c:extLst>
        </c:ser>
        <c:ser>
          <c:idx val="5"/>
          <c:order val="4"/>
          <c:tx>
            <c:strRef>
              <c:f>Sheet1!$G$1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6.1294647270995602E-2</c:v>
                </c:pt>
                <c:pt idx="13">
                  <c:v>6.4651550309369504E-2</c:v>
                </c:pt>
                <c:pt idx="14">
                  <c:v>7.2656036233046895E-2</c:v>
                </c:pt>
                <c:pt idx="15">
                  <c:v>8.3209496049493903E-2</c:v>
                </c:pt>
                <c:pt idx="16">
                  <c:v>9.3691230054637198E-2</c:v>
                </c:pt>
                <c:pt idx="17">
                  <c:v>0.104977979645678</c:v>
                </c:pt>
                <c:pt idx="18">
                  <c:v>0.117076656672276</c:v>
                </c:pt>
                <c:pt idx="19">
                  <c:v>0.128355112148031</c:v>
                </c:pt>
                <c:pt idx="20">
                  <c:v>0.13815171293846701</c:v>
                </c:pt>
                <c:pt idx="21">
                  <c:v>0.142679584135049</c:v>
                </c:pt>
                <c:pt idx="22">
                  <c:v>0.14830901093575299</c:v>
                </c:pt>
                <c:pt idx="23">
                  <c:v>0.15196039470928199</c:v>
                </c:pt>
                <c:pt idx="24">
                  <c:v>0.15417438050867999</c:v>
                </c:pt>
                <c:pt idx="25">
                  <c:v>0.156850422252855</c:v>
                </c:pt>
                <c:pt idx="26">
                  <c:v>0.15851579256248</c:v>
                </c:pt>
                <c:pt idx="27">
                  <c:v>0.15910188613231599</c:v>
                </c:pt>
                <c:pt idx="28">
                  <c:v>0.16116417759254001</c:v>
                </c:pt>
                <c:pt idx="29">
                  <c:v>0.162762837820111</c:v>
                </c:pt>
                <c:pt idx="30">
                  <c:v>0.16125780409180199</c:v>
                </c:pt>
                <c:pt idx="31">
                  <c:v>0.16201849321047401</c:v>
                </c:pt>
                <c:pt idx="32">
                  <c:v>0.16291491899865501</c:v>
                </c:pt>
                <c:pt idx="33">
                  <c:v>0.16264626598833901</c:v>
                </c:pt>
                <c:pt idx="34">
                  <c:v>0.163889947341297</c:v>
                </c:pt>
                <c:pt idx="35">
                  <c:v>0.163865819726807</c:v>
                </c:pt>
                <c:pt idx="36">
                  <c:v>0.164419849608989</c:v>
                </c:pt>
                <c:pt idx="37">
                  <c:v>0.163912823797322</c:v>
                </c:pt>
                <c:pt idx="38">
                  <c:v>0.16550166365944399</c:v>
                </c:pt>
                <c:pt idx="39">
                  <c:v>0.16500179508399601</c:v>
                </c:pt>
                <c:pt idx="40">
                  <c:v>0.16609435775336501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243B-453E-8BE4-D52A840EAE57}"/>
            </c:ext>
          </c:extLst>
        </c:ser>
        <c:ser>
          <c:idx val="6"/>
          <c:order val="5"/>
          <c:tx>
            <c:strRef>
              <c:f>Sheet1!$H$1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6.5760978524478805E-2</c:v>
                </c:pt>
                <c:pt idx="13">
                  <c:v>6.6984361506796597E-2</c:v>
                </c:pt>
                <c:pt idx="14">
                  <c:v>7.6328398483195198E-2</c:v>
                </c:pt>
                <c:pt idx="15">
                  <c:v>8.8991897236494796E-2</c:v>
                </c:pt>
                <c:pt idx="16">
                  <c:v>0.101666800229996</c:v>
                </c:pt>
                <c:pt idx="17">
                  <c:v>0.115212704626309</c:v>
                </c:pt>
                <c:pt idx="18">
                  <c:v>0.129336675814929</c:v>
                </c:pt>
                <c:pt idx="19">
                  <c:v>0.1427326907898</c:v>
                </c:pt>
                <c:pt idx="20">
                  <c:v>0.15421758807732899</c:v>
                </c:pt>
                <c:pt idx="21">
                  <c:v>0.16118654268254901</c:v>
                </c:pt>
                <c:pt idx="22">
                  <c:v>0.16936418359600999</c:v>
                </c:pt>
                <c:pt idx="23">
                  <c:v>0.17516405479545699</c:v>
                </c:pt>
                <c:pt idx="24">
                  <c:v>0.18128928812186701</c:v>
                </c:pt>
                <c:pt idx="25">
                  <c:v>0.18607609122494501</c:v>
                </c:pt>
                <c:pt idx="26">
                  <c:v>0.18896909557474201</c:v>
                </c:pt>
                <c:pt idx="27">
                  <c:v>0.19270563016009701</c:v>
                </c:pt>
                <c:pt idx="28">
                  <c:v>0.19364831219036799</c:v>
                </c:pt>
                <c:pt idx="29">
                  <c:v>0.193456087711949</c:v>
                </c:pt>
                <c:pt idx="30">
                  <c:v>0.18810895109161299</c:v>
                </c:pt>
                <c:pt idx="31">
                  <c:v>0.18882203432490999</c:v>
                </c:pt>
                <c:pt idx="32">
                  <c:v>0.190298087056128</c:v>
                </c:pt>
                <c:pt idx="33">
                  <c:v>0.191521817324735</c:v>
                </c:pt>
                <c:pt idx="34">
                  <c:v>0.19111148421895499</c:v>
                </c:pt>
                <c:pt idx="35">
                  <c:v>0.19160625691358699</c:v>
                </c:pt>
                <c:pt idx="36">
                  <c:v>0.19165878581481499</c:v>
                </c:pt>
                <c:pt idx="37">
                  <c:v>0.19117422625523101</c:v>
                </c:pt>
                <c:pt idx="38">
                  <c:v>0.19090927119941101</c:v>
                </c:pt>
                <c:pt idx="39">
                  <c:v>0.190659109673917</c:v>
                </c:pt>
                <c:pt idx="40">
                  <c:v>0.18981617280968599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243B-453E-8BE4-D52A840EAE57}"/>
            </c:ext>
          </c:extLst>
        </c:ser>
        <c:ser>
          <c:idx val="7"/>
          <c:order val="6"/>
          <c:tx>
            <c:strRef>
              <c:f>Sheet1!$I$1</c:f>
              <c:strCache>
                <c:ptCount val="1"/>
                <c:pt idx="0">
                  <c:v>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Sheet1!$I$2:$I$42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6.1096233546542797E-2</c:v>
                </c:pt>
                <c:pt idx="13">
                  <c:v>6.4802056611857298E-2</c:v>
                </c:pt>
                <c:pt idx="14">
                  <c:v>7.3804495113395999E-2</c:v>
                </c:pt>
                <c:pt idx="15">
                  <c:v>8.49569500757692E-2</c:v>
                </c:pt>
                <c:pt idx="16">
                  <c:v>9.6344566537630197E-2</c:v>
                </c:pt>
                <c:pt idx="17">
                  <c:v>0.108550542346928</c:v>
                </c:pt>
                <c:pt idx="18">
                  <c:v>0.12170561871559001</c:v>
                </c:pt>
                <c:pt idx="19">
                  <c:v>0.134269455079254</c:v>
                </c:pt>
                <c:pt idx="20">
                  <c:v>0.14401353571122499</c:v>
                </c:pt>
                <c:pt idx="21">
                  <c:v>0.14861770270390401</c:v>
                </c:pt>
                <c:pt idx="22">
                  <c:v>0.154869560361903</c:v>
                </c:pt>
                <c:pt idx="23">
                  <c:v>0.15929149479263599</c:v>
                </c:pt>
                <c:pt idx="24">
                  <c:v>0.163137653091985</c:v>
                </c:pt>
                <c:pt idx="25">
                  <c:v>0.16635961859268</c:v>
                </c:pt>
                <c:pt idx="26">
                  <c:v>0.169308885550641</c:v>
                </c:pt>
                <c:pt idx="27">
                  <c:v>0.17066298631163601</c:v>
                </c:pt>
                <c:pt idx="28">
                  <c:v>0.17094423584052101</c:v>
                </c:pt>
                <c:pt idx="29">
                  <c:v>0.17214315427263599</c:v>
                </c:pt>
                <c:pt idx="30">
                  <c:v>0.17075331469167801</c:v>
                </c:pt>
                <c:pt idx="31">
                  <c:v>0.17273668579027299</c:v>
                </c:pt>
                <c:pt idx="32">
                  <c:v>0.177862139177276</c:v>
                </c:pt>
                <c:pt idx="33">
                  <c:v>0.17872338399295801</c:v>
                </c:pt>
                <c:pt idx="34">
                  <c:v>0.17896738614329699</c:v>
                </c:pt>
                <c:pt idx="35">
                  <c:v>0.18008049380812</c:v>
                </c:pt>
                <c:pt idx="36">
                  <c:v>0.18016692055291</c:v>
                </c:pt>
                <c:pt idx="37">
                  <c:v>0.180067371648473</c:v>
                </c:pt>
                <c:pt idx="38">
                  <c:v>0.180678913189038</c:v>
                </c:pt>
                <c:pt idx="39">
                  <c:v>0.18044668047060899</c:v>
                </c:pt>
                <c:pt idx="40">
                  <c:v>0.181109371930124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243B-453E-8BE4-D52A840EAE57}"/>
            </c:ext>
          </c:extLst>
        </c:ser>
        <c:ser>
          <c:idx val="8"/>
          <c:order val="7"/>
          <c:tx>
            <c:strRef>
              <c:f>Sheet1!$J$1</c:f>
              <c:strCache>
                <c:ptCount val="1"/>
                <c:pt idx="0">
                  <c:v>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Sheet1!$J$2:$J$42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6.1097632418784097E-2</c:v>
                </c:pt>
                <c:pt idx="13">
                  <c:v>6.47922642859423E-2</c:v>
                </c:pt>
                <c:pt idx="14">
                  <c:v>7.3793404198479906E-2</c:v>
                </c:pt>
                <c:pt idx="15">
                  <c:v>8.5045253379300897E-2</c:v>
                </c:pt>
                <c:pt idx="16">
                  <c:v>9.6525703744333294E-2</c:v>
                </c:pt>
                <c:pt idx="17">
                  <c:v>0.10904789606389401</c:v>
                </c:pt>
                <c:pt idx="18">
                  <c:v>0.122538669819101</c:v>
                </c:pt>
                <c:pt idx="19">
                  <c:v>0.13548792344774299</c:v>
                </c:pt>
                <c:pt idx="20">
                  <c:v>0.14579052885726601</c:v>
                </c:pt>
                <c:pt idx="21">
                  <c:v>0.150741194556609</c:v>
                </c:pt>
                <c:pt idx="22">
                  <c:v>0.15725725672178001</c:v>
                </c:pt>
                <c:pt idx="23">
                  <c:v>0.16164165055006099</c:v>
                </c:pt>
                <c:pt idx="24">
                  <c:v>0.165841319233935</c:v>
                </c:pt>
                <c:pt idx="25">
                  <c:v>0.16909992501676699</c:v>
                </c:pt>
                <c:pt idx="26">
                  <c:v>0.17222593711044401</c:v>
                </c:pt>
                <c:pt idx="27">
                  <c:v>0.17338569397803799</c:v>
                </c:pt>
                <c:pt idx="28">
                  <c:v>0.17384455513643099</c:v>
                </c:pt>
                <c:pt idx="29">
                  <c:v>0.17512683425061401</c:v>
                </c:pt>
                <c:pt idx="30">
                  <c:v>0.17397817130769</c:v>
                </c:pt>
                <c:pt idx="31">
                  <c:v>0.17530127506922499</c:v>
                </c:pt>
                <c:pt idx="32">
                  <c:v>0.17615047630273101</c:v>
                </c:pt>
                <c:pt idx="33">
                  <c:v>0.17759613075004699</c:v>
                </c:pt>
                <c:pt idx="34">
                  <c:v>0.17715493340077099</c:v>
                </c:pt>
                <c:pt idx="35">
                  <c:v>0.17764920877228599</c:v>
                </c:pt>
                <c:pt idx="36">
                  <c:v>0.17752546389083701</c:v>
                </c:pt>
                <c:pt idx="37">
                  <c:v>0.182545692098559</c:v>
                </c:pt>
                <c:pt idx="38">
                  <c:v>0.183260486945069</c:v>
                </c:pt>
                <c:pt idx="39">
                  <c:v>0.183528703653172</c:v>
                </c:pt>
                <c:pt idx="40">
                  <c:v>0.184678521591362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43B-453E-8BE4-D52A840EAE57}"/>
            </c:ext>
          </c:extLst>
        </c:ser>
        <c:ser>
          <c:idx val="9"/>
          <c:order val="8"/>
          <c:tx>
            <c:strRef>
              <c:f>Sheet1!$K$1</c:f>
              <c:strCache>
                <c:ptCount val="1"/>
                <c:pt idx="0">
                  <c:v>High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Sheet1!$K$2:$K$42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6.1463683080773497E-2</c:v>
                </c:pt>
                <c:pt idx="13">
                  <c:v>6.5716591472121E-2</c:v>
                </c:pt>
                <c:pt idx="14">
                  <c:v>7.6197998540536202E-2</c:v>
                </c:pt>
                <c:pt idx="15">
                  <c:v>8.8726490587820894E-2</c:v>
                </c:pt>
                <c:pt idx="16">
                  <c:v>0.10194569671473599</c:v>
                </c:pt>
                <c:pt idx="17">
                  <c:v>0.115701936427337</c:v>
                </c:pt>
                <c:pt idx="18">
                  <c:v>0.129837256533611</c:v>
                </c:pt>
                <c:pt idx="19">
                  <c:v>0.14319421645590499</c:v>
                </c:pt>
                <c:pt idx="20">
                  <c:v>0.153133971892256</c:v>
                </c:pt>
                <c:pt idx="21">
                  <c:v>0.15758967499306001</c:v>
                </c:pt>
                <c:pt idx="22">
                  <c:v>0.163520908967354</c:v>
                </c:pt>
                <c:pt idx="23">
                  <c:v>0.16708957329298799</c:v>
                </c:pt>
                <c:pt idx="24">
                  <c:v>0.17176632630218999</c:v>
                </c:pt>
                <c:pt idx="25">
                  <c:v>0.17678067865473501</c:v>
                </c:pt>
                <c:pt idx="26">
                  <c:v>0.18198069951738099</c:v>
                </c:pt>
                <c:pt idx="27">
                  <c:v>0.18332533372439899</c:v>
                </c:pt>
                <c:pt idx="28">
                  <c:v>0.18447562273884499</c:v>
                </c:pt>
                <c:pt idx="29">
                  <c:v>0.18639724642281799</c:v>
                </c:pt>
                <c:pt idx="30">
                  <c:v>0.18552141251791099</c:v>
                </c:pt>
                <c:pt idx="31">
                  <c:v>0.18822755930115301</c:v>
                </c:pt>
                <c:pt idx="32">
                  <c:v>0.18913202622247699</c:v>
                </c:pt>
                <c:pt idx="33">
                  <c:v>0.18901082460787</c:v>
                </c:pt>
                <c:pt idx="34">
                  <c:v>0.18923571740841699</c:v>
                </c:pt>
                <c:pt idx="35">
                  <c:v>0.18877263814918099</c:v>
                </c:pt>
                <c:pt idx="36">
                  <c:v>0.18825735136417501</c:v>
                </c:pt>
                <c:pt idx="37">
                  <c:v>0.18816345438243701</c:v>
                </c:pt>
                <c:pt idx="38">
                  <c:v>0.18808244560932399</c:v>
                </c:pt>
                <c:pt idx="39">
                  <c:v>0.18827748376887701</c:v>
                </c:pt>
                <c:pt idx="40">
                  <c:v>0.18851779299053301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243B-453E-8BE4-D52A840EAE57}"/>
            </c:ext>
          </c:extLst>
        </c:ser>
        <c:ser>
          <c:idx val="10"/>
          <c:order val="9"/>
          <c:tx>
            <c:strRef>
              <c:f>Sheet1!$L$1</c:f>
              <c:strCache>
                <c:ptCount val="1"/>
                <c:pt idx="0">
                  <c:v>High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Sheet1!$L$2:$L$42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6.1429557937254603E-2</c:v>
                </c:pt>
                <c:pt idx="13">
                  <c:v>6.5630796462340005E-2</c:v>
                </c:pt>
                <c:pt idx="14">
                  <c:v>7.6153957105937503E-2</c:v>
                </c:pt>
                <c:pt idx="15">
                  <c:v>8.8820574449212597E-2</c:v>
                </c:pt>
                <c:pt idx="16">
                  <c:v>0.102367421998451</c:v>
                </c:pt>
                <c:pt idx="17">
                  <c:v>0.11606975357103901</c:v>
                </c:pt>
                <c:pt idx="18">
                  <c:v>0.130735602197842</c:v>
                </c:pt>
                <c:pt idx="19">
                  <c:v>0.144619742447647</c:v>
                </c:pt>
                <c:pt idx="20">
                  <c:v>0.155078308293814</c:v>
                </c:pt>
                <c:pt idx="21">
                  <c:v>0.16002358669490899</c:v>
                </c:pt>
                <c:pt idx="22">
                  <c:v>0.16620392715780599</c:v>
                </c:pt>
                <c:pt idx="23">
                  <c:v>0.17025395231488799</c:v>
                </c:pt>
                <c:pt idx="24">
                  <c:v>0.17455284607750601</c:v>
                </c:pt>
                <c:pt idx="25">
                  <c:v>0.17816166492098601</c:v>
                </c:pt>
                <c:pt idx="26">
                  <c:v>0.180564727913676</c:v>
                </c:pt>
                <c:pt idx="27">
                  <c:v>0.187004751458311</c:v>
                </c:pt>
                <c:pt idx="28">
                  <c:v>0.18744995922298099</c:v>
                </c:pt>
                <c:pt idx="29">
                  <c:v>0.18851994157031299</c:v>
                </c:pt>
                <c:pt idx="30">
                  <c:v>0.188880461148627</c:v>
                </c:pt>
                <c:pt idx="31">
                  <c:v>0.191134880875962</c:v>
                </c:pt>
                <c:pt idx="32">
                  <c:v>0.19232660457156001</c:v>
                </c:pt>
                <c:pt idx="33">
                  <c:v>0.193783275372366</c:v>
                </c:pt>
                <c:pt idx="34">
                  <c:v>0.19378194488137099</c:v>
                </c:pt>
                <c:pt idx="35">
                  <c:v>0.19338072697851399</c:v>
                </c:pt>
                <c:pt idx="36">
                  <c:v>0.19379942213864701</c:v>
                </c:pt>
                <c:pt idx="37">
                  <c:v>0.193828807960406</c:v>
                </c:pt>
                <c:pt idx="38">
                  <c:v>0.19386310188237399</c:v>
                </c:pt>
                <c:pt idx="39">
                  <c:v>0.194320490968176</c:v>
                </c:pt>
                <c:pt idx="40">
                  <c:v>0.194825389687068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243B-453E-8BE4-D52A840EAE57}"/>
            </c:ext>
          </c:extLst>
        </c:ser>
        <c:ser>
          <c:idx val="11"/>
          <c:order val="10"/>
          <c:tx>
            <c:strRef>
              <c:f>Sheet1!$M$1</c:f>
              <c:strCache>
                <c:ptCount val="1"/>
                <c:pt idx="0">
                  <c:v>Low macro/High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Sheet1!$M$2:$M$42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6.08998725119827E-2</c:v>
                </c:pt>
                <c:pt idx="13">
                  <c:v>6.3954055291252906E-2</c:v>
                </c:pt>
                <c:pt idx="14">
                  <c:v>7.2003151546830402E-2</c:v>
                </c:pt>
                <c:pt idx="15">
                  <c:v>8.2262722044803893E-2</c:v>
                </c:pt>
                <c:pt idx="16">
                  <c:v>9.2757295876020204E-2</c:v>
                </c:pt>
                <c:pt idx="17">
                  <c:v>0.104120519349197</c:v>
                </c:pt>
                <c:pt idx="18">
                  <c:v>0.116481394810881</c:v>
                </c:pt>
                <c:pt idx="19">
                  <c:v>0.12879928019376899</c:v>
                </c:pt>
                <c:pt idx="20">
                  <c:v>0.13887938058004301</c:v>
                </c:pt>
                <c:pt idx="21">
                  <c:v>0.14368008430373</c:v>
                </c:pt>
                <c:pt idx="22">
                  <c:v>0.150089192302197</c:v>
                </c:pt>
                <c:pt idx="23">
                  <c:v>0.154685531449476</c:v>
                </c:pt>
                <c:pt idx="24">
                  <c:v>0.15897138521901</c:v>
                </c:pt>
                <c:pt idx="25">
                  <c:v>0.163008118924029</c:v>
                </c:pt>
                <c:pt idx="26">
                  <c:v>0.16571299012527299</c:v>
                </c:pt>
                <c:pt idx="27">
                  <c:v>0.167399141338758</c:v>
                </c:pt>
                <c:pt idx="28">
                  <c:v>0.16815799578997001</c:v>
                </c:pt>
                <c:pt idx="29">
                  <c:v>0.169166939979771</c:v>
                </c:pt>
                <c:pt idx="30">
                  <c:v>0.168102572648379</c:v>
                </c:pt>
                <c:pt idx="31">
                  <c:v>0.16950920372320499</c:v>
                </c:pt>
                <c:pt idx="32">
                  <c:v>0.171810965894892</c:v>
                </c:pt>
                <c:pt idx="33">
                  <c:v>0.17264991660293799</c:v>
                </c:pt>
                <c:pt idx="34">
                  <c:v>0.172688401591052</c:v>
                </c:pt>
                <c:pt idx="35">
                  <c:v>0.17363419908647501</c:v>
                </c:pt>
                <c:pt idx="36">
                  <c:v>0.17385464569220099</c:v>
                </c:pt>
                <c:pt idx="37">
                  <c:v>0.17454009938873999</c:v>
                </c:pt>
                <c:pt idx="38">
                  <c:v>0.175304054956547</c:v>
                </c:pt>
                <c:pt idx="39">
                  <c:v>0.175103087915122</c:v>
                </c:pt>
                <c:pt idx="40">
                  <c:v>0.17549685741757501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243B-453E-8BE4-D52A840EAE57}"/>
            </c:ext>
          </c:extLst>
        </c:ser>
        <c:ser>
          <c:idx val="12"/>
          <c:order val="11"/>
          <c:tx>
            <c:strRef>
              <c:f>Sheet1!$N$1</c:f>
              <c:strCache>
                <c:ptCount val="1"/>
                <c:pt idx="0">
                  <c:v>Low macro/Low ZTC</c:v>
                </c:pt>
              </c:strCache>
            </c:strRef>
          </c:tx>
          <c:spPr>
            <a:ln w="22225">
              <a:noFill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Sheet1!$N$2:$N$42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6.0849204586394597E-2</c:v>
                </c:pt>
                <c:pt idx="13">
                  <c:v>6.3968612245592998E-2</c:v>
                </c:pt>
                <c:pt idx="14">
                  <c:v>7.2013780184875906E-2</c:v>
                </c:pt>
                <c:pt idx="15">
                  <c:v>8.2361830081869994E-2</c:v>
                </c:pt>
                <c:pt idx="16">
                  <c:v>9.2854662971531707E-2</c:v>
                </c:pt>
                <c:pt idx="17">
                  <c:v>0.104217849216554</c:v>
                </c:pt>
                <c:pt idx="18">
                  <c:v>0.11686671252377</c:v>
                </c:pt>
                <c:pt idx="19">
                  <c:v>0.129331178222683</c:v>
                </c:pt>
                <c:pt idx="20">
                  <c:v>0.13960505440599899</c:v>
                </c:pt>
                <c:pt idx="21">
                  <c:v>0.14481805639711701</c:v>
                </c:pt>
                <c:pt idx="22">
                  <c:v>0.15137618159535601</c:v>
                </c:pt>
                <c:pt idx="23">
                  <c:v>0.15588951192735001</c:v>
                </c:pt>
                <c:pt idx="24">
                  <c:v>0.160288863418625</c:v>
                </c:pt>
                <c:pt idx="25">
                  <c:v>0.16441893878500999</c:v>
                </c:pt>
                <c:pt idx="26">
                  <c:v>0.16681376394901001</c:v>
                </c:pt>
                <c:pt idx="27">
                  <c:v>0.168430834844637</c:v>
                </c:pt>
                <c:pt idx="28">
                  <c:v>0.16923402078894301</c:v>
                </c:pt>
                <c:pt idx="29">
                  <c:v>0.170360682225041</c:v>
                </c:pt>
                <c:pt idx="30">
                  <c:v>0.169166203900566</c:v>
                </c:pt>
                <c:pt idx="31">
                  <c:v>0.17095878823591401</c:v>
                </c:pt>
                <c:pt idx="32">
                  <c:v>0.17328544484031</c:v>
                </c:pt>
                <c:pt idx="33">
                  <c:v>0.17447622411142899</c:v>
                </c:pt>
                <c:pt idx="34">
                  <c:v>0.17476257511405499</c:v>
                </c:pt>
                <c:pt idx="35">
                  <c:v>0.17562698435563101</c:v>
                </c:pt>
                <c:pt idx="36">
                  <c:v>0.17574341059075699</c:v>
                </c:pt>
                <c:pt idx="37">
                  <c:v>0.176176536466569</c:v>
                </c:pt>
                <c:pt idx="38">
                  <c:v>0.17764149344852501</c:v>
                </c:pt>
                <c:pt idx="39">
                  <c:v>0.17777979840455499</c:v>
                </c:pt>
                <c:pt idx="40">
                  <c:v>0.178320251995777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243B-453E-8BE4-D52A840EAE57}"/>
            </c:ext>
          </c:extLst>
        </c:ser>
        <c:ser>
          <c:idx val="0"/>
          <c:order val="12"/>
          <c:tx>
            <c:strRef>
              <c:f>Sheet1!$B$1</c:f>
              <c:strCache>
                <c:ptCount val="1"/>
                <c:pt idx="0">
                  <c:v>Reference case</c:v>
                </c:pt>
              </c:strCache>
            </c:strRef>
          </c:tx>
          <c:spPr>
            <a:ln w="2222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 formatCode="0.00E+00">
                  <c:v>5.2421863969161599E-5</c:v>
                </c:pt>
                <c:pt idx="1">
                  <c:v>1.4050606351123701E-3</c:v>
                </c:pt>
                <c:pt idx="2">
                  <c:v>4.6541282276740502E-3</c:v>
                </c:pt>
                <c:pt idx="3">
                  <c:v>6.5429328894633003E-3</c:v>
                </c:pt>
                <c:pt idx="4">
                  <c:v>6.4773299364978996E-3</c:v>
                </c:pt>
                <c:pt idx="5">
                  <c:v>7.0861548572917297E-3</c:v>
                </c:pt>
                <c:pt idx="6">
                  <c:v>7.8678182617984305E-3</c:v>
                </c:pt>
                <c:pt idx="7">
                  <c:v>1.3086526338627801E-2</c:v>
                </c:pt>
                <c:pt idx="8">
                  <c:v>2.1791224818851901E-2</c:v>
                </c:pt>
                <c:pt idx="9">
                  <c:v>1.7046182255538899E-2</c:v>
                </c:pt>
                <c:pt idx="10">
                  <c:v>2.2418615256645801E-2</c:v>
                </c:pt>
                <c:pt idx="11">
                  <c:v>4.4591954636305303E-2</c:v>
                </c:pt>
                <c:pt idx="12">
                  <c:v>6.4399015278767097E-2</c:v>
                </c:pt>
                <c:pt idx="13">
                  <c:v>6.8524563122332294E-2</c:v>
                </c:pt>
                <c:pt idx="14">
                  <c:v>7.6266220528417999E-2</c:v>
                </c:pt>
                <c:pt idx="15">
                  <c:v>8.8653462920008697E-2</c:v>
                </c:pt>
                <c:pt idx="16">
                  <c:v>0.101259392381906</c:v>
                </c:pt>
                <c:pt idx="17">
                  <c:v>0.113774550111173</c:v>
                </c:pt>
                <c:pt idx="18">
                  <c:v>0.12743996601473501</c:v>
                </c:pt>
                <c:pt idx="19">
                  <c:v>0.140552918934048</c:v>
                </c:pt>
                <c:pt idx="20">
                  <c:v>0.15083668784113699</c:v>
                </c:pt>
                <c:pt idx="21">
                  <c:v>0.15594124604764101</c:v>
                </c:pt>
                <c:pt idx="22">
                  <c:v>0.16241810351490801</c:v>
                </c:pt>
                <c:pt idx="23">
                  <c:v>0.16670709815620699</c:v>
                </c:pt>
                <c:pt idx="24">
                  <c:v>0.17054522756682799</c:v>
                </c:pt>
                <c:pt idx="25">
                  <c:v>0.174044171781122</c:v>
                </c:pt>
                <c:pt idx="26">
                  <c:v>0.17662973584524</c:v>
                </c:pt>
                <c:pt idx="27">
                  <c:v>0.177447847792679</c:v>
                </c:pt>
                <c:pt idx="28">
                  <c:v>0.17795136519517199</c:v>
                </c:pt>
                <c:pt idx="29">
                  <c:v>0.17847715788447099</c:v>
                </c:pt>
                <c:pt idx="30">
                  <c:v>0.17736035635385</c:v>
                </c:pt>
                <c:pt idx="31">
                  <c:v>0.17808074367596499</c:v>
                </c:pt>
                <c:pt idx="32">
                  <c:v>0.17916252456795101</c:v>
                </c:pt>
                <c:pt idx="33">
                  <c:v>0.17937420689741701</c:v>
                </c:pt>
                <c:pt idx="34">
                  <c:v>0.179806376775175</c:v>
                </c:pt>
                <c:pt idx="35">
                  <c:v>0.179836594991406</c:v>
                </c:pt>
                <c:pt idx="36">
                  <c:v>0.18518641386312901</c:v>
                </c:pt>
                <c:pt idx="37">
                  <c:v>0.18479882697323399</c:v>
                </c:pt>
                <c:pt idx="38">
                  <c:v>0.18531600051962899</c:v>
                </c:pt>
                <c:pt idx="39">
                  <c:v>0.18636612328949301</c:v>
                </c:pt>
                <c:pt idx="40">
                  <c:v>0.18719266973151999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243B-453E-8BE4-D52A840EA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549568"/>
        <c:axId val="684546304"/>
      </c:lineChart>
      <c:catAx>
        <c:axId val="684549568"/>
        <c:scaling>
          <c:orientation val="minMax"/>
          <c:max val="41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>
            <a:solidFill>
              <a:srgbClr val="000000"/>
            </a:solidFill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684546304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684546304"/>
        <c:scaling>
          <c:orientation val="minMax"/>
          <c:max val="0.4"/>
          <c:min val="0"/>
        </c:scaling>
        <c:delete val="0"/>
        <c:axPos val="l"/>
        <c:majorGridlines>
          <c:spPr>
            <a:ln>
              <a:solidFill>
                <a:srgbClr val="FFFFFF">
                  <a:lumMod val="85000"/>
                </a:srgbClr>
              </a:solidFill>
            </a:ln>
          </c:spPr>
        </c:majorGridlines>
        <c:numFmt formatCode="0%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 baseline="0"/>
            </a:pPr>
            <a:endParaRPr lang="en-US"/>
          </a:p>
        </c:txPr>
        <c:crossAx val="684549568"/>
        <c:crossesAt val="13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623609308653137E-2"/>
          <c:y val="0.20689817226500007"/>
          <c:w val="0.78079955283367353"/>
          <c:h val="0.68014503409461646"/>
        </c:manualLayout>
      </c:layout>
      <c:lineChart>
        <c:grouping val="standard"/>
        <c:varyColors val="0"/>
        <c:ser>
          <c:idx val="3"/>
          <c:order val="0"/>
          <c:tx>
            <c:strRef>
              <c:f>'Figure 6'!$F$8</c:f>
              <c:strCache>
                <c:ptCount val="1"/>
                <c:pt idx="0">
                  <c:v>No IRA</c:v>
                </c:pt>
              </c:strCache>
            </c:strRef>
          </c:tx>
          <c:spPr>
            <a:ln w="22225">
              <a:solidFill>
                <a:srgbClr val="8B8B8B"/>
              </a:solidFill>
            </a:ln>
          </c:spPr>
          <c:marker>
            <c:symbol val="none"/>
          </c:marker>
          <c:cat>
            <c:numRef>
              <c:f>'Figure 6'!$B$9:$B$49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'Figure 6'!$F$9:$F$49</c:f>
              <c:numCache>
                <c:formatCode>0.0%</c:formatCode>
                <c:ptCount val="41"/>
                <c:pt idx="0">
                  <c:v>5.2421852608611234E-5</c:v>
                </c:pt>
                <c:pt idx="1">
                  <c:v>1.4050629154795824E-3</c:v>
                </c:pt>
                <c:pt idx="2">
                  <c:v>4.6541257123977869E-3</c:v>
                </c:pt>
                <c:pt idx="3">
                  <c:v>6.542938948699401E-3</c:v>
                </c:pt>
                <c:pt idx="4">
                  <c:v>6.4773289564199433E-3</c:v>
                </c:pt>
                <c:pt idx="5">
                  <c:v>7.0861397691694477E-3</c:v>
                </c:pt>
                <c:pt idx="6">
                  <c:v>7.8677914014236884E-3</c:v>
                </c:pt>
                <c:pt idx="7">
                  <c:v>1.3086505551018989E-2</c:v>
                </c:pt>
                <c:pt idx="8">
                  <c:v>2.1791285306564313E-2</c:v>
                </c:pt>
                <c:pt idx="9">
                  <c:v>1.7046215963487966E-2</c:v>
                </c:pt>
                <c:pt idx="10">
                  <c:v>2.2418677859391396E-2</c:v>
                </c:pt>
                <c:pt idx="11">
                  <c:v>4.4591876480119655E-2</c:v>
                </c:pt>
                <c:pt idx="12">
                  <c:v>6.1231541600639469E-2</c:v>
                </c:pt>
                <c:pt idx="13">
                  <c:v>6.3284610422585472E-2</c:v>
                </c:pt>
                <c:pt idx="14">
                  <c:v>6.8861933333333333E-2</c:v>
                </c:pt>
                <c:pt idx="15">
                  <c:v>7.6929724602646604E-2</c:v>
                </c:pt>
                <c:pt idx="16">
                  <c:v>8.3932772125217936E-2</c:v>
                </c:pt>
                <c:pt idx="17">
                  <c:v>9.3681876248812607E-2</c:v>
                </c:pt>
                <c:pt idx="18">
                  <c:v>0.10378691717567873</c:v>
                </c:pt>
                <c:pt idx="19">
                  <c:v>0.11376824980043146</c:v>
                </c:pt>
                <c:pt idx="20">
                  <c:v>0.1219617847936432</c:v>
                </c:pt>
                <c:pt idx="21">
                  <c:v>0.12577806530786467</c:v>
                </c:pt>
                <c:pt idx="22">
                  <c:v>0.1310247378165752</c:v>
                </c:pt>
                <c:pt idx="23">
                  <c:v>0.13705215617324545</c:v>
                </c:pt>
                <c:pt idx="24">
                  <c:v>0.14294584007379976</c:v>
                </c:pt>
                <c:pt idx="25">
                  <c:v>0.1483533236035558</c:v>
                </c:pt>
                <c:pt idx="26">
                  <c:v>0.15388776974628376</c:v>
                </c:pt>
                <c:pt idx="27">
                  <c:v>0.15779070223104655</c:v>
                </c:pt>
                <c:pt idx="28">
                  <c:v>0.16223268834166243</c:v>
                </c:pt>
                <c:pt idx="29">
                  <c:v>0.16856472813603812</c:v>
                </c:pt>
                <c:pt idx="30">
                  <c:v>0.17020219146996768</c:v>
                </c:pt>
                <c:pt idx="31">
                  <c:v>0.17182808862614257</c:v>
                </c:pt>
                <c:pt idx="32">
                  <c:v>0.17466891681840388</c:v>
                </c:pt>
                <c:pt idx="33">
                  <c:v>0.17622556990376648</c:v>
                </c:pt>
                <c:pt idx="34">
                  <c:v>0.17591524611660281</c:v>
                </c:pt>
                <c:pt idx="35">
                  <c:v>0.17666289472532559</c:v>
                </c:pt>
                <c:pt idx="36">
                  <c:v>0.17722153903484256</c:v>
                </c:pt>
                <c:pt idx="37">
                  <c:v>0.17735282090680413</c:v>
                </c:pt>
                <c:pt idx="38">
                  <c:v>0.17752099128244386</c:v>
                </c:pt>
                <c:pt idx="39">
                  <c:v>0.17822044157136976</c:v>
                </c:pt>
                <c:pt idx="40">
                  <c:v>0.17935227390606601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D40-4AAD-B9E9-46358D87BF38}"/>
            </c:ext>
          </c:extLst>
        </c:ser>
        <c:ser>
          <c:idx val="2"/>
          <c:order val="1"/>
          <c:tx>
            <c:strRef>
              <c:f>'Figure 6'!$E$8</c:f>
              <c:strCache>
                <c:ptCount val="1"/>
                <c:pt idx="0">
                  <c:v>Low Uptake</c:v>
                </c:pt>
              </c:strCache>
            </c:strRef>
          </c:tx>
          <c:spPr>
            <a:ln w="22225">
              <a:solidFill>
                <a:srgbClr val="FFFFFF">
                  <a:lumMod val="65000"/>
                </a:srgbClr>
              </a:solidFill>
              <a:prstDash val="dash"/>
            </a:ln>
          </c:spPr>
          <c:marker>
            <c:symbol val="none"/>
          </c:marker>
          <c:cat>
            <c:numRef>
              <c:f>'Figure 6'!$B$9:$B$49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'Figure 6'!$E$9:$E$49</c:f>
              <c:numCache>
                <c:formatCode>0.0%</c:formatCode>
                <c:ptCount val="41"/>
                <c:pt idx="0">
                  <c:v>5.2421852608611234E-5</c:v>
                </c:pt>
                <c:pt idx="1">
                  <c:v>1.4050629154795824E-3</c:v>
                </c:pt>
                <c:pt idx="2">
                  <c:v>4.6541257123977869E-3</c:v>
                </c:pt>
                <c:pt idx="3">
                  <c:v>6.542938948699401E-3</c:v>
                </c:pt>
                <c:pt idx="4">
                  <c:v>6.4773289564199433E-3</c:v>
                </c:pt>
                <c:pt idx="5">
                  <c:v>7.0861397691694477E-3</c:v>
                </c:pt>
                <c:pt idx="6">
                  <c:v>7.8677914014236884E-3</c:v>
                </c:pt>
                <c:pt idx="7">
                  <c:v>1.3086505551018989E-2</c:v>
                </c:pt>
                <c:pt idx="8">
                  <c:v>2.1791285306564313E-2</c:v>
                </c:pt>
                <c:pt idx="9">
                  <c:v>1.7046215963487966E-2</c:v>
                </c:pt>
                <c:pt idx="10">
                  <c:v>2.2418677859391396E-2</c:v>
                </c:pt>
                <c:pt idx="11">
                  <c:v>4.4591876480119655E-2</c:v>
                </c:pt>
                <c:pt idx="12">
                  <c:v>6.1194853456738189E-2</c:v>
                </c:pt>
                <c:pt idx="13">
                  <c:v>6.4008996634846507E-2</c:v>
                </c:pt>
                <c:pt idx="14">
                  <c:v>7.0911818836520771E-2</c:v>
                </c:pt>
                <c:pt idx="15">
                  <c:v>8.039696658233185E-2</c:v>
                </c:pt>
                <c:pt idx="16">
                  <c:v>8.9392658872705894E-2</c:v>
                </c:pt>
                <c:pt idx="17">
                  <c:v>9.9886563159659894E-2</c:v>
                </c:pt>
                <c:pt idx="18">
                  <c:v>0.11164246359570128</c:v>
                </c:pt>
                <c:pt idx="19">
                  <c:v>0.12281601820370688</c:v>
                </c:pt>
                <c:pt idx="20">
                  <c:v>0.13134322608071844</c:v>
                </c:pt>
                <c:pt idx="21">
                  <c:v>0.13549483396799189</c:v>
                </c:pt>
                <c:pt idx="22">
                  <c:v>0.14135756661706117</c:v>
                </c:pt>
                <c:pt idx="23">
                  <c:v>0.14655707707466167</c:v>
                </c:pt>
                <c:pt idx="24">
                  <c:v>0.15179497121922195</c:v>
                </c:pt>
                <c:pt idx="25">
                  <c:v>0.1562881588816685</c:v>
                </c:pt>
                <c:pt idx="26">
                  <c:v>0.16072969025500672</c:v>
                </c:pt>
                <c:pt idx="27">
                  <c:v>0.16340161950734533</c:v>
                </c:pt>
                <c:pt idx="28">
                  <c:v>0.1653732959075852</c:v>
                </c:pt>
                <c:pt idx="29">
                  <c:v>0.16908238372692583</c:v>
                </c:pt>
                <c:pt idx="30">
                  <c:v>0.17274846358979604</c:v>
                </c:pt>
                <c:pt idx="31">
                  <c:v>0.17395501238687816</c:v>
                </c:pt>
                <c:pt idx="32">
                  <c:v>0.17562223252800033</c:v>
                </c:pt>
                <c:pt idx="33">
                  <c:v>0.17818334687039949</c:v>
                </c:pt>
                <c:pt idx="34">
                  <c:v>0.17834668434176057</c:v>
                </c:pt>
                <c:pt idx="35">
                  <c:v>0.17879131125894127</c:v>
                </c:pt>
                <c:pt idx="36">
                  <c:v>0.17912643749611487</c:v>
                </c:pt>
                <c:pt idx="37">
                  <c:v>0.17914693173599391</c:v>
                </c:pt>
                <c:pt idx="38">
                  <c:v>0.17922538155969056</c:v>
                </c:pt>
                <c:pt idx="39">
                  <c:v>0.17980118919447979</c:v>
                </c:pt>
                <c:pt idx="40">
                  <c:v>0.18005340071850454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D40-4AAD-B9E9-46358D87BF38}"/>
            </c:ext>
          </c:extLst>
        </c:ser>
        <c:ser>
          <c:idx val="1"/>
          <c:order val="2"/>
          <c:tx>
            <c:strRef>
              <c:f>'Figure 6'!$D$8</c:f>
              <c:strCache>
                <c:ptCount val="1"/>
                <c:pt idx="0">
                  <c:v>High Uptake</c:v>
                </c:pt>
              </c:strCache>
            </c:strRef>
          </c:tx>
          <c:spPr>
            <a:ln w="25400">
              <a:solidFill>
                <a:srgbClr val="8B8B8B"/>
              </a:solidFill>
              <a:prstDash val="sysDot"/>
            </a:ln>
          </c:spPr>
          <c:marker>
            <c:symbol val="none"/>
          </c:marker>
          <c:cat>
            <c:numRef>
              <c:f>'Figure 6'!$B$9:$B$49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'Figure 6'!$D$9:$D$49</c:f>
              <c:numCache>
                <c:formatCode>0.0%</c:formatCode>
                <c:ptCount val="41"/>
                <c:pt idx="0">
                  <c:v>5.2421852608611234E-5</c:v>
                </c:pt>
                <c:pt idx="1">
                  <c:v>1.4050629154795824E-3</c:v>
                </c:pt>
                <c:pt idx="2">
                  <c:v>4.6541257123977869E-3</c:v>
                </c:pt>
                <c:pt idx="3">
                  <c:v>6.542938948699401E-3</c:v>
                </c:pt>
                <c:pt idx="4">
                  <c:v>6.4773289564199433E-3</c:v>
                </c:pt>
                <c:pt idx="5">
                  <c:v>7.0861397691694477E-3</c:v>
                </c:pt>
                <c:pt idx="6">
                  <c:v>7.8677914014236884E-3</c:v>
                </c:pt>
                <c:pt idx="7">
                  <c:v>1.3086505551018989E-2</c:v>
                </c:pt>
                <c:pt idx="8">
                  <c:v>2.1791285306564313E-2</c:v>
                </c:pt>
                <c:pt idx="9">
                  <c:v>1.7046215963487966E-2</c:v>
                </c:pt>
                <c:pt idx="10">
                  <c:v>2.2418677859391396E-2</c:v>
                </c:pt>
                <c:pt idx="11">
                  <c:v>4.4591876480119655E-2</c:v>
                </c:pt>
                <c:pt idx="12">
                  <c:v>6.1128633032990917E-2</c:v>
                </c:pt>
                <c:pt idx="13">
                  <c:v>6.6254102300034326E-2</c:v>
                </c:pt>
                <c:pt idx="14">
                  <c:v>7.9098219222800345E-2</c:v>
                </c:pt>
                <c:pt idx="15">
                  <c:v>9.3591904345596874E-2</c:v>
                </c:pt>
                <c:pt idx="16">
                  <c:v>0.1101060546875</c:v>
                </c:pt>
                <c:pt idx="17">
                  <c:v>0.12509638317389596</c:v>
                </c:pt>
                <c:pt idx="18">
                  <c:v>0.14081706961840956</c:v>
                </c:pt>
                <c:pt idx="19">
                  <c:v>0.15545306568958248</c:v>
                </c:pt>
                <c:pt idx="20">
                  <c:v>0.16713221071040568</c:v>
                </c:pt>
                <c:pt idx="21">
                  <c:v>0.17262796205377934</c:v>
                </c:pt>
                <c:pt idx="22">
                  <c:v>0.1755390833778728</c:v>
                </c:pt>
                <c:pt idx="23">
                  <c:v>0.17829467729147913</c:v>
                </c:pt>
                <c:pt idx="24">
                  <c:v>0.17979042237642101</c:v>
                </c:pt>
                <c:pt idx="25">
                  <c:v>0.18134632176016957</c:v>
                </c:pt>
                <c:pt idx="26">
                  <c:v>0.18275312254374204</c:v>
                </c:pt>
                <c:pt idx="27">
                  <c:v>0.18308954176801884</c:v>
                </c:pt>
                <c:pt idx="28">
                  <c:v>0.18195540052485254</c:v>
                </c:pt>
                <c:pt idx="29">
                  <c:v>0.183391658491248</c:v>
                </c:pt>
                <c:pt idx="30">
                  <c:v>0.18133048143387878</c:v>
                </c:pt>
                <c:pt idx="31">
                  <c:v>0.18252624542416043</c:v>
                </c:pt>
                <c:pt idx="32">
                  <c:v>0.18370236487129241</c:v>
                </c:pt>
                <c:pt idx="33">
                  <c:v>0.18385181671568163</c:v>
                </c:pt>
                <c:pt idx="34">
                  <c:v>0.18439352555651575</c:v>
                </c:pt>
                <c:pt idx="35">
                  <c:v>0.18428383722094302</c:v>
                </c:pt>
                <c:pt idx="36">
                  <c:v>0.18392378990731204</c:v>
                </c:pt>
                <c:pt idx="37">
                  <c:v>0.18391690588634749</c:v>
                </c:pt>
                <c:pt idx="38">
                  <c:v>0.18976357359556439</c:v>
                </c:pt>
                <c:pt idx="39">
                  <c:v>0.18940036601115173</c:v>
                </c:pt>
                <c:pt idx="40">
                  <c:v>0.18990768519251014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D40-4AAD-B9E9-46358D87BF38}"/>
            </c:ext>
          </c:extLst>
        </c:ser>
        <c:ser>
          <c:idx val="0"/>
          <c:order val="3"/>
          <c:tx>
            <c:strRef>
              <c:f>'Figure 6'!$C$8</c:f>
              <c:strCache>
                <c:ptCount val="1"/>
                <c:pt idx="0">
                  <c:v>Reference</c:v>
                </c:pt>
              </c:strCache>
            </c:strRef>
          </c:tx>
          <c:spPr>
            <a:ln w="34925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'Figure 6'!$B$9:$B$49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'Figure 6'!$C$9:$C$49</c:f>
              <c:numCache>
                <c:formatCode>0.0%</c:formatCode>
                <c:ptCount val="41"/>
                <c:pt idx="0">
                  <c:v>5.2421852608611234E-5</c:v>
                </c:pt>
                <c:pt idx="1">
                  <c:v>1.4050629154795824E-3</c:v>
                </c:pt>
                <c:pt idx="2">
                  <c:v>4.6541257123977869E-3</c:v>
                </c:pt>
                <c:pt idx="3">
                  <c:v>6.542938948699401E-3</c:v>
                </c:pt>
                <c:pt idx="4">
                  <c:v>6.4773289564199433E-3</c:v>
                </c:pt>
                <c:pt idx="5">
                  <c:v>7.0861397691694477E-3</c:v>
                </c:pt>
                <c:pt idx="6">
                  <c:v>7.8677914014236884E-3</c:v>
                </c:pt>
                <c:pt idx="7">
                  <c:v>1.3086505551018989E-2</c:v>
                </c:pt>
                <c:pt idx="8">
                  <c:v>2.1791285306564313E-2</c:v>
                </c:pt>
                <c:pt idx="9">
                  <c:v>1.7046215963487966E-2</c:v>
                </c:pt>
                <c:pt idx="10">
                  <c:v>2.2418677859391396E-2</c:v>
                </c:pt>
                <c:pt idx="11">
                  <c:v>4.4591876480119655E-2</c:v>
                </c:pt>
                <c:pt idx="12">
                  <c:v>6.4399122930312303E-2</c:v>
                </c:pt>
                <c:pt idx="13">
                  <c:v>6.8524645324323952E-2</c:v>
                </c:pt>
                <c:pt idx="14">
                  <c:v>7.6265957588424013E-2</c:v>
                </c:pt>
                <c:pt idx="15">
                  <c:v>8.8653488753899196E-2</c:v>
                </c:pt>
                <c:pt idx="16">
                  <c:v>0.10125776073459593</c:v>
                </c:pt>
                <c:pt idx="17">
                  <c:v>0.11377125669237675</c:v>
                </c:pt>
                <c:pt idx="18">
                  <c:v>0.12744205747263365</c:v>
                </c:pt>
                <c:pt idx="19">
                  <c:v>0.14054956797045048</c:v>
                </c:pt>
                <c:pt idx="20">
                  <c:v>0.15083902769116458</c:v>
                </c:pt>
                <c:pt idx="21">
                  <c:v>0.15594257378229223</c:v>
                </c:pt>
                <c:pt idx="22">
                  <c:v>0.16241433740661224</c:v>
                </c:pt>
                <c:pt idx="23">
                  <c:v>0.1667077061545798</c:v>
                </c:pt>
                <c:pt idx="24">
                  <c:v>0.17054672834540091</c:v>
                </c:pt>
                <c:pt idx="25">
                  <c:v>0.17404482710401725</c:v>
                </c:pt>
                <c:pt idx="26">
                  <c:v>0.17662942333328932</c:v>
                </c:pt>
                <c:pt idx="27">
                  <c:v>0.17744620908352335</c:v>
                </c:pt>
                <c:pt idx="28">
                  <c:v>0.17795340590252523</c:v>
                </c:pt>
                <c:pt idx="29">
                  <c:v>0.1784785033232979</c:v>
                </c:pt>
                <c:pt idx="30">
                  <c:v>0.17735996728789843</c:v>
                </c:pt>
                <c:pt idx="31">
                  <c:v>0.17807777784853251</c:v>
                </c:pt>
                <c:pt idx="32">
                  <c:v>0.17915885775192078</c:v>
                </c:pt>
                <c:pt idx="33">
                  <c:v>0.17937344151487919</c:v>
                </c:pt>
                <c:pt idx="34">
                  <c:v>0.17980871989956534</c:v>
                </c:pt>
                <c:pt idx="35">
                  <c:v>0.17983583172752071</c:v>
                </c:pt>
                <c:pt idx="36">
                  <c:v>0.18518565408699644</c:v>
                </c:pt>
                <c:pt idx="37">
                  <c:v>0.1847971937198665</c:v>
                </c:pt>
                <c:pt idx="38">
                  <c:v>0.18531419729111567</c:v>
                </c:pt>
                <c:pt idx="39">
                  <c:v>0.18636384254207988</c:v>
                </c:pt>
                <c:pt idx="40">
                  <c:v>0.1871899370763587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D40-4AAD-B9E9-46358D87B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4543040"/>
        <c:axId val="684547936"/>
      </c:lineChart>
      <c:catAx>
        <c:axId val="6845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84547936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6845479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low"/>
        <c:spPr>
          <a:ln w="22225">
            <a:solidFill>
              <a:srgbClr val="FFFFFF">
                <a:lumMod val="65000"/>
              </a:srgbClr>
            </a:solidFill>
            <a:prstDash val="lgDash"/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84543040"/>
        <c:crossesAt val="13"/>
        <c:crossBetween val="midCat"/>
        <c:majorUnit val="5.000000000000001E-2"/>
      </c:valAx>
    </c:plotArea>
    <c:legend>
      <c:legendPos val="r"/>
      <c:legendEntry>
        <c:idx val="0"/>
        <c:txPr>
          <a:bodyPr/>
          <a:lstStyle/>
          <a:p>
            <a:pPr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sz="900"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ysClr val="windowText" lastClr="000000"/>
                </a:solidFill>
              </a:rPr>
              <a:t>Petroleum and other liquids consumption</a:t>
            </a:r>
          </a:p>
          <a:p>
            <a:pPr algn="l">
              <a:defRPr/>
            </a:pPr>
            <a:r>
              <a:rPr lang="en-US" sz="1100" b="0" dirty="0">
                <a:solidFill>
                  <a:sysClr val="windowText" lastClr="000000"/>
                </a:solidFill>
              </a:rPr>
              <a:t>million barrels per day</a:t>
            </a:r>
          </a:p>
        </c:rich>
      </c:tx>
      <c:layout>
        <c:manualLayout>
          <c:xMode val="edge"/>
          <c:yMode val="edge"/>
          <c:x val="9.7696121318168469E-4"/>
          <c:y val="1.92045123147485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297534147829E-2"/>
          <c:y val="0.26463218139399242"/>
          <c:w val="0.68074730242053072"/>
          <c:h val="0.6291593759113443"/>
        </c:manualLayout>
      </c:layout>
      <c:areaChart>
        <c:grouping val="stacked"/>
        <c:varyColors val="0"/>
        <c:ser>
          <c:idx val="17"/>
          <c:order val="16"/>
          <c:tx>
            <c:strRef>
              <c:f>'petroleum and other liq consump'!$P$4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consump'!$P$5:$P$45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18.532388999999998</c:v>
                </c:pt>
                <c:pt idx="13">
                  <c:v>18.579521</c:v>
                </c:pt>
                <c:pt idx="14">
                  <c:v>17.817346000000001</c:v>
                </c:pt>
                <c:pt idx="15">
                  <c:v>17.797667000000001</c:v>
                </c:pt>
                <c:pt idx="16">
                  <c:v>17.7713719999999</c:v>
                </c:pt>
                <c:pt idx="17">
                  <c:v>17.637818999999901</c:v>
                </c:pt>
                <c:pt idx="18">
                  <c:v>17.525998999999999</c:v>
                </c:pt>
                <c:pt idx="19">
                  <c:v>17.410533999999998</c:v>
                </c:pt>
                <c:pt idx="20">
                  <c:v>17.282495999999998</c:v>
                </c:pt>
                <c:pt idx="21">
                  <c:v>17.199620999999901</c:v>
                </c:pt>
                <c:pt idx="22">
                  <c:v>17.1390519999999</c:v>
                </c:pt>
                <c:pt idx="23">
                  <c:v>17.077857999999999</c:v>
                </c:pt>
                <c:pt idx="24">
                  <c:v>17.026588</c:v>
                </c:pt>
                <c:pt idx="25">
                  <c:v>16.994886999999999</c:v>
                </c:pt>
                <c:pt idx="26">
                  <c:v>16.954252999999898</c:v>
                </c:pt>
                <c:pt idx="27">
                  <c:v>16.896533000000002</c:v>
                </c:pt>
                <c:pt idx="28">
                  <c:v>16.838763</c:v>
                </c:pt>
                <c:pt idx="29">
                  <c:v>16.800823999999999</c:v>
                </c:pt>
                <c:pt idx="30">
                  <c:v>16.790796999999898</c:v>
                </c:pt>
                <c:pt idx="31">
                  <c:v>16.776599000000001</c:v>
                </c:pt>
                <c:pt idx="32">
                  <c:v>16.774346000000001</c:v>
                </c:pt>
                <c:pt idx="33">
                  <c:v>16.800844000000001</c:v>
                </c:pt>
                <c:pt idx="34">
                  <c:v>16.805954</c:v>
                </c:pt>
                <c:pt idx="35">
                  <c:v>16.822008</c:v>
                </c:pt>
                <c:pt idx="36">
                  <c:v>16.850928</c:v>
                </c:pt>
                <c:pt idx="37">
                  <c:v>16.912680999999999</c:v>
                </c:pt>
                <c:pt idx="38">
                  <c:v>16.980537999999999</c:v>
                </c:pt>
                <c:pt idx="39">
                  <c:v>17.019842000000001</c:v>
                </c:pt>
                <c:pt idx="40">
                  <c:v>17.119070000000001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35-4B6D-9B39-67149BF1662C}"/>
            </c:ext>
          </c:extLst>
        </c:ser>
        <c:ser>
          <c:idx val="1"/>
          <c:order val="17"/>
          <c:tx>
            <c:strRef>
              <c:f>'petroleum and other liq consump'!$Q$4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 w="12700" cap="rnd">
              <a:noFill/>
              <a:round/>
            </a:ln>
            <a:effectLst/>
          </c:spP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1.5755999999900183E-2</c:v>
                </c:pt>
                <c:pt idx="13">
                  <c:v>0.56230399999990155</c:v>
                </c:pt>
                <c:pt idx="14">
                  <c:v>1.1442790000000009</c:v>
                </c:pt>
                <c:pt idx="15">
                  <c:v>1.2507159999999011</c:v>
                </c:pt>
                <c:pt idx="16">
                  <c:v>1.3623160000000993</c:v>
                </c:pt>
                <c:pt idx="17">
                  <c:v>1.5200170000000988</c:v>
                </c:pt>
                <c:pt idx="18">
                  <c:v>1.7076760000000029</c:v>
                </c:pt>
                <c:pt idx="19">
                  <c:v>1.8607240000000012</c:v>
                </c:pt>
                <c:pt idx="20">
                  <c:v>2.0039540000000002</c:v>
                </c:pt>
                <c:pt idx="21">
                  <c:v>2.1091200000001002</c:v>
                </c:pt>
                <c:pt idx="22">
                  <c:v>2.2071930000000997</c:v>
                </c:pt>
                <c:pt idx="23">
                  <c:v>2.3211960000000005</c:v>
                </c:pt>
                <c:pt idx="24">
                  <c:v>2.4635429999998983</c:v>
                </c:pt>
                <c:pt idx="25">
                  <c:v>2.5417109999998999</c:v>
                </c:pt>
                <c:pt idx="26">
                  <c:v>2.6135440000001005</c:v>
                </c:pt>
                <c:pt idx="27">
                  <c:v>2.7184789999999985</c:v>
                </c:pt>
                <c:pt idx="28">
                  <c:v>2.8540229999998985</c:v>
                </c:pt>
                <c:pt idx="29">
                  <c:v>2.9988850000000014</c:v>
                </c:pt>
                <c:pt idx="30">
                  <c:v>3.1417390000001006</c:v>
                </c:pt>
                <c:pt idx="31">
                  <c:v>3.3131710000000005</c:v>
                </c:pt>
                <c:pt idx="32">
                  <c:v>3.489610999999897</c:v>
                </c:pt>
                <c:pt idx="33">
                  <c:v>3.5932109999998971</c:v>
                </c:pt>
                <c:pt idx="34">
                  <c:v>3.6960999999999018</c:v>
                </c:pt>
                <c:pt idx="35">
                  <c:v>3.7406140000000008</c:v>
                </c:pt>
                <c:pt idx="36">
                  <c:v>3.846426000000001</c:v>
                </c:pt>
                <c:pt idx="37">
                  <c:v>3.8990089999999995</c:v>
                </c:pt>
                <c:pt idx="38">
                  <c:v>3.9360099999999996</c:v>
                </c:pt>
                <c:pt idx="39">
                  <c:v>3.9324440000000003</c:v>
                </c:pt>
                <c:pt idx="40">
                  <c:v>3.9761059999999979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35-4B6D-9B39-67149BF16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549024"/>
        <c:axId val="684547392"/>
      </c:areaChart>
      <c:lineChart>
        <c:grouping val="standard"/>
        <c:varyColors val="0"/>
        <c:ser>
          <c:idx val="4"/>
          <c:order val="3"/>
          <c:tx>
            <c:strRef>
              <c:f>'petroleum and other liq consump'!$D$4</c:f>
              <c:strCache>
                <c:ptCount val="1"/>
                <c:pt idx="0">
                  <c:v>highogs</c:v>
                </c:pt>
              </c:strCache>
            </c:strRef>
          </c:tx>
          <c:spPr>
            <a:ln w="190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consump'!$D$5:$D$45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18.532404</c:v>
                </c:pt>
                <c:pt idx="13">
                  <c:v>18.637326000000002</c:v>
                </c:pt>
                <c:pt idx="14">
                  <c:v>18.744049</c:v>
                </c:pt>
                <c:pt idx="15">
                  <c:v>18.949636999999999</c:v>
                </c:pt>
                <c:pt idx="16">
                  <c:v>19.052204</c:v>
                </c:pt>
                <c:pt idx="17">
                  <c:v>19.148691999999901</c:v>
                </c:pt>
                <c:pt idx="18">
                  <c:v>19.233675000000002</c:v>
                </c:pt>
                <c:pt idx="19">
                  <c:v>19.271258</c:v>
                </c:pt>
                <c:pt idx="20">
                  <c:v>19.286449999999999</c:v>
                </c:pt>
                <c:pt idx="21">
                  <c:v>19.308741000000001</c:v>
                </c:pt>
                <c:pt idx="22">
                  <c:v>19.346245</c:v>
                </c:pt>
                <c:pt idx="23">
                  <c:v>19.399054</c:v>
                </c:pt>
                <c:pt idx="24">
                  <c:v>19.490130999999899</c:v>
                </c:pt>
                <c:pt idx="25">
                  <c:v>19.536597999999898</c:v>
                </c:pt>
                <c:pt idx="26">
                  <c:v>19.567796999999999</c:v>
                </c:pt>
                <c:pt idx="27">
                  <c:v>19.615012</c:v>
                </c:pt>
                <c:pt idx="28">
                  <c:v>19.692785999999899</c:v>
                </c:pt>
                <c:pt idx="29">
                  <c:v>19.799709</c:v>
                </c:pt>
                <c:pt idx="30">
                  <c:v>19.932535999999999</c:v>
                </c:pt>
                <c:pt idx="31">
                  <c:v>20.089770000000001</c:v>
                </c:pt>
                <c:pt idx="32">
                  <c:v>20.263956999999898</c:v>
                </c:pt>
                <c:pt idx="33">
                  <c:v>20.394054999999899</c:v>
                </c:pt>
                <c:pt idx="34">
                  <c:v>20.502053999999902</c:v>
                </c:pt>
                <c:pt idx="35">
                  <c:v>20.562622000000001</c:v>
                </c:pt>
                <c:pt idx="36">
                  <c:v>20.697354000000001</c:v>
                </c:pt>
                <c:pt idx="37">
                  <c:v>20.811689999999999</c:v>
                </c:pt>
                <c:pt idx="38">
                  <c:v>20.916547999999999</c:v>
                </c:pt>
                <c:pt idx="39">
                  <c:v>20.952286000000001</c:v>
                </c:pt>
                <c:pt idx="40">
                  <c:v>21.095175999999999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E35-4B6D-9B39-67149BF1662C}"/>
            </c:ext>
          </c:extLst>
        </c:ser>
        <c:ser>
          <c:idx val="13"/>
          <c:order val="12"/>
          <c:tx>
            <c:strRef>
              <c:f>'petroleum and other liq consump'!$M$4</c:f>
              <c:strCache>
                <c:ptCount val="1"/>
                <c:pt idx="0">
                  <c:v>lomaclrnc</c:v>
                </c:pt>
              </c:strCache>
            </c:strRef>
          </c:tx>
          <c:spPr>
            <a:ln w="190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consump'!$M$5:$M$45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18.534156999999901</c:v>
                </c:pt>
                <c:pt idx="13">
                  <c:v>18.632345000000001</c:v>
                </c:pt>
                <c:pt idx="14">
                  <c:v>18.122464999999998</c:v>
                </c:pt>
                <c:pt idx="15">
                  <c:v>17.968640000000001</c:v>
                </c:pt>
                <c:pt idx="16">
                  <c:v>17.869992</c:v>
                </c:pt>
                <c:pt idx="17">
                  <c:v>17.798938999999901</c:v>
                </c:pt>
                <c:pt idx="18">
                  <c:v>17.760717</c:v>
                </c:pt>
                <c:pt idx="19">
                  <c:v>17.639378999999899</c:v>
                </c:pt>
                <c:pt idx="20">
                  <c:v>17.494847</c:v>
                </c:pt>
                <c:pt idx="21">
                  <c:v>17.3824269999999</c:v>
                </c:pt>
                <c:pt idx="22">
                  <c:v>17.30733</c:v>
                </c:pt>
                <c:pt idx="23">
                  <c:v>17.237231000000001</c:v>
                </c:pt>
                <c:pt idx="24">
                  <c:v>17.149583</c:v>
                </c:pt>
                <c:pt idx="25">
                  <c:v>17.057116000000001</c:v>
                </c:pt>
                <c:pt idx="26">
                  <c:v>16.954252999999898</c:v>
                </c:pt>
                <c:pt idx="27">
                  <c:v>16.896533000000002</c:v>
                </c:pt>
                <c:pt idx="28">
                  <c:v>16.838763</c:v>
                </c:pt>
                <c:pt idx="29">
                  <c:v>16.800823999999999</c:v>
                </c:pt>
                <c:pt idx="30">
                  <c:v>16.790796999999898</c:v>
                </c:pt>
                <c:pt idx="31">
                  <c:v>16.776599000000001</c:v>
                </c:pt>
                <c:pt idx="32">
                  <c:v>16.774346000000001</c:v>
                </c:pt>
                <c:pt idx="33">
                  <c:v>16.800844000000001</c:v>
                </c:pt>
                <c:pt idx="34">
                  <c:v>16.805954</c:v>
                </c:pt>
                <c:pt idx="35">
                  <c:v>16.822008</c:v>
                </c:pt>
                <c:pt idx="36">
                  <c:v>16.850928</c:v>
                </c:pt>
                <c:pt idx="37">
                  <c:v>16.912680999999999</c:v>
                </c:pt>
                <c:pt idx="38">
                  <c:v>16.980537999999999</c:v>
                </c:pt>
                <c:pt idx="39">
                  <c:v>17.019842000000001</c:v>
                </c:pt>
                <c:pt idx="40">
                  <c:v>17.119070000000001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E35-4B6D-9B39-67149BF1662C}"/>
            </c:ext>
          </c:extLst>
        </c:ser>
        <c:ser>
          <c:idx val="14"/>
          <c:order val="13"/>
          <c:tx>
            <c:strRef>
              <c:f>'petroleum and other liq consump'!$N$4</c:f>
              <c:strCache>
                <c:ptCount val="1"/>
                <c:pt idx="0">
                  <c:v>ref2023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consump'!$N$5:$N$45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18.532404</c:v>
                </c:pt>
                <c:pt idx="13">
                  <c:v>18.632607</c:v>
                </c:pt>
                <c:pt idx="14">
                  <c:v>18.457964</c:v>
                </c:pt>
                <c:pt idx="15">
                  <c:v>18.417449999999999</c:v>
                </c:pt>
                <c:pt idx="16">
                  <c:v>18.411541999999901</c:v>
                </c:pt>
                <c:pt idx="17">
                  <c:v>18.399153999999999</c:v>
                </c:pt>
                <c:pt idx="18">
                  <c:v>18.399342000000001</c:v>
                </c:pt>
                <c:pt idx="19">
                  <c:v>18.310074999999902</c:v>
                </c:pt>
                <c:pt idx="20">
                  <c:v>18.195551999999999</c:v>
                </c:pt>
                <c:pt idx="21">
                  <c:v>18.091639000000001</c:v>
                </c:pt>
                <c:pt idx="22">
                  <c:v>18.027203</c:v>
                </c:pt>
                <c:pt idx="23">
                  <c:v>17.973700000000001</c:v>
                </c:pt>
                <c:pt idx="24">
                  <c:v>17.951148</c:v>
                </c:pt>
                <c:pt idx="25">
                  <c:v>17.921717999999998</c:v>
                </c:pt>
                <c:pt idx="26">
                  <c:v>17.883685</c:v>
                </c:pt>
                <c:pt idx="27">
                  <c:v>17.871915999999999</c:v>
                </c:pt>
                <c:pt idx="28">
                  <c:v>17.859773999999899</c:v>
                </c:pt>
                <c:pt idx="29">
                  <c:v>17.877378999999902</c:v>
                </c:pt>
                <c:pt idx="30">
                  <c:v>17.923307999999999</c:v>
                </c:pt>
                <c:pt idx="31">
                  <c:v>17.972704</c:v>
                </c:pt>
                <c:pt idx="32">
                  <c:v>18.036625999999998</c:v>
                </c:pt>
                <c:pt idx="33">
                  <c:v>18.097418000000001</c:v>
                </c:pt>
                <c:pt idx="34">
                  <c:v>18.157717999999999</c:v>
                </c:pt>
                <c:pt idx="35">
                  <c:v>18.225363000000002</c:v>
                </c:pt>
                <c:pt idx="36">
                  <c:v>18.320520999999999</c:v>
                </c:pt>
                <c:pt idx="37">
                  <c:v>18.424076999999901</c:v>
                </c:pt>
                <c:pt idx="38">
                  <c:v>18.487812999999999</c:v>
                </c:pt>
                <c:pt idx="39">
                  <c:v>18.578695</c:v>
                </c:pt>
                <c:pt idx="40">
                  <c:v>18.726567999999901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E35-4B6D-9B39-67149BF1662C}"/>
            </c:ext>
          </c:extLst>
        </c:ser>
        <c:ser>
          <c:idx val="15"/>
          <c:order val="14"/>
          <c:tx>
            <c:strRef>
              <c:f>'petroleum and other liq consump'!$O$4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 consump'!$A$5:$A$45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 consump'!$O$5:$O$45</c:f>
              <c:numCache>
                <c:formatCode>General</c:formatCode>
                <c:ptCount val="41"/>
                <c:pt idx="0">
                  <c:v>18.595027308540899</c:v>
                </c:pt>
                <c:pt idx="1">
                  <c:v>18.274956221785501</c:v>
                </c:pt>
                <c:pt idx="2">
                  <c:v>17.908303354353102</c:v>
                </c:pt>
                <c:pt idx="3">
                  <c:v>18.274363043128702</c:v>
                </c:pt>
                <c:pt idx="4">
                  <c:v>18.398169140260201</c:v>
                </c:pt>
                <c:pt idx="5">
                  <c:v>18.800733080194199</c:v>
                </c:pt>
                <c:pt idx="6">
                  <c:v>18.9577271690322</c:v>
                </c:pt>
                <c:pt idx="7">
                  <c:v>19.1632782911947</c:v>
                </c:pt>
                <c:pt idx="8">
                  <c:v>19.733205546601798</c:v>
                </c:pt>
                <c:pt idx="9">
                  <c:v>19.762039407812601</c:v>
                </c:pt>
                <c:pt idx="10">
                  <c:v>17.526404861870901</c:v>
                </c:pt>
                <c:pt idx="11">
                  <c:v>19.055741662865199</c:v>
                </c:pt>
                <c:pt idx="12">
                  <c:v>18.548144999999899</c:v>
                </c:pt>
                <c:pt idx="13">
                  <c:v>19.141824999999901</c:v>
                </c:pt>
                <c:pt idx="14">
                  <c:v>18.961625000000002</c:v>
                </c:pt>
                <c:pt idx="15">
                  <c:v>19.048382999999902</c:v>
                </c:pt>
                <c:pt idx="16">
                  <c:v>19.133687999999999</c:v>
                </c:pt>
                <c:pt idx="17">
                  <c:v>19.157836</c:v>
                </c:pt>
                <c:pt idx="18">
                  <c:v>19.233675000000002</c:v>
                </c:pt>
                <c:pt idx="19">
                  <c:v>19.271258</c:v>
                </c:pt>
                <c:pt idx="20">
                  <c:v>19.286449999999999</c:v>
                </c:pt>
                <c:pt idx="21">
                  <c:v>19.308741000000001</c:v>
                </c:pt>
                <c:pt idx="22">
                  <c:v>19.346245</c:v>
                </c:pt>
                <c:pt idx="23">
                  <c:v>19.399054</c:v>
                </c:pt>
                <c:pt idx="24">
                  <c:v>19.490130999999899</c:v>
                </c:pt>
                <c:pt idx="25">
                  <c:v>19.536597999999898</c:v>
                </c:pt>
                <c:pt idx="26">
                  <c:v>19.567796999999999</c:v>
                </c:pt>
                <c:pt idx="27">
                  <c:v>19.615012</c:v>
                </c:pt>
                <c:pt idx="28">
                  <c:v>19.692785999999899</c:v>
                </c:pt>
                <c:pt idx="29">
                  <c:v>19.799709</c:v>
                </c:pt>
                <c:pt idx="30">
                  <c:v>19.932535999999999</c:v>
                </c:pt>
                <c:pt idx="31">
                  <c:v>20.089770000000001</c:v>
                </c:pt>
                <c:pt idx="32">
                  <c:v>20.263956999999898</c:v>
                </c:pt>
                <c:pt idx="33">
                  <c:v>20.394054999999899</c:v>
                </c:pt>
                <c:pt idx="34">
                  <c:v>20.502053999999902</c:v>
                </c:pt>
                <c:pt idx="35">
                  <c:v>20.562622000000001</c:v>
                </c:pt>
                <c:pt idx="36">
                  <c:v>20.697354000000001</c:v>
                </c:pt>
                <c:pt idx="37">
                  <c:v>20.811689999999999</c:v>
                </c:pt>
                <c:pt idx="38">
                  <c:v>20.916547999999999</c:v>
                </c:pt>
                <c:pt idx="39">
                  <c:v>20.952286000000001</c:v>
                </c:pt>
                <c:pt idx="40">
                  <c:v>21.095175999999999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E35-4B6D-9B39-67149BF16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549024"/>
        <c:axId val="68454739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'petroleum and other liq consump'!$M$4</c15:sqref>
                        </c15:formulaRef>
                      </c:ext>
                    </c:extLst>
                    <c:strCache>
                      <c:ptCount val="1"/>
                      <c:pt idx="0">
                        <c:v>lomaclrnc</c:v>
                      </c:pt>
                    </c:strCache>
                  </c:strRef>
                </c:tx>
                <c:spPr>
                  <a:ln w="12700" cap="rnd">
                    <a:solidFill>
                      <a:schemeClr val="bg1">
                        <a:lumMod val="8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'petroleum and other liq consump'!$M$5:$M$45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18.534156999999901</c:v>
                      </c:pt>
                      <c:pt idx="13">
                        <c:v>18.632345000000001</c:v>
                      </c:pt>
                      <c:pt idx="14">
                        <c:v>18.122464999999998</c:v>
                      </c:pt>
                      <c:pt idx="15">
                        <c:v>17.968640000000001</c:v>
                      </c:pt>
                      <c:pt idx="16">
                        <c:v>17.869992</c:v>
                      </c:pt>
                      <c:pt idx="17">
                        <c:v>17.798938999999901</c:v>
                      </c:pt>
                      <c:pt idx="18">
                        <c:v>17.760717</c:v>
                      </c:pt>
                      <c:pt idx="19">
                        <c:v>17.639378999999899</c:v>
                      </c:pt>
                      <c:pt idx="20">
                        <c:v>17.494847</c:v>
                      </c:pt>
                      <c:pt idx="21">
                        <c:v>17.3824269999999</c:v>
                      </c:pt>
                      <c:pt idx="22">
                        <c:v>17.30733</c:v>
                      </c:pt>
                      <c:pt idx="23">
                        <c:v>17.237231000000001</c:v>
                      </c:pt>
                      <c:pt idx="24">
                        <c:v>17.149583</c:v>
                      </c:pt>
                      <c:pt idx="25">
                        <c:v>17.057116000000001</c:v>
                      </c:pt>
                      <c:pt idx="26">
                        <c:v>16.954252999999898</c:v>
                      </c:pt>
                      <c:pt idx="27">
                        <c:v>16.896533000000002</c:v>
                      </c:pt>
                      <c:pt idx="28">
                        <c:v>16.838763</c:v>
                      </c:pt>
                      <c:pt idx="29">
                        <c:v>16.800823999999999</c:v>
                      </c:pt>
                      <c:pt idx="30">
                        <c:v>16.790796999999898</c:v>
                      </c:pt>
                      <c:pt idx="31">
                        <c:v>16.776599000000001</c:v>
                      </c:pt>
                      <c:pt idx="32">
                        <c:v>16.774346000000001</c:v>
                      </c:pt>
                      <c:pt idx="33">
                        <c:v>16.800844000000001</c:v>
                      </c:pt>
                      <c:pt idx="34">
                        <c:v>16.805954</c:v>
                      </c:pt>
                      <c:pt idx="35">
                        <c:v>16.822008</c:v>
                      </c:pt>
                      <c:pt idx="36">
                        <c:v>16.850928</c:v>
                      </c:pt>
                      <c:pt idx="37">
                        <c:v>16.912680999999999</c:v>
                      </c:pt>
                      <c:pt idx="38">
                        <c:v>16.980537999999999</c:v>
                      </c:pt>
                      <c:pt idx="39">
                        <c:v>17.019842000000001</c:v>
                      </c:pt>
                      <c:pt idx="40">
                        <c:v>17.119070000000001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FE35-4B6D-9B39-67149BF1662C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consump'!$B$4</c15:sqref>
                        </c15:formulaRef>
                      </c:ext>
                    </c:extLst>
                    <c:strCache>
                      <c:ptCount val="1"/>
                      <c:pt idx="0">
                        <c:v>lowprice</c:v>
                      </c:pt>
                    </c:strCache>
                  </c:strRef>
                </c:tx>
                <c:spPr>
                  <a:ln w="22225" cap="rnd">
                    <a:solidFill>
                      <a:schemeClr val="tx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consump'!$B$5:$B$34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18.533944999999999</c:v>
                      </c:pt>
                      <c:pt idx="13">
                        <c:v>19.141824999999901</c:v>
                      </c:pt>
                      <c:pt idx="14">
                        <c:v>18.773405</c:v>
                      </c:pt>
                      <c:pt idx="15">
                        <c:v>18.666636999999898</c:v>
                      </c:pt>
                      <c:pt idx="16">
                        <c:v>18.626567999999999</c:v>
                      </c:pt>
                      <c:pt idx="17">
                        <c:v>18.604554</c:v>
                      </c:pt>
                      <c:pt idx="18">
                        <c:v>18.472915</c:v>
                      </c:pt>
                      <c:pt idx="19">
                        <c:v>18.434267999999999</c:v>
                      </c:pt>
                      <c:pt idx="20">
                        <c:v>18.354751</c:v>
                      </c:pt>
                      <c:pt idx="21">
                        <c:v>18.303947999999998</c:v>
                      </c:pt>
                      <c:pt idx="22">
                        <c:v>18.286543000000002</c:v>
                      </c:pt>
                      <c:pt idx="23">
                        <c:v>18.267299000000001</c:v>
                      </c:pt>
                      <c:pt idx="24">
                        <c:v>18.290869999999899</c:v>
                      </c:pt>
                      <c:pt idx="25">
                        <c:v>18.298694999999999</c:v>
                      </c:pt>
                      <c:pt idx="26">
                        <c:v>18.298501000000002</c:v>
                      </c:pt>
                      <c:pt idx="27">
                        <c:v>18.330888999999999</c:v>
                      </c:pt>
                      <c:pt idx="28">
                        <c:v>18.357312</c:v>
                      </c:pt>
                      <c:pt idx="29">
                        <c:v>18.416695999999899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FE35-4B6D-9B39-67149BF1662C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consump'!$C$4</c15:sqref>
                        </c15:formulaRef>
                      </c:ext>
                    </c:extLst>
                    <c:strCache>
                      <c:ptCount val="1"/>
                      <c:pt idx="0">
                        <c:v>highprice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consump'!$C$5:$C$34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18.532895999999901</c:v>
                      </c:pt>
                      <c:pt idx="13">
                        <c:v>18.579521</c:v>
                      </c:pt>
                      <c:pt idx="14">
                        <c:v>18.266069999999999</c:v>
                      </c:pt>
                      <c:pt idx="15">
                        <c:v>18.228149999999999</c:v>
                      </c:pt>
                      <c:pt idx="16">
                        <c:v>18.252068999999999</c:v>
                      </c:pt>
                      <c:pt idx="17">
                        <c:v>18.219460999999999</c:v>
                      </c:pt>
                      <c:pt idx="18">
                        <c:v>18.173622999999999</c:v>
                      </c:pt>
                      <c:pt idx="19">
                        <c:v>18.096159999999902</c:v>
                      </c:pt>
                      <c:pt idx="20">
                        <c:v>17.974896999999999</c:v>
                      </c:pt>
                      <c:pt idx="21">
                        <c:v>17.838287999999999</c:v>
                      </c:pt>
                      <c:pt idx="22">
                        <c:v>17.713573999999898</c:v>
                      </c:pt>
                      <c:pt idx="23">
                        <c:v>17.602823999999998</c:v>
                      </c:pt>
                      <c:pt idx="24">
                        <c:v>17.522869</c:v>
                      </c:pt>
                      <c:pt idx="25">
                        <c:v>17.449437</c:v>
                      </c:pt>
                      <c:pt idx="26">
                        <c:v>17.37867</c:v>
                      </c:pt>
                      <c:pt idx="27">
                        <c:v>17.289978999999999</c:v>
                      </c:pt>
                      <c:pt idx="28">
                        <c:v>17.217210000000001</c:v>
                      </c:pt>
                      <c:pt idx="29">
                        <c:v>17.185541000000001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FE35-4B6D-9B39-67149BF1662C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consump'!$E$4</c15:sqref>
                        </c15:formulaRef>
                      </c:ext>
                    </c:extLst>
                    <c:strCache>
                      <c:ptCount val="1"/>
                      <c:pt idx="0">
                        <c:v>lowogs</c:v>
                      </c:pt>
                    </c:strCache>
                  </c:strRef>
                </c:tx>
                <c:spPr>
                  <a:ln w="2222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consump'!$E$5:$E$45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18.548144999999899</c:v>
                      </c:pt>
                      <c:pt idx="13">
                        <c:v>18.627233</c:v>
                      </c:pt>
                      <c:pt idx="14">
                        <c:v>17.817346000000001</c:v>
                      </c:pt>
                      <c:pt idx="15">
                        <c:v>17.797667000000001</c:v>
                      </c:pt>
                      <c:pt idx="16">
                        <c:v>17.7713719999999</c:v>
                      </c:pt>
                      <c:pt idx="17">
                        <c:v>17.637818999999901</c:v>
                      </c:pt>
                      <c:pt idx="18">
                        <c:v>17.525998999999999</c:v>
                      </c:pt>
                      <c:pt idx="19">
                        <c:v>17.410533999999998</c:v>
                      </c:pt>
                      <c:pt idx="20">
                        <c:v>17.282495999999998</c:v>
                      </c:pt>
                      <c:pt idx="21">
                        <c:v>17.199620999999901</c:v>
                      </c:pt>
                      <c:pt idx="22">
                        <c:v>17.1390519999999</c:v>
                      </c:pt>
                      <c:pt idx="23">
                        <c:v>17.077857999999999</c:v>
                      </c:pt>
                      <c:pt idx="24">
                        <c:v>17.026588</c:v>
                      </c:pt>
                      <c:pt idx="25">
                        <c:v>16.994886999999999</c:v>
                      </c:pt>
                      <c:pt idx="26">
                        <c:v>16.960733999999999</c:v>
                      </c:pt>
                      <c:pt idx="27">
                        <c:v>16.948829999999901</c:v>
                      </c:pt>
                      <c:pt idx="28">
                        <c:v>16.919522999999899</c:v>
                      </c:pt>
                      <c:pt idx="29">
                        <c:v>16.915949999999999</c:v>
                      </c:pt>
                      <c:pt idx="30">
                        <c:v>16.947572999999998</c:v>
                      </c:pt>
                      <c:pt idx="31">
                        <c:v>17.009568999999999</c:v>
                      </c:pt>
                      <c:pt idx="32">
                        <c:v>17.0904629999999</c:v>
                      </c:pt>
                      <c:pt idx="33">
                        <c:v>17.147687999999999</c:v>
                      </c:pt>
                      <c:pt idx="34">
                        <c:v>17.196165999999899</c:v>
                      </c:pt>
                      <c:pt idx="35">
                        <c:v>17.2606239999999</c:v>
                      </c:pt>
                      <c:pt idx="36">
                        <c:v>17.351236</c:v>
                      </c:pt>
                      <c:pt idx="37">
                        <c:v>17.472293999999899</c:v>
                      </c:pt>
                      <c:pt idx="38">
                        <c:v>17.579029999999999</c:v>
                      </c:pt>
                      <c:pt idx="39">
                        <c:v>17.693857000000001</c:v>
                      </c:pt>
                      <c:pt idx="40">
                        <c:v>17.890554999999999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FE35-4B6D-9B39-67149BF1662C}"/>
                  </c:ext>
                </c:extLst>
              </c15:ser>
            </c15:filteredLineSeries>
            <c15:filteredLineSeries>
              <c15:ser>
                <c:idx val="6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12700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18.532388999999998</c:v>
                      </c:pt>
                      <c:pt idx="13">
                        <c:v>18.631363</c:v>
                      </c:pt>
                      <c:pt idx="14">
                        <c:v>18.961625000000002</c:v>
                      </c:pt>
                      <c:pt idx="15">
                        <c:v>19.040939999999999</c:v>
                      </c:pt>
                      <c:pt idx="16">
                        <c:v>19.113188000000001</c:v>
                      </c:pt>
                      <c:pt idx="17">
                        <c:v>19.146194000000001</c:v>
                      </c:pt>
                      <c:pt idx="18">
                        <c:v>19.180192000000002</c:v>
                      </c:pt>
                      <c:pt idx="19">
                        <c:v>19.117049999999999</c:v>
                      </c:pt>
                      <c:pt idx="20">
                        <c:v>19.047099999999901</c:v>
                      </c:pt>
                      <c:pt idx="21">
                        <c:v>18.985787999999999</c:v>
                      </c:pt>
                      <c:pt idx="22">
                        <c:v>18.942074999999999</c:v>
                      </c:pt>
                      <c:pt idx="23">
                        <c:v>18.9212589999999</c:v>
                      </c:pt>
                      <c:pt idx="24">
                        <c:v>18.931229999999999</c:v>
                      </c:pt>
                      <c:pt idx="25">
                        <c:v>18.938054999999999</c:v>
                      </c:pt>
                      <c:pt idx="26">
                        <c:v>18.959810999999998</c:v>
                      </c:pt>
                      <c:pt idx="27">
                        <c:v>19.019479</c:v>
                      </c:pt>
                      <c:pt idx="28">
                        <c:v>19.054940999999999</c:v>
                      </c:pt>
                      <c:pt idx="29">
                        <c:v>19.101320999999999</c:v>
                      </c:pt>
                      <c:pt idx="30">
                        <c:v>19.1933679999999</c:v>
                      </c:pt>
                      <c:pt idx="31">
                        <c:v>19.266375</c:v>
                      </c:pt>
                      <c:pt idx="32">
                        <c:v>19.334226999999998</c:v>
                      </c:pt>
                      <c:pt idx="33">
                        <c:v>19.419270000000001</c:v>
                      </c:pt>
                      <c:pt idx="34">
                        <c:v>19.522038999999999</c:v>
                      </c:pt>
                      <c:pt idx="35">
                        <c:v>19.646830999999999</c:v>
                      </c:pt>
                      <c:pt idx="36">
                        <c:v>19.751016</c:v>
                      </c:pt>
                      <c:pt idx="37">
                        <c:v>19.880537999999898</c:v>
                      </c:pt>
                      <c:pt idx="38">
                        <c:v>20.007603</c:v>
                      </c:pt>
                      <c:pt idx="39">
                        <c:v>20.137601</c:v>
                      </c:pt>
                      <c:pt idx="40">
                        <c:v>20.290783999999999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FE35-4B6D-9B39-67149BF1662C}"/>
                  </c:ext>
                </c:extLst>
              </c15:ser>
            </c15:filteredLineSeries>
            <c15:filteredLineSeries>
              <c15:ser>
                <c:idx val="8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consump'!$G$5:$G$34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18.535210999999901</c:v>
                      </c:pt>
                      <c:pt idx="13">
                        <c:v>18.631954999999898</c:v>
                      </c:pt>
                      <c:pt idx="14">
                        <c:v>18.115914</c:v>
                      </c:pt>
                      <c:pt idx="15">
                        <c:v>17.960132999999999</c:v>
                      </c:pt>
                      <c:pt idx="16">
                        <c:v>17.861297</c:v>
                      </c:pt>
                      <c:pt idx="17">
                        <c:v>17.794490999999901</c:v>
                      </c:pt>
                      <c:pt idx="18">
                        <c:v>17.756701</c:v>
                      </c:pt>
                      <c:pt idx="19">
                        <c:v>17.639192000000001</c:v>
                      </c:pt>
                      <c:pt idx="20">
                        <c:v>17.498138999999998</c:v>
                      </c:pt>
                      <c:pt idx="21">
                        <c:v>17.389061999999999</c:v>
                      </c:pt>
                      <c:pt idx="22">
                        <c:v>17.320603999999999</c:v>
                      </c:pt>
                      <c:pt idx="23">
                        <c:v>17.265763999999901</c:v>
                      </c:pt>
                      <c:pt idx="24">
                        <c:v>17.175701</c:v>
                      </c:pt>
                      <c:pt idx="25">
                        <c:v>17.080473999999999</c:v>
                      </c:pt>
                      <c:pt idx="26">
                        <c:v>16.969802999999999</c:v>
                      </c:pt>
                      <c:pt idx="27">
                        <c:v>16.916875000000001</c:v>
                      </c:pt>
                      <c:pt idx="28">
                        <c:v>16.860431999999999</c:v>
                      </c:pt>
                      <c:pt idx="29">
                        <c:v>16.828713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FE35-4B6D-9B39-67149BF1662C}"/>
                  </c:ext>
                </c:extLst>
              </c15:ser>
            </c15:filteredLineSeries>
            <c15:filteredLineSeries>
              <c15:ser>
                <c:idx val="9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consump'!$H$5:$H$34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18.532404</c:v>
                      </c:pt>
                      <c:pt idx="13">
                        <c:v>18.632432000000001</c:v>
                      </c:pt>
                      <c:pt idx="14">
                        <c:v>18.528708999999999</c:v>
                      </c:pt>
                      <c:pt idx="15">
                        <c:v>18.481846000000001</c:v>
                      </c:pt>
                      <c:pt idx="16">
                        <c:v>18.481028999999999</c:v>
                      </c:pt>
                      <c:pt idx="17">
                        <c:v>18.468063999999998</c:v>
                      </c:pt>
                      <c:pt idx="18">
                        <c:v>18.468159</c:v>
                      </c:pt>
                      <c:pt idx="19">
                        <c:v>18.386716</c:v>
                      </c:pt>
                      <c:pt idx="20">
                        <c:v>18.280144999999902</c:v>
                      </c:pt>
                      <c:pt idx="21">
                        <c:v>18.20589</c:v>
                      </c:pt>
                      <c:pt idx="22">
                        <c:v>18.129467999999999</c:v>
                      </c:pt>
                      <c:pt idx="23">
                        <c:v>18.079595999999999</c:v>
                      </c:pt>
                      <c:pt idx="24">
                        <c:v>18.053297999999899</c:v>
                      </c:pt>
                      <c:pt idx="25">
                        <c:v>18.039462999999898</c:v>
                      </c:pt>
                      <c:pt idx="26">
                        <c:v>17.999357999999901</c:v>
                      </c:pt>
                      <c:pt idx="27">
                        <c:v>17.9876299999999</c:v>
                      </c:pt>
                      <c:pt idx="28">
                        <c:v>17.991136000000001</c:v>
                      </c:pt>
                      <c:pt idx="29">
                        <c:v>18.011738999999999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FE35-4B6D-9B39-67149BF1662C}"/>
                  </c:ext>
                </c:extLst>
              </c15:ser>
            </c15:filteredLineSeries>
            <c15:filteredLineSeries>
              <c15:ser>
                <c:idx val="7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consump'!$I$4</c15:sqref>
                        </c15:formulaRef>
                      </c:ext>
                    </c:extLst>
                    <c:strCache>
                      <c:ptCount val="1"/>
                      <c:pt idx="0">
                        <c:v>lorencst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consump'!$I$5:$I$34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18.532406000000002</c:v>
                      </c:pt>
                      <c:pt idx="13">
                        <c:v>18.632432000000001</c:v>
                      </c:pt>
                      <c:pt idx="14">
                        <c:v>18.5291619999999</c:v>
                      </c:pt>
                      <c:pt idx="15">
                        <c:v>18.479427999999999</c:v>
                      </c:pt>
                      <c:pt idx="16">
                        <c:v>18.473818000000001</c:v>
                      </c:pt>
                      <c:pt idx="17">
                        <c:v>18.451287999999899</c:v>
                      </c:pt>
                      <c:pt idx="18">
                        <c:v>18.450633</c:v>
                      </c:pt>
                      <c:pt idx="19">
                        <c:v>18.37201</c:v>
                      </c:pt>
                      <c:pt idx="20">
                        <c:v>18.247427999999999</c:v>
                      </c:pt>
                      <c:pt idx="21">
                        <c:v>18.146418999999899</c:v>
                      </c:pt>
                      <c:pt idx="22">
                        <c:v>18.079080999999999</c:v>
                      </c:pt>
                      <c:pt idx="23">
                        <c:v>18.012934999999999</c:v>
                      </c:pt>
                      <c:pt idx="24">
                        <c:v>17.962457000000001</c:v>
                      </c:pt>
                      <c:pt idx="25">
                        <c:v>17.9269169999999</c:v>
                      </c:pt>
                      <c:pt idx="26">
                        <c:v>17.891807999999902</c:v>
                      </c:pt>
                      <c:pt idx="27">
                        <c:v>17.882707999999901</c:v>
                      </c:pt>
                      <c:pt idx="28">
                        <c:v>17.881159999999898</c:v>
                      </c:pt>
                      <c:pt idx="29">
                        <c:v>17.886004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FE35-4B6D-9B39-67149BF1662C}"/>
                  </c:ext>
                </c:extLst>
              </c15:ser>
            </c15:filteredLineSeries>
            <c15:filteredLineSeries>
              <c15:ser>
                <c:idx val="10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consump'!$J$4</c15:sqref>
                        </c15:formulaRef>
                      </c:ext>
                    </c:extLst>
                    <c:strCache>
                      <c:ptCount val="1"/>
                      <c:pt idx="0">
                        <c:v>himachrnc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consump'!$J$5:$J$34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18.533027000000001</c:v>
                      </c:pt>
                      <c:pt idx="13">
                        <c:v>18.631596999999999</c:v>
                      </c:pt>
                      <c:pt idx="14">
                        <c:v>18.958089999999999</c:v>
                      </c:pt>
                      <c:pt idx="15">
                        <c:v>19.048382999999902</c:v>
                      </c:pt>
                      <c:pt idx="16">
                        <c:v>19.133687999999999</c:v>
                      </c:pt>
                      <c:pt idx="17">
                        <c:v>19.157836</c:v>
                      </c:pt>
                      <c:pt idx="18">
                        <c:v>19.195719</c:v>
                      </c:pt>
                      <c:pt idx="19">
                        <c:v>19.150497000000001</c:v>
                      </c:pt>
                      <c:pt idx="20">
                        <c:v>19.089886</c:v>
                      </c:pt>
                      <c:pt idx="21">
                        <c:v>19.032875999999899</c:v>
                      </c:pt>
                      <c:pt idx="22">
                        <c:v>18.989512999999999</c:v>
                      </c:pt>
                      <c:pt idx="23">
                        <c:v>18.981164</c:v>
                      </c:pt>
                      <c:pt idx="24">
                        <c:v>19.000129999999999</c:v>
                      </c:pt>
                      <c:pt idx="25">
                        <c:v>19.001118999999999</c:v>
                      </c:pt>
                      <c:pt idx="26">
                        <c:v>19.021996000000001</c:v>
                      </c:pt>
                      <c:pt idx="27">
                        <c:v>19.069354000000001</c:v>
                      </c:pt>
                      <c:pt idx="28">
                        <c:v>19.129373000000001</c:v>
                      </c:pt>
                      <c:pt idx="29">
                        <c:v>19.189366999999901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FE35-4B6D-9B39-67149BF1662C}"/>
                  </c:ext>
                </c:extLst>
              </c15:ser>
            </c15:filteredLineSeries>
            <c15:filteredLineSeries>
              <c15:ser>
                <c:idx val="11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consump'!$K$4</c15:sqref>
                        </c15:formulaRef>
                      </c:ext>
                    </c:extLst>
                    <c:strCache>
                      <c:ptCount val="1"/>
                      <c:pt idx="0">
                        <c:v>himaclrnc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consump'!$K$5:$K$34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18.532801999999901</c:v>
                      </c:pt>
                      <c:pt idx="13">
                        <c:v>18.631304999999902</c:v>
                      </c:pt>
                      <c:pt idx="14">
                        <c:v>18.961107999999999</c:v>
                      </c:pt>
                      <c:pt idx="15">
                        <c:v>19.046938000000001</c:v>
                      </c:pt>
                      <c:pt idx="16">
                        <c:v>19.127862999999898</c:v>
                      </c:pt>
                      <c:pt idx="17">
                        <c:v>19.149984</c:v>
                      </c:pt>
                      <c:pt idx="18">
                        <c:v>19.185518999999999</c:v>
                      </c:pt>
                      <c:pt idx="19">
                        <c:v>19.116323000000001</c:v>
                      </c:pt>
                      <c:pt idx="20">
                        <c:v>19.031617000000001</c:v>
                      </c:pt>
                      <c:pt idx="21">
                        <c:v>18.972560000000001</c:v>
                      </c:pt>
                      <c:pt idx="22">
                        <c:v>18.931927999999999</c:v>
                      </c:pt>
                      <c:pt idx="23">
                        <c:v>18.907022999999999</c:v>
                      </c:pt>
                      <c:pt idx="24">
                        <c:v>18.903678999999901</c:v>
                      </c:pt>
                      <c:pt idx="25">
                        <c:v>18.900586999999899</c:v>
                      </c:pt>
                      <c:pt idx="26">
                        <c:v>18.921101</c:v>
                      </c:pt>
                      <c:pt idx="27">
                        <c:v>18.97925</c:v>
                      </c:pt>
                      <c:pt idx="28">
                        <c:v>19.008179999999999</c:v>
                      </c:pt>
                      <c:pt idx="29">
                        <c:v>19.058208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FE35-4B6D-9B39-67149BF1662C}"/>
                  </c:ext>
                </c:extLst>
              </c15:ser>
            </c15:filteredLineSeries>
            <c15:filteredLineSeries>
              <c15:ser>
                <c:idx val="12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consump'!$L$4</c15:sqref>
                        </c15:formulaRef>
                      </c:ext>
                    </c:extLst>
                    <c:strCache>
                      <c:ptCount val="1"/>
                      <c:pt idx="0">
                        <c:v>lomachrnc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consump'!$L$5:$L$34</c15:sqref>
                        </c15:formulaRef>
                      </c:ext>
                    </c:extLst>
                    <c:numCache>
                      <c:formatCode>General</c:formatCode>
                      <c:ptCount val="30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18.532409999999999</c:v>
                      </c:pt>
                      <c:pt idx="13">
                        <c:v>18.632342999999999</c:v>
                      </c:pt>
                      <c:pt idx="14">
                        <c:v>18.120311999999998</c:v>
                      </c:pt>
                      <c:pt idx="15">
                        <c:v>17.965349</c:v>
                      </c:pt>
                      <c:pt idx="16">
                        <c:v>17.876729999999998</c:v>
                      </c:pt>
                      <c:pt idx="17">
                        <c:v>17.820540999999999</c:v>
                      </c:pt>
                      <c:pt idx="18">
                        <c:v>17.782070999999998</c:v>
                      </c:pt>
                      <c:pt idx="19">
                        <c:v>17.663452999999901</c:v>
                      </c:pt>
                      <c:pt idx="20">
                        <c:v>17.521522000000001</c:v>
                      </c:pt>
                      <c:pt idx="21">
                        <c:v>17.418917999999898</c:v>
                      </c:pt>
                      <c:pt idx="22">
                        <c:v>17.345790999999998</c:v>
                      </c:pt>
                      <c:pt idx="23">
                        <c:v>17.285133999999999</c:v>
                      </c:pt>
                      <c:pt idx="24">
                        <c:v>17.218185999999999</c:v>
                      </c:pt>
                      <c:pt idx="25">
                        <c:v>17.128663</c:v>
                      </c:pt>
                      <c:pt idx="26">
                        <c:v>17.025925999999998</c:v>
                      </c:pt>
                      <c:pt idx="27">
                        <c:v>16.976883000000001</c:v>
                      </c:pt>
                      <c:pt idx="28">
                        <c:v>16.916803999999999</c:v>
                      </c:pt>
                      <c:pt idx="29">
                        <c:v>16.885725999999998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0-FE35-4B6D-9B39-67149BF1662C}"/>
                  </c:ext>
                </c:extLst>
              </c15:ser>
            </c15:filteredLineSeries>
            <c15:filteredLineSeries>
              <c15:ser>
                <c:idx val="16"/>
                <c:order val="1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consump'!$D$4</c15:sqref>
                        </c15:formulaRef>
                      </c:ext>
                    </c:extLst>
                    <c:strCache>
                      <c:ptCount val="1"/>
                      <c:pt idx="0">
                        <c:v>highogs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'petroleum and other liq consump'!$D$5:$D$45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18.595027308540899</c:v>
                      </c:pt>
                      <c:pt idx="1">
                        <c:v>18.274956221785501</c:v>
                      </c:pt>
                      <c:pt idx="2">
                        <c:v>17.908303354353102</c:v>
                      </c:pt>
                      <c:pt idx="3">
                        <c:v>18.274363043128702</c:v>
                      </c:pt>
                      <c:pt idx="4">
                        <c:v>18.398169140260201</c:v>
                      </c:pt>
                      <c:pt idx="5">
                        <c:v>18.800733080194199</c:v>
                      </c:pt>
                      <c:pt idx="6">
                        <c:v>18.9577271690322</c:v>
                      </c:pt>
                      <c:pt idx="7">
                        <c:v>19.1632782911947</c:v>
                      </c:pt>
                      <c:pt idx="8">
                        <c:v>19.733205546601798</c:v>
                      </c:pt>
                      <c:pt idx="9">
                        <c:v>19.762039407812601</c:v>
                      </c:pt>
                      <c:pt idx="10">
                        <c:v>17.526404861870901</c:v>
                      </c:pt>
                      <c:pt idx="11">
                        <c:v>19.055741662865199</c:v>
                      </c:pt>
                      <c:pt idx="12">
                        <c:v>18.532404</c:v>
                      </c:pt>
                      <c:pt idx="13">
                        <c:v>18.637326000000002</c:v>
                      </c:pt>
                      <c:pt idx="14">
                        <c:v>18.744049</c:v>
                      </c:pt>
                      <c:pt idx="15">
                        <c:v>18.949636999999999</c:v>
                      </c:pt>
                      <c:pt idx="16">
                        <c:v>19.052204</c:v>
                      </c:pt>
                      <c:pt idx="17">
                        <c:v>19.148691999999901</c:v>
                      </c:pt>
                      <c:pt idx="18">
                        <c:v>19.233675000000002</c:v>
                      </c:pt>
                      <c:pt idx="19">
                        <c:v>19.271258</c:v>
                      </c:pt>
                      <c:pt idx="20">
                        <c:v>19.286449999999999</c:v>
                      </c:pt>
                      <c:pt idx="21">
                        <c:v>19.308741000000001</c:v>
                      </c:pt>
                      <c:pt idx="22">
                        <c:v>19.346245</c:v>
                      </c:pt>
                      <c:pt idx="23">
                        <c:v>19.399054</c:v>
                      </c:pt>
                      <c:pt idx="24">
                        <c:v>19.490130999999899</c:v>
                      </c:pt>
                      <c:pt idx="25">
                        <c:v>19.536597999999898</c:v>
                      </c:pt>
                      <c:pt idx="26">
                        <c:v>19.567796999999999</c:v>
                      </c:pt>
                      <c:pt idx="27">
                        <c:v>19.615012</c:v>
                      </c:pt>
                      <c:pt idx="28">
                        <c:v>19.692785999999899</c:v>
                      </c:pt>
                      <c:pt idx="29">
                        <c:v>19.799709</c:v>
                      </c:pt>
                      <c:pt idx="30">
                        <c:v>19.932535999999999</c:v>
                      </c:pt>
                      <c:pt idx="31">
                        <c:v>20.089770000000001</c:v>
                      </c:pt>
                      <c:pt idx="32">
                        <c:v>20.263956999999898</c:v>
                      </c:pt>
                      <c:pt idx="33">
                        <c:v>20.394054999999899</c:v>
                      </c:pt>
                      <c:pt idx="34">
                        <c:v>20.502053999999902</c:v>
                      </c:pt>
                      <c:pt idx="35">
                        <c:v>20.562622000000001</c:v>
                      </c:pt>
                      <c:pt idx="36">
                        <c:v>20.697354000000001</c:v>
                      </c:pt>
                      <c:pt idx="37">
                        <c:v>20.811689999999999</c:v>
                      </c:pt>
                      <c:pt idx="38">
                        <c:v>20.916547999999999</c:v>
                      </c:pt>
                      <c:pt idx="39">
                        <c:v>20.952286000000001</c:v>
                      </c:pt>
                      <c:pt idx="40">
                        <c:v>21.095175999999999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11-FE35-4B6D-9B39-67149BF1662C}"/>
                  </c:ext>
                </c:extLst>
              </c15:ser>
            </c15:filteredLineSeries>
          </c:ext>
        </c:extLst>
      </c:lineChart>
      <c:catAx>
        <c:axId val="6845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73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84547392"/>
        <c:scaling>
          <c:orientation val="minMax"/>
          <c:max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9024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ysClr val="windowText" lastClr="000000"/>
                </a:solidFill>
                <a:effectLst/>
              </a:rPr>
              <a:t>Petroleum and other liquids production</a:t>
            </a:r>
            <a:endParaRPr lang="en-US" sz="1200" dirty="0">
              <a:solidFill>
                <a:sysClr val="windowText" lastClr="000000"/>
              </a:solidFill>
              <a:effectLst/>
            </a:endParaRPr>
          </a:p>
          <a:p>
            <a:pPr algn="l">
              <a:defRPr/>
            </a:pPr>
            <a:r>
              <a:rPr lang="en-US" sz="1100" b="0" i="0" baseline="0" dirty="0">
                <a:solidFill>
                  <a:sysClr val="windowText" lastClr="000000"/>
                </a:solidFill>
                <a:effectLst/>
              </a:rPr>
              <a:t>million barrels per day</a:t>
            </a:r>
            <a:endParaRPr lang="en-US" sz="1100" dirty="0">
              <a:solidFill>
                <a:sysClr val="windowText" lastClr="000000"/>
              </a:solidFill>
              <a:effectLst/>
            </a:endParaRPr>
          </a:p>
        </c:rich>
      </c:tx>
      <c:layout>
        <c:manualLayout>
          <c:xMode val="edge"/>
          <c:yMode val="edge"/>
          <c:x val="5.6065908428113136E-3"/>
          <c:y val="1.92045123147485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26310049312017814"/>
          <c:w val="0.67423191892680079"/>
          <c:h val="0.62831762506959365"/>
        </c:manualLayout>
      </c:layout>
      <c:areaChart>
        <c:grouping val="stacked"/>
        <c:varyColors val="0"/>
        <c:ser>
          <c:idx val="0"/>
          <c:order val="0"/>
          <c:tx>
            <c:strRef>
              <c:f>'petroleum and other liquid prod'!$P$3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 w="28575" cap="rnd">
              <a:noFill/>
              <a:round/>
            </a:ln>
            <a:effectLst/>
          </c:spPr>
          <c:val>
            <c:numRef>
              <c:f>'petroleum and other liquid prod'!$P$4:$P$54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17.423631</c:v>
                </c:pt>
                <c:pt idx="14">
                  <c:v>17.419360999999999</c:v>
                </c:pt>
                <c:pt idx="15">
                  <c:v>16.653179999999999</c:v>
                </c:pt>
                <c:pt idx="16">
                  <c:v>16.374219</c:v>
                </c:pt>
                <c:pt idx="17">
                  <c:v>15.8542399999999</c:v>
                </c:pt>
                <c:pt idx="18">
                  <c:v>15.374181</c:v>
                </c:pt>
                <c:pt idx="19">
                  <c:v>14.916646999999999</c:v>
                </c:pt>
                <c:pt idx="20">
                  <c:v>14.574529999999999</c:v>
                </c:pt>
                <c:pt idx="21">
                  <c:v>14.154026999999999</c:v>
                </c:pt>
                <c:pt idx="22">
                  <c:v>13.772335999999999</c:v>
                </c:pt>
                <c:pt idx="23">
                  <c:v>13.599873000000001</c:v>
                </c:pt>
                <c:pt idx="24">
                  <c:v>13.413639</c:v>
                </c:pt>
                <c:pt idx="25">
                  <c:v>13.279104</c:v>
                </c:pt>
                <c:pt idx="26">
                  <c:v>13.206899</c:v>
                </c:pt>
                <c:pt idx="27">
                  <c:v>13.201817999999999</c:v>
                </c:pt>
                <c:pt idx="28">
                  <c:v>13.171086000000001</c:v>
                </c:pt>
                <c:pt idx="29">
                  <c:v>13.112928999999999</c:v>
                </c:pt>
                <c:pt idx="30">
                  <c:v>13.039960000000001</c:v>
                </c:pt>
                <c:pt idx="31">
                  <c:v>13.201477000000001</c:v>
                </c:pt>
                <c:pt idx="32">
                  <c:v>13.265859999999901</c:v>
                </c:pt>
                <c:pt idx="33">
                  <c:v>13.193118999999999</c:v>
                </c:pt>
                <c:pt idx="34">
                  <c:v>13.132737000000001</c:v>
                </c:pt>
                <c:pt idx="35">
                  <c:v>12.847848999999901</c:v>
                </c:pt>
                <c:pt idx="36">
                  <c:v>12.733364999999999</c:v>
                </c:pt>
                <c:pt idx="37">
                  <c:v>12.694191999999999</c:v>
                </c:pt>
                <c:pt idx="38">
                  <c:v>12.765612000000001</c:v>
                </c:pt>
                <c:pt idx="39">
                  <c:v>12.7400299999999</c:v>
                </c:pt>
                <c:pt idx="40">
                  <c:v>12.661879000000001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6B-44C8-A2F4-1BE08D0380C4}"/>
            </c:ext>
          </c:extLst>
        </c:ser>
        <c:ser>
          <c:idx val="1"/>
          <c:order val="1"/>
          <c:tx>
            <c:strRef>
              <c:f>'petroleum and other liquid prod'!$Q$3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 w="12700" cap="rnd">
              <a:noFill/>
              <a:round/>
            </a:ln>
            <a:effectLst/>
          </c:spPr>
          <c:val>
            <c:numRef>
              <c:f>'petroleum and other liquid prod'!$Q$4:$Q$54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4.1085120000000011</c:v>
                </c:pt>
                <c:pt idx="14">
                  <c:v>6.5043950000000024</c:v>
                </c:pt>
                <c:pt idx="15">
                  <c:v>8.5964840000000002</c:v>
                </c:pt>
                <c:pt idx="16">
                  <c:v>11.6216989999999</c:v>
                </c:pt>
                <c:pt idx="17">
                  <c:v>13.157406000000099</c:v>
                </c:pt>
                <c:pt idx="18">
                  <c:v>14.724162999999901</c:v>
                </c:pt>
                <c:pt idx="19">
                  <c:v>16.012244000000003</c:v>
                </c:pt>
                <c:pt idx="20">
                  <c:v>16.945349999999902</c:v>
                </c:pt>
                <c:pt idx="21">
                  <c:v>17.452093000000001</c:v>
                </c:pt>
                <c:pt idx="22">
                  <c:v>17.661781999999899</c:v>
                </c:pt>
                <c:pt idx="23">
                  <c:v>17.702562999999998</c:v>
                </c:pt>
                <c:pt idx="24">
                  <c:v>17.847016999999902</c:v>
                </c:pt>
                <c:pt idx="25">
                  <c:v>17.751370999999999</c:v>
                </c:pt>
                <c:pt idx="26">
                  <c:v>17.537402</c:v>
                </c:pt>
                <c:pt idx="27">
                  <c:v>17.298788000000002</c:v>
                </c:pt>
                <c:pt idx="28">
                  <c:v>17.065275999999997</c:v>
                </c:pt>
                <c:pt idx="29">
                  <c:v>16.966300000000004</c:v>
                </c:pt>
                <c:pt idx="30">
                  <c:v>17.039822999999998</c:v>
                </c:pt>
                <c:pt idx="31">
                  <c:v>16.511056999999898</c:v>
                </c:pt>
                <c:pt idx="32">
                  <c:v>16.159359000000098</c:v>
                </c:pt>
                <c:pt idx="33">
                  <c:v>15.784969</c:v>
                </c:pt>
                <c:pt idx="34">
                  <c:v>15.608493999999999</c:v>
                </c:pt>
                <c:pt idx="35">
                  <c:v>16.168385000000001</c:v>
                </c:pt>
                <c:pt idx="36">
                  <c:v>16.386134999999999</c:v>
                </c:pt>
                <c:pt idx="37">
                  <c:v>16.353186999999998</c:v>
                </c:pt>
                <c:pt idx="38">
                  <c:v>16.056858999999999</c:v>
                </c:pt>
                <c:pt idx="39">
                  <c:v>16.052053000000001</c:v>
                </c:pt>
                <c:pt idx="40">
                  <c:v>16.313499999999898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6B-44C8-A2F4-1BE08D038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546848"/>
        <c:axId val="684542496"/>
      </c:areaChart>
      <c:lineChart>
        <c:grouping val="standard"/>
        <c:varyColors val="0"/>
        <c:ser>
          <c:idx val="2"/>
          <c:order val="2"/>
          <c:tx>
            <c:strRef>
              <c:f>'petroleum and other liquid prod'!$B$3</c:f>
              <c:strCache>
                <c:ptCount val="1"/>
                <c:pt idx="0">
                  <c:v>lowprice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prod'!$B$4:$B$54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17.423631</c:v>
                </c:pt>
                <c:pt idx="14">
                  <c:v>17.492473</c:v>
                </c:pt>
                <c:pt idx="15">
                  <c:v>17.083293999999999</c:v>
                </c:pt>
                <c:pt idx="16">
                  <c:v>17.0499849999999</c:v>
                </c:pt>
                <c:pt idx="17">
                  <c:v>16.878480999999901</c:v>
                </c:pt>
                <c:pt idx="18">
                  <c:v>16.667196000000001</c:v>
                </c:pt>
                <c:pt idx="19">
                  <c:v>16.43543</c:v>
                </c:pt>
                <c:pt idx="20">
                  <c:v>16.205915999999998</c:v>
                </c:pt>
                <c:pt idx="21">
                  <c:v>15.930410999999999</c:v>
                </c:pt>
                <c:pt idx="22">
                  <c:v>15.683927000000001</c:v>
                </c:pt>
                <c:pt idx="23">
                  <c:v>15.548774999999999</c:v>
                </c:pt>
                <c:pt idx="24">
                  <c:v>15.502174</c:v>
                </c:pt>
                <c:pt idx="25">
                  <c:v>15.3787039999999</c:v>
                </c:pt>
                <c:pt idx="26">
                  <c:v>15.154603</c:v>
                </c:pt>
                <c:pt idx="27">
                  <c:v>14.941291</c:v>
                </c:pt>
                <c:pt idx="28">
                  <c:v>14.7479899999999</c:v>
                </c:pt>
                <c:pt idx="29">
                  <c:v>14.772601</c:v>
                </c:pt>
                <c:pt idx="30">
                  <c:v>14.846266999999999</c:v>
                </c:pt>
                <c:pt idx="31">
                  <c:v>14.739785999999899</c:v>
                </c:pt>
                <c:pt idx="32">
                  <c:v>14.755165</c:v>
                </c:pt>
                <c:pt idx="33">
                  <c:v>14.7108989999999</c:v>
                </c:pt>
                <c:pt idx="34">
                  <c:v>14.513745999999999</c:v>
                </c:pt>
                <c:pt idx="35">
                  <c:v>14.296771</c:v>
                </c:pt>
                <c:pt idx="36">
                  <c:v>14.244035</c:v>
                </c:pt>
                <c:pt idx="37">
                  <c:v>14.180595</c:v>
                </c:pt>
                <c:pt idx="38">
                  <c:v>14.150485</c:v>
                </c:pt>
                <c:pt idx="39">
                  <c:v>14.046904</c:v>
                </c:pt>
                <c:pt idx="40">
                  <c:v>13.992414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76B-44C8-A2F4-1BE08D0380C4}"/>
            </c:ext>
          </c:extLst>
        </c:ser>
        <c:ser>
          <c:idx val="3"/>
          <c:order val="3"/>
          <c:tx>
            <c:strRef>
              <c:f>'petroleum and other liquid prod'!$C$3</c:f>
              <c:strCache>
                <c:ptCount val="1"/>
                <c:pt idx="0">
                  <c:v>highprice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prod'!$C$4:$C$54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21.532143000000001</c:v>
                </c:pt>
                <c:pt idx="14">
                  <c:v>23.923756000000001</c:v>
                </c:pt>
                <c:pt idx="15">
                  <c:v>25.249663999999999</c:v>
                </c:pt>
                <c:pt idx="16">
                  <c:v>27.9959179999999</c:v>
                </c:pt>
                <c:pt idx="17">
                  <c:v>29.011645999999999</c:v>
                </c:pt>
                <c:pt idx="18">
                  <c:v>30.098343999999901</c:v>
                </c:pt>
                <c:pt idx="19">
                  <c:v>30.928891</c:v>
                </c:pt>
                <c:pt idx="20">
                  <c:v>31.519879999999901</c:v>
                </c:pt>
                <c:pt idx="21">
                  <c:v>31.606120000000001</c:v>
                </c:pt>
                <c:pt idx="22">
                  <c:v>31.434117999999899</c:v>
                </c:pt>
                <c:pt idx="23">
                  <c:v>31.302436</c:v>
                </c:pt>
                <c:pt idx="24">
                  <c:v>31.260655999999901</c:v>
                </c:pt>
                <c:pt idx="25">
                  <c:v>31.030474999999999</c:v>
                </c:pt>
                <c:pt idx="26">
                  <c:v>30.744301</c:v>
                </c:pt>
                <c:pt idx="27">
                  <c:v>30.500606000000001</c:v>
                </c:pt>
                <c:pt idx="28">
                  <c:v>30.236362</c:v>
                </c:pt>
                <c:pt idx="29">
                  <c:v>30.079229000000002</c:v>
                </c:pt>
                <c:pt idx="30">
                  <c:v>30.079782999999999</c:v>
                </c:pt>
                <c:pt idx="31">
                  <c:v>29.712533999999899</c:v>
                </c:pt>
                <c:pt idx="32">
                  <c:v>29.425218999999998</c:v>
                </c:pt>
                <c:pt idx="33">
                  <c:v>28.905733999999899</c:v>
                </c:pt>
                <c:pt idx="34">
                  <c:v>28.050049999999999</c:v>
                </c:pt>
                <c:pt idx="35">
                  <c:v>27.805527000000001</c:v>
                </c:pt>
                <c:pt idx="36">
                  <c:v>27.111697999999901</c:v>
                </c:pt>
                <c:pt idx="37">
                  <c:v>26.587937</c:v>
                </c:pt>
                <c:pt idx="38">
                  <c:v>25.641449000000001</c:v>
                </c:pt>
                <c:pt idx="39">
                  <c:v>25.245266000000001</c:v>
                </c:pt>
                <c:pt idx="40">
                  <c:v>24.961411999999999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76B-44C8-A2F4-1BE08D0380C4}"/>
            </c:ext>
          </c:extLst>
        </c:ser>
        <c:ser>
          <c:idx val="4"/>
          <c:order val="4"/>
          <c:tx>
            <c:strRef>
              <c:f>'petroleum and other liquid prod'!$D$3</c:f>
              <c:strCache>
                <c:ptCount val="1"/>
                <c:pt idx="0">
                  <c:v>highogs</c:v>
                </c:pt>
              </c:strCache>
            </c:strRef>
          </c:tx>
          <c:spPr>
            <a:ln w="190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prod'!$D$4:$D$54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20.893697</c:v>
                </c:pt>
                <c:pt idx="14">
                  <c:v>22.290308</c:v>
                </c:pt>
                <c:pt idx="15">
                  <c:v>24.172975999999998</c:v>
                </c:pt>
                <c:pt idx="16">
                  <c:v>25.261842999999999</c:v>
                </c:pt>
                <c:pt idx="17">
                  <c:v>25.788694</c:v>
                </c:pt>
                <c:pt idx="18">
                  <c:v>26.283100999999998</c:v>
                </c:pt>
                <c:pt idx="19">
                  <c:v>26.561501999999901</c:v>
                </c:pt>
                <c:pt idx="20">
                  <c:v>26.872441999999999</c:v>
                </c:pt>
                <c:pt idx="21">
                  <c:v>26.906215</c:v>
                </c:pt>
                <c:pt idx="22">
                  <c:v>26.981165000000001</c:v>
                </c:pt>
                <c:pt idx="23">
                  <c:v>27.137591</c:v>
                </c:pt>
                <c:pt idx="24">
                  <c:v>27.500783999999999</c:v>
                </c:pt>
                <c:pt idx="25">
                  <c:v>27.659593999999998</c:v>
                </c:pt>
                <c:pt idx="26">
                  <c:v>27.736339000000001</c:v>
                </c:pt>
                <c:pt idx="27">
                  <c:v>27.735616999999898</c:v>
                </c:pt>
                <c:pt idx="28">
                  <c:v>27.79609</c:v>
                </c:pt>
                <c:pt idx="29">
                  <c:v>27.968370999999902</c:v>
                </c:pt>
                <c:pt idx="30">
                  <c:v>28.151251999999999</c:v>
                </c:pt>
                <c:pt idx="31">
                  <c:v>28.245356999999899</c:v>
                </c:pt>
                <c:pt idx="32">
                  <c:v>28.679846999999999</c:v>
                </c:pt>
                <c:pt idx="33">
                  <c:v>28.978088</c:v>
                </c:pt>
                <c:pt idx="34">
                  <c:v>28.741230999999999</c:v>
                </c:pt>
                <c:pt idx="35">
                  <c:v>29.016233999999901</c:v>
                </c:pt>
                <c:pt idx="36">
                  <c:v>29.119499999999999</c:v>
                </c:pt>
                <c:pt idx="37">
                  <c:v>29.047378999999999</c:v>
                </c:pt>
                <c:pt idx="38">
                  <c:v>28.822471</c:v>
                </c:pt>
                <c:pt idx="39">
                  <c:v>28.792082999999899</c:v>
                </c:pt>
                <c:pt idx="40">
                  <c:v>28.975378999999901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76B-44C8-A2F4-1BE08D0380C4}"/>
            </c:ext>
          </c:extLst>
        </c:ser>
        <c:ser>
          <c:idx val="5"/>
          <c:order val="5"/>
          <c:tx>
            <c:strRef>
              <c:f>'petroleum and other liquid prod'!$E$3</c:f>
              <c:strCache>
                <c:ptCount val="1"/>
                <c:pt idx="0">
                  <c:v>lowogs</c:v>
                </c:pt>
              </c:strCache>
            </c:strRef>
          </c:tx>
          <c:spPr>
            <a:ln w="190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prod'!$E$4:$E$54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18.733931999999999</c:v>
                </c:pt>
                <c:pt idx="14">
                  <c:v>17.419360999999999</c:v>
                </c:pt>
                <c:pt idx="15">
                  <c:v>16.653179999999999</c:v>
                </c:pt>
                <c:pt idx="16">
                  <c:v>16.374219</c:v>
                </c:pt>
                <c:pt idx="17">
                  <c:v>15.8542399999999</c:v>
                </c:pt>
                <c:pt idx="18">
                  <c:v>15.374181</c:v>
                </c:pt>
                <c:pt idx="19">
                  <c:v>14.916646999999999</c:v>
                </c:pt>
                <c:pt idx="20">
                  <c:v>14.574529999999999</c:v>
                </c:pt>
                <c:pt idx="21">
                  <c:v>14.154026999999999</c:v>
                </c:pt>
                <c:pt idx="22">
                  <c:v>13.772335999999999</c:v>
                </c:pt>
                <c:pt idx="23">
                  <c:v>13.599873000000001</c:v>
                </c:pt>
                <c:pt idx="24">
                  <c:v>13.413639</c:v>
                </c:pt>
                <c:pt idx="25">
                  <c:v>13.279104</c:v>
                </c:pt>
                <c:pt idx="26">
                  <c:v>13.206899</c:v>
                </c:pt>
                <c:pt idx="27">
                  <c:v>13.201817999999999</c:v>
                </c:pt>
                <c:pt idx="28">
                  <c:v>13.171086000000001</c:v>
                </c:pt>
                <c:pt idx="29">
                  <c:v>13.112928999999999</c:v>
                </c:pt>
                <c:pt idx="30">
                  <c:v>13.039960000000001</c:v>
                </c:pt>
                <c:pt idx="31">
                  <c:v>13.201477000000001</c:v>
                </c:pt>
                <c:pt idx="32">
                  <c:v>13.265859999999901</c:v>
                </c:pt>
                <c:pt idx="33">
                  <c:v>13.193118999999999</c:v>
                </c:pt>
                <c:pt idx="34">
                  <c:v>13.132737000000001</c:v>
                </c:pt>
                <c:pt idx="35">
                  <c:v>12.847848999999901</c:v>
                </c:pt>
                <c:pt idx="36">
                  <c:v>12.733364999999999</c:v>
                </c:pt>
                <c:pt idx="37">
                  <c:v>12.694191999999999</c:v>
                </c:pt>
                <c:pt idx="38">
                  <c:v>12.765612000000001</c:v>
                </c:pt>
                <c:pt idx="39">
                  <c:v>12.7400299999999</c:v>
                </c:pt>
                <c:pt idx="40">
                  <c:v>12.661879000000001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76B-44C8-A2F4-1BE08D0380C4}"/>
            </c:ext>
          </c:extLst>
        </c:ser>
        <c:ser>
          <c:idx val="6"/>
          <c:order val="6"/>
          <c:tx>
            <c:strRef>
              <c:f>'petroleum and other liquid prod'!$F$3</c:f>
              <c:strCache>
                <c:ptCount val="1"/>
                <c:pt idx="0">
                  <c:v>highmacro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prod'!$F$4:$F$54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20.158884</c:v>
                </c:pt>
                <c:pt idx="14">
                  <c:v>20.458731</c:v>
                </c:pt>
                <c:pt idx="15">
                  <c:v>20.641824</c:v>
                </c:pt>
                <c:pt idx="16">
                  <c:v>21.022402</c:v>
                </c:pt>
                <c:pt idx="17">
                  <c:v>20.989818</c:v>
                </c:pt>
                <c:pt idx="18">
                  <c:v>21.078531999999999</c:v>
                </c:pt>
                <c:pt idx="19">
                  <c:v>21.018618</c:v>
                </c:pt>
                <c:pt idx="20">
                  <c:v>21.071470999999999</c:v>
                </c:pt>
                <c:pt idx="21">
                  <c:v>21.08681</c:v>
                </c:pt>
                <c:pt idx="22">
                  <c:v>21.072721999999999</c:v>
                </c:pt>
                <c:pt idx="23">
                  <c:v>21.112665</c:v>
                </c:pt>
                <c:pt idx="24">
                  <c:v>21.165748000000001</c:v>
                </c:pt>
                <c:pt idx="25">
                  <c:v>21.288115999999999</c:v>
                </c:pt>
                <c:pt idx="26">
                  <c:v>21.248183000000001</c:v>
                </c:pt>
                <c:pt idx="27">
                  <c:v>21.252886</c:v>
                </c:pt>
                <c:pt idx="28">
                  <c:v>21.241595</c:v>
                </c:pt>
                <c:pt idx="29">
                  <c:v>21.282350000000001</c:v>
                </c:pt>
                <c:pt idx="30">
                  <c:v>21.270651999999998</c:v>
                </c:pt>
                <c:pt idx="31">
                  <c:v>21.157321999999901</c:v>
                </c:pt>
                <c:pt idx="32">
                  <c:v>21.312728</c:v>
                </c:pt>
                <c:pt idx="33">
                  <c:v>21.457536999999999</c:v>
                </c:pt>
                <c:pt idx="34">
                  <c:v>21.644131999999999</c:v>
                </c:pt>
                <c:pt idx="35">
                  <c:v>21.639648999999999</c:v>
                </c:pt>
                <c:pt idx="36">
                  <c:v>21.582646</c:v>
                </c:pt>
                <c:pt idx="37">
                  <c:v>21.600569</c:v>
                </c:pt>
                <c:pt idx="38">
                  <c:v>21.841495999999999</c:v>
                </c:pt>
                <c:pt idx="39">
                  <c:v>21.92586</c:v>
                </c:pt>
                <c:pt idx="40">
                  <c:v>21.893000000000001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76B-44C8-A2F4-1BE08D0380C4}"/>
            </c:ext>
          </c:extLst>
        </c:ser>
        <c:ser>
          <c:idx val="8"/>
          <c:order val="7"/>
          <c:tx>
            <c:strRef>
              <c:f>'petroleum and other liquid prod'!$G$3</c:f>
              <c:strCache>
                <c:ptCount val="1"/>
                <c:pt idx="0">
                  <c:v>lowmacro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prod'!$G$4:$G$54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20.122306999999999</c:v>
                </c:pt>
                <c:pt idx="14">
                  <c:v>20.34253</c:v>
                </c:pt>
                <c:pt idx="15">
                  <c:v>20.461739999999999</c:v>
                </c:pt>
                <c:pt idx="16">
                  <c:v>20.794975000000001</c:v>
                </c:pt>
                <c:pt idx="17">
                  <c:v>20.753223999999999</c:v>
                </c:pt>
                <c:pt idx="18">
                  <c:v>20.833442000000002</c:v>
                </c:pt>
                <c:pt idx="19">
                  <c:v>20.710858999999999</c:v>
                </c:pt>
                <c:pt idx="20">
                  <c:v>20.695293999999901</c:v>
                </c:pt>
                <c:pt idx="21">
                  <c:v>20.551251999999899</c:v>
                </c:pt>
                <c:pt idx="22">
                  <c:v>20.566205</c:v>
                </c:pt>
                <c:pt idx="23">
                  <c:v>20.692630999999999</c:v>
                </c:pt>
                <c:pt idx="24">
                  <c:v>20.712340999999999</c:v>
                </c:pt>
                <c:pt idx="25">
                  <c:v>20.724737000000001</c:v>
                </c:pt>
                <c:pt idx="26">
                  <c:v>20.691585</c:v>
                </c:pt>
                <c:pt idx="27">
                  <c:v>20.699542999999998</c:v>
                </c:pt>
                <c:pt idx="28">
                  <c:v>20.666045</c:v>
                </c:pt>
                <c:pt idx="29">
                  <c:v>20.692972999999999</c:v>
                </c:pt>
                <c:pt idx="30">
                  <c:v>20.679245999999999</c:v>
                </c:pt>
                <c:pt idx="31">
                  <c:v>20.580584999999999</c:v>
                </c:pt>
                <c:pt idx="32">
                  <c:v>20.624993</c:v>
                </c:pt>
                <c:pt idx="33">
                  <c:v>20.659134000000002</c:v>
                </c:pt>
                <c:pt idx="34">
                  <c:v>20.834728999999999</c:v>
                </c:pt>
                <c:pt idx="35">
                  <c:v>20.986660999999899</c:v>
                </c:pt>
                <c:pt idx="36">
                  <c:v>21.087858000000001</c:v>
                </c:pt>
                <c:pt idx="37">
                  <c:v>21.078520999999999</c:v>
                </c:pt>
                <c:pt idx="38">
                  <c:v>21.006440000000001</c:v>
                </c:pt>
                <c:pt idx="39">
                  <c:v>21.394064</c:v>
                </c:pt>
                <c:pt idx="40">
                  <c:v>21.456102000000001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76B-44C8-A2F4-1BE08D0380C4}"/>
            </c:ext>
          </c:extLst>
        </c:ser>
        <c:ser>
          <c:idx val="9"/>
          <c:order val="8"/>
          <c:tx>
            <c:strRef>
              <c:f>'petroleum and other liquid prod'!$H$3</c:f>
              <c:strCache>
                <c:ptCount val="1"/>
                <c:pt idx="0">
                  <c:v>hirencst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prod'!$H$4:$H$54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20.14452</c:v>
                </c:pt>
                <c:pt idx="14">
                  <c:v>20.390908</c:v>
                </c:pt>
                <c:pt idx="15">
                  <c:v>20.517724999999999</c:v>
                </c:pt>
                <c:pt idx="16">
                  <c:v>20.893932</c:v>
                </c:pt>
                <c:pt idx="17">
                  <c:v>20.880119999999899</c:v>
                </c:pt>
                <c:pt idx="18">
                  <c:v>20.991415</c:v>
                </c:pt>
                <c:pt idx="19">
                  <c:v>20.934781999999998</c:v>
                </c:pt>
                <c:pt idx="20">
                  <c:v>20.971523000000001</c:v>
                </c:pt>
                <c:pt idx="21">
                  <c:v>20.943317</c:v>
                </c:pt>
                <c:pt idx="22">
                  <c:v>20.955798000000001</c:v>
                </c:pt>
                <c:pt idx="23">
                  <c:v>21.032581</c:v>
                </c:pt>
                <c:pt idx="24">
                  <c:v>21.05198</c:v>
                </c:pt>
                <c:pt idx="25">
                  <c:v>21.154221</c:v>
                </c:pt>
                <c:pt idx="26">
                  <c:v>21.121100999999999</c:v>
                </c:pt>
                <c:pt idx="27">
                  <c:v>21.090432</c:v>
                </c:pt>
                <c:pt idx="28">
                  <c:v>21.0986709999999</c:v>
                </c:pt>
                <c:pt idx="29">
                  <c:v>21.1096</c:v>
                </c:pt>
                <c:pt idx="30">
                  <c:v>21.091518999999899</c:v>
                </c:pt>
                <c:pt idx="31">
                  <c:v>21.089746999999999</c:v>
                </c:pt>
                <c:pt idx="32">
                  <c:v>21.137239000000001</c:v>
                </c:pt>
                <c:pt idx="33">
                  <c:v>21.253128</c:v>
                </c:pt>
                <c:pt idx="34">
                  <c:v>21.441865</c:v>
                </c:pt>
                <c:pt idx="35">
                  <c:v>21.509474000000001</c:v>
                </c:pt>
                <c:pt idx="36">
                  <c:v>21.578932999999999</c:v>
                </c:pt>
                <c:pt idx="37">
                  <c:v>21.516033999999902</c:v>
                </c:pt>
                <c:pt idx="38">
                  <c:v>21.735378999999998</c:v>
                </c:pt>
                <c:pt idx="39">
                  <c:v>21.888197999999999</c:v>
                </c:pt>
                <c:pt idx="40">
                  <c:v>21.745010000000001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76B-44C8-A2F4-1BE08D0380C4}"/>
            </c:ext>
          </c:extLst>
        </c:ser>
        <c:ser>
          <c:idx val="7"/>
          <c:order val="9"/>
          <c:tx>
            <c:strRef>
              <c:f>'petroleum and other liquid prod'!$I$3</c:f>
              <c:strCache>
                <c:ptCount val="1"/>
                <c:pt idx="0">
                  <c:v>lorencst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prod'!$I$4:$I$54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20.144673999999998</c:v>
                </c:pt>
                <c:pt idx="14">
                  <c:v>20.389592</c:v>
                </c:pt>
                <c:pt idx="15">
                  <c:v>20.519071</c:v>
                </c:pt>
                <c:pt idx="16">
                  <c:v>20.890270000000001</c:v>
                </c:pt>
                <c:pt idx="17">
                  <c:v>20.844926999999998</c:v>
                </c:pt>
                <c:pt idx="18">
                  <c:v>20.919703999999999</c:v>
                </c:pt>
                <c:pt idx="19">
                  <c:v>20.844601999999998</c:v>
                </c:pt>
                <c:pt idx="20">
                  <c:v>20.851555999999999</c:v>
                </c:pt>
                <c:pt idx="21">
                  <c:v>20.769634</c:v>
                </c:pt>
                <c:pt idx="22">
                  <c:v>20.796586999999999</c:v>
                </c:pt>
                <c:pt idx="23">
                  <c:v>20.840228</c:v>
                </c:pt>
                <c:pt idx="24">
                  <c:v>20.821244999999902</c:v>
                </c:pt>
                <c:pt idx="25">
                  <c:v>20.858388999999999</c:v>
                </c:pt>
                <c:pt idx="26">
                  <c:v>20.879002</c:v>
                </c:pt>
                <c:pt idx="27">
                  <c:v>20.878454000000001</c:v>
                </c:pt>
                <c:pt idx="28">
                  <c:v>20.853321999999999</c:v>
                </c:pt>
                <c:pt idx="29">
                  <c:v>20.836879</c:v>
                </c:pt>
                <c:pt idx="30">
                  <c:v>20.746894999999999</c:v>
                </c:pt>
                <c:pt idx="31">
                  <c:v>20.611856</c:v>
                </c:pt>
                <c:pt idx="32">
                  <c:v>20.733260000000001</c:v>
                </c:pt>
                <c:pt idx="33">
                  <c:v>20.885331999999998</c:v>
                </c:pt>
                <c:pt idx="34">
                  <c:v>21.088709999999999</c:v>
                </c:pt>
                <c:pt idx="35">
                  <c:v>21.134948999999999</c:v>
                </c:pt>
                <c:pt idx="36">
                  <c:v>21.185288</c:v>
                </c:pt>
                <c:pt idx="37">
                  <c:v>21.087944999999898</c:v>
                </c:pt>
                <c:pt idx="38">
                  <c:v>21.1603549999999</c:v>
                </c:pt>
                <c:pt idx="39">
                  <c:v>21.330763000000001</c:v>
                </c:pt>
                <c:pt idx="40">
                  <c:v>21.345564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C76B-44C8-A2F4-1BE08D0380C4}"/>
            </c:ext>
          </c:extLst>
        </c:ser>
        <c:ser>
          <c:idx val="10"/>
          <c:order val="10"/>
          <c:tx>
            <c:strRef>
              <c:f>'petroleum and other liquid prod'!$J$3</c:f>
              <c:strCache>
                <c:ptCount val="1"/>
                <c:pt idx="0">
                  <c:v>himachrnc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prod'!$J$4:$J$54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20.163174000000001</c:v>
                </c:pt>
                <c:pt idx="14">
                  <c:v>20.459033999999999</c:v>
                </c:pt>
                <c:pt idx="15">
                  <c:v>20.642976999999998</c:v>
                </c:pt>
                <c:pt idx="16">
                  <c:v>21.042103000000001</c:v>
                </c:pt>
                <c:pt idx="17">
                  <c:v>21.027396</c:v>
                </c:pt>
                <c:pt idx="18">
                  <c:v>21.133738999999998</c:v>
                </c:pt>
                <c:pt idx="19">
                  <c:v>21.172014000000001</c:v>
                </c:pt>
                <c:pt idx="20">
                  <c:v>21.247976999999999</c:v>
                </c:pt>
                <c:pt idx="21">
                  <c:v>21.263441</c:v>
                </c:pt>
                <c:pt idx="22">
                  <c:v>21.240434</c:v>
                </c:pt>
                <c:pt idx="23">
                  <c:v>21.332409999999999</c:v>
                </c:pt>
                <c:pt idx="24">
                  <c:v>21.357251000000002</c:v>
                </c:pt>
                <c:pt idx="25">
                  <c:v>21.400727</c:v>
                </c:pt>
                <c:pt idx="26">
                  <c:v>21.368604999999999</c:v>
                </c:pt>
                <c:pt idx="27">
                  <c:v>21.360036000000001</c:v>
                </c:pt>
                <c:pt idx="28">
                  <c:v>21.389313999999999</c:v>
                </c:pt>
                <c:pt idx="29">
                  <c:v>21.396035000000001</c:v>
                </c:pt>
                <c:pt idx="30">
                  <c:v>21.397828000000001</c:v>
                </c:pt>
                <c:pt idx="31">
                  <c:v>21.366814000000002</c:v>
                </c:pt>
                <c:pt idx="32">
                  <c:v>21.520368000000001</c:v>
                </c:pt>
                <c:pt idx="33">
                  <c:v>21.670691000000001</c:v>
                </c:pt>
                <c:pt idx="34">
                  <c:v>21.815573999999899</c:v>
                </c:pt>
                <c:pt idx="35">
                  <c:v>21.7903389999999</c:v>
                </c:pt>
                <c:pt idx="36">
                  <c:v>21.707705000000001</c:v>
                </c:pt>
                <c:pt idx="37">
                  <c:v>21.935105</c:v>
                </c:pt>
                <c:pt idx="38">
                  <c:v>22.070274999999999</c:v>
                </c:pt>
                <c:pt idx="39">
                  <c:v>22.123156999999999</c:v>
                </c:pt>
                <c:pt idx="40">
                  <c:v>22.051372000000001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C76B-44C8-A2F4-1BE08D0380C4}"/>
            </c:ext>
          </c:extLst>
        </c:ser>
        <c:ser>
          <c:idx val="11"/>
          <c:order val="11"/>
          <c:tx>
            <c:strRef>
              <c:f>'petroleum and other liquid prod'!$K$3</c:f>
              <c:strCache>
                <c:ptCount val="1"/>
                <c:pt idx="0">
                  <c:v>himaclrnc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prod'!$K$4:$K$54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20.163764999999898</c:v>
                </c:pt>
                <c:pt idx="14">
                  <c:v>20.459413999999999</c:v>
                </c:pt>
                <c:pt idx="15">
                  <c:v>20.626982999999999</c:v>
                </c:pt>
                <c:pt idx="16">
                  <c:v>21.013226</c:v>
                </c:pt>
                <c:pt idx="17">
                  <c:v>20.991827999999899</c:v>
                </c:pt>
                <c:pt idx="18">
                  <c:v>21.083715999999999</c:v>
                </c:pt>
                <c:pt idx="19">
                  <c:v>21.032985</c:v>
                </c:pt>
                <c:pt idx="20">
                  <c:v>21.044080000000001</c:v>
                </c:pt>
                <c:pt idx="21">
                  <c:v>21.073174999999999</c:v>
                </c:pt>
                <c:pt idx="22">
                  <c:v>21.05649</c:v>
                </c:pt>
                <c:pt idx="23">
                  <c:v>21.079065</c:v>
                </c:pt>
                <c:pt idx="24">
                  <c:v>21.094297000000001</c:v>
                </c:pt>
                <c:pt idx="25">
                  <c:v>21.169349</c:v>
                </c:pt>
                <c:pt idx="26">
                  <c:v>21.113216999999999</c:v>
                </c:pt>
                <c:pt idx="27">
                  <c:v>21.108988</c:v>
                </c:pt>
                <c:pt idx="28">
                  <c:v>21.068555</c:v>
                </c:pt>
                <c:pt idx="29">
                  <c:v>21.121085000000001</c:v>
                </c:pt>
                <c:pt idx="30">
                  <c:v>21.048164</c:v>
                </c:pt>
                <c:pt idx="31">
                  <c:v>20.920002</c:v>
                </c:pt>
                <c:pt idx="32">
                  <c:v>20.971169</c:v>
                </c:pt>
                <c:pt idx="33">
                  <c:v>21.09535</c:v>
                </c:pt>
                <c:pt idx="34">
                  <c:v>21.284996</c:v>
                </c:pt>
                <c:pt idx="35">
                  <c:v>21.356342999999999</c:v>
                </c:pt>
                <c:pt idx="36">
                  <c:v>21.390301000000001</c:v>
                </c:pt>
                <c:pt idx="37">
                  <c:v>21.267256</c:v>
                </c:pt>
                <c:pt idx="38">
                  <c:v>21.494907999999999</c:v>
                </c:pt>
                <c:pt idx="39">
                  <c:v>21.576661000000001</c:v>
                </c:pt>
                <c:pt idx="40">
                  <c:v>21.510463999999999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C76B-44C8-A2F4-1BE08D0380C4}"/>
            </c:ext>
          </c:extLst>
        </c:ser>
        <c:ser>
          <c:idx val="12"/>
          <c:order val="12"/>
          <c:tx>
            <c:strRef>
              <c:f>'petroleum and other liquid prod'!$L$3</c:f>
              <c:strCache>
                <c:ptCount val="1"/>
                <c:pt idx="0">
                  <c:v>lomachrnc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prod'!$L$4:$L$54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20.123142999999999</c:v>
                </c:pt>
                <c:pt idx="14">
                  <c:v>20.344038999999999</c:v>
                </c:pt>
                <c:pt idx="15">
                  <c:v>20.459205999999998</c:v>
                </c:pt>
                <c:pt idx="16">
                  <c:v>20.811339</c:v>
                </c:pt>
                <c:pt idx="17">
                  <c:v>20.818436999999999</c:v>
                </c:pt>
                <c:pt idx="18">
                  <c:v>20.898050999999999</c:v>
                </c:pt>
                <c:pt idx="19">
                  <c:v>20.789643999999999</c:v>
                </c:pt>
                <c:pt idx="20">
                  <c:v>20.785667999999902</c:v>
                </c:pt>
                <c:pt idx="21">
                  <c:v>20.767814999999999</c:v>
                </c:pt>
                <c:pt idx="22">
                  <c:v>20.731100000000001</c:v>
                </c:pt>
                <c:pt idx="23">
                  <c:v>20.817612</c:v>
                </c:pt>
                <c:pt idx="24">
                  <c:v>20.885570999999999</c:v>
                </c:pt>
                <c:pt idx="25">
                  <c:v>20.851666999999999</c:v>
                </c:pt>
                <c:pt idx="26">
                  <c:v>20.793496000000001</c:v>
                </c:pt>
                <c:pt idx="27">
                  <c:v>20.794559</c:v>
                </c:pt>
                <c:pt idx="28">
                  <c:v>20.746948</c:v>
                </c:pt>
                <c:pt idx="29">
                  <c:v>20.798905000000001</c:v>
                </c:pt>
                <c:pt idx="30">
                  <c:v>20.766562</c:v>
                </c:pt>
                <c:pt idx="31">
                  <c:v>20.661052999999999</c:v>
                </c:pt>
                <c:pt idx="32">
                  <c:v>20.719179999999898</c:v>
                </c:pt>
                <c:pt idx="33">
                  <c:v>20.865483000000001</c:v>
                </c:pt>
                <c:pt idx="34">
                  <c:v>21.037606</c:v>
                </c:pt>
                <c:pt idx="35">
                  <c:v>21.105649</c:v>
                </c:pt>
                <c:pt idx="36">
                  <c:v>21.139188000000001</c:v>
                </c:pt>
                <c:pt idx="37">
                  <c:v>21.037675</c:v>
                </c:pt>
                <c:pt idx="38">
                  <c:v>21.157060000000001</c:v>
                </c:pt>
                <c:pt idx="39">
                  <c:v>21.441744</c:v>
                </c:pt>
                <c:pt idx="40">
                  <c:v>21.554649000000001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C76B-44C8-A2F4-1BE08D0380C4}"/>
            </c:ext>
          </c:extLst>
        </c:ser>
        <c:ser>
          <c:idx val="13"/>
          <c:order val="13"/>
          <c:tx>
            <c:strRef>
              <c:f>'petroleum and other liquid prod'!$M$3</c:f>
              <c:strCache>
                <c:ptCount val="1"/>
                <c:pt idx="0">
                  <c:v>lomaclrnc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prod'!$M$4:$M$54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20.123132999999999</c:v>
                </c:pt>
                <c:pt idx="14">
                  <c:v>20.344732</c:v>
                </c:pt>
                <c:pt idx="15">
                  <c:v>20.470372999999999</c:v>
                </c:pt>
                <c:pt idx="16">
                  <c:v>20.812538</c:v>
                </c:pt>
                <c:pt idx="17">
                  <c:v>20.787665999999899</c:v>
                </c:pt>
                <c:pt idx="18">
                  <c:v>20.868804000000001</c:v>
                </c:pt>
                <c:pt idx="19">
                  <c:v>20.740677000000002</c:v>
                </c:pt>
                <c:pt idx="20">
                  <c:v>20.713474999999999</c:v>
                </c:pt>
                <c:pt idx="21">
                  <c:v>20.561831000000002</c:v>
                </c:pt>
                <c:pt idx="22">
                  <c:v>20.564243999999999</c:v>
                </c:pt>
                <c:pt idx="23">
                  <c:v>20.671773999999999</c:v>
                </c:pt>
                <c:pt idx="24">
                  <c:v>20.676511999999999</c:v>
                </c:pt>
                <c:pt idx="25">
                  <c:v>20.643160999999999</c:v>
                </c:pt>
                <c:pt idx="26">
                  <c:v>20.608473</c:v>
                </c:pt>
                <c:pt idx="27">
                  <c:v>20.577538000000001</c:v>
                </c:pt>
                <c:pt idx="28">
                  <c:v>20.563783000000001</c:v>
                </c:pt>
                <c:pt idx="29">
                  <c:v>20.577860999999999</c:v>
                </c:pt>
                <c:pt idx="30">
                  <c:v>20.539435999999998</c:v>
                </c:pt>
                <c:pt idx="31">
                  <c:v>20.417629999999999</c:v>
                </c:pt>
                <c:pt idx="32">
                  <c:v>20.386372000000001</c:v>
                </c:pt>
                <c:pt idx="33">
                  <c:v>20.392758000000001</c:v>
                </c:pt>
                <c:pt idx="34">
                  <c:v>20.522912000000002</c:v>
                </c:pt>
                <c:pt idx="35">
                  <c:v>20.698349</c:v>
                </c:pt>
                <c:pt idx="36">
                  <c:v>20.853072000000001</c:v>
                </c:pt>
                <c:pt idx="37">
                  <c:v>20.8743499999999</c:v>
                </c:pt>
                <c:pt idx="38">
                  <c:v>20.793948</c:v>
                </c:pt>
                <c:pt idx="39">
                  <c:v>20.9743349999999</c:v>
                </c:pt>
                <c:pt idx="40">
                  <c:v>21.107476999999999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C76B-44C8-A2F4-1BE08D0380C4}"/>
            </c:ext>
          </c:extLst>
        </c:ser>
        <c:ser>
          <c:idx val="14"/>
          <c:order val="14"/>
          <c:tx>
            <c:strRef>
              <c:f>'petroleum and other liquid prod'!$N$3</c:f>
              <c:strCache>
                <c:ptCount val="1"/>
                <c:pt idx="0">
                  <c:v>ref2023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prod'!$N$4:$N$54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20.141387999999999</c:v>
                </c:pt>
                <c:pt idx="14">
                  <c:v>20.390877</c:v>
                </c:pt>
                <c:pt idx="15">
                  <c:v>20.542577999999999</c:v>
                </c:pt>
                <c:pt idx="16">
                  <c:v>20.908102</c:v>
                </c:pt>
                <c:pt idx="17">
                  <c:v>20.888779</c:v>
                </c:pt>
                <c:pt idx="18">
                  <c:v>20.956574</c:v>
                </c:pt>
                <c:pt idx="19">
                  <c:v>20.860063</c:v>
                </c:pt>
                <c:pt idx="20">
                  <c:v>20.869615</c:v>
                </c:pt>
                <c:pt idx="21">
                  <c:v>20.762644999999999</c:v>
                </c:pt>
                <c:pt idx="22">
                  <c:v>20.798828</c:v>
                </c:pt>
                <c:pt idx="23">
                  <c:v>20.8639049999999</c:v>
                </c:pt>
                <c:pt idx="24">
                  <c:v>20.933184000000001</c:v>
                </c:pt>
                <c:pt idx="25">
                  <c:v>20.943573000000001</c:v>
                </c:pt>
                <c:pt idx="26">
                  <c:v>20.985523000000001</c:v>
                </c:pt>
                <c:pt idx="27">
                  <c:v>21.010026</c:v>
                </c:pt>
                <c:pt idx="28">
                  <c:v>20.967507999999999</c:v>
                </c:pt>
                <c:pt idx="29">
                  <c:v>21.021253999999999</c:v>
                </c:pt>
                <c:pt idx="30">
                  <c:v>20.916765000000002</c:v>
                </c:pt>
                <c:pt idx="31">
                  <c:v>20.833120999999998</c:v>
                </c:pt>
                <c:pt idx="32">
                  <c:v>20.980021999999899</c:v>
                </c:pt>
                <c:pt idx="33">
                  <c:v>21.140253999999999</c:v>
                </c:pt>
                <c:pt idx="34">
                  <c:v>21.324273000000002</c:v>
                </c:pt>
                <c:pt idx="35">
                  <c:v>21.392771</c:v>
                </c:pt>
                <c:pt idx="36">
                  <c:v>21.441934999999901</c:v>
                </c:pt>
                <c:pt idx="37">
                  <c:v>21.379045999999999</c:v>
                </c:pt>
                <c:pt idx="38">
                  <c:v>21.445903000000001</c:v>
                </c:pt>
                <c:pt idx="39">
                  <c:v>21.6179589999999</c:v>
                </c:pt>
                <c:pt idx="40">
                  <c:v>21.667059999999999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C76B-44C8-A2F4-1BE08D0380C4}"/>
            </c:ext>
          </c:extLst>
        </c:ser>
        <c:ser>
          <c:idx val="15"/>
          <c:order val="15"/>
          <c:tx>
            <c:strRef>
              <c:f>'petroleum and other liquid prod'!$O$3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'petroleum and other liquid prod'!$A$4:$A$54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'petroleum and other liquid prod'!$O$4:$O$54</c:f>
              <c:numCache>
                <c:formatCode>General</c:formatCode>
                <c:ptCount val="41"/>
                <c:pt idx="0">
                  <c:v>8.8160000000000007</c:v>
                </c:pt>
                <c:pt idx="1">
                  <c:v>9.1339999999999897</c:v>
                </c:pt>
                <c:pt idx="2">
                  <c:v>10.292</c:v>
                </c:pt>
                <c:pt idx="3">
                  <c:v>11.493</c:v>
                </c:pt>
                <c:pt idx="4">
                  <c:v>13.253999</c:v>
                </c:pt>
                <c:pt idx="5">
                  <c:v>14.349998999999899</c:v>
                </c:pt>
                <c:pt idx="6">
                  <c:v>13.908001000000001</c:v>
                </c:pt>
                <c:pt idx="7">
                  <c:v>14.318999</c:v>
                </c:pt>
                <c:pt idx="8">
                  <c:v>16.957999999999998</c:v>
                </c:pt>
                <c:pt idx="9">
                  <c:v>18.648999</c:v>
                </c:pt>
                <c:pt idx="10">
                  <c:v>18.080998999999998</c:v>
                </c:pt>
                <c:pt idx="11">
                  <c:v>18.556000999999998</c:v>
                </c:pt>
                <c:pt idx="12">
                  <c:v>19.603387999999999</c:v>
                </c:pt>
                <c:pt idx="13">
                  <c:v>21.532143000000001</c:v>
                </c:pt>
                <c:pt idx="14">
                  <c:v>23.923756000000001</c:v>
                </c:pt>
                <c:pt idx="15">
                  <c:v>25.249663999999999</c:v>
                </c:pt>
                <c:pt idx="16">
                  <c:v>27.9959179999999</c:v>
                </c:pt>
                <c:pt idx="17">
                  <c:v>29.011645999999999</c:v>
                </c:pt>
                <c:pt idx="18">
                  <c:v>30.098343999999901</c:v>
                </c:pt>
                <c:pt idx="19">
                  <c:v>30.928891</c:v>
                </c:pt>
                <c:pt idx="20">
                  <c:v>31.519879999999901</c:v>
                </c:pt>
                <c:pt idx="21">
                  <c:v>31.606120000000001</c:v>
                </c:pt>
                <c:pt idx="22">
                  <c:v>31.434117999999899</c:v>
                </c:pt>
                <c:pt idx="23">
                  <c:v>31.302436</c:v>
                </c:pt>
                <c:pt idx="24">
                  <c:v>31.260655999999901</c:v>
                </c:pt>
                <c:pt idx="25">
                  <c:v>31.030474999999999</c:v>
                </c:pt>
                <c:pt idx="26">
                  <c:v>30.744301</c:v>
                </c:pt>
                <c:pt idx="27">
                  <c:v>30.500606000000001</c:v>
                </c:pt>
                <c:pt idx="28">
                  <c:v>30.236362</c:v>
                </c:pt>
                <c:pt idx="29">
                  <c:v>30.079229000000002</c:v>
                </c:pt>
                <c:pt idx="30">
                  <c:v>30.079782999999999</c:v>
                </c:pt>
                <c:pt idx="31">
                  <c:v>29.712533999999899</c:v>
                </c:pt>
                <c:pt idx="32">
                  <c:v>29.425218999999998</c:v>
                </c:pt>
                <c:pt idx="33">
                  <c:v>28.978088</c:v>
                </c:pt>
                <c:pt idx="34">
                  <c:v>28.741230999999999</c:v>
                </c:pt>
                <c:pt idx="35">
                  <c:v>29.016233999999901</c:v>
                </c:pt>
                <c:pt idx="36">
                  <c:v>29.119499999999999</c:v>
                </c:pt>
                <c:pt idx="37">
                  <c:v>29.047378999999999</c:v>
                </c:pt>
                <c:pt idx="38">
                  <c:v>28.822471</c:v>
                </c:pt>
                <c:pt idx="39">
                  <c:v>28.792082999999899</c:v>
                </c:pt>
                <c:pt idx="40">
                  <c:v>28.975378999999901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C76B-44C8-A2F4-1BE08D038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546848"/>
        <c:axId val="684542496"/>
      </c:lineChart>
      <c:catAx>
        <c:axId val="6845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249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845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6848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ysClr val="windowText" lastClr="000000"/>
                </a:solidFill>
              </a:rPr>
              <a:t>Petroleum products net exports
</a:t>
            </a:r>
            <a:r>
              <a:rPr lang="en-US" sz="1100" b="0" dirty="0">
                <a:solidFill>
                  <a:sysClr val="windowText" lastClr="000000"/>
                </a:solidFill>
              </a:rPr>
              <a:t>million barrels per day</a:t>
            </a:r>
          </a:p>
        </c:rich>
      </c:tx>
      <c:layout>
        <c:manualLayout>
          <c:xMode val="edge"/>
          <c:yMode val="edge"/>
          <c:x val="3.0103528725575965E-3"/>
          <c:y val="1.92045123147485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472440944881898E-2"/>
          <c:y val="0.25415682414698165"/>
          <c:w val="0.66960228929717114"/>
          <c:h val="0.64189085739282581"/>
        </c:manualLayout>
      </c:layout>
      <c:areaChart>
        <c:grouping val="stacked"/>
        <c:varyColors val="0"/>
        <c:ser>
          <c:idx val="1"/>
          <c:order val="1"/>
          <c:spPr>
            <a:noFill/>
            <a:ln w="25400">
              <a:noFill/>
            </a:ln>
            <a:effectLst/>
          </c:spPr>
          <c:cat>
            <c:multiLvlStrRef>
              <c:f>'pet products net exports'!#REF!</c:f>
            </c:multiLvlStrRef>
          </c:cat>
          <c:val>
            <c:numRef>
              <c:f>'pet products net exports'!$P$5:$P$45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3.2871540000000001</c:v>
                </c:pt>
                <c:pt idx="14">
                  <c:v>3.5753699999999999</c:v>
                </c:pt>
                <c:pt idx="15">
                  <c:v>3.4698129999999998</c:v>
                </c:pt>
                <c:pt idx="16">
                  <c:v>3.4288730000000003</c:v>
                </c:pt>
                <c:pt idx="17">
                  <c:v>3.2419359999999999</c:v>
                </c:pt>
                <c:pt idx="18">
                  <c:v>3.0795490000000001</c:v>
                </c:pt>
                <c:pt idx="19">
                  <c:v>2.9683470000000001</c:v>
                </c:pt>
                <c:pt idx="20">
                  <c:v>2.926399</c:v>
                </c:pt>
                <c:pt idx="21">
                  <c:v>2.9092979999999997</c:v>
                </c:pt>
                <c:pt idx="22">
                  <c:v>2.9454739999999999</c:v>
                </c:pt>
                <c:pt idx="23">
                  <c:v>2.793329</c:v>
                </c:pt>
                <c:pt idx="24">
                  <c:v>2.7819820000000002</c:v>
                </c:pt>
                <c:pt idx="25">
                  <c:v>2.696879</c:v>
                </c:pt>
                <c:pt idx="26">
                  <c:v>2.630128</c:v>
                </c:pt>
                <c:pt idx="27">
                  <c:v>2.5195019999999997</c:v>
                </c:pt>
                <c:pt idx="28">
                  <c:v>2.386069</c:v>
                </c:pt>
                <c:pt idx="29">
                  <c:v>2.336462</c:v>
                </c:pt>
                <c:pt idx="30">
                  <c:v>2.3323659999999999</c:v>
                </c:pt>
                <c:pt idx="31">
                  <c:v>2.1865380000000001</c:v>
                </c:pt>
                <c:pt idx="32">
                  <c:v>2.0426250000000001</c:v>
                </c:pt>
                <c:pt idx="33">
                  <c:v>2.0534729999999999</c:v>
                </c:pt>
                <c:pt idx="34">
                  <c:v>1.945057</c:v>
                </c:pt>
                <c:pt idx="35">
                  <c:v>1.687929</c:v>
                </c:pt>
                <c:pt idx="36">
                  <c:v>1.4774289999999999</c:v>
                </c:pt>
                <c:pt idx="37">
                  <c:v>1.2171299999999998</c:v>
                </c:pt>
                <c:pt idx="38">
                  <c:v>0.9773440000000001</c:v>
                </c:pt>
                <c:pt idx="39">
                  <c:v>0.65818500000000002</c:v>
                </c:pt>
                <c:pt idx="40">
                  <c:v>0.406721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E6-4362-B26F-9B2FE0FEF277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2"/>
          <c:order val="2"/>
          <c:spPr>
            <a:solidFill>
              <a:srgbClr val="D9D9D9"/>
            </a:solidFill>
            <a:ln w="25400">
              <a:noFill/>
            </a:ln>
            <a:effectLst/>
          </c:spPr>
          <c:cat>
            <c:multiLvlStrRef>
              <c:f>'pet products net exports'!#REF!</c:f>
            </c:multiLvlStrRef>
          </c:cat>
          <c:val>
            <c:numRef>
              <c:f>'pet products net exports'!$Q$5:$Q$45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2.4448659999999993</c:v>
                </c:pt>
                <c:pt idx="14">
                  <c:v>3.4824550000000003</c:v>
                </c:pt>
                <c:pt idx="15">
                  <c:v>4.0973839999999999</c:v>
                </c:pt>
                <c:pt idx="16">
                  <c:v>4.8865899999999991</c:v>
                </c:pt>
                <c:pt idx="17">
                  <c:v>5.1990080000000001</c:v>
                </c:pt>
                <c:pt idx="18">
                  <c:v>5.5194569999999992</c:v>
                </c:pt>
                <c:pt idx="19">
                  <c:v>5.9512950000000018</c:v>
                </c:pt>
                <c:pt idx="20">
                  <c:v>6.2430909999999997</c:v>
                </c:pt>
                <c:pt idx="21">
                  <c:v>6.3166419999999999</c:v>
                </c:pt>
                <c:pt idx="22">
                  <c:v>6.3929150000000012</c:v>
                </c:pt>
                <c:pt idx="23">
                  <c:v>6.5657320000000006</c:v>
                </c:pt>
                <c:pt idx="24">
                  <c:v>6.6381269999999999</c:v>
                </c:pt>
                <c:pt idx="25">
                  <c:v>6.7920099999999985</c:v>
                </c:pt>
                <c:pt idx="26">
                  <c:v>6.9109930000000004</c:v>
                </c:pt>
                <c:pt idx="27">
                  <c:v>7.1492920000000009</c:v>
                </c:pt>
                <c:pt idx="28">
                  <c:v>7.2371539999999994</c:v>
                </c:pt>
                <c:pt idx="29">
                  <c:v>7.397971000000001</c:v>
                </c:pt>
                <c:pt idx="30">
                  <c:v>7.4546770000000002</c:v>
                </c:pt>
                <c:pt idx="31">
                  <c:v>7.6579539999999984</c:v>
                </c:pt>
                <c:pt idx="32">
                  <c:v>7.9191360000000008</c:v>
                </c:pt>
                <c:pt idx="33">
                  <c:v>7.8285</c:v>
                </c:pt>
                <c:pt idx="34">
                  <c:v>7.7644469999999988</c:v>
                </c:pt>
                <c:pt idx="35">
                  <c:v>7.9386559999999982</c:v>
                </c:pt>
                <c:pt idx="36">
                  <c:v>7.9807980000000009</c:v>
                </c:pt>
                <c:pt idx="37">
                  <c:v>8.1727160000000012</c:v>
                </c:pt>
                <c:pt idx="38">
                  <c:v>8.3746790000000004</c:v>
                </c:pt>
                <c:pt idx="39">
                  <c:v>8.5537039999999998</c:v>
                </c:pt>
                <c:pt idx="40">
                  <c:v>8.7216440000000013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E6-4362-B26F-9B2FE0FEF277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544128"/>
        <c:axId val="684544672"/>
      </c:areaChart>
      <c:lineChart>
        <c:grouping val="standard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numRef>
              <c:f>'pet products net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 products net exports'!$O$5:$O$45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5.7320199999999994</c:v>
                </c:pt>
                <c:pt idx="14">
                  <c:v>7.0578250000000002</c:v>
                </c:pt>
                <c:pt idx="15">
                  <c:v>7.5671969999999993</c:v>
                </c:pt>
                <c:pt idx="16">
                  <c:v>8.3154629999999994</c:v>
                </c:pt>
                <c:pt idx="17">
                  <c:v>8.440944</c:v>
                </c:pt>
                <c:pt idx="18">
                  <c:v>8.5990059999999993</c:v>
                </c:pt>
                <c:pt idx="19">
                  <c:v>8.9196420000000014</c:v>
                </c:pt>
                <c:pt idx="20">
                  <c:v>9.1694899999999997</c:v>
                </c:pt>
                <c:pt idx="21">
                  <c:v>9.2259399999999996</c:v>
                </c:pt>
                <c:pt idx="22">
                  <c:v>9.3383890000000012</c:v>
                </c:pt>
                <c:pt idx="23">
                  <c:v>9.3590610000000005</c:v>
                </c:pt>
                <c:pt idx="24">
                  <c:v>9.4201090000000001</c:v>
                </c:pt>
                <c:pt idx="25">
                  <c:v>9.4888889999999986</c:v>
                </c:pt>
                <c:pt idx="26">
                  <c:v>9.5411210000000004</c:v>
                </c:pt>
                <c:pt idx="27">
                  <c:v>9.6687940000000001</c:v>
                </c:pt>
                <c:pt idx="28">
                  <c:v>9.6232229999999994</c:v>
                </c:pt>
                <c:pt idx="29">
                  <c:v>9.734433000000001</c:v>
                </c:pt>
                <c:pt idx="30">
                  <c:v>9.7870430000000006</c:v>
                </c:pt>
                <c:pt idx="31">
                  <c:v>9.8444919999999989</c:v>
                </c:pt>
                <c:pt idx="32">
                  <c:v>9.961761000000001</c:v>
                </c:pt>
                <c:pt idx="33">
                  <c:v>9.8819730000000003</c:v>
                </c:pt>
                <c:pt idx="34">
                  <c:v>9.709503999999999</c:v>
                </c:pt>
                <c:pt idx="35">
                  <c:v>9.6265849999999986</c:v>
                </c:pt>
                <c:pt idx="36">
                  <c:v>9.4582270000000008</c:v>
                </c:pt>
                <c:pt idx="37">
                  <c:v>9.3898460000000004</c:v>
                </c:pt>
                <c:pt idx="38">
                  <c:v>9.3520230000000009</c:v>
                </c:pt>
                <c:pt idx="39">
                  <c:v>9.2118889999999993</c:v>
                </c:pt>
                <c:pt idx="40">
                  <c:v>9.1283650000000005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6E6-4362-B26F-9B2FE0FEF277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3"/>
          <c:order val="3"/>
          <c:spPr>
            <a:ln w="190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 products net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 products net exports'!$B$5:$B$45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3.2871540000000001</c:v>
                </c:pt>
                <c:pt idx="14">
                  <c:v>3.5753699999999999</c:v>
                </c:pt>
                <c:pt idx="15">
                  <c:v>3.4698129999999998</c:v>
                </c:pt>
                <c:pt idx="16">
                  <c:v>3.4288730000000003</c:v>
                </c:pt>
                <c:pt idx="17">
                  <c:v>3.2419359999999999</c:v>
                </c:pt>
                <c:pt idx="18">
                  <c:v>3.0795490000000001</c:v>
                </c:pt>
                <c:pt idx="19">
                  <c:v>2.9683470000000001</c:v>
                </c:pt>
                <c:pt idx="20">
                  <c:v>2.926399</c:v>
                </c:pt>
                <c:pt idx="21">
                  <c:v>2.9092979999999997</c:v>
                </c:pt>
                <c:pt idx="22">
                  <c:v>2.9454739999999999</c:v>
                </c:pt>
                <c:pt idx="23">
                  <c:v>2.793329</c:v>
                </c:pt>
                <c:pt idx="24">
                  <c:v>2.7819820000000002</c:v>
                </c:pt>
                <c:pt idx="25">
                  <c:v>2.696879</c:v>
                </c:pt>
                <c:pt idx="26">
                  <c:v>2.630128</c:v>
                </c:pt>
                <c:pt idx="27">
                  <c:v>2.5195019999999997</c:v>
                </c:pt>
                <c:pt idx="28">
                  <c:v>2.386069</c:v>
                </c:pt>
                <c:pt idx="29">
                  <c:v>2.336462</c:v>
                </c:pt>
                <c:pt idx="30">
                  <c:v>2.3323659999999999</c:v>
                </c:pt>
                <c:pt idx="31">
                  <c:v>2.1865380000000001</c:v>
                </c:pt>
                <c:pt idx="32">
                  <c:v>2.0426250000000001</c:v>
                </c:pt>
                <c:pt idx="33">
                  <c:v>2.0534729999999999</c:v>
                </c:pt>
                <c:pt idx="34">
                  <c:v>1.945057</c:v>
                </c:pt>
                <c:pt idx="35">
                  <c:v>1.687929</c:v>
                </c:pt>
                <c:pt idx="36">
                  <c:v>1.4774289999999999</c:v>
                </c:pt>
                <c:pt idx="37">
                  <c:v>1.2171299999999998</c:v>
                </c:pt>
                <c:pt idx="38">
                  <c:v>0.9773440000000001</c:v>
                </c:pt>
                <c:pt idx="39">
                  <c:v>0.65818500000000002</c:v>
                </c:pt>
                <c:pt idx="40">
                  <c:v>0.406721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6E6-4362-B26F-9B2FE0FEF277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4"/>
          <c:order val="4"/>
          <c:spPr>
            <a:ln w="1905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'pet products net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 products net exports'!$C$5:$C$45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5.7320199999999994</c:v>
                </c:pt>
                <c:pt idx="14">
                  <c:v>7.0578250000000002</c:v>
                </c:pt>
                <c:pt idx="15">
                  <c:v>7.5671969999999993</c:v>
                </c:pt>
                <c:pt idx="16">
                  <c:v>8.3154629999999994</c:v>
                </c:pt>
                <c:pt idx="17">
                  <c:v>8.440944</c:v>
                </c:pt>
                <c:pt idx="18">
                  <c:v>8.5990059999999993</c:v>
                </c:pt>
                <c:pt idx="19">
                  <c:v>8.9196420000000014</c:v>
                </c:pt>
                <c:pt idx="20">
                  <c:v>9.1694899999999997</c:v>
                </c:pt>
                <c:pt idx="21">
                  <c:v>9.2259399999999996</c:v>
                </c:pt>
                <c:pt idx="22">
                  <c:v>9.3383890000000012</c:v>
                </c:pt>
                <c:pt idx="23">
                  <c:v>9.3590610000000005</c:v>
                </c:pt>
                <c:pt idx="24">
                  <c:v>9.4201090000000001</c:v>
                </c:pt>
                <c:pt idx="25">
                  <c:v>9.4888889999999986</c:v>
                </c:pt>
                <c:pt idx="26">
                  <c:v>9.5411210000000004</c:v>
                </c:pt>
                <c:pt idx="27">
                  <c:v>9.6687940000000001</c:v>
                </c:pt>
                <c:pt idx="28">
                  <c:v>9.6232229999999994</c:v>
                </c:pt>
                <c:pt idx="29">
                  <c:v>9.734433000000001</c:v>
                </c:pt>
                <c:pt idx="30">
                  <c:v>9.7870430000000006</c:v>
                </c:pt>
                <c:pt idx="31">
                  <c:v>9.8444919999999989</c:v>
                </c:pt>
                <c:pt idx="32">
                  <c:v>9.961761000000001</c:v>
                </c:pt>
                <c:pt idx="33">
                  <c:v>9.8819730000000003</c:v>
                </c:pt>
                <c:pt idx="34">
                  <c:v>9.709503999999999</c:v>
                </c:pt>
                <c:pt idx="35">
                  <c:v>9.6265849999999986</c:v>
                </c:pt>
                <c:pt idx="36">
                  <c:v>9.4582270000000008</c:v>
                </c:pt>
                <c:pt idx="37">
                  <c:v>9.3898460000000004</c:v>
                </c:pt>
                <c:pt idx="38">
                  <c:v>9.3520230000000009</c:v>
                </c:pt>
                <c:pt idx="39">
                  <c:v>9.2118889999999993</c:v>
                </c:pt>
                <c:pt idx="40">
                  <c:v>9.1283650000000005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6E6-4362-B26F-9B2FE0FEF277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ser>
          <c:idx val="5"/>
          <c:order val="5"/>
          <c:spPr>
            <a:ln w="19050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'pet products net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'pet products net exports'!$N$5:$N$45</c:f>
              <c:numCache>
                <c:formatCode>General</c:formatCode>
                <c:ptCount val="41"/>
                <c:pt idx="0">
                  <c:v>-0.29564100000000004</c:v>
                </c:pt>
                <c:pt idx="1">
                  <c:v>0.38553700000000002</c:v>
                </c:pt>
                <c:pt idx="2">
                  <c:v>1.0856220000000001</c:v>
                </c:pt>
                <c:pt idx="3">
                  <c:v>1.4290080000000001</c:v>
                </c:pt>
                <c:pt idx="4">
                  <c:v>1.9230049999999999</c:v>
                </c:pt>
                <c:pt idx="5">
                  <c:v>2.217635</c:v>
                </c:pt>
                <c:pt idx="6">
                  <c:v>2.5200279999999999</c:v>
                </c:pt>
                <c:pt idx="7">
                  <c:v>3.0429309999999998</c:v>
                </c:pt>
                <c:pt idx="8">
                  <c:v>3.3204059999999997</c:v>
                </c:pt>
                <c:pt idx="9">
                  <c:v>3.1275230000000001</c:v>
                </c:pt>
                <c:pt idx="10">
                  <c:v>3.2906000000000004</c:v>
                </c:pt>
                <c:pt idx="11">
                  <c:v>3.2071040000000002</c:v>
                </c:pt>
                <c:pt idx="12">
                  <c:v>3.9135140000000002</c:v>
                </c:pt>
                <c:pt idx="13">
                  <c:v>4.2276480000000003</c:v>
                </c:pt>
                <c:pt idx="14">
                  <c:v>5.4110120000000004</c:v>
                </c:pt>
                <c:pt idx="15">
                  <c:v>5.5341249999999995</c:v>
                </c:pt>
                <c:pt idx="16">
                  <c:v>5.7613709999999996</c:v>
                </c:pt>
                <c:pt idx="17">
                  <c:v>5.8152039999999996</c:v>
                </c:pt>
                <c:pt idx="18">
                  <c:v>5.8063370000000001</c:v>
                </c:pt>
                <c:pt idx="19">
                  <c:v>5.8813809999999993</c:v>
                </c:pt>
                <c:pt idx="20">
                  <c:v>5.9845559999999995</c:v>
                </c:pt>
                <c:pt idx="21">
                  <c:v>6.0235120000000002</c:v>
                </c:pt>
                <c:pt idx="22">
                  <c:v>6.1459469999999996</c:v>
                </c:pt>
                <c:pt idx="23">
                  <c:v>6.2116210000000001</c:v>
                </c:pt>
                <c:pt idx="24">
                  <c:v>6.3626899999999997</c:v>
                </c:pt>
                <c:pt idx="25">
                  <c:v>6.4407480000000001</c:v>
                </c:pt>
                <c:pt idx="26">
                  <c:v>6.5575789999999996</c:v>
                </c:pt>
                <c:pt idx="27">
                  <c:v>6.5802229999999993</c:v>
                </c:pt>
                <c:pt idx="28">
                  <c:v>6.6191849999999999</c:v>
                </c:pt>
                <c:pt idx="29">
                  <c:v>6.7054879999999999</c:v>
                </c:pt>
                <c:pt idx="30">
                  <c:v>6.6564290000000002</c:v>
                </c:pt>
                <c:pt idx="31">
                  <c:v>6.658398</c:v>
                </c:pt>
                <c:pt idx="32">
                  <c:v>6.7220180000000003</c:v>
                </c:pt>
                <c:pt idx="33">
                  <c:v>6.7205110000000001</c:v>
                </c:pt>
                <c:pt idx="34">
                  <c:v>6.753717</c:v>
                </c:pt>
                <c:pt idx="35">
                  <c:v>6.6943450000000002</c:v>
                </c:pt>
                <c:pt idx="36">
                  <c:v>6.6559599999999994</c:v>
                </c:pt>
                <c:pt idx="37">
                  <c:v>6.5321870000000004</c:v>
                </c:pt>
                <c:pt idx="38">
                  <c:v>6.4698630000000001</c:v>
                </c:pt>
                <c:pt idx="39">
                  <c:v>6.4350230000000002</c:v>
                </c:pt>
                <c:pt idx="40">
                  <c:v>6.2450740000000007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6E6-4362-B26F-9B2FE0FEF277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'pet products net exports'!#REF!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544128"/>
        <c:axId val="684544672"/>
      </c:lineChart>
      <c:catAx>
        <c:axId val="68454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467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84544672"/>
        <c:scaling>
          <c:orientation val="minMax"/>
          <c:max val="3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4128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ysClr val="windowText" lastClr="000000"/>
                </a:solidFill>
              </a:rPr>
              <a:t>Natural</a:t>
            </a:r>
            <a:r>
              <a:rPr lang="en-US" sz="1200" b="1" baseline="0" dirty="0">
                <a:solidFill>
                  <a:sysClr val="windowText" lastClr="000000"/>
                </a:solidFill>
              </a:rPr>
              <a:t> gas consumption</a:t>
            </a:r>
            <a:endParaRPr lang="en-US" sz="1200" b="0" baseline="0" dirty="0">
              <a:solidFill>
                <a:sysClr val="windowText" lastClr="000000"/>
              </a:solidFill>
            </a:endParaRPr>
          </a:p>
          <a:p>
            <a:pPr algn="l">
              <a:defRPr/>
            </a:pPr>
            <a:r>
              <a:rPr lang="en-US" sz="1100" b="0" baseline="0" dirty="0">
                <a:solidFill>
                  <a:sysClr val="windowText" lastClr="000000"/>
                </a:solidFill>
              </a:rPr>
              <a:t>trillion cubic feet</a:t>
            </a:r>
            <a:endParaRPr lang="en-US" sz="11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1.4865743870329665E-2"/>
          <c:y val="3.559053490537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688125789831828E-2"/>
          <c:y val="0.19975858486439196"/>
          <c:w val="0.66274533391659363"/>
          <c:h val="0.68471492844951232"/>
        </c:manualLayout>
      </c:layout>
      <c:areaChart>
        <c:grouping val="stacked"/>
        <c:varyColors val="0"/>
        <c:ser>
          <c:idx val="9"/>
          <c:order val="2"/>
          <c:tx>
            <c:v>lower bound</c:v>
          </c:tx>
          <c:spPr>
            <a:noFill/>
            <a:ln>
              <a:noFill/>
            </a:ln>
            <a:effectLst/>
          </c:spPr>
          <c:val>
            <c:numRef>
              <c:f>'nat gas consumption'!$P$5:$P$45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30.520600000000002</c:v>
                </c:pt>
                <c:pt idx="11">
                  <c:v>30.668700000000001</c:v>
                </c:pt>
                <c:pt idx="12">
                  <c:v>32.001600000000003</c:v>
                </c:pt>
                <c:pt idx="13">
                  <c:v>30.345500000000001</c:v>
                </c:pt>
                <c:pt idx="14">
                  <c:v>27.663900000000002</c:v>
                </c:pt>
                <c:pt idx="15">
                  <c:v>26.7254</c:v>
                </c:pt>
                <c:pt idx="16">
                  <c:v>25.840299999999999</c:v>
                </c:pt>
                <c:pt idx="17">
                  <c:v>24.628399999999999</c:v>
                </c:pt>
                <c:pt idx="18">
                  <c:v>23.799299999999999</c:v>
                </c:pt>
                <c:pt idx="19">
                  <c:v>23.350200000000001</c:v>
                </c:pt>
                <c:pt idx="20">
                  <c:v>22.664400000000001</c:v>
                </c:pt>
                <c:pt idx="21">
                  <c:v>22.5076</c:v>
                </c:pt>
                <c:pt idx="22">
                  <c:v>22.4343</c:v>
                </c:pt>
                <c:pt idx="23">
                  <c:v>22.456600000000002</c:v>
                </c:pt>
                <c:pt idx="24">
                  <c:v>22.490100000000002</c:v>
                </c:pt>
                <c:pt idx="25">
                  <c:v>22.515999999999998</c:v>
                </c:pt>
                <c:pt idx="26">
                  <c:v>22.516100000000002</c:v>
                </c:pt>
                <c:pt idx="27">
                  <c:v>22.573</c:v>
                </c:pt>
                <c:pt idx="28">
                  <c:v>22.715499999999999</c:v>
                </c:pt>
                <c:pt idx="29">
                  <c:v>22.7685</c:v>
                </c:pt>
                <c:pt idx="30">
                  <c:v>22.838200000000001</c:v>
                </c:pt>
                <c:pt idx="31">
                  <c:v>22.9771</c:v>
                </c:pt>
                <c:pt idx="32">
                  <c:v>23.070699999999999</c:v>
                </c:pt>
                <c:pt idx="33">
                  <c:v>23.180399999999999</c:v>
                </c:pt>
                <c:pt idx="34">
                  <c:v>23.253900000000002</c:v>
                </c:pt>
                <c:pt idx="35">
                  <c:v>23.2468</c:v>
                </c:pt>
                <c:pt idx="36">
                  <c:v>23.3001</c:v>
                </c:pt>
                <c:pt idx="37">
                  <c:v>23.3504</c:v>
                </c:pt>
                <c:pt idx="38">
                  <c:v>23.4072</c:v>
                </c:pt>
                <c:pt idx="39">
                  <c:v>23.568200000000001</c:v>
                </c:pt>
                <c:pt idx="40">
                  <c:v>23.753900000000002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F5-49A6-82BA-B45962012CBD}"/>
            </c:ext>
          </c:extLst>
        </c:ser>
        <c:ser>
          <c:idx val="7"/>
          <c:order val="3"/>
          <c:tx>
            <c:strRef>
              <c:f>'nat gas consumption'!$Q$4</c:f>
              <c:strCache>
                <c:ptCount val="1"/>
                <c:pt idx="0">
                  <c:v>Difference in bounds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'nat gas consumption'!$Q$5:$Q$45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9.9999999999766942E-5</c:v>
                </c:pt>
                <c:pt idx="11">
                  <c:v>1.6999999999995907E-3</c:v>
                </c:pt>
                <c:pt idx="12">
                  <c:v>1.1999999999972033E-3</c:v>
                </c:pt>
                <c:pt idx="13">
                  <c:v>1.0519999999999996</c:v>
                </c:pt>
                <c:pt idx="14">
                  <c:v>2.7578999999999994</c:v>
                </c:pt>
                <c:pt idx="15">
                  <c:v>4.1416000000000004</c:v>
                </c:pt>
                <c:pt idx="16">
                  <c:v>5.7334999999999994</c:v>
                </c:pt>
                <c:pt idx="17">
                  <c:v>7.2212999999999994</c:v>
                </c:pt>
                <c:pt idx="18">
                  <c:v>8.5066000000000024</c:v>
                </c:pt>
                <c:pt idx="19">
                  <c:v>8.9617999999999967</c:v>
                </c:pt>
                <c:pt idx="20">
                  <c:v>9.8421999999999983</c:v>
                </c:pt>
                <c:pt idx="21">
                  <c:v>10.087999999999997</c:v>
                </c:pt>
                <c:pt idx="22">
                  <c:v>10.2485</c:v>
                </c:pt>
                <c:pt idx="23">
                  <c:v>10.297499999999999</c:v>
                </c:pt>
                <c:pt idx="24">
                  <c:v>10.141200000000001</c:v>
                </c:pt>
                <c:pt idx="25">
                  <c:v>10.0916</c:v>
                </c:pt>
                <c:pt idx="26">
                  <c:v>10.068300000000001</c:v>
                </c:pt>
                <c:pt idx="27">
                  <c:v>10.092500000000001</c:v>
                </c:pt>
                <c:pt idx="28">
                  <c:v>10.072700000000005</c:v>
                </c:pt>
                <c:pt idx="29">
                  <c:v>10.101600000000001</c:v>
                </c:pt>
                <c:pt idx="30">
                  <c:v>10.229300000000002</c:v>
                </c:pt>
                <c:pt idx="31">
                  <c:v>10.128</c:v>
                </c:pt>
                <c:pt idx="32">
                  <c:v>10.248700000000003</c:v>
                </c:pt>
                <c:pt idx="33">
                  <c:v>10.547899999999998</c:v>
                </c:pt>
                <c:pt idx="34">
                  <c:v>10.745699999999999</c:v>
                </c:pt>
                <c:pt idx="35">
                  <c:v>11.022999999999996</c:v>
                </c:pt>
                <c:pt idx="36">
                  <c:v>11.215899999999998</c:v>
                </c:pt>
                <c:pt idx="37">
                  <c:v>11.5413</c:v>
                </c:pt>
                <c:pt idx="38">
                  <c:v>11.866099999999999</c:v>
                </c:pt>
                <c:pt idx="39">
                  <c:v>12.0624</c:v>
                </c:pt>
                <c:pt idx="40">
                  <c:v>12.237499999999997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F5-49A6-82BA-B45962012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4548480"/>
        <c:axId val="679828688"/>
      </c:areaChart>
      <c:lineChart>
        <c:grouping val="standard"/>
        <c:varyColors val="0"/>
        <c:ser>
          <c:idx val="0"/>
          <c:order val="0"/>
          <c:tx>
            <c:strRef>
              <c:f>'nat gas consumption'!$B$4</c:f>
              <c:strCache>
                <c:ptCount val="1"/>
                <c:pt idx="0">
                  <c:v>ref2023.1225a       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'nat gas consumption'!$A$5:$A$45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consumption'!$B$5:$B$45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30.520600000000002</c:v>
                </c:pt>
                <c:pt idx="11">
                  <c:v>30.669799999999999</c:v>
                </c:pt>
                <c:pt idx="12">
                  <c:v>32.001899999999999</c:v>
                </c:pt>
                <c:pt idx="13">
                  <c:v>30.834499999999998</c:v>
                </c:pt>
                <c:pt idx="14">
                  <c:v>29.646100000000001</c:v>
                </c:pt>
                <c:pt idx="15">
                  <c:v>29.365400000000001</c:v>
                </c:pt>
                <c:pt idx="16">
                  <c:v>29.275099999999998</c:v>
                </c:pt>
                <c:pt idx="17">
                  <c:v>28.788399999999999</c:v>
                </c:pt>
                <c:pt idx="18">
                  <c:v>28.623899999999999</c:v>
                </c:pt>
                <c:pt idx="19">
                  <c:v>28.4785</c:v>
                </c:pt>
                <c:pt idx="20">
                  <c:v>28.230899999999998</c:v>
                </c:pt>
                <c:pt idx="21">
                  <c:v>27.957999999999998</c:v>
                </c:pt>
                <c:pt idx="22">
                  <c:v>27.826699999999999</c:v>
                </c:pt>
                <c:pt idx="23">
                  <c:v>27.740500000000001</c:v>
                </c:pt>
                <c:pt idx="24">
                  <c:v>27.671399999999998</c:v>
                </c:pt>
                <c:pt idx="25">
                  <c:v>27.676500000000001</c:v>
                </c:pt>
                <c:pt idx="26">
                  <c:v>27.779499999999999</c:v>
                </c:pt>
                <c:pt idx="27">
                  <c:v>27.9329</c:v>
                </c:pt>
                <c:pt idx="28">
                  <c:v>28.1568</c:v>
                </c:pt>
                <c:pt idx="29">
                  <c:v>28.337199999999999</c:v>
                </c:pt>
                <c:pt idx="30">
                  <c:v>28.564299999999999</c:v>
                </c:pt>
                <c:pt idx="31">
                  <c:v>28.715199999999999</c:v>
                </c:pt>
                <c:pt idx="32">
                  <c:v>28.9038</c:v>
                </c:pt>
                <c:pt idx="33">
                  <c:v>29.067900000000002</c:v>
                </c:pt>
                <c:pt idx="34">
                  <c:v>29.1891</c:v>
                </c:pt>
                <c:pt idx="35">
                  <c:v>29.333600000000001</c:v>
                </c:pt>
                <c:pt idx="36">
                  <c:v>29.3154</c:v>
                </c:pt>
                <c:pt idx="37">
                  <c:v>29.439499999999999</c:v>
                </c:pt>
                <c:pt idx="38">
                  <c:v>29.6404</c:v>
                </c:pt>
                <c:pt idx="39">
                  <c:v>29.79</c:v>
                </c:pt>
                <c:pt idx="40">
                  <c:v>30.009799999999998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2F5-49A6-82BA-B45962012CBD}"/>
            </c:ext>
          </c:extLst>
        </c:ser>
        <c:ser>
          <c:idx val="8"/>
          <c:order val="1"/>
          <c:tx>
            <c:v>upper bound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'nat gas consumption'!$O$5:$O$45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30.520700000000001</c:v>
                </c:pt>
                <c:pt idx="11">
                  <c:v>30.670400000000001</c:v>
                </c:pt>
                <c:pt idx="12">
                  <c:v>32.002800000000001</c:v>
                </c:pt>
                <c:pt idx="13">
                  <c:v>31.397500000000001</c:v>
                </c:pt>
                <c:pt idx="14">
                  <c:v>30.421800000000001</c:v>
                </c:pt>
                <c:pt idx="15">
                  <c:v>30.867000000000001</c:v>
                </c:pt>
                <c:pt idx="16">
                  <c:v>31.573799999999999</c:v>
                </c:pt>
                <c:pt idx="17">
                  <c:v>31.849699999999999</c:v>
                </c:pt>
                <c:pt idx="18">
                  <c:v>32.305900000000001</c:v>
                </c:pt>
                <c:pt idx="19">
                  <c:v>32.311999999999998</c:v>
                </c:pt>
                <c:pt idx="20">
                  <c:v>32.506599999999999</c:v>
                </c:pt>
                <c:pt idx="21">
                  <c:v>32.595599999999997</c:v>
                </c:pt>
                <c:pt idx="22">
                  <c:v>32.6828</c:v>
                </c:pt>
                <c:pt idx="23">
                  <c:v>32.754100000000001</c:v>
                </c:pt>
                <c:pt idx="24">
                  <c:v>32.631300000000003</c:v>
                </c:pt>
                <c:pt idx="25">
                  <c:v>32.607599999999998</c:v>
                </c:pt>
                <c:pt idx="26">
                  <c:v>32.584400000000002</c:v>
                </c:pt>
                <c:pt idx="27">
                  <c:v>32.665500000000002</c:v>
                </c:pt>
                <c:pt idx="28">
                  <c:v>32.788200000000003</c:v>
                </c:pt>
                <c:pt idx="29">
                  <c:v>32.870100000000001</c:v>
                </c:pt>
                <c:pt idx="30">
                  <c:v>33.067500000000003</c:v>
                </c:pt>
                <c:pt idx="31">
                  <c:v>33.1051</c:v>
                </c:pt>
                <c:pt idx="32">
                  <c:v>33.319400000000002</c:v>
                </c:pt>
                <c:pt idx="33">
                  <c:v>33.728299999999997</c:v>
                </c:pt>
                <c:pt idx="34">
                  <c:v>33.999600000000001</c:v>
                </c:pt>
                <c:pt idx="35">
                  <c:v>34.269799999999996</c:v>
                </c:pt>
                <c:pt idx="36">
                  <c:v>34.515999999999998</c:v>
                </c:pt>
                <c:pt idx="37">
                  <c:v>34.8917</c:v>
                </c:pt>
                <c:pt idx="38">
                  <c:v>35.273299999999999</c:v>
                </c:pt>
                <c:pt idx="39">
                  <c:v>35.630600000000001</c:v>
                </c:pt>
                <c:pt idx="40">
                  <c:v>35.991399999999999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2F5-49A6-82BA-B45962012CBD}"/>
            </c:ext>
          </c:extLst>
        </c:ser>
        <c:ser>
          <c:idx val="1"/>
          <c:order val="4"/>
          <c:tx>
            <c:strRef>
              <c:f>'nat gas consumption'!$K$4</c:f>
              <c:strCache>
                <c:ptCount val="1"/>
                <c:pt idx="0">
                  <c:v>himachrnc.0115a     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val>
            <c:numRef>
              <c:f>'nat gas consumption'!$K$5:$K$45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30.520600000000002</c:v>
                </c:pt>
                <c:pt idx="11">
                  <c:v>30.6693</c:v>
                </c:pt>
                <c:pt idx="12">
                  <c:v>32.0017</c:v>
                </c:pt>
                <c:pt idx="13">
                  <c:v>30.900500000000001</c:v>
                </c:pt>
                <c:pt idx="14">
                  <c:v>29.8687</c:v>
                </c:pt>
                <c:pt idx="15">
                  <c:v>30.120100000000001</c:v>
                </c:pt>
                <c:pt idx="16">
                  <c:v>30.587199999999999</c:v>
                </c:pt>
                <c:pt idx="17">
                  <c:v>30.622699999999998</c:v>
                </c:pt>
                <c:pt idx="18">
                  <c:v>30.626899999999999</c:v>
                </c:pt>
                <c:pt idx="19">
                  <c:v>30.853300000000001</c:v>
                </c:pt>
                <c:pt idx="20">
                  <c:v>30.980399999999999</c:v>
                </c:pt>
                <c:pt idx="21">
                  <c:v>30.906199999999998</c:v>
                </c:pt>
                <c:pt idx="22">
                  <c:v>30.991499999999998</c:v>
                </c:pt>
                <c:pt idx="23">
                  <c:v>31.077100000000002</c:v>
                </c:pt>
                <c:pt idx="24">
                  <c:v>31.1267</c:v>
                </c:pt>
                <c:pt idx="25">
                  <c:v>30.9374</c:v>
                </c:pt>
                <c:pt idx="26">
                  <c:v>30.7547</c:v>
                </c:pt>
                <c:pt idx="27">
                  <c:v>30.916399999999999</c:v>
                </c:pt>
                <c:pt idx="28">
                  <c:v>31.329899999999999</c:v>
                </c:pt>
                <c:pt idx="29">
                  <c:v>31.690300000000001</c:v>
                </c:pt>
                <c:pt idx="30">
                  <c:v>32.144599999999997</c:v>
                </c:pt>
                <c:pt idx="31">
                  <c:v>32.486600000000003</c:v>
                </c:pt>
                <c:pt idx="32">
                  <c:v>32.924700000000001</c:v>
                </c:pt>
                <c:pt idx="33">
                  <c:v>33.336100000000002</c:v>
                </c:pt>
                <c:pt idx="34">
                  <c:v>33.773899999999998</c:v>
                </c:pt>
                <c:pt idx="35">
                  <c:v>34.2151</c:v>
                </c:pt>
                <c:pt idx="36">
                  <c:v>34.494300000000003</c:v>
                </c:pt>
                <c:pt idx="37">
                  <c:v>34.8917</c:v>
                </c:pt>
                <c:pt idx="38">
                  <c:v>35.273299999999999</c:v>
                </c:pt>
                <c:pt idx="39">
                  <c:v>35.630600000000001</c:v>
                </c:pt>
                <c:pt idx="40">
                  <c:v>35.991399999999999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2F5-49A6-82BA-B45962012CBD}"/>
            </c:ext>
          </c:extLst>
        </c:ser>
        <c:ser>
          <c:idx val="2"/>
          <c:order val="5"/>
          <c:tx>
            <c:strRef>
              <c:f>'nat gas consumption'!$G$4</c:f>
              <c:strCache>
                <c:ptCount val="1"/>
                <c:pt idx="0">
                  <c:v>lowogs.0125a        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val>
            <c:numRef>
              <c:f>'nat gas consumption'!$G$5:$G$45</c:f>
              <c:numCache>
                <c:formatCode>General</c:formatCode>
                <c:ptCount val="41"/>
                <c:pt idx="0">
                  <c:v>24.074999999999999</c:v>
                </c:pt>
                <c:pt idx="1">
                  <c:v>24.464400000000001</c:v>
                </c:pt>
                <c:pt idx="2">
                  <c:v>25.476500000000001</c:v>
                </c:pt>
                <c:pt idx="3">
                  <c:v>25.953900000000001</c:v>
                </c:pt>
                <c:pt idx="4">
                  <c:v>26.628299999999999</c:v>
                </c:pt>
                <c:pt idx="5">
                  <c:v>27.271899999999999</c:v>
                </c:pt>
                <c:pt idx="6">
                  <c:v>27.463899999999999</c:v>
                </c:pt>
                <c:pt idx="7">
                  <c:v>27.178699999999999</c:v>
                </c:pt>
                <c:pt idx="8">
                  <c:v>30.180299999999999</c:v>
                </c:pt>
                <c:pt idx="9">
                  <c:v>31.188199999999998</c:v>
                </c:pt>
                <c:pt idx="10">
                  <c:v>30.520700000000001</c:v>
                </c:pt>
                <c:pt idx="11">
                  <c:v>30.669899999999998</c:v>
                </c:pt>
                <c:pt idx="12">
                  <c:v>32.002099999999999</c:v>
                </c:pt>
                <c:pt idx="13">
                  <c:v>30.630199999999999</c:v>
                </c:pt>
                <c:pt idx="14">
                  <c:v>27.663900000000002</c:v>
                </c:pt>
                <c:pt idx="15">
                  <c:v>26.7254</c:v>
                </c:pt>
                <c:pt idx="16">
                  <c:v>25.840299999999999</c:v>
                </c:pt>
                <c:pt idx="17">
                  <c:v>24.628399999999999</c:v>
                </c:pt>
                <c:pt idx="18">
                  <c:v>23.799299999999999</c:v>
                </c:pt>
                <c:pt idx="19">
                  <c:v>23.350200000000001</c:v>
                </c:pt>
                <c:pt idx="20">
                  <c:v>22.664400000000001</c:v>
                </c:pt>
                <c:pt idx="21">
                  <c:v>22.5076</c:v>
                </c:pt>
                <c:pt idx="22">
                  <c:v>22.4343</c:v>
                </c:pt>
                <c:pt idx="23">
                  <c:v>22.456600000000002</c:v>
                </c:pt>
                <c:pt idx="24">
                  <c:v>22.490100000000002</c:v>
                </c:pt>
                <c:pt idx="25">
                  <c:v>22.515999999999998</c:v>
                </c:pt>
                <c:pt idx="26">
                  <c:v>22.516100000000002</c:v>
                </c:pt>
                <c:pt idx="27">
                  <c:v>22.573</c:v>
                </c:pt>
                <c:pt idx="28">
                  <c:v>22.715499999999999</c:v>
                </c:pt>
                <c:pt idx="29">
                  <c:v>22.7685</c:v>
                </c:pt>
                <c:pt idx="30">
                  <c:v>22.838200000000001</c:v>
                </c:pt>
                <c:pt idx="31">
                  <c:v>22.9771</c:v>
                </c:pt>
                <c:pt idx="32">
                  <c:v>23.070699999999999</c:v>
                </c:pt>
                <c:pt idx="33">
                  <c:v>23.180399999999999</c:v>
                </c:pt>
                <c:pt idx="34">
                  <c:v>23.253900000000002</c:v>
                </c:pt>
                <c:pt idx="35">
                  <c:v>23.2468</c:v>
                </c:pt>
                <c:pt idx="36">
                  <c:v>23.3001</c:v>
                </c:pt>
                <c:pt idx="37">
                  <c:v>23.3504</c:v>
                </c:pt>
                <c:pt idx="38">
                  <c:v>23.4072</c:v>
                </c:pt>
                <c:pt idx="39">
                  <c:v>23.568200000000001</c:v>
                </c:pt>
                <c:pt idx="40">
                  <c:v>23.753900000000002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2F5-49A6-82BA-B45962012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548480"/>
        <c:axId val="679828688"/>
      </c:lineChart>
      <c:catAx>
        <c:axId val="68454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82868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7982868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548480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ysClr val="windowText" lastClr="000000"/>
                </a:solidFill>
              </a:rPr>
              <a:t>Dry natural gas production</a:t>
            </a:r>
          </a:p>
          <a:p>
            <a:pPr algn="l">
              <a:defRPr/>
            </a:pPr>
            <a:r>
              <a:rPr lang="en-US" sz="1100" b="0" dirty="0">
                <a:solidFill>
                  <a:sysClr val="windowText" lastClr="000000"/>
                </a:solidFill>
              </a:rPr>
              <a:t>trillion cubic feet</a:t>
            </a:r>
          </a:p>
        </c:rich>
      </c:tx>
      <c:layout>
        <c:manualLayout>
          <c:xMode val="edge"/>
          <c:yMode val="edge"/>
          <c:x val="1.4865743870329665E-2"/>
          <c:y val="3.559053490537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19628636264216973"/>
          <c:w val="0.65839824997626073"/>
          <c:h val="0.69513150699912507"/>
        </c:manualLayout>
      </c:layout>
      <c:areaChart>
        <c:grouping val="stacked"/>
        <c:varyColors val="0"/>
        <c:ser>
          <c:idx val="14"/>
          <c:order val="14"/>
          <c:tx>
            <c:strRef>
              <c:f>'nat gas production'!$P$4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production'!$P$5:$P$45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36.460746999999998</c:v>
                </c:pt>
                <c:pt idx="13">
                  <c:v>34.048225000000002</c:v>
                </c:pt>
                <c:pt idx="14">
                  <c:v>32.988200999999997</c:v>
                </c:pt>
                <c:pt idx="15">
                  <c:v>32.414402000000003</c:v>
                </c:pt>
                <c:pt idx="16">
                  <c:v>32.024890999999997</c:v>
                </c:pt>
                <c:pt idx="17">
                  <c:v>31.243385</c:v>
                </c:pt>
                <c:pt idx="18">
                  <c:v>30.828028</c:v>
                </c:pt>
                <c:pt idx="19">
                  <c:v>30.453717999999999</c:v>
                </c:pt>
                <c:pt idx="20">
                  <c:v>29.778476999999999</c:v>
                </c:pt>
                <c:pt idx="21">
                  <c:v>29.638086000000001</c:v>
                </c:pt>
                <c:pt idx="22">
                  <c:v>29.517187</c:v>
                </c:pt>
                <c:pt idx="23">
                  <c:v>29.525231999999999</c:v>
                </c:pt>
                <c:pt idx="24">
                  <c:v>29.527338</c:v>
                </c:pt>
                <c:pt idx="25">
                  <c:v>29.638189000000001</c:v>
                </c:pt>
                <c:pt idx="26">
                  <c:v>29.635662</c:v>
                </c:pt>
                <c:pt idx="27">
                  <c:v>29.684792000000002</c:v>
                </c:pt>
                <c:pt idx="28">
                  <c:v>29.780857000000001</c:v>
                </c:pt>
                <c:pt idx="29">
                  <c:v>29.786528000000001</c:v>
                </c:pt>
                <c:pt idx="30">
                  <c:v>29.795570000000001</c:v>
                </c:pt>
                <c:pt idx="31">
                  <c:v>29.834686000000001</c:v>
                </c:pt>
                <c:pt idx="32">
                  <c:v>29.771856</c:v>
                </c:pt>
                <c:pt idx="33">
                  <c:v>29.595787000000001</c:v>
                </c:pt>
                <c:pt idx="34">
                  <c:v>29.588943</c:v>
                </c:pt>
                <c:pt idx="35">
                  <c:v>29.320955000000001</c:v>
                </c:pt>
                <c:pt idx="36">
                  <c:v>29.069262999999999</c:v>
                </c:pt>
                <c:pt idx="37">
                  <c:v>29.127056</c:v>
                </c:pt>
                <c:pt idx="38">
                  <c:v>29.017894999999999</c:v>
                </c:pt>
                <c:pt idx="39">
                  <c:v>29.008631000000001</c:v>
                </c:pt>
                <c:pt idx="40">
                  <c:v>29.270548000000002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AC-479B-B1EF-1B360A5CE4C7}"/>
            </c:ext>
          </c:extLst>
        </c:ser>
        <c:ser>
          <c:idx val="15"/>
          <c:order val="15"/>
          <c:tx>
            <c:strRef>
              <c:f>'nat gas production'!$Q$4</c:f>
              <c:strCache>
                <c:ptCount val="1"/>
                <c:pt idx="0">
                  <c:v>Difference in bounds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9.6470000000010714E-3</c:v>
                </c:pt>
                <c:pt idx="13">
                  <c:v>2.9254689999999997</c:v>
                </c:pt>
                <c:pt idx="14">
                  <c:v>3.5601620000000054</c:v>
                </c:pt>
                <c:pt idx="15">
                  <c:v>5.0157199999999946</c:v>
                </c:pt>
                <c:pt idx="16">
                  <c:v>6.5012889999999999</c:v>
                </c:pt>
                <c:pt idx="17">
                  <c:v>7.948601</c:v>
                </c:pt>
                <c:pt idx="18">
                  <c:v>9.4564839999999997</c:v>
                </c:pt>
                <c:pt idx="19">
                  <c:v>10.51586</c:v>
                </c:pt>
                <c:pt idx="20">
                  <c:v>11.935095999999998</c:v>
                </c:pt>
                <c:pt idx="21">
                  <c:v>12.791433999999995</c:v>
                </c:pt>
                <c:pt idx="22">
                  <c:v>13.584955000000001</c:v>
                </c:pt>
                <c:pt idx="23">
                  <c:v>14.297369</c:v>
                </c:pt>
                <c:pt idx="24">
                  <c:v>14.840528999999997</c:v>
                </c:pt>
                <c:pt idx="25">
                  <c:v>15.418242000000003</c:v>
                </c:pt>
                <c:pt idx="26">
                  <c:v>15.982586000000001</c:v>
                </c:pt>
                <c:pt idx="27">
                  <c:v>16.603462</c:v>
                </c:pt>
                <c:pt idx="28">
                  <c:v>17.217578999999997</c:v>
                </c:pt>
                <c:pt idx="29">
                  <c:v>17.847325999999999</c:v>
                </c:pt>
                <c:pt idx="30">
                  <c:v>18.592307999999999</c:v>
                </c:pt>
                <c:pt idx="31">
                  <c:v>19.130965999999997</c:v>
                </c:pt>
                <c:pt idx="32">
                  <c:v>19.506701</c:v>
                </c:pt>
                <c:pt idx="33">
                  <c:v>19.767834000000001</c:v>
                </c:pt>
                <c:pt idx="34">
                  <c:v>19.579552</c:v>
                </c:pt>
                <c:pt idx="35">
                  <c:v>19.883436</c:v>
                </c:pt>
                <c:pt idx="36">
                  <c:v>19.898938000000001</c:v>
                </c:pt>
                <c:pt idx="37">
                  <c:v>20.058235</c:v>
                </c:pt>
                <c:pt idx="38">
                  <c:v>20.277893000000002</c:v>
                </c:pt>
                <c:pt idx="39">
                  <c:v>20.348546999999996</c:v>
                </c:pt>
                <c:pt idx="40">
                  <c:v>20.451452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AC-479B-B1EF-1B360A5CE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9833584"/>
        <c:axId val="679829232"/>
        <c:extLst xmlns:c16r2="http://schemas.microsoft.com/office/drawing/2015/06/chart">
          <c:ext xmlns:c15="http://schemas.microsoft.com/office/drawing/2012/chart" uri="{02D57815-91ED-43cb-92C2-25804820EDAC}">
            <c15:filteredAreaSeries>
              <c15:ser>
                <c:idx val="8"/>
                <c:order val="8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'nat gas production'!$J$4</c15:sqref>
                        </c15:formulaRef>
                      </c:ext>
                    </c:extLst>
                    <c:strCache>
                      <c:ptCount val="1"/>
                      <c:pt idx="0">
                        <c:v>himachrnc</c:v>
                      </c:pt>
                    </c:strCache>
                  </c:strRef>
                </c:tx>
                <c:spPr>
                  <a:noFill/>
                  <a:ln>
                    <a:noFill/>
                  </a:ln>
                  <a:effectLst/>
                </c:spP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'nat gas production'!$J$5:$J$45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36.461238999999999</c:v>
                      </c:pt>
                      <c:pt idx="13">
                        <c:v>36.546574</c:v>
                      </c:pt>
                      <c:pt idx="14">
                        <c:v>35.759258000000003</c:v>
                      </c:pt>
                      <c:pt idx="15">
                        <c:v>36.391002999999998</c:v>
                      </c:pt>
                      <c:pt idx="16">
                        <c:v>37.359634</c:v>
                      </c:pt>
                      <c:pt idx="17">
                        <c:v>37.788521000000003</c:v>
                      </c:pt>
                      <c:pt idx="18">
                        <c:v>38.264557000000003</c:v>
                      </c:pt>
                      <c:pt idx="19">
                        <c:v>38.877398999999997</c:v>
                      </c:pt>
                      <c:pt idx="20">
                        <c:v>39.585419000000002</c:v>
                      </c:pt>
                      <c:pt idx="21">
                        <c:v>40.203502999999998</c:v>
                      </c:pt>
                      <c:pt idx="22">
                        <c:v>40.830768999999997</c:v>
                      </c:pt>
                      <c:pt idx="23">
                        <c:v>41.317267999999999</c:v>
                      </c:pt>
                      <c:pt idx="24">
                        <c:v>41.648819000000003</c:v>
                      </c:pt>
                      <c:pt idx="25">
                        <c:v>41.814407000000003</c:v>
                      </c:pt>
                      <c:pt idx="26">
                        <c:v>41.698219000000002</c:v>
                      </c:pt>
                      <c:pt idx="27">
                        <c:v>41.863571</c:v>
                      </c:pt>
                      <c:pt idx="28">
                        <c:v>42.272404000000002</c:v>
                      </c:pt>
                      <c:pt idx="29">
                        <c:v>42.616897999999999</c:v>
                      </c:pt>
                      <c:pt idx="30">
                        <c:v>43.061512</c:v>
                      </c:pt>
                      <c:pt idx="31">
                        <c:v>43.371979000000003</c:v>
                      </c:pt>
                      <c:pt idx="32">
                        <c:v>43.779530000000001</c:v>
                      </c:pt>
                      <c:pt idx="33">
                        <c:v>44.132503999999997</c:v>
                      </c:pt>
                      <c:pt idx="34">
                        <c:v>44.531193000000002</c:v>
                      </c:pt>
                      <c:pt idx="35">
                        <c:v>45.016945</c:v>
                      </c:pt>
                      <c:pt idx="36">
                        <c:v>45.077015000000003</c:v>
                      </c:pt>
                      <c:pt idx="37">
                        <c:v>45.449280000000002</c:v>
                      </c:pt>
                      <c:pt idx="38">
                        <c:v>45.770454000000001</c:v>
                      </c:pt>
                      <c:pt idx="39">
                        <c:v>46.120925999999997</c:v>
                      </c:pt>
                      <c:pt idx="40">
                        <c:v>46.423031000000002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C-17AC-479B-B1EF-1B360A5CE4C7}"/>
                  </c:ext>
                </c:extLst>
              </c15:ser>
            </c15:filteredAreaSeries>
            <c15:filteredArea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production'!$K$4</c15:sqref>
                        </c15:formulaRef>
                      </c:ext>
                    </c:extLst>
                    <c:strCache>
                      <c:ptCount val="1"/>
                      <c:pt idx="0">
                        <c:v>himaclrnc</c:v>
                      </c:pt>
                    </c:strCache>
                  </c:strRef>
                </c:tx>
                <c:spPr>
                  <a:solidFill>
                    <a:srgbClr val="D9D9D9"/>
                  </a:solidFill>
                  <a:ln>
                    <a:noFill/>
                  </a:ln>
                  <a:effectLst/>
                </c:spP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production'!$K$5:$K$45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36.465176</c:v>
                      </c:pt>
                      <c:pt idx="13">
                        <c:v>36.546551000000001</c:v>
                      </c:pt>
                      <c:pt idx="14">
                        <c:v>35.765262999999997</c:v>
                      </c:pt>
                      <c:pt idx="15">
                        <c:v>36.031063000000003</c:v>
                      </c:pt>
                      <c:pt idx="16">
                        <c:v>36.578384</c:v>
                      </c:pt>
                      <c:pt idx="17">
                        <c:v>36.479686999999998</c:v>
                      </c:pt>
                      <c:pt idx="18">
                        <c:v>36.754092999999997</c:v>
                      </c:pt>
                      <c:pt idx="19">
                        <c:v>37.175857999999998</c:v>
                      </c:pt>
                      <c:pt idx="20">
                        <c:v>37.426529000000002</c:v>
                      </c:pt>
                      <c:pt idx="21">
                        <c:v>37.891964000000002</c:v>
                      </c:pt>
                      <c:pt idx="22">
                        <c:v>38.314793000000002</c:v>
                      </c:pt>
                      <c:pt idx="23">
                        <c:v>38.877578999999997</c:v>
                      </c:pt>
                      <c:pt idx="24">
                        <c:v>39.310329000000003</c:v>
                      </c:pt>
                      <c:pt idx="25">
                        <c:v>39.583331999999999</c:v>
                      </c:pt>
                      <c:pt idx="26">
                        <c:v>39.706989</c:v>
                      </c:pt>
                      <c:pt idx="27">
                        <c:v>40.092635999999999</c:v>
                      </c:pt>
                      <c:pt idx="28">
                        <c:v>40.285693999999999</c:v>
                      </c:pt>
                      <c:pt idx="29">
                        <c:v>40.516795999999999</c:v>
                      </c:pt>
                      <c:pt idx="30">
                        <c:v>40.784725000000002</c:v>
                      </c:pt>
                      <c:pt idx="31">
                        <c:v>40.797215000000001</c:v>
                      </c:pt>
                      <c:pt idx="32">
                        <c:v>40.732391</c:v>
                      </c:pt>
                      <c:pt idx="33">
                        <c:v>40.672927999999999</c:v>
                      </c:pt>
                      <c:pt idx="34">
                        <c:v>40.575642000000002</c:v>
                      </c:pt>
                      <c:pt idx="35">
                        <c:v>40.583964999999999</c:v>
                      </c:pt>
                      <c:pt idx="36">
                        <c:v>40.657874999999997</c:v>
                      </c:pt>
                      <c:pt idx="37">
                        <c:v>40.470965999999997</c:v>
                      </c:pt>
                      <c:pt idx="38">
                        <c:v>40.488509999999998</c:v>
                      </c:pt>
                      <c:pt idx="39">
                        <c:v>40.237022000000003</c:v>
                      </c:pt>
                      <c:pt idx="40">
                        <c:v>40.425376999999997</c:v>
                      </c:pt>
                    </c:numCache>
                  </c:numRef>
                </c:val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17AC-479B-B1EF-1B360A5CE4C7}"/>
                  </c:ext>
                </c:extLst>
              </c15:ser>
            </c15:filteredAreaSeries>
          </c:ext>
        </c:extLst>
      </c:areaChart>
      <c:lineChart>
        <c:grouping val="standard"/>
        <c:varyColors val="0"/>
        <c:ser>
          <c:idx val="2"/>
          <c:order val="2"/>
          <c:tx>
            <c:strRef>
              <c:f>'nat gas production'!$D$4</c:f>
              <c:strCache>
                <c:ptCount val="1"/>
                <c:pt idx="0">
                  <c:v>highogs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production'!$D$5:$D$45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36.460746999999998</c:v>
                </c:pt>
                <c:pt idx="13">
                  <c:v>36.811520000000002</c:v>
                </c:pt>
                <c:pt idx="14">
                  <c:v>36.548363000000002</c:v>
                </c:pt>
                <c:pt idx="15">
                  <c:v>37.430121999999997</c:v>
                </c:pt>
                <c:pt idx="16">
                  <c:v>38.128768999999998</c:v>
                </c:pt>
                <c:pt idx="17">
                  <c:v>38.402523000000002</c:v>
                </c:pt>
                <c:pt idx="18">
                  <c:v>38.710926000000001</c:v>
                </c:pt>
                <c:pt idx="19">
                  <c:v>39.228645</c:v>
                </c:pt>
                <c:pt idx="20">
                  <c:v>39.690368999999997</c:v>
                </c:pt>
                <c:pt idx="21">
                  <c:v>40.257393</c:v>
                </c:pt>
                <c:pt idx="22">
                  <c:v>40.893543000000001</c:v>
                </c:pt>
                <c:pt idx="23">
                  <c:v>41.573895</c:v>
                </c:pt>
                <c:pt idx="24">
                  <c:v>42.524245999999998</c:v>
                </c:pt>
                <c:pt idx="25">
                  <c:v>43.613242999999997</c:v>
                </c:pt>
                <c:pt idx="26">
                  <c:v>44.318534999999997</c:v>
                </c:pt>
                <c:pt idx="27">
                  <c:v>44.913761000000001</c:v>
                </c:pt>
                <c:pt idx="28">
                  <c:v>45.532817999999999</c:v>
                </c:pt>
                <c:pt idx="29">
                  <c:v>46.009174000000002</c:v>
                </c:pt>
                <c:pt idx="30">
                  <c:v>46.616149999999998</c:v>
                </c:pt>
                <c:pt idx="31">
                  <c:v>47.303466999999998</c:v>
                </c:pt>
                <c:pt idx="32">
                  <c:v>47.745990999999997</c:v>
                </c:pt>
                <c:pt idx="33">
                  <c:v>48.215232999999998</c:v>
                </c:pt>
                <c:pt idx="34">
                  <c:v>48.434162000000001</c:v>
                </c:pt>
                <c:pt idx="35">
                  <c:v>48.931643999999999</c:v>
                </c:pt>
                <c:pt idx="36">
                  <c:v>48.849021999999998</c:v>
                </c:pt>
                <c:pt idx="37">
                  <c:v>49.185290999999999</c:v>
                </c:pt>
                <c:pt idx="38">
                  <c:v>49.295788000000002</c:v>
                </c:pt>
                <c:pt idx="39">
                  <c:v>49.340167999999998</c:v>
                </c:pt>
                <c:pt idx="40">
                  <c:v>49.722000000000001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7AC-479B-B1EF-1B360A5CE4C7}"/>
            </c:ext>
          </c:extLst>
        </c:ser>
        <c:ser>
          <c:idx val="3"/>
          <c:order val="3"/>
          <c:tx>
            <c:strRef>
              <c:f>'nat gas production'!$E$4</c:f>
              <c:strCache>
                <c:ptCount val="1"/>
                <c:pt idx="0">
                  <c:v>lowogs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production'!$E$5:$E$45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36.461578000000003</c:v>
                </c:pt>
                <c:pt idx="13">
                  <c:v>35.916511999999997</c:v>
                </c:pt>
                <c:pt idx="14">
                  <c:v>32.988200999999997</c:v>
                </c:pt>
                <c:pt idx="15">
                  <c:v>32.414402000000003</c:v>
                </c:pt>
                <c:pt idx="16">
                  <c:v>32.024890999999997</c:v>
                </c:pt>
                <c:pt idx="17">
                  <c:v>31.243385</c:v>
                </c:pt>
                <c:pt idx="18">
                  <c:v>30.828028</c:v>
                </c:pt>
                <c:pt idx="19">
                  <c:v>30.453717999999999</c:v>
                </c:pt>
                <c:pt idx="20">
                  <c:v>29.778476999999999</c:v>
                </c:pt>
                <c:pt idx="21">
                  <c:v>29.638086000000001</c:v>
                </c:pt>
                <c:pt idx="22">
                  <c:v>29.517187</c:v>
                </c:pt>
                <c:pt idx="23">
                  <c:v>29.525231999999999</c:v>
                </c:pt>
                <c:pt idx="24">
                  <c:v>29.527338</c:v>
                </c:pt>
                <c:pt idx="25">
                  <c:v>29.638189000000001</c:v>
                </c:pt>
                <c:pt idx="26">
                  <c:v>29.635662</c:v>
                </c:pt>
                <c:pt idx="27">
                  <c:v>29.684792000000002</c:v>
                </c:pt>
                <c:pt idx="28">
                  <c:v>29.780857000000001</c:v>
                </c:pt>
                <c:pt idx="29">
                  <c:v>29.786528000000001</c:v>
                </c:pt>
                <c:pt idx="30">
                  <c:v>29.795570000000001</c:v>
                </c:pt>
                <c:pt idx="31">
                  <c:v>29.834686000000001</c:v>
                </c:pt>
                <c:pt idx="32">
                  <c:v>29.771856</c:v>
                </c:pt>
                <c:pt idx="33">
                  <c:v>29.595787000000001</c:v>
                </c:pt>
                <c:pt idx="34">
                  <c:v>29.588943</c:v>
                </c:pt>
                <c:pt idx="35">
                  <c:v>29.320955000000001</c:v>
                </c:pt>
                <c:pt idx="36">
                  <c:v>29.069262999999999</c:v>
                </c:pt>
                <c:pt idx="37">
                  <c:v>29.127056</c:v>
                </c:pt>
                <c:pt idx="38">
                  <c:v>29.017894999999999</c:v>
                </c:pt>
                <c:pt idx="39">
                  <c:v>29.008631000000001</c:v>
                </c:pt>
                <c:pt idx="40">
                  <c:v>29.270548000000002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7AC-479B-B1EF-1B360A5CE4C7}"/>
            </c:ext>
          </c:extLst>
        </c:ser>
        <c:ser>
          <c:idx val="12"/>
          <c:order val="12"/>
          <c:tx>
            <c:strRef>
              <c:f>'nat gas production'!$N$4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production'!$N$5:$N$45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36.465069</c:v>
                </c:pt>
                <c:pt idx="13">
                  <c:v>36.485850999999997</c:v>
                </c:pt>
                <c:pt idx="14">
                  <c:v>35.567017</c:v>
                </c:pt>
                <c:pt idx="15">
                  <c:v>35.725479</c:v>
                </c:pt>
                <c:pt idx="16">
                  <c:v>36.183467999999998</c:v>
                </c:pt>
                <c:pt idx="17">
                  <c:v>36.136150000000001</c:v>
                </c:pt>
                <c:pt idx="18">
                  <c:v>36.437820000000002</c:v>
                </c:pt>
                <c:pt idx="19">
                  <c:v>36.679687999999999</c:v>
                </c:pt>
                <c:pt idx="20">
                  <c:v>37.035736</c:v>
                </c:pt>
                <c:pt idx="21">
                  <c:v>37.466895999999998</c:v>
                </c:pt>
                <c:pt idx="22">
                  <c:v>37.973098999999998</c:v>
                </c:pt>
                <c:pt idx="23">
                  <c:v>38.551032999999997</c:v>
                </c:pt>
                <c:pt idx="24">
                  <c:v>39.045914000000003</c:v>
                </c:pt>
                <c:pt idx="25">
                  <c:v>39.497391</c:v>
                </c:pt>
                <c:pt idx="26">
                  <c:v>39.857360999999997</c:v>
                </c:pt>
                <c:pt idx="27">
                  <c:v>40.219318000000001</c:v>
                </c:pt>
                <c:pt idx="28">
                  <c:v>40.491047000000002</c:v>
                </c:pt>
                <c:pt idx="29">
                  <c:v>40.733463</c:v>
                </c:pt>
                <c:pt idx="30">
                  <c:v>40.870891999999998</c:v>
                </c:pt>
                <c:pt idx="31">
                  <c:v>40.989829999999998</c:v>
                </c:pt>
                <c:pt idx="32">
                  <c:v>41.164859999999997</c:v>
                </c:pt>
                <c:pt idx="33">
                  <c:v>41.277199000000003</c:v>
                </c:pt>
                <c:pt idx="34">
                  <c:v>41.354495999999997</c:v>
                </c:pt>
                <c:pt idx="35">
                  <c:v>41.505783000000001</c:v>
                </c:pt>
                <c:pt idx="36">
                  <c:v>41.340648999999999</c:v>
                </c:pt>
                <c:pt idx="37">
                  <c:v>41.544994000000003</c:v>
                </c:pt>
                <c:pt idx="38">
                  <c:v>41.613247000000001</c:v>
                </c:pt>
                <c:pt idx="39">
                  <c:v>41.692951000000001</c:v>
                </c:pt>
                <c:pt idx="40">
                  <c:v>42.065376000000001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7AC-479B-B1EF-1B360A5CE4C7}"/>
            </c:ext>
          </c:extLst>
        </c:ser>
        <c:ser>
          <c:idx val="13"/>
          <c:order val="13"/>
          <c:tx>
            <c:strRef>
              <c:f>'nat gas production'!$O$4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'nat gas production'!$A$5:$A$45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'nat gas production'!$O$5:$O$45</c:f>
              <c:numCache>
                <c:formatCode>General</c:formatCode>
                <c:ptCount val="41"/>
                <c:pt idx="0">
                  <c:v>21.315506817999999</c:v>
                </c:pt>
                <c:pt idx="1">
                  <c:v>22.901878601</c:v>
                </c:pt>
                <c:pt idx="2">
                  <c:v>24.033266235999999</c:v>
                </c:pt>
                <c:pt idx="3">
                  <c:v>24.205523290999999</c:v>
                </c:pt>
                <c:pt idx="4">
                  <c:v>25.889605159999999</c:v>
                </c:pt>
                <c:pt idx="5">
                  <c:v>27.065459891</c:v>
                </c:pt>
                <c:pt idx="6">
                  <c:v>26.592115006</c:v>
                </c:pt>
                <c:pt idx="7">
                  <c:v>27.306307969999999</c:v>
                </c:pt>
                <c:pt idx="8">
                  <c:v>30.774274150999901</c:v>
                </c:pt>
                <c:pt idx="9">
                  <c:v>33.899020592999896</c:v>
                </c:pt>
                <c:pt idx="10">
                  <c:v>33.492749052000001</c:v>
                </c:pt>
                <c:pt idx="11">
                  <c:v>34.517797539999997</c:v>
                </c:pt>
                <c:pt idx="12">
                  <c:v>36.470393999999999</c:v>
                </c:pt>
                <c:pt idx="13">
                  <c:v>36.973694000000002</c:v>
                </c:pt>
                <c:pt idx="14">
                  <c:v>36.548363000000002</c:v>
                </c:pt>
                <c:pt idx="15">
                  <c:v>37.430121999999997</c:v>
                </c:pt>
                <c:pt idx="16">
                  <c:v>38.526179999999997</c:v>
                </c:pt>
                <c:pt idx="17">
                  <c:v>39.191986</c:v>
                </c:pt>
                <c:pt idx="18">
                  <c:v>40.284511999999999</c:v>
                </c:pt>
                <c:pt idx="19">
                  <c:v>40.969577999999998</c:v>
                </c:pt>
                <c:pt idx="20">
                  <c:v>41.713572999999997</c:v>
                </c:pt>
                <c:pt idx="21">
                  <c:v>42.429519999999997</c:v>
                </c:pt>
                <c:pt idx="22">
                  <c:v>43.102142000000001</c:v>
                </c:pt>
                <c:pt idx="23">
                  <c:v>43.822600999999999</c:v>
                </c:pt>
                <c:pt idx="24">
                  <c:v>44.367866999999997</c:v>
                </c:pt>
                <c:pt idx="25">
                  <c:v>45.056431000000003</c:v>
                </c:pt>
                <c:pt idx="26">
                  <c:v>45.618248000000001</c:v>
                </c:pt>
                <c:pt idx="27">
                  <c:v>46.288254000000002</c:v>
                </c:pt>
                <c:pt idx="28">
                  <c:v>46.998435999999998</c:v>
                </c:pt>
                <c:pt idx="29">
                  <c:v>47.633853999999999</c:v>
                </c:pt>
                <c:pt idx="30">
                  <c:v>48.387878000000001</c:v>
                </c:pt>
                <c:pt idx="31">
                  <c:v>48.965651999999999</c:v>
                </c:pt>
                <c:pt idx="32">
                  <c:v>49.278556999999999</c:v>
                </c:pt>
                <c:pt idx="33">
                  <c:v>49.363621000000002</c:v>
                </c:pt>
                <c:pt idx="34">
                  <c:v>49.168495</c:v>
                </c:pt>
                <c:pt idx="35">
                  <c:v>49.204391000000001</c:v>
                </c:pt>
                <c:pt idx="36">
                  <c:v>48.968201000000001</c:v>
                </c:pt>
                <c:pt idx="37">
                  <c:v>49.185290999999999</c:v>
                </c:pt>
                <c:pt idx="38">
                  <c:v>49.295788000000002</c:v>
                </c:pt>
                <c:pt idx="39">
                  <c:v>49.357177999999998</c:v>
                </c:pt>
                <c:pt idx="40">
                  <c:v>49.722000000000001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7AC-479B-B1EF-1B360A5CE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9833584"/>
        <c:axId val="679829232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'nat gas production'!$B$4</c15:sqref>
                        </c15:formulaRef>
                      </c:ext>
                    </c:extLst>
                    <c:strCache>
                      <c:ptCount val="1"/>
                      <c:pt idx="0">
                        <c:v>lowprice</c:v>
                      </c:pt>
                    </c:strCache>
                  </c:strRef>
                </c:tx>
                <c:spPr>
                  <a:ln w="28575" cap="rnd">
                    <a:solidFill>
                      <a:sysClr val="windowText" lastClr="00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'nat gas production'!$B$5:$B$45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36.460915</c:v>
                      </c:pt>
                      <c:pt idx="13">
                        <c:v>34.048225000000002</c:v>
                      </c:pt>
                      <c:pt idx="14">
                        <c:v>34.168686000000001</c:v>
                      </c:pt>
                      <c:pt idx="15">
                        <c:v>34.509295999999999</c:v>
                      </c:pt>
                      <c:pt idx="16">
                        <c:v>34.553348999999997</c:v>
                      </c:pt>
                      <c:pt idx="17">
                        <c:v>34.050671000000001</c:v>
                      </c:pt>
                      <c:pt idx="18">
                        <c:v>33.681128999999999</c:v>
                      </c:pt>
                      <c:pt idx="19">
                        <c:v>33.515129000000002</c:v>
                      </c:pt>
                      <c:pt idx="20">
                        <c:v>33.444690999999999</c:v>
                      </c:pt>
                      <c:pt idx="21">
                        <c:v>33.355656000000003</c:v>
                      </c:pt>
                      <c:pt idx="22">
                        <c:v>33.442504999999997</c:v>
                      </c:pt>
                      <c:pt idx="23">
                        <c:v>33.467650999999996</c:v>
                      </c:pt>
                      <c:pt idx="24">
                        <c:v>33.623840000000001</c:v>
                      </c:pt>
                      <c:pt idx="25">
                        <c:v>33.763672</c:v>
                      </c:pt>
                      <c:pt idx="26">
                        <c:v>33.804015999999997</c:v>
                      </c:pt>
                      <c:pt idx="27">
                        <c:v>33.873821</c:v>
                      </c:pt>
                      <c:pt idx="28">
                        <c:v>33.990443999999997</c:v>
                      </c:pt>
                      <c:pt idx="29">
                        <c:v>34.061844000000001</c:v>
                      </c:pt>
                      <c:pt idx="30">
                        <c:v>34.372692000000001</c:v>
                      </c:pt>
                      <c:pt idx="31">
                        <c:v>34.454597</c:v>
                      </c:pt>
                      <c:pt idx="32">
                        <c:v>34.517620000000001</c:v>
                      </c:pt>
                      <c:pt idx="33">
                        <c:v>34.565745999999997</c:v>
                      </c:pt>
                      <c:pt idx="34">
                        <c:v>34.544682000000002</c:v>
                      </c:pt>
                      <c:pt idx="35">
                        <c:v>34.552562999999999</c:v>
                      </c:pt>
                      <c:pt idx="36">
                        <c:v>34.487892000000002</c:v>
                      </c:pt>
                      <c:pt idx="37">
                        <c:v>34.689503000000002</c:v>
                      </c:pt>
                      <c:pt idx="38">
                        <c:v>34.703792999999997</c:v>
                      </c:pt>
                      <c:pt idx="39">
                        <c:v>34.734954999999999</c:v>
                      </c:pt>
                      <c:pt idx="40">
                        <c:v>35.059455999999997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17AC-479B-B1EF-1B360A5CE4C7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production'!$C$4</c15:sqref>
                        </c15:formulaRef>
                      </c:ext>
                    </c:extLst>
                    <c:strCache>
                      <c:ptCount val="1"/>
                      <c:pt idx="0">
                        <c:v>highprice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production'!$C$5:$C$45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36.470393999999999</c:v>
                      </c:pt>
                      <c:pt idx="13">
                        <c:v>36.973694000000002</c:v>
                      </c:pt>
                      <c:pt idx="14">
                        <c:v>36.262549999999997</c:v>
                      </c:pt>
                      <c:pt idx="15">
                        <c:v>37.148617000000002</c:v>
                      </c:pt>
                      <c:pt idx="16">
                        <c:v>38.526179999999997</c:v>
                      </c:pt>
                      <c:pt idx="17">
                        <c:v>39.191986</c:v>
                      </c:pt>
                      <c:pt idx="18">
                        <c:v>40.284511999999999</c:v>
                      </c:pt>
                      <c:pt idx="19">
                        <c:v>40.969577999999998</c:v>
                      </c:pt>
                      <c:pt idx="20">
                        <c:v>41.713572999999997</c:v>
                      </c:pt>
                      <c:pt idx="21">
                        <c:v>42.429519999999997</c:v>
                      </c:pt>
                      <c:pt idx="22">
                        <c:v>43.102142000000001</c:v>
                      </c:pt>
                      <c:pt idx="23">
                        <c:v>43.822600999999999</c:v>
                      </c:pt>
                      <c:pt idx="24">
                        <c:v>44.367866999999997</c:v>
                      </c:pt>
                      <c:pt idx="25">
                        <c:v>45.056431000000003</c:v>
                      </c:pt>
                      <c:pt idx="26">
                        <c:v>45.618248000000001</c:v>
                      </c:pt>
                      <c:pt idx="27">
                        <c:v>46.288254000000002</c:v>
                      </c:pt>
                      <c:pt idx="28">
                        <c:v>46.998435999999998</c:v>
                      </c:pt>
                      <c:pt idx="29">
                        <c:v>47.633853999999999</c:v>
                      </c:pt>
                      <c:pt idx="30">
                        <c:v>48.387878000000001</c:v>
                      </c:pt>
                      <c:pt idx="31">
                        <c:v>48.965651999999999</c:v>
                      </c:pt>
                      <c:pt idx="32">
                        <c:v>49.278556999999999</c:v>
                      </c:pt>
                      <c:pt idx="33">
                        <c:v>49.363621000000002</c:v>
                      </c:pt>
                      <c:pt idx="34">
                        <c:v>49.168495</c:v>
                      </c:pt>
                      <c:pt idx="35">
                        <c:v>49.204391000000001</c:v>
                      </c:pt>
                      <c:pt idx="36">
                        <c:v>48.968201000000001</c:v>
                      </c:pt>
                      <c:pt idx="37">
                        <c:v>49.166587999999997</c:v>
                      </c:pt>
                      <c:pt idx="38">
                        <c:v>49.175288999999999</c:v>
                      </c:pt>
                      <c:pt idx="39">
                        <c:v>49.357177999999998</c:v>
                      </c:pt>
                      <c:pt idx="40">
                        <c:v>49.654620999999999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17AC-479B-B1EF-1B360A5CE4C7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36.461651000000003</c:v>
                      </c:pt>
                      <c:pt idx="13">
                        <c:v>36.547398000000001</c:v>
                      </c:pt>
                      <c:pt idx="14">
                        <c:v>35.766818999999998</c:v>
                      </c:pt>
                      <c:pt idx="15">
                        <c:v>35.979934999999998</c:v>
                      </c:pt>
                      <c:pt idx="16">
                        <c:v>36.601714999999999</c:v>
                      </c:pt>
                      <c:pt idx="17">
                        <c:v>36.656424999999999</c:v>
                      </c:pt>
                      <c:pt idx="18">
                        <c:v>37.105063999999999</c:v>
                      </c:pt>
                      <c:pt idx="19">
                        <c:v>37.429867000000002</c:v>
                      </c:pt>
                      <c:pt idx="20">
                        <c:v>38.026252999999997</c:v>
                      </c:pt>
                      <c:pt idx="21">
                        <c:v>38.620131999999998</c:v>
                      </c:pt>
                      <c:pt idx="22">
                        <c:v>39.161270000000002</c:v>
                      </c:pt>
                      <c:pt idx="23">
                        <c:v>39.888286999999998</c:v>
                      </c:pt>
                      <c:pt idx="24">
                        <c:v>40.390853999999997</c:v>
                      </c:pt>
                      <c:pt idx="25">
                        <c:v>40.749554000000003</c:v>
                      </c:pt>
                      <c:pt idx="26">
                        <c:v>40.954940999999998</c:v>
                      </c:pt>
                      <c:pt idx="27">
                        <c:v>41.288445000000003</c:v>
                      </c:pt>
                      <c:pt idx="28">
                        <c:v>41.509819</c:v>
                      </c:pt>
                      <c:pt idx="29">
                        <c:v>41.864058999999997</c:v>
                      </c:pt>
                      <c:pt idx="30">
                        <c:v>42.11692</c:v>
                      </c:pt>
                      <c:pt idx="31">
                        <c:v>42.263531</c:v>
                      </c:pt>
                      <c:pt idx="32">
                        <c:v>42.498103999999998</c:v>
                      </c:pt>
                      <c:pt idx="33">
                        <c:v>42.661262999999998</c:v>
                      </c:pt>
                      <c:pt idx="34">
                        <c:v>42.869906999999998</c:v>
                      </c:pt>
                      <c:pt idx="35">
                        <c:v>43.104092000000001</c:v>
                      </c:pt>
                      <c:pt idx="36">
                        <c:v>43.154193999999997</c:v>
                      </c:pt>
                      <c:pt idx="37">
                        <c:v>43.410828000000002</c:v>
                      </c:pt>
                      <c:pt idx="38">
                        <c:v>43.568793999999997</c:v>
                      </c:pt>
                      <c:pt idx="39">
                        <c:v>43.675818999999997</c:v>
                      </c:pt>
                      <c:pt idx="40">
                        <c:v>43.879325999999999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17AC-479B-B1EF-1B360A5CE4C7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production'!$G$5:$G$45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36.461292</c:v>
                      </c:pt>
                      <c:pt idx="13">
                        <c:v>36.391869</c:v>
                      </c:pt>
                      <c:pt idx="14">
                        <c:v>34.986553000000001</c:v>
                      </c:pt>
                      <c:pt idx="15">
                        <c:v>35.144382</c:v>
                      </c:pt>
                      <c:pt idx="16">
                        <c:v>35.539433000000002</c:v>
                      </c:pt>
                      <c:pt idx="17">
                        <c:v>35.510131999999999</c:v>
                      </c:pt>
                      <c:pt idx="18">
                        <c:v>35.668163</c:v>
                      </c:pt>
                      <c:pt idx="19">
                        <c:v>35.691780000000001</c:v>
                      </c:pt>
                      <c:pt idx="20">
                        <c:v>36.030754000000002</c:v>
                      </c:pt>
                      <c:pt idx="21">
                        <c:v>36.460979000000002</c:v>
                      </c:pt>
                      <c:pt idx="22">
                        <c:v>37.047061999999997</c:v>
                      </c:pt>
                      <c:pt idx="23">
                        <c:v>37.651470000000003</c:v>
                      </c:pt>
                      <c:pt idx="24">
                        <c:v>38.115585000000003</c:v>
                      </c:pt>
                      <c:pt idx="25">
                        <c:v>38.322581999999997</c:v>
                      </c:pt>
                      <c:pt idx="26">
                        <c:v>38.460518</c:v>
                      </c:pt>
                      <c:pt idx="27">
                        <c:v>38.909458000000001</c:v>
                      </c:pt>
                      <c:pt idx="28">
                        <c:v>39.283714000000003</c:v>
                      </c:pt>
                      <c:pt idx="29">
                        <c:v>39.539161999999997</c:v>
                      </c:pt>
                      <c:pt idx="30">
                        <c:v>39.728214000000001</c:v>
                      </c:pt>
                      <c:pt idx="31">
                        <c:v>39.670746000000001</c:v>
                      </c:pt>
                      <c:pt idx="32">
                        <c:v>39.693840000000002</c:v>
                      </c:pt>
                      <c:pt idx="33">
                        <c:v>39.748309999999996</c:v>
                      </c:pt>
                      <c:pt idx="34">
                        <c:v>39.866816999999998</c:v>
                      </c:pt>
                      <c:pt idx="35">
                        <c:v>39.979385000000001</c:v>
                      </c:pt>
                      <c:pt idx="36">
                        <c:v>39.917079999999999</c:v>
                      </c:pt>
                      <c:pt idx="37">
                        <c:v>40.085571000000002</c:v>
                      </c:pt>
                      <c:pt idx="38">
                        <c:v>40.060822000000002</c:v>
                      </c:pt>
                      <c:pt idx="39">
                        <c:v>40.210383999999998</c:v>
                      </c:pt>
                      <c:pt idx="40">
                        <c:v>40.586086000000002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17AC-479B-B1EF-1B360A5CE4C7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28575" cap="rnd">
                    <a:solidFill>
                      <a:schemeClr val="bg1">
                        <a:lumMod val="5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production'!$H$5:$H$45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36.461426000000003</c:v>
                      </c:pt>
                      <c:pt idx="13">
                        <c:v>36.480305000000001</c:v>
                      </c:pt>
                      <c:pt idx="14">
                        <c:v>35.354042</c:v>
                      </c:pt>
                      <c:pt idx="15">
                        <c:v>35.928497</c:v>
                      </c:pt>
                      <c:pt idx="16">
                        <c:v>36.776882000000001</c:v>
                      </c:pt>
                      <c:pt idx="17">
                        <c:v>37.176952</c:v>
                      </c:pt>
                      <c:pt idx="18">
                        <c:v>37.599437999999999</c:v>
                      </c:pt>
                      <c:pt idx="19">
                        <c:v>37.918064000000001</c:v>
                      </c:pt>
                      <c:pt idx="20">
                        <c:v>38.628779999999999</c:v>
                      </c:pt>
                      <c:pt idx="21">
                        <c:v>38.882133000000003</c:v>
                      </c:pt>
                      <c:pt idx="22">
                        <c:v>39.431407999999998</c:v>
                      </c:pt>
                      <c:pt idx="23">
                        <c:v>39.934978000000001</c:v>
                      </c:pt>
                      <c:pt idx="24">
                        <c:v>40.159863000000001</c:v>
                      </c:pt>
                      <c:pt idx="25">
                        <c:v>40.692669000000002</c:v>
                      </c:pt>
                      <c:pt idx="26">
                        <c:v>40.929214000000002</c:v>
                      </c:pt>
                      <c:pt idx="27">
                        <c:v>41.117660999999998</c:v>
                      </c:pt>
                      <c:pt idx="28">
                        <c:v>41.434764999999999</c:v>
                      </c:pt>
                      <c:pt idx="29">
                        <c:v>41.564670999999997</c:v>
                      </c:pt>
                      <c:pt idx="30">
                        <c:v>41.900145999999999</c:v>
                      </c:pt>
                      <c:pt idx="31">
                        <c:v>42.163204</c:v>
                      </c:pt>
                      <c:pt idx="32">
                        <c:v>42.3367</c:v>
                      </c:pt>
                      <c:pt idx="33">
                        <c:v>42.568066000000002</c:v>
                      </c:pt>
                      <c:pt idx="34">
                        <c:v>42.801853000000001</c:v>
                      </c:pt>
                      <c:pt idx="35">
                        <c:v>43.052455999999999</c:v>
                      </c:pt>
                      <c:pt idx="36">
                        <c:v>43.097363000000001</c:v>
                      </c:pt>
                      <c:pt idx="37">
                        <c:v>43.524025000000002</c:v>
                      </c:pt>
                      <c:pt idx="38">
                        <c:v>43.664368000000003</c:v>
                      </c:pt>
                      <c:pt idx="39">
                        <c:v>43.930157000000001</c:v>
                      </c:pt>
                      <c:pt idx="40">
                        <c:v>44.222163999999999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17AC-479B-B1EF-1B360A5CE4C7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production'!$I$4</c15:sqref>
                        </c15:formulaRef>
                      </c:ext>
                    </c:extLst>
                    <c:strCache>
                      <c:ptCount val="1"/>
                      <c:pt idx="0">
                        <c:v>lorencst</c:v>
                      </c:pt>
                    </c:strCache>
                  </c:strRef>
                </c:tx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production'!$I$5:$I$45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36.461444999999998</c:v>
                      </c:pt>
                      <c:pt idx="13">
                        <c:v>36.476345000000002</c:v>
                      </c:pt>
                      <c:pt idx="14">
                        <c:v>35.370646999999998</c:v>
                      </c:pt>
                      <c:pt idx="15">
                        <c:v>35.621071000000001</c:v>
                      </c:pt>
                      <c:pt idx="16">
                        <c:v>36.110703000000001</c:v>
                      </c:pt>
                      <c:pt idx="17">
                        <c:v>35.975842</c:v>
                      </c:pt>
                      <c:pt idx="18">
                        <c:v>36.207672000000002</c:v>
                      </c:pt>
                      <c:pt idx="19">
                        <c:v>36.467917999999997</c:v>
                      </c:pt>
                      <c:pt idx="20">
                        <c:v>36.568218000000002</c:v>
                      </c:pt>
                      <c:pt idx="21">
                        <c:v>36.850349000000001</c:v>
                      </c:pt>
                      <c:pt idx="22">
                        <c:v>37.271717000000002</c:v>
                      </c:pt>
                      <c:pt idx="23">
                        <c:v>37.609585000000003</c:v>
                      </c:pt>
                      <c:pt idx="24">
                        <c:v>38.080910000000003</c:v>
                      </c:pt>
                      <c:pt idx="25">
                        <c:v>38.421546999999997</c:v>
                      </c:pt>
                      <c:pt idx="26">
                        <c:v>38.643635000000003</c:v>
                      </c:pt>
                      <c:pt idx="27">
                        <c:v>39.069965000000003</c:v>
                      </c:pt>
                      <c:pt idx="28">
                        <c:v>39.521892999999999</c:v>
                      </c:pt>
                      <c:pt idx="29">
                        <c:v>39.677352999999997</c:v>
                      </c:pt>
                      <c:pt idx="30">
                        <c:v>39.810028000000003</c:v>
                      </c:pt>
                      <c:pt idx="31">
                        <c:v>39.703136000000001</c:v>
                      </c:pt>
                      <c:pt idx="32">
                        <c:v>39.666496000000002</c:v>
                      </c:pt>
                      <c:pt idx="33">
                        <c:v>39.656123999999998</c:v>
                      </c:pt>
                      <c:pt idx="34">
                        <c:v>39.685454999999997</c:v>
                      </c:pt>
                      <c:pt idx="35">
                        <c:v>39.568707000000003</c:v>
                      </c:pt>
                      <c:pt idx="36">
                        <c:v>39.551383999999999</c:v>
                      </c:pt>
                      <c:pt idx="37">
                        <c:v>39.437725</c:v>
                      </c:pt>
                      <c:pt idx="38">
                        <c:v>39.084324000000002</c:v>
                      </c:pt>
                      <c:pt idx="39">
                        <c:v>38.734554000000003</c:v>
                      </c:pt>
                      <c:pt idx="40">
                        <c:v>38.615479000000001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17AC-479B-B1EF-1B360A5CE4C7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production'!$L$4</c15:sqref>
                        </c15:formulaRef>
                      </c:ext>
                    </c:extLst>
                    <c:strCache>
                      <c:ptCount val="1"/>
                      <c:pt idx="0">
                        <c:v>lomachrnc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production'!$L$5:$L$45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36.461421999999999</c:v>
                      </c:pt>
                      <c:pt idx="13">
                        <c:v>36.396698000000001</c:v>
                      </c:pt>
                      <c:pt idx="14">
                        <c:v>34.982384000000003</c:v>
                      </c:pt>
                      <c:pt idx="15">
                        <c:v>35.399818000000003</c:v>
                      </c:pt>
                      <c:pt idx="16">
                        <c:v>36.210616999999999</c:v>
                      </c:pt>
                      <c:pt idx="17">
                        <c:v>36.435997</c:v>
                      </c:pt>
                      <c:pt idx="18">
                        <c:v>36.774746</c:v>
                      </c:pt>
                      <c:pt idx="19">
                        <c:v>36.981934000000003</c:v>
                      </c:pt>
                      <c:pt idx="20">
                        <c:v>37.451500000000003</c:v>
                      </c:pt>
                      <c:pt idx="21">
                        <c:v>37.836894999999998</c:v>
                      </c:pt>
                      <c:pt idx="22">
                        <c:v>38.291237000000002</c:v>
                      </c:pt>
                      <c:pt idx="23">
                        <c:v>38.854557</c:v>
                      </c:pt>
                      <c:pt idx="24">
                        <c:v>39.119174999999998</c:v>
                      </c:pt>
                      <c:pt idx="25">
                        <c:v>39.357376000000002</c:v>
                      </c:pt>
                      <c:pt idx="26">
                        <c:v>39.645321000000003</c:v>
                      </c:pt>
                      <c:pt idx="27">
                        <c:v>40.082596000000002</c:v>
                      </c:pt>
                      <c:pt idx="28">
                        <c:v>40.294113000000003</c:v>
                      </c:pt>
                      <c:pt idx="29">
                        <c:v>40.545363999999999</c:v>
                      </c:pt>
                      <c:pt idx="30">
                        <c:v>40.643597</c:v>
                      </c:pt>
                      <c:pt idx="31">
                        <c:v>40.788058999999997</c:v>
                      </c:pt>
                      <c:pt idx="32">
                        <c:v>40.937610999999997</c:v>
                      </c:pt>
                      <c:pt idx="33">
                        <c:v>41.120494999999998</c:v>
                      </c:pt>
                      <c:pt idx="34">
                        <c:v>41.386158000000002</c:v>
                      </c:pt>
                      <c:pt idx="35">
                        <c:v>41.609299</c:v>
                      </c:pt>
                      <c:pt idx="36">
                        <c:v>41.642231000000002</c:v>
                      </c:pt>
                      <c:pt idx="37">
                        <c:v>41.845950999999999</c:v>
                      </c:pt>
                      <c:pt idx="38">
                        <c:v>42.050476000000003</c:v>
                      </c:pt>
                      <c:pt idx="39">
                        <c:v>42.267032999999998</c:v>
                      </c:pt>
                      <c:pt idx="40">
                        <c:v>42.699345000000001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17AC-479B-B1EF-1B360A5CE4C7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production'!$M$4</c15:sqref>
                        </c15:formulaRef>
                      </c:ext>
                    </c:extLst>
                    <c:strCache>
                      <c:ptCount val="1"/>
                      <c:pt idx="0">
                        <c:v>lomaclrnc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'nat gas production'!$M$5:$M$45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21.315506817999999</c:v>
                      </c:pt>
                      <c:pt idx="1">
                        <c:v>22.901878601</c:v>
                      </c:pt>
                      <c:pt idx="2">
                        <c:v>24.033266235999999</c:v>
                      </c:pt>
                      <c:pt idx="3">
                        <c:v>24.205523290999999</c:v>
                      </c:pt>
                      <c:pt idx="4">
                        <c:v>25.889605159999999</c:v>
                      </c:pt>
                      <c:pt idx="5">
                        <c:v>27.065459891</c:v>
                      </c:pt>
                      <c:pt idx="6">
                        <c:v>26.592115006</c:v>
                      </c:pt>
                      <c:pt idx="7">
                        <c:v>27.306307969999999</c:v>
                      </c:pt>
                      <c:pt idx="8">
                        <c:v>30.774274150999901</c:v>
                      </c:pt>
                      <c:pt idx="9">
                        <c:v>33.899020592999896</c:v>
                      </c:pt>
                      <c:pt idx="10">
                        <c:v>33.492749052000001</c:v>
                      </c:pt>
                      <c:pt idx="11">
                        <c:v>34.517797539999997</c:v>
                      </c:pt>
                      <c:pt idx="12">
                        <c:v>36.461528999999999</c:v>
                      </c:pt>
                      <c:pt idx="13">
                        <c:v>36.394649999999999</c:v>
                      </c:pt>
                      <c:pt idx="14">
                        <c:v>34.981850000000001</c:v>
                      </c:pt>
                      <c:pt idx="15">
                        <c:v>35.136589000000001</c:v>
                      </c:pt>
                      <c:pt idx="16">
                        <c:v>35.555602999999998</c:v>
                      </c:pt>
                      <c:pt idx="17">
                        <c:v>35.373370999999999</c:v>
                      </c:pt>
                      <c:pt idx="18">
                        <c:v>35.389870000000002</c:v>
                      </c:pt>
                      <c:pt idx="19">
                        <c:v>35.452091000000003</c:v>
                      </c:pt>
                      <c:pt idx="20">
                        <c:v>35.531998000000002</c:v>
                      </c:pt>
                      <c:pt idx="21">
                        <c:v>35.820628999999997</c:v>
                      </c:pt>
                      <c:pt idx="22">
                        <c:v>36.203232</c:v>
                      </c:pt>
                      <c:pt idx="23">
                        <c:v>36.481819000000002</c:v>
                      </c:pt>
                      <c:pt idx="24">
                        <c:v>36.791598999999998</c:v>
                      </c:pt>
                      <c:pt idx="25">
                        <c:v>37.507351</c:v>
                      </c:pt>
                      <c:pt idx="26">
                        <c:v>37.908622999999999</c:v>
                      </c:pt>
                      <c:pt idx="27">
                        <c:v>38.381110999999997</c:v>
                      </c:pt>
                      <c:pt idx="28">
                        <c:v>38.777500000000003</c:v>
                      </c:pt>
                      <c:pt idx="29">
                        <c:v>38.927078000000002</c:v>
                      </c:pt>
                      <c:pt idx="30">
                        <c:v>39.015667000000001</c:v>
                      </c:pt>
                      <c:pt idx="31">
                        <c:v>38.872463000000003</c:v>
                      </c:pt>
                      <c:pt idx="32">
                        <c:v>38.851452000000002</c:v>
                      </c:pt>
                      <c:pt idx="33">
                        <c:v>38.849685999999998</c:v>
                      </c:pt>
                      <c:pt idx="34">
                        <c:v>38.649712000000001</c:v>
                      </c:pt>
                      <c:pt idx="35">
                        <c:v>38.582599999999999</c:v>
                      </c:pt>
                      <c:pt idx="36">
                        <c:v>38.419415000000001</c:v>
                      </c:pt>
                      <c:pt idx="37">
                        <c:v>38.441398999999997</c:v>
                      </c:pt>
                      <c:pt idx="38">
                        <c:v>38.339806000000003</c:v>
                      </c:pt>
                      <c:pt idx="39">
                        <c:v>38.138508000000002</c:v>
                      </c:pt>
                      <c:pt idx="40">
                        <c:v>38.382584000000001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17AC-479B-B1EF-1B360A5CE4C7}"/>
                  </c:ext>
                </c:extLst>
              </c15:ser>
            </c15:filteredLineSeries>
          </c:ext>
        </c:extLst>
      </c:lineChart>
      <c:catAx>
        <c:axId val="67983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82923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7982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833584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sz="9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4.6296296296296294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231315831165251E-2"/>
          <c:y val="0.18818460192475939"/>
          <c:w val="0.67886154855643044"/>
          <c:h val="0.70323354111986003"/>
        </c:manualLayout>
      </c:layout>
      <c:areaChart>
        <c:grouping val="stacked"/>
        <c:varyColors val="0"/>
        <c:ser>
          <c:idx val="14"/>
          <c:order val="14"/>
          <c:tx>
            <c:strRef>
              <c:f>'LNG exports'!$P$4</c:f>
              <c:strCache>
                <c:ptCount val="1"/>
                <c:pt idx="0">
                  <c:v>lower bound</c:v>
                </c:pt>
              </c:strCache>
            </c:strRef>
          </c:tx>
          <c:spPr>
            <a:noFill/>
            <a:ln>
              <a:noFill/>
            </a:ln>
            <a:effectLst/>
          </c:spPr>
          <c:val>
            <c:numRef>
              <c:f>'LNG exports'!$P$5:$P$45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3.5595439999999998</c:v>
                </c:pt>
                <c:pt idx="12">
                  <c:v>3.9587500000000002</c:v>
                </c:pt>
                <c:pt idx="13">
                  <c:v>2.2518859999999998</c:v>
                </c:pt>
                <c:pt idx="14">
                  <c:v>3.729549</c:v>
                </c:pt>
                <c:pt idx="15">
                  <c:v>4.7355340000000004</c:v>
                </c:pt>
                <c:pt idx="16">
                  <c:v>5.2901239999999996</c:v>
                </c:pt>
                <c:pt idx="17">
                  <c:v>5.3755449999999998</c:v>
                </c:pt>
                <c:pt idx="18">
                  <c:v>5.3921340000000004</c:v>
                </c:pt>
                <c:pt idx="19">
                  <c:v>5.3775899999999996</c:v>
                </c:pt>
                <c:pt idx="20">
                  <c:v>5.3705660000000002</c:v>
                </c:pt>
                <c:pt idx="21">
                  <c:v>5.3563520000000002</c:v>
                </c:pt>
                <c:pt idx="22">
                  <c:v>5.347245</c:v>
                </c:pt>
                <c:pt idx="23">
                  <c:v>5.2930279999999996</c:v>
                </c:pt>
                <c:pt idx="24">
                  <c:v>5.2844800000000003</c:v>
                </c:pt>
                <c:pt idx="25">
                  <c:v>5.275226</c:v>
                </c:pt>
                <c:pt idx="26">
                  <c:v>5.3012139999999999</c:v>
                </c:pt>
                <c:pt idx="27">
                  <c:v>5.2480609999999999</c:v>
                </c:pt>
                <c:pt idx="28">
                  <c:v>5.1800629999999996</c:v>
                </c:pt>
                <c:pt idx="29">
                  <c:v>5.1802279999999996</c:v>
                </c:pt>
                <c:pt idx="30">
                  <c:v>5.1753130000000001</c:v>
                </c:pt>
                <c:pt idx="31">
                  <c:v>5.1187279999999999</c:v>
                </c:pt>
                <c:pt idx="32">
                  <c:v>5.0596550000000002</c:v>
                </c:pt>
                <c:pt idx="33">
                  <c:v>4.9379920000000004</c:v>
                </c:pt>
                <c:pt idx="34">
                  <c:v>4.9432219999999996</c:v>
                </c:pt>
                <c:pt idx="35">
                  <c:v>4.7395050000000003</c:v>
                </c:pt>
                <c:pt idx="36">
                  <c:v>4.7060680000000001</c:v>
                </c:pt>
                <c:pt idx="37">
                  <c:v>4.7121320000000004</c:v>
                </c:pt>
                <c:pt idx="38">
                  <c:v>4.686458</c:v>
                </c:pt>
                <c:pt idx="39">
                  <c:v>4.6254309999999998</c:v>
                </c:pt>
                <c:pt idx="40">
                  <c:v>4.6027519999999997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B4-421F-9591-061D34EF608D}"/>
            </c:ext>
          </c:extLst>
        </c:ser>
        <c:ser>
          <c:idx val="15"/>
          <c:order val="15"/>
          <c:tx>
            <c:strRef>
              <c:f>'LNG exports'!$Q$4</c:f>
              <c:strCache>
                <c:ptCount val="1"/>
                <c:pt idx="0">
                  <c:v>difference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val>
            <c:numRef>
              <c:f>'LNG exports'!$Q$5:$Q$45</c:f>
              <c:numCache>
                <c:formatCode>General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1.2760000000002769E-3</c:v>
                </c:pt>
                <c:pt idx="12">
                  <c:v>0</c:v>
                </c:pt>
                <c:pt idx="13">
                  <c:v>2.2479240000000003</c:v>
                </c:pt>
                <c:pt idx="14">
                  <c:v>0.84209799999999957</c:v>
                </c:pt>
                <c:pt idx="15">
                  <c:v>0.13110399999999967</c:v>
                </c:pt>
                <c:pt idx="16">
                  <c:v>2.2693000000000296E-2</c:v>
                </c:pt>
                <c:pt idx="17">
                  <c:v>0.30528500000000047</c:v>
                </c:pt>
                <c:pt idx="18">
                  <c:v>0.90343799999999952</c:v>
                </c:pt>
                <c:pt idx="19">
                  <c:v>1.5032399999999999</c:v>
                </c:pt>
                <c:pt idx="20">
                  <c:v>2.1102650000000001</c:v>
                </c:pt>
                <c:pt idx="21">
                  <c:v>2.7244789999999997</c:v>
                </c:pt>
                <c:pt idx="22">
                  <c:v>3.3483279999999995</c:v>
                </c:pt>
                <c:pt idx="23">
                  <c:v>3.9878020000000003</c:v>
                </c:pt>
                <c:pt idx="24">
                  <c:v>4.5963510000000003</c:v>
                </c:pt>
                <c:pt idx="25">
                  <c:v>5.2056039999999992</c:v>
                </c:pt>
                <c:pt idx="26">
                  <c:v>5.7943580000000008</c:v>
                </c:pt>
                <c:pt idx="27">
                  <c:v>6.4327699999999997</c:v>
                </c:pt>
                <c:pt idx="28">
                  <c:v>7.1007670000000003</c:v>
                </c:pt>
                <c:pt idx="29">
                  <c:v>7.700603000000001</c:v>
                </c:pt>
                <c:pt idx="30">
                  <c:v>8.3202600000000011</c:v>
                </c:pt>
                <c:pt idx="31">
                  <c:v>8.962102999999999</c:v>
                </c:pt>
                <c:pt idx="32">
                  <c:v>9.4211759999999991</c:v>
                </c:pt>
                <c:pt idx="33">
                  <c:v>9.6428389999999986</c:v>
                </c:pt>
                <c:pt idx="34">
                  <c:v>9.6523509999999995</c:v>
                </c:pt>
                <c:pt idx="35">
                  <c:v>9.8413259999999987</c:v>
                </c:pt>
                <c:pt idx="36">
                  <c:v>9.8747629999999997</c:v>
                </c:pt>
                <c:pt idx="37">
                  <c:v>9.8686989999999994</c:v>
                </c:pt>
                <c:pt idx="38">
                  <c:v>9.9091149999999999</c:v>
                </c:pt>
                <c:pt idx="39">
                  <c:v>9.9554000000000009</c:v>
                </c:pt>
                <c:pt idx="40">
                  <c:v>9.978079000000001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B4-421F-9591-061D34EF6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9829776"/>
        <c:axId val="679834128"/>
      </c:areaChart>
      <c:lineChart>
        <c:grouping val="standard"/>
        <c:varyColors val="0"/>
        <c:ser>
          <c:idx val="0"/>
          <c:order val="0"/>
          <c:tx>
            <c:strRef>
              <c:f>'LNG exports'!$B$4</c:f>
              <c:strCache>
                <c:ptCount val="1"/>
                <c:pt idx="0">
                  <c:v>lowprice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'LNG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'LNG exports'!$B$5:$B$45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3.5608200000000001</c:v>
                </c:pt>
                <c:pt idx="12">
                  <c:v>3.9587500000000002</c:v>
                </c:pt>
                <c:pt idx="13">
                  <c:v>2.2518859999999998</c:v>
                </c:pt>
                <c:pt idx="14">
                  <c:v>3.729549</c:v>
                </c:pt>
                <c:pt idx="15">
                  <c:v>4.7355340000000004</c:v>
                </c:pt>
                <c:pt idx="16">
                  <c:v>5.2901239999999996</c:v>
                </c:pt>
                <c:pt idx="17">
                  <c:v>5.3755449999999998</c:v>
                </c:pt>
                <c:pt idx="18">
                  <c:v>5.3921340000000004</c:v>
                </c:pt>
                <c:pt idx="19">
                  <c:v>5.3775899999999996</c:v>
                </c:pt>
                <c:pt idx="20">
                  <c:v>5.3705660000000002</c:v>
                </c:pt>
                <c:pt idx="21">
                  <c:v>5.3563520000000002</c:v>
                </c:pt>
                <c:pt idx="22">
                  <c:v>5.347245</c:v>
                </c:pt>
                <c:pt idx="23">
                  <c:v>5.2930279999999996</c:v>
                </c:pt>
                <c:pt idx="24">
                  <c:v>5.2844800000000003</c:v>
                </c:pt>
                <c:pt idx="25">
                  <c:v>5.275226</c:v>
                </c:pt>
                <c:pt idx="26">
                  <c:v>5.3012139999999999</c:v>
                </c:pt>
                <c:pt idx="27">
                  <c:v>5.2480609999999999</c:v>
                </c:pt>
                <c:pt idx="28">
                  <c:v>5.1800629999999996</c:v>
                </c:pt>
                <c:pt idx="29">
                  <c:v>5.1802279999999996</c:v>
                </c:pt>
                <c:pt idx="30">
                  <c:v>5.1753130000000001</c:v>
                </c:pt>
                <c:pt idx="31">
                  <c:v>5.1187279999999999</c:v>
                </c:pt>
                <c:pt idx="32">
                  <c:v>5.0596550000000002</c:v>
                </c:pt>
                <c:pt idx="33">
                  <c:v>4.9379920000000004</c:v>
                </c:pt>
                <c:pt idx="34">
                  <c:v>4.9432219999999996</c:v>
                </c:pt>
                <c:pt idx="35">
                  <c:v>4.7395050000000003</c:v>
                </c:pt>
                <c:pt idx="36">
                  <c:v>4.7060680000000001</c:v>
                </c:pt>
                <c:pt idx="37">
                  <c:v>4.7121320000000004</c:v>
                </c:pt>
                <c:pt idx="38">
                  <c:v>4.686458</c:v>
                </c:pt>
                <c:pt idx="39">
                  <c:v>4.6254309999999998</c:v>
                </c:pt>
                <c:pt idx="40">
                  <c:v>4.6027519999999997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0B4-421F-9591-061D34EF608D}"/>
            </c:ext>
          </c:extLst>
        </c:ser>
        <c:ser>
          <c:idx val="1"/>
          <c:order val="1"/>
          <c:tx>
            <c:strRef>
              <c:f>'LNG exports'!$C$4</c:f>
              <c:strCache>
                <c:ptCount val="1"/>
                <c:pt idx="0">
                  <c:v>highprice</c:v>
                </c:pt>
              </c:strCache>
            </c:strRef>
          </c:tx>
          <c:spPr>
            <a:ln w="22225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cat>
            <c:numRef>
              <c:f>'LNG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'LNG exports'!$C$5:$C$45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3.5595439999999998</c:v>
                </c:pt>
                <c:pt idx="12">
                  <c:v>3.9587500000000002</c:v>
                </c:pt>
                <c:pt idx="13">
                  <c:v>4.4998100000000001</c:v>
                </c:pt>
                <c:pt idx="14">
                  <c:v>4.5716469999999996</c:v>
                </c:pt>
                <c:pt idx="15">
                  <c:v>4.866638</c:v>
                </c:pt>
                <c:pt idx="16">
                  <c:v>5.3128169999999999</c:v>
                </c:pt>
                <c:pt idx="17">
                  <c:v>5.6808300000000003</c:v>
                </c:pt>
                <c:pt idx="18">
                  <c:v>6.2955719999999999</c:v>
                </c:pt>
                <c:pt idx="19">
                  <c:v>6.8808299999999996</c:v>
                </c:pt>
                <c:pt idx="20">
                  <c:v>7.4808310000000002</c:v>
                </c:pt>
                <c:pt idx="21">
                  <c:v>8.0808309999999999</c:v>
                </c:pt>
                <c:pt idx="22">
                  <c:v>8.6955729999999996</c:v>
                </c:pt>
                <c:pt idx="23">
                  <c:v>9.2808299999999999</c:v>
                </c:pt>
                <c:pt idx="24">
                  <c:v>9.8808310000000006</c:v>
                </c:pt>
                <c:pt idx="25">
                  <c:v>10.480829999999999</c:v>
                </c:pt>
                <c:pt idx="26">
                  <c:v>11.095572000000001</c:v>
                </c:pt>
                <c:pt idx="27">
                  <c:v>11.680831</c:v>
                </c:pt>
                <c:pt idx="28">
                  <c:v>12.28083</c:v>
                </c:pt>
                <c:pt idx="29">
                  <c:v>12.880831000000001</c:v>
                </c:pt>
                <c:pt idx="30">
                  <c:v>13.495573</c:v>
                </c:pt>
                <c:pt idx="31">
                  <c:v>14.080831</c:v>
                </c:pt>
                <c:pt idx="32">
                  <c:v>14.480831</c:v>
                </c:pt>
                <c:pt idx="33">
                  <c:v>14.580831</c:v>
                </c:pt>
                <c:pt idx="34">
                  <c:v>14.595573</c:v>
                </c:pt>
                <c:pt idx="35">
                  <c:v>14.580831</c:v>
                </c:pt>
                <c:pt idx="36">
                  <c:v>14.580831</c:v>
                </c:pt>
                <c:pt idx="37">
                  <c:v>14.580831</c:v>
                </c:pt>
                <c:pt idx="38">
                  <c:v>14.595573</c:v>
                </c:pt>
                <c:pt idx="39">
                  <c:v>14.580831</c:v>
                </c:pt>
                <c:pt idx="40">
                  <c:v>14.580831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0B4-421F-9591-061D34EF608D}"/>
            </c:ext>
          </c:extLst>
        </c:ser>
        <c:ser>
          <c:idx val="12"/>
          <c:order val="12"/>
          <c:tx>
            <c:strRef>
              <c:f>'LNG exports'!$N$4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'LNG exports'!$A$5:$A$45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'LNG exports'!$N$5:$N$45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3.5608200000000001</c:v>
                </c:pt>
                <c:pt idx="12">
                  <c:v>3.9587500000000002</c:v>
                </c:pt>
                <c:pt idx="13">
                  <c:v>4.4998100000000001</c:v>
                </c:pt>
                <c:pt idx="14">
                  <c:v>4.5716469999999996</c:v>
                </c:pt>
                <c:pt idx="15">
                  <c:v>4.866638</c:v>
                </c:pt>
                <c:pt idx="16">
                  <c:v>5.3128169999999999</c:v>
                </c:pt>
                <c:pt idx="17">
                  <c:v>5.6808300000000003</c:v>
                </c:pt>
                <c:pt idx="18">
                  <c:v>5.9955720000000001</c:v>
                </c:pt>
                <c:pt idx="19">
                  <c:v>6.2808299999999999</c:v>
                </c:pt>
                <c:pt idx="20">
                  <c:v>6.8808299999999996</c:v>
                </c:pt>
                <c:pt idx="21">
                  <c:v>7.4808310000000002</c:v>
                </c:pt>
                <c:pt idx="22">
                  <c:v>8.0955720000000007</c:v>
                </c:pt>
                <c:pt idx="23">
                  <c:v>8.6808309999999995</c:v>
                </c:pt>
                <c:pt idx="24">
                  <c:v>9.1808309999999995</c:v>
                </c:pt>
                <c:pt idx="25">
                  <c:v>9.4808299999999992</c:v>
                </c:pt>
                <c:pt idx="26">
                  <c:v>9.6955729999999996</c:v>
                </c:pt>
                <c:pt idx="27">
                  <c:v>9.8808310000000006</c:v>
                </c:pt>
                <c:pt idx="28">
                  <c:v>9.9808299999999992</c:v>
                </c:pt>
                <c:pt idx="29">
                  <c:v>9.9808299999999992</c:v>
                </c:pt>
                <c:pt idx="30">
                  <c:v>9.9955730000000003</c:v>
                </c:pt>
                <c:pt idx="31">
                  <c:v>9.9808299999999992</c:v>
                </c:pt>
                <c:pt idx="32">
                  <c:v>9.9808299999999992</c:v>
                </c:pt>
                <c:pt idx="33">
                  <c:v>9.9808299999999992</c:v>
                </c:pt>
                <c:pt idx="34">
                  <c:v>9.9955730000000003</c:v>
                </c:pt>
                <c:pt idx="35">
                  <c:v>9.9808299999999992</c:v>
                </c:pt>
                <c:pt idx="36">
                  <c:v>9.9808299999999992</c:v>
                </c:pt>
                <c:pt idx="37">
                  <c:v>9.9808299999999992</c:v>
                </c:pt>
                <c:pt idx="38">
                  <c:v>9.9955730000000003</c:v>
                </c:pt>
                <c:pt idx="39">
                  <c:v>9.9808299999999992</c:v>
                </c:pt>
                <c:pt idx="40">
                  <c:v>9.9808299999999992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0B4-421F-9591-061D34EF608D}"/>
            </c:ext>
          </c:extLst>
        </c:ser>
        <c:ser>
          <c:idx val="13"/>
          <c:order val="13"/>
          <c:tx>
            <c:strRef>
              <c:f>'LNG exports'!$O$4</c:f>
              <c:strCache>
                <c:ptCount val="1"/>
                <c:pt idx="0">
                  <c:v>upper bound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'LNG exports'!$O$5:$O$45</c:f>
              <c:numCache>
                <c:formatCode>General</c:formatCode>
                <c:ptCount val="41"/>
                <c:pt idx="0">
                  <c:v>3.0099999999999998E-2</c:v>
                </c:pt>
                <c:pt idx="1">
                  <c:v>1.6396999999999998E-2</c:v>
                </c:pt>
                <c:pt idx="2">
                  <c:v>9.3419999999999996E-3</c:v>
                </c:pt>
                <c:pt idx="3">
                  <c:v>0</c:v>
                </c:pt>
                <c:pt idx="4">
                  <c:v>1.3311E-2</c:v>
                </c:pt>
                <c:pt idx="5">
                  <c:v>1.6518000000000001E-2</c:v>
                </c:pt>
                <c:pt idx="6">
                  <c:v>0.18895500000000001</c:v>
                </c:pt>
                <c:pt idx="7">
                  <c:v>0.70706800000000003</c:v>
                </c:pt>
                <c:pt idx="8">
                  <c:v>1.082322</c:v>
                </c:pt>
                <c:pt idx="9">
                  <c:v>1.818875</c:v>
                </c:pt>
                <c:pt idx="10">
                  <c:v>2.3877009999999999</c:v>
                </c:pt>
                <c:pt idx="11">
                  <c:v>3.5608200000000001</c:v>
                </c:pt>
                <c:pt idx="12">
                  <c:v>3.9587500000000002</c:v>
                </c:pt>
                <c:pt idx="13">
                  <c:v>4.4998100000000001</c:v>
                </c:pt>
                <c:pt idx="14">
                  <c:v>4.5716469999999996</c:v>
                </c:pt>
                <c:pt idx="15">
                  <c:v>4.866638</c:v>
                </c:pt>
                <c:pt idx="16">
                  <c:v>5.3128169999999999</c:v>
                </c:pt>
                <c:pt idx="17">
                  <c:v>5.6808300000000003</c:v>
                </c:pt>
                <c:pt idx="18">
                  <c:v>6.2955719999999999</c:v>
                </c:pt>
                <c:pt idx="19">
                  <c:v>6.8808299999999996</c:v>
                </c:pt>
                <c:pt idx="20">
                  <c:v>7.4808310000000002</c:v>
                </c:pt>
                <c:pt idx="21">
                  <c:v>8.0808309999999999</c:v>
                </c:pt>
                <c:pt idx="22">
                  <c:v>8.6955729999999996</c:v>
                </c:pt>
                <c:pt idx="23">
                  <c:v>9.2808299999999999</c:v>
                </c:pt>
                <c:pt idx="24">
                  <c:v>9.8808310000000006</c:v>
                </c:pt>
                <c:pt idx="25">
                  <c:v>10.480829999999999</c:v>
                </c:pt>
                <c:pt idx="26">
                  <c:v>11.095572000000001</c:v>
                </c:pt>
                <c:pt idx="27">
                  <c:v>11.680831</c:v>
                </c:pt>
                <c:pt idx="28">
                  <c:v>12.28083</c:v>
                </c:pt>
                <c:pt idx="29">
                  <c:v>12.880831000000001</c:v>
                </c:pt>
                <c:pt idx="30">
                  <c:v>13.495573</c:v>
                </c:pt>
                <c:pt idx="31">
                  <c:v>14.080831</c:v>
                </c:pt>
                <c:pt idx="32">
                  <c:v>14.480831</c:v>
                </c:pt>
                <c:pt idx="33">
                  <c:v>14.580831</c:v>
                </c:pt>
                <c:pt idx="34">
                  <c:v>14.595573</c:v>
                </c:pt>
                <c:pt idx="35">
                  <c:v>14.580831</c:v>
                </c:pt>
                <c:pt idx="36">
                  <c:v>14.580831</c:v>
                </c:pt>
                <c:pt idx="37">
                  <c:v>14.580831</c:v>
                </c:pt>
                <c:pt idx="38">
                  <c:v>14.595573</c:v>
                </c:pt>
                <c:pt idx="39">
                  <c:v>14.580831</c:v>
                </c:pt>
                <c:pt idx="40">
                  <c:v>14.580831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0B4-421F-9591-061D34EF6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9829776"/>
        <c:axId val="67983412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'LNG exports'!$D$4</c15:sqref>
                        </c15:formulaRef>
                      </c:ext>
                    </c:extLst>
                    <c:strCache>
                      <c:ptCount val="1"/>
                      <c:pt idx="0">
                        <c:v>highogs</c:v>
                      </c:pt>
                    </c:strCache>
                  </c:strRef>
                </c:tx>
                <c:spPr>
                  <a:ln w="22225" cap="rnd">
                    <a:solidFill>
                      <a:srgbClr val="7F7F7F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'LNG exports'!$D$5:$D$45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6.0955719999999998</c:v>
                      </c:pt>
                      <c:pt idx="19">
                        <c:v>6.4808300000000001</c:v>
                      </c:pt>
                      <c:pt idx="20">
                        <c:v>7.0808309999999999</c:v>
                      </c:pt>
                      <c:pt idx="21">
                        <c:v>7.6808300000000003</c:v>
                      </c:pt>
                      <c:pt idx="22">
                        <c:v>8.2955719999999999</c:v>
                      </c:pt>
                      <c:pt idx="23">
                        <c:v>8.8808310000000006</c:v>
                      </c:pt>
                      <c:pt idx="24">
                        <c:v>9.4808299999999992</c:v>
                      </c:pt>
                      <c:pt idx="25">
                        <c:v>10.080831</c:v>
                      </c:pt>
                      <c:pt idx="26">
                        <c:v>10.495573</c:v>
                      </c:pt>
                      <c:pt idx="27">
                        <c:v>10.680831</c:v>
                      </c:pt>
                      <c:pt idx="28">
                        <c:v>10.880831000000001</c:v>
                      </c:pt>
                      <c:pt idx="29">
                        <c:v>11.080831</c:v>
                      </c:pt>
                      <c:pt idx="30">
                        <c:v>11.295572999999999</c:v>
                      </c:pt>
                      <c:pt idx="31">
                        <c:v>11.480829999999999</c:v>
                      </c:pt>
                      <c:pt idx="32">
                        <c:v>11.680831</c:v>
                      </c:pt>
                      <c:pt idx="33">
                        <c:v>11.78083</c:v>
                      </c:pt>
                      <c:pt idx="34">
                        <c:v>11.795572999999999</c:v>
                      </c:pt>
                      <c:pt idx="35">
                        <c:v>11.78083</c:v>
                      </c:pt>
                      <c:pt idx="36">
                        <c:v>11.78083</c:v>
                      </c:pt>
                      <c:pt idx="37">
                        <c:v>11.78083</c:v>
                      </c:pt>
                      <c:pt idx="38">
                        <c:v>11.795572999999999</c:v>
                      </c:pt>
                      <c:pt idx="39">
                        <c:v>11.78083</c:v>
                      </c:pt>
                      <c:pt idx="40">
                        <c:v>11.78083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6-A0B4-421F-9591-061D34EF608D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exports'!$E$4</c15:sqref>
                        </c15:formulaRef>
                      </c:ext>
                    </c:extLst>
                    <c:strCache>
                      <c:ptCount val="1"/>
                      <c:pt idx="0">
                        <c:v>lowogs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exports'!$E$5:$E$45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5.9808300000000001</c:v>
                      </c:pt>
                      <c:pt idx="20">
                        <c:v>5.9808300000000001</c:v>
                      </c:pt>
                      <c:pt idx="21">
                        <c:v>5.9808300000000001</c:v>
                      </c:pt>
                      <c:pt idx="22">
                        <c:v>5.9955720000000001</c:v>
                      </c:pt>
                      <c:pt idx="23">
                        <c:v>5.9748130000000002</c:v>
                      </c:pt>
                      <c:pt idx="24">
                        <c:v>5.9597939999999996</c:v>
                      </c:pt>
                      <c:pt idx="25">
                        <c:v>5.949306</c:v>
                      </c:pt>
                      <c:pt idx="26">
                        <c:v>5.984845</c:v>
                      </c:pt>
                      <c:pt idx="27">
                        <c:v>5.9597410000000002</c:v>
                      </c:pt>
                      <c:pt idx="28">
                        <c:v>5.9331909999999999</c:v>
                      </c:pt>
                      <c:pt idx="29">
                        <c:v>5.9261809999999997</c:v>
                      </c:pt>
                      <c:pt idx="30">
                        <c:v>5.908461</c:v>
                      </c:pt>
                      <c:pt idx="31">
                        <c:v>5.8486330000000004</c:v>
                      </c:pt>
                      <c:pt idx="32">
                        <c:v>5.7539550000000004</c:v>
                      </c:pt>
                      <c:pt idx="33">
                        <c:v>5.5321160000000003</c:v>
                      </c:pt>
                      <c:pt idx="34">
                        <c:v>5.5822279999999997</c:v>
                      </c:pt>
                      <c:pt idx="35">
                        <c:v>5.2804099999999998</c:v>
                      </c:pt>
                      <c:pt idx="36">
                        <c:v>5.162839</c:v>
                      </c:pt>
                      <c:pt idx="37">
                        <c:v>5.1410260000000001</c:v>
                      </c:pt>
                      <c:pt idx="38">
                        <c:v>5.1297389999999998</c:v>
                      </c:pt>
                      <c:pt idx="39">
                        <c:v>5.0319089999999997</c:v>
                      </c:pt>
                      <c:pt idx="40">
                        <c:v>5.0335130000000001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7-A0B4-421F-9591-061D34EF608D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exports'!$F$4</c15:sqref>
                        </c15:formulaRef>
                      </c:ext>
                    </c:extLst>
                    <c:strCache>
                      <c:ptCount val="1"/>
                      <c:pt idx="0">
                        <c:v>highmacro</c:v>
                      </c:pt>
                    </c:strCache>
                  </c:strRef>
                </c:tx>
                <c:spPr>
                  <a:ln w="12700" cap="rnd">
                    <a:solidFill>
                      <a:srgbClr val="AFAF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exports'!$F$5:$F$45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8.6808309999999995</c:v>
                      </c:pt>
                      <c:pt idx="24">
                        <c:v>9.0808309999999999</c:v>
                      </c:pt>
                      <c:pt idx="25">
                        <c:v>9.2808299999999999</c:v>
                      </c:pt>
                      <c:pt idx="26">
                        <c:v>9.4955730000000003</c:v>
                      </c:pt>
                      <c:pt idx="27">
                        <c:v>9.6808309999999995</c:v>
                      </c:pt>
                      <c:pt idx="28">
                        <c:v>9.7808299999999999</c:v>
                      </c:pt>
                      <c:pt idx="29">
                        <c:v>9.7808299999999999</c:v>
                      </c:pt>
                      <c:pt idx="30">
                        <c:v>9.7955719999999999</c:v>
                      </c:pt>
                      <c:pt idx="31">
                        <c:v>9.7808299999999999</c:v>
                      </c:pt>
                      <c:pt idx="32">
                        <c:v>9.7808299999999999</c:v>
                      </c:pt>
                      <c:pt idx="33">
                        <c:v>9.7808299999999999</c:v>
                      </c:pt>
                      <c:pt idx="34">
                        <c:v>9.7955719999999999</c:v>
                      </c:pt>
                      <c:pt idx="35">
                        <c:v>9.7808299999999999</c:v>
                      </c:pt>
                      <c:pt idx="36">
                        <c:v>9.7808299999999999</c:v>
                      </c:pt>
                      <c:pt idx="37">
                        <c:v>9.7808299999999999</c:v>
                      </c:pt>
                      <c:pt idx="38">
                        <c:v>9.7955719999999999</c:v>
                      </c:pt>
                      <c:pt idx="39">
                        <c:v>9.7808299999999999</c:v>
                      </c:pt>
                      <c:pt idx="40">
                        <c:v>9.7808299999999999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8-A0B4-421F-9591-061D34EF608D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exports'!$G$4</c15:sqref>
                        </c15:formulaRef>
                      </c:ext>
                    </c:extLst>
                    <c:strCache>
                      <c:ptCount val="1"/>
                      <c:pt idx="0">
                        <c:v>lowmacro</c:v>
                      </c:pt>
                    </c:strCache>
                  </c:strRef>
                </c:tx>
                <c:spPr>
                  <a:ln w="28575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exports'!$G$5:$G$45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8.6808309999999995</c:v>
                      </c:pt>
                      <c:pt idx="24">
                        <c:v>9.2808299999999999</c:v>
                      </c:pt>
                      <c:pt idx="25">
                        <c:v>9.6808309999999995</c:v>
                      </c:pt>
                      <c:pt idx="26">
                        <c:v>9.8955730000000006</c:v>
                      </c:pt>
                      <c:pt idx="27">
                        <c:v>10.080831</c:v>
                      </c:pt>
                      <c:pt idx="28">
                        <c:v>10.28083</c:v>
                      </c:pt>
                      <c:pt idx="29">
                        <c:v>10.380831000000001</c:v>
                      </c:pt>
                      <c:pt idx="30">
                        <c:v>10.395573000000001</c:v>
                      </c:pt>
                      <c:pt idx="31">
                        <c:v>10.380831000000001</c:v>
                      </c:pt>
                      <c:pt idx="32">
                        <c:v>10.380831000000001</c:v>
                      </c:pt>
                      <c:pt idx="33">
                        <c:v>10.380831000000001</c:v>
                      </c:pt>
                      <c:pt idx="34">
                        <c:v>10.395573000000001</c:v>
                      </c:pt>
                      <c:pt idx="35">
                        <c:v>10.380831000000001</c:v>
                      </c:pt>
                      <c:pt idx="36">
                        <c:v>10.380831000000001</c:v>
                      </c:pt>
                      <c:pt idx="37">
                        <c:v>10.380831000000001</c:v>
                      </c:pt>
                      <c:pt idx="38">
                        <c:v>10.395573000000001</c:v>
                      </c:pt>
                      <c:pt idx="39">
                        <c:v>10.380831000000001</c:v>
                      </c:pt>
                      <c:pt idx="40">
                        <c:v>10.380831000000001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9-A0B4-421F-9591-061D34EF608D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exports'!$H$4</c15:sqref>
                        </c15:formulaRef>
                      </c:ext>
                    </c:extLst>
                    <c:strCache>
                      <c:ptCount val="1"/>
                      <c:pt idx="0">
                        <c:v>hirencst</c:v>
                      </c:pt>
                    </c:strCache>
                  </c:strRef>
                </c:tx>
                <c:spPr>
                  <a:ln w="28575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exports'!$H$5:$H$45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8.4808299999999992</c:v>
                      </c:pt>
                      <c:pt idx="24">
                        <c:v>8.6808309999999995</c:v>
                      </c:pt>
                      <c:pt idx="25">
                        <c:v>8.8808310000000006</c:v>
                      </c:pt>
                      <c:pt idx="26">
                        <c:v>9.0955720000000007</c:v>
                      </c:pt>
                      <c:pt idx="27">
                        <c:v>9.1808309999999995</c:v>
                      </c:pt>
                      <c:pt idx="28">
                        <c:v>9.1808309999999995</c:v>
                      </c:pt>
                      <c:pt idx="29">
                        <c:v>9.1808309999999995</c:v>
                      </c:pt>
                      <c:pt idx="30">
                        <c:v>9.1955729999999996</c:v>
                      </c:pt>
                      <c:pt idx="31">
                        <c:v>9.1808309999999995</c:v>
                      </c:pt>
                      <c:pt idx="32">
                        <c:v>9.1808309999999995</c:v>
                      </c:pt>
                      <c:pt idx="33">
                        <c:v>9.1801969999999997</c:v>
                      </c:pt>
                      <c:pt idx="34">
                        <c:v>9.1949629999999996</c:v>
                      </c:pt>
                      <c:pt idx="35">
                        <c:v>9.1770549999999993</c:v>
                      </c:pt>
                      <c:pt idx="36">
                        <c:v>9.1771700000000003</c:v>
                      </c:pt>
                      <c:pt idx="37">
                        <c:v>9.1799219999999995</c:v>
                      </c:pt>
                      <c:pt idx="38">
                        <c:v>9.1945150000000009</c:v>
                      </c:pt>
                      <c:pt idx="39">
                        <c:v>9.1808309999999995</c:v>
                      </c:pt>
                      <c:pt idx="40">
                        <c:v>9.1796640000000007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A-A0B4-421F-9591-061D34EF608D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exports'!$I$4</c15:sqref>
                        </c15:formulaRef>
                      </c:ext>
                    </c:extLst>
                    <c:strCache>
                      <c:ptCount val="1"/>
                      <c:pt idx="0">
                        <c:v>lorencst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exports'!$I$5:$I$45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6.0955719999999998</c:v>
                      </c:pt>
                      <c:pt idx="19">
                        <c:v>6.4808300000000001</c:v>
                      </c:pt>
                      <c:pt idx="20">
                        <c:v>7.0808309999999999</c:v>
                      </c:pt>
                      <c:pt idx="21">
                        <c:v>7.6808300000000003</c:v>
                      </c:pt>
                      <c:pt idx="22">
                        <c:v>8.2955719999999999</c:v>
                      </c:pt>
                      <c:pt idx="23">
                        <c:v>8.8808310000000006</c:v>
                      </c:pt>
                      <c:pt idx="24">
                        <c:v>9.3808310000000006</c:v>
                      </c:pt>
                      <c:pt idx="25">
                        <c:v>9.6808309999999995</c:v>
                      </c:pt>
                      <c:pt idx="26">
                        <c:v>9.8955730000000006</c:v>
                      </c:pt>
                      <c:pt idx="27">
                        <c:v>10.080831</c:v>
                      </c:pt>
                      <c:pt idx="28">
                        <c:v>10.28083</c:v>
                      </c:pt>
                      <c:pt idx="29">
                        <c:v>10.380831000000001</c:v>
                      </c:pt>
                      <c:pt idx="30">
                        <c:v>10.395573000000001</c:v>
                      </c:pt>
                      <c:pt idx="31">
                        <c:v>10.380831000000001</c:v>
                      </c:pt>
                      <c:pt idx="32">
                        <c:v>10.380831000000001</c:v>
                      </c:pt>
                      <c:pt idx="33">
                        <c:v>10.380831000000001</c:v>
                      </c:pt>
                      <c:pt idx="34">
                        <c:v>10.395573000000001</c:v>
                      </c:pt>
                      <c:pt idx="35">
                        <c:v>10.380831000000001</c:v>
                      </c:pt>
                      <c:pt idx="36">
                        <c:v>10.380831000000001</c:v>
                      </c:pt>
                      <c:pt idx="37">
                        <c:v>10.380831000000001</c:v>
                      </c:pt>
                      <c:pt idx="38">
                        <c:v>10.395573000000001</c:v>
                      </c:pt>
                      <c:pt idx="39">
                        <c:v>10.380831000000001</c:v>
                      </c:pt>
                      <c:pt idx="40">
                        <c:v>10.380831000000001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B-A0B4-421F-9591-061D34EF608D}"/>
                  </c:ext>
                </c:extLst>
              </c15:ser>
            </c15:filteredLineSeries>
            <c15:filteredLineSeries>
              <c15:ser>
                <c:idx val="8"/>
                <c:order val="8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exports'!$J$4</c15:sqref>
                        </c15:formulaRef>
                      </c:ext>
                    </c:extLst>
                    <c:strCache>
                      <c:ptCount val="1"/>
                      <c:pt idx="0">
                        <c:v>himachrnc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exports'!$J$5:$J$45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7.9955720000000001</c:v>
                      </c:pt>
                      <c:pt idx="23">
                        <c:v>8.2808299999999999</c:v>
                      </c:pt>
                      <c:pt idx="24">
                        <c:v>8.4808299999999992</c:v>
                      </c:pt>
                      <c:pt idx="25">
                        <c:v>8.6808309999999995</c:v>
                      </c:pt>
                      <c:pt idx="26">
                        <c:v>8.7955719999999999</c:v>
                      </c:pt>
                      <c:pt idx="27">
                        <c:v>8.7808299999999999</c:v>
                      </c:pt>
                      <c:pt idx="28">
                        <c:v>8.7808299999999999</c:v>
                      </c:pt>
                      <c:pt idx="29">
                        <c:v>8.7808299999999999</c:v>
                      </c:pt>
                      <c:pt idx="30">
                        <c:v>8.7955719999999999</c:v>
                      </c:pt>
                      <c:pt idx="31">
                        <c:v>8.7808299999999999</c:v>
                      </c:pt>
                      <c:pt idx="32">
                        <c:v>8.7808299999999999</c:v>
                      </c:pt>
                      <c:pt idx="33">
                        <c:v>8.7808250000000001</c:v>
                      </c:pt>
                      <c:pt idx="34">
                        <c:v>8.7954559999999997</c:v>
                      </c:pt>
                      <c:pt idx="35">
                        <c:v>8.7794749999999997</c:v>
                      </c:pt>
                      <c:pt idx="36">
                        <c:v>8.777037</c:v>
                      </c:pt>
                      <c:pt idx="37">
                        <c:v>8.7778899999999993</c:v>
                      </c:pt>
                      <c:pt idx="38">
                        <c:v>8.7921499999999995</c:v>
                      </c:pt>
                      <c:pt idx="39">
                        <c:v>8.7806180000000005</c:v>
                      </c:pt>
                      <c:pt idx="40">
                        <c:v>8.7796310000000002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C-A0B4-421F-9591-061D34EF608D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exports'!$K$4</c15:sqref>
                        </c15:formulaRef>
                      </c:ext>
                    </c:extLst>
                    <c:strCache>
                      <c:ptCount val="1"/>
                      <c:pt idx="0">
                        <c:v>himaclrnc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exports'!$K$5:$K$45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6.0955719999999998</c:v>
                      </c:pt>
                      <c:pt idx="19">
                        <c:v>6.4808300000000001</c:v>
                      </c:pt>
                      <c:pt idx="20">
                        <c:v>7.0808309999999999</c:v>
                      </c:pt>
                      <c:pt idx="21">
                        <c:v>7.6808300000000003</c:v>
                      </c:pt>
                      <c:pt idx="22">
                        <c:v>8.2955719999999999</c:v>
                      </c:pt>
                      <c:pt idx="23">
                        <c:v>8.8808310000000006</c:v>
                      </c:pt>
                      <c:pt idx="24">
                        <c:v>9.2808299999999999</c:v>
                      </c:pt>
                      <c:pt idx="25">
                        <c:v>9.4808299999999992</c:v>
                      </c:pt>
                      <c:pt idx="26">
                        <c:v>9.6955729999999996</c:v>
                      </c:pt>
                      <c:pt idx="27">
                        <c:v>9.8808310000000006</c:v>
                      </c:pt>
                      <c:pt idx="28">
                        <c:v>9.9808299999999992</c:v>
                      </c:pt>
                      <c:pt idx="29">
                        <c:v>9.9808299999999992</c:v>
                      </c:pt>
                      <c:pt idx="30">
                        <c:v>9.9955730000000003</c:v>
                      </c:pt>
                      <c:pt idx="31">
                        <c:v>9.9808299999999992</c:v>
                      </c:pt>
                      <c:pt idx="32">
                        <c:v>9.9808299999999992</c:v>
                      </c:pt>
                      <c:pt idx="33">
                        <c:v>9.9808299999999992</c:v>
                      </c:pt>
                      <c:pt idx="34">
                        <c:v>9.9955730000000003</c:v>
                      </c:pt>
                      <c:pt idx="35">
                        <c:v>9.9808299999999992</c:v>
                      </c:pt>
                      <c:pt idx="36">
                        <c:v>9.9808299999999992</c:v>
                      </c:pt>
                      <c:pt idx="37">
                        <c:v>9.9808299999999992</c:v>
                      </c:pt>
                      <c:pt idx="38">
                        <c:v>9.9955730000000003</c:v>
                      </c:pt>
                      <c:pt idx="39">
                        <c:v>9.9808299999999992</c:v>
                      </c:pt>
                      <c:pt idx="40">
                        <c:v>9.9808299999999992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D-A0B4-421F-9591-061D34EF608D}"/>
                  </c:ext>
                </c:extLst>
              </c15:ser>
            </c15:filteredLineSeries>
            <c15:filteredLineSeries>
              <c15:ser>
                <c:idx val="10"/>
                <c:order val="10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exports'!$L$4</c15:sqref>
                        </c15:formulaRef>
                      </c:ext>
                    </c:extLst>
                    <c:strCache>
                      <c:ptCount val="1"/>
                      <c:pt idx="0">
                        <c:v>lomachrnc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exports'!$L$5:$L$45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8.6808309999999995</c:v>
                      </c:pt>
                      <c:pt idx="24">
                        <c:v>9.0808309999999999</c:v>
                      </c:pt>
                      <c:pt idx="25">
                        <c:v>9.2808299999999999</c:v>
                      </c:pt>
                      <c:pt idx="26">
                        <c:v>9.4955730000000003</c:v>
                      </c:pt>
                      <c:pt idx="27">
                        <c:v>9.6808309999999995</c:v>
                      </c:pt>
                      <c:pt idx="28">
                        <c:v>9.7808299999999999</c:v>
                      </c:pt>
                      <c:pt idx="29">
                        <c:v>9.7808299999999999</c:v>
                      </c:pt>
                      <c:pt idx="30">
                        <c:v>9.7955719999999999</c:v>
                      </c:pt>
                      <c:pt idx="31">
                        <c:v>9.7808299999999999</c:v>
                      </c:pt>
                      <c:pt idx="32">
                        <c:v>9.7808299999999999</c:v>
                      </c:pt>
                      <c:pt idx="33">
                        <c:v>9.7808299999999999</c:v>
                      </c:pt>
                      <c:pt idx="34">
                        <c:v>9.7955719999999999</c:v>
                      </c:pt>
                      <c:pt idx="35">
                        <c:v>9.7808299999999999</c:v>
                      </c:pt>
                      <c:pt idx="36">
                        <c:v>9.7808299999999999</c:v>
                      </c:pt>
                      <c:pt idx="37">
                        <c:v>9.7808299999999999</c:v>
                      </c:pt>
                      <c:pt idx="38">
                        <c:v>9.7952969999999997</c:v>
                      </c:pt>
                      <c:pt idx="39">
                        <c:v>9.7808299999999999</c:v>
                      </c:pt>
                      <c:pt idx="40">
                        <c:v>9.7808299999999999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E-A0B4-421F-9591-061D34EF608D}"/>
                  </c:ext>
                </c:extLst>
              </c15:ser>
            </c15:filteredLineSeries>
            <c15:filteredLineSeries>
              <c15:ser>
                <c:idx val="11"/>
                <c:order val="11"/>
                <c:tx>
                  <c:str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exports'!$M$4</c15:sqref>
                        </c15:formulaRef>
                      </c:ext>
                    </c:extLst>
                    <c:strCache>
                      <c:ptCount val="1"/>
                      <c:pt idx="0">
                        <c:v>lomaclrnc</c:v>
                      </c:pt>
                    </c:strCache>
                  </c:strRef>
                </c:tx>
                <c:spPr>
                  <a:ln w="12700" cap="rnd">
                    <a:solidFill>
                      <a:srgbClr val="AFABAB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exports'!$A$5:$A$45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'LNG exports'!$M$5:$M$45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3.0099999999999998E-2</c:v>
                      </c:pt>
                      <c:pt idx="1">
                        <c:v>1.6396999999999998E-2</c:v>
                      </c:pt>
                      <c:pt idx="2">
                        <c:v>9.3419999999999996E-3</c:v>
                      </c:pt>
                      <c:pt idx="3">
                        <c:v>0</c:v>
                      </c:pt>
                      <c:pt idx="4">
                        <c:v>1.3311E-2</c:v>
                      </c:pt>
                      <c:pt idx="5">
                        <c:v>1.6518000000000001E-2</c:v>
                      </c:pt>
                      <c:pt idx="6">
                        <c:v>0.18895500000000001</c:v>
                      </c:pt>
                      <c:pt idx="7">
                        <c:v>0.70706800000000003</c:v>
                      </c:pt>
                      <c:pt idx="8">
                        <c:v>1.082322</c:v>
                      </c:pt>
                      <c:pt idx="9">
                        <c:v>1.818875</c:v>
                      </c:pt>
                      <c:pt idx="10">
                        <c:v>2.3877009999999999</c:v>
                      </c:pt>
                      <c:pt idx="11">
                        <c:v>3.5608200000000001</c:v>
                      </c:pt>
                      <c:pt idx="12">
                        <c:v>3.9587500000000002</c:v>
                      </c:pt>
                      <c:pt idx="13">
                        <c:v>4.4998100000000001</c:v>
                      </c:pt>
                      <c:pt idx="14">
                        <c:v>4.5716469999999996</c:v>
                      </c:pt>
                      <c:pt idx="15">
                        <c:v>4.866638</c:v>
                      </c:pt>
                      <c:pt idx="16">
                        <c:v>5.3128169999999999</c:v>
                      </c:pt>
                      <c:pt idx="17">
                        <c:v>5.6808300000000003</c:v>
                      </c:pt>
                      <c:pt idx="18">
                        <c:v>5.9955720000000001</c:v>
                      </c:pt>
                      <c:pt idx="19">
                        <c:v>6.2808299999999999</c:v>
                      </c:pt>
                      <c:pt idx="20">
                        <c:v>6.8808299999999996</c:v>
                      </c:pt>
                      <c:pt idx="21">
                        <c:v>7.4808310000000002</c:v>
                      </c:pt>
                      <c:pt idx="22">
                        <c:v>8.0955720000000007</c:v>
                      </c:pt>
                      <c:pt idx="23">
                        <c:v>8.6808309999999995</c:v>
                      </c:pt>
                      <c:pt idx="24">
                        <c:v>9.2808299999999999</c:v>
                      </c:pt>
                      <c:pt idx="25">
                        <c:v>9.8808310000000006</c:v>
                      </c:pt>
                      <c:pt idx="26">
                        <c:v>10.295572</c:v>
                      </c:pt>
                      <c:pt idx="27">
                        <c:v>10.480829999999999</c:v>
                      </c:pt>
                      <c:pt idx="28">
                        <c:v>10.680831</c:v>
                      </c:pt>
                      <c:pt idx="29">
                        <c:v>10.880831000000001</c:v>
                      </c:pt>
                      <c:pt idx="30">
                        <c:v>10.995573</c:v>
                      </c:pt>
                      <c:pt idx="31">
                        <c:v>10.980829999999999</c:v>
                      </c:pt>
                      <c:pt idx="32">
                        <c:v>10.980829999999999</c:v>
                      </c:pt>
                      <c:pt idx="33">
                        <c:v>10.980829999999999</c:v>
                      </c:pt>
                      <c:pt idx="34">
                        <c:v>10.995573</c:v>
                      </c:pt>
                      <c:pt idx="35">
                        <c:v>10.980829999999999</c:v>
                      </c:pt>
                      <c:pt idx="36">
                        <c:v>10.980829999999999</c:v>
                      </c:pt>
                      <c:pt idx="37">
                        <c:v>10.980829999999999</c:v>
                      </c:pt>
                      <c:pt idx="38">
                        <c:v>10.995573</c:v>
                      </c:pt>
                      <c:pt idx="39">
                        <c:v>10.980829999999999</c:v>
                      </c:pt>
                      <c:pt idx="40">
                        <c:v>10.980829999999999</c:v>
                      </c:pt>
                    </c:numCache>
                  </c:numRef>
                </c:val>
                <c:smooth val="0"/>
                <c:extLst xmlns:c16r2="http://schemas.microsoft.com/office/drawing/2015/06/chart" xmlns:c15="http://schemas.microsoft.com/office/drawing/2012/chart">
                  <c:ext xmlns:c16="http://schemas.microsoft.com/office/drawing/2014/chart" uri="{C3380CC4-5D6E-409C-BE32-E72D297353CC}">
                    <c16:uniqueId val="{0000000F-A0B4-421F-9591-061D34EF608D}"/>
                  </c:ext>
                </c:extLst>
              </c15:ser>
            </c15:filteredLineSeries>
          </c:ext>
        </c:extLst>
      </c:lineChart>
      <c:catAx>
        <c:axId val="67982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8341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7983412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A6A6A6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829776"/>
        <c:crossesAt val="13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5864683581218E-2"/>
          <c:y val="0.11971034371529758"/>
          <c:w val="0.83765208738220698"/>
          <c:h val="0.74575543900845698"/>
        </c:manualLayout>
      </c:layout>
      <c:lineChart>
        <c:grouping val="standard"/>
        <c:varyColors val="0"/>
        <c:ser>
          <c:idx val="4"/>
          <c:order val="0"/>
          <c:tx>
            <c:strRef>
              <c:f>'Figure 1'!$H$7</c:f>
              <c:strCache>
                <c:ptCount val="1"/>
                <c:pt idx="0">
                  <c:v>No IRA</c:v>
                </c:pt>
              </c:strCache>
            </c:strRef>
          </c:tx>
          <c:spPr>
            <a:ln w="28575" cap="rnd">
              <a:solidFill>
                <a:sysClr val="window" lastClr="FFFFFF">
                  <a:lumMod val="65000"/>
                </a:sysClr>
              </a:solidFill>
              <a:round/>
            </a:ln>
            <a:effectLst/>
          </c:spPr>
          <c:marker>
            <c:symbol val="none"/>
          </c:marker>
          <c:cat>
            <c:numRef>
              <c:f>'Figure 1'!$G$8:$G$53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'Figure 1'!$H$8:$H$53</c:f>
              <c:numCache>
                <c:formatCode>General</c:formatCode>
                <c:ptCount val="46"/>
                <c:pt idx="0">
                  <c:v>2.4112221679999997</c:v>
                </c:pt>
                <c:pt idx="1">
                  <c:v>2.355844727</c:v>
                </c:pt>
                <c:pt idx="2">
                  <c:v>2.4223510740000003</c:v>
                </c:pt>
                <c:pt idx="3">
                  <c:v>2.370886719</c:v>
                </c:pt>
                <c:pt idx="4">
                  <c:v>2.1565424800000002</c:v>
                </c:pt>
                <c:pt idx="5">
                  <c:v>2.2700644529999998</c:v>
                </c:pt>
                <c:pt idx="6">
                  <c:v>2.1696821289999999</c:v>
                </c:pt>
                <c:pt idx="7">
                  <c:v>2.034671753</c:v>
                </c:pt>
                <c:pt idx="8">
                  <c:v>2.0493127439999999</c:v>
                </c:pt>
                <c:pt idx="9">
                  <c:v>2.0483701170000002</c:v>
                </c:pt>
                <c:pt idx="10">
                  <c:v>1.911848389</c:v>
                </c:pt>
                <c:pt idx="11" formatCode="0.000">
                  <c:v>1.8199957280000001</c:v>
                </c:pt>
                <c:pt idx="12">
                  <c:v>1.7426059570000001</c:v>
                </c:pt>
                <c:pt idx="13">
                  <c:v>1.763699951</c:v>
                </c:pt>
                <c:pt idx="14">
                  <c:v>1.616944092</c:v>
                </c:pt>
                <c:pt idx="15">
                  <c:v>1.448415405</c:v>
                </c:pt>
                <c:pt idx="16">
                  <c:v>1.55119165</c:v>
                </c:pt>
                <c:pt idx="17">
                  <c:v>1.5072661129999998</c:v>
                </c:pt>
                <c:pt idx="18">
                  <c:v>1.3969580080000001</c:v>
                </c:pt>
                <c:pt idx="19">
                  <c:v>1.3873468019999999</c:v>
                </c:pt>
                <c:pt idx="20">
                  <c:v>1.317436523</c:v>
                </c:pt>
                <c:pt idx="21">
                  <c:v>1.26972522</c:v>
                </c:pt>
                <c:pt idx="22">
                  <c:v>1.2350937500000001</c:v>
                </c:pt>
                <c:pt idx="23">
                  <c:v>1.2148052979999999</c:v>
                </c:pt>
                <c:pt idx="24">
                  <c:v>1.202780518</c:v>
                </c:pt>
                <c:pt idx="25">
                  <c:v>1.177160889</c:v>
                </c:pt>
                <c:pt idx="26">
                  <c:v>1.144698242</c:v>
                </c:pt>
                <c:pt idx="27">
                  <c:v>1.121275391</c:v>
                </c:pt>
                <c:pt idx="28">
                  <c:v>1.1170681150000001</c:v>
                </c:pt>
                <c:pt idx="29">
                  <c:v>1.1118131100000002</c:v>
                </c:pt>
                <c:pt idx="30">
                  <c:v>1.1004930420000001</c:v>
                </c:pt>
                <c:pt idx="31">
                  <c:v>1.0864411620000001</c:v>
                </c:pt>
                <c:pt idx="32">
                  <c:v>1.086296631</c:v>
                </c:pt>
                <c:pt idx="33">
                  <c:v>1.067955811</c:v>
                </c:pt>
                <c:pt idx="34">
                  <c:v>1.060316528</c:v>
                </c:pt>
                <c:pt idx="35">
                  <c:v>1.0392182620000001</c:v>
                </c:pt>
                <c:pt idx="36">
                  <c:v>1.0388684080000001</c:v>
                </c:pt>
                <c:pt idx="37">
                  <c:v>1.0438183590000001</c:v>
                </c:pt>
                <c:pt idx="38">
                  <c:v>1.04590625</c:v>
                </c:pt>
                <c:pt idx="39">
                  <c:v>1.0442646480000002</c:v>
                </c:pt>
                <c:pt idx="40">
                  <c:v>1.041471558</c:v>
                </c:pt>
                <c:pt idx="41">
                  <c:v>1.0426320800000002</c:v>
                </c:pt>
                <c:pt idx="42">
                  <c:v>1.0374466549999999</c:v>
                </c:pt>
                <c:pt idx="43">
                  <c:v>1.023824402</c:v>
                </c:pt>
                <c:pt idx="44">
                  <c:v>1.0255627440000001</c:v>
                </c:pt>
                <c:pt idx="45">
                  <c:v>1.0277308350000001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2B2-4ED5-B729-B7C5DE82A477}"/>
            </c:ext>
          </c:extLst>
        </c:ser>
        <c:ser>
          <c:idx val="1"/>
          <c:order val="1"/>
          <c:tx>
            <c:strRef>
              <c:f>'Figure 1'!$I$7</c:f>
              <c:strCache>
                <c:ptCount val="1"/>
                <c:pt idx="0">
                  <c:v>Low Uptake</c:v>
                </c:pt>
              </c:strCache>
            </c:strRef>
          </c:tx>
          <c:spPr>
            <a:ln w="22225" cap="rnd">
              <a:solidFill>
                <a:sysClr val="window" lastClr="FFFFFF">
                  <a:lumMod val="65000"/>
                </a:sys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'Figure 1'!$G$8:$G$53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'Figure 1'!$I$8:$I$53</c:f>
              <c:numCache>
                <c:formatCode>General</c:formatCode>
                <c:ptCount val="46"/>
                <c:pt idx="0">
                  <c:v>2.4112221679999997</c:v>
                </c:pt>
                <c:pt idx="1">
                  <c:v>2.355844727</c:v>
                </c:pt>
                <c:pt idx="2">
                  <c:v>2.4223510740000003</c:v>
                </c:pt>
                <c:pt idx="3">
                  <c:v>2.370886719</c:v>
                </c:pt>
                <c:pt idx="4">
                  <c:v>2.1565424800000002</c:v>
                </c:pt>
                <c:pt idx="5">
                  <c:v>2.2700644529999998</c:v>
                </c:pt>
                <c:pt idx="6">
                  <c:v>2.1696821289999999</c:v>
                </c:pt>
                <c:pt idx="7">
                  <c:v>2.034671753</c:v>
                </c:pt>
                <c:pt idx="8">
                  <c:v>2.0493127439999999</c:v>
                </c:pt>
                <c:pt idx="9">
                  <c:v>2.0483701170000002</c:v>
                </c:pt>
                <c:pt idx="10">
                  <c:v>1.911848389</c:v>
                </c:pt>
                <c:pt idx="11" formatCode="0.000">
                  <c:v>1.8199957280000001</c:v>
                </c:pt>
                <c:pt idx="12">
                  <c:v>1.7426059570000001</c:v>
                </c:pt>
                <c:pt idx="13">
                  <c:v>1.763699951</c:v>
                </c:pt>
                <c:pt idx="14">
                  <c:v>1.616944092</c:v>
                </c:pt>
                <c:pt idx="15">
                  <c:v>1.448415405</c:v>
                </c:pt>
                <c:pt idx="16">
                  <c:v>1.55119165</c:v>
                </c:pt>
                <c:pt idx="17">
                  <c:v>1.5069610600000001</c:v>
                </c:pt>
                <c:pt idx="18">
                  <c:v>1.3970336910000001</c:v>
                </c:pt>
                <c:pt idx="19">
                  <c:v>1.383579712</c:v>
                </c:pt>
                <c:pt idx="20">
                  <c:v>1.315469971</c:v>
                </c:pt>
                <c:pt idx="21">
                  <c:v>1.2638880619999999</c:v>
                </c:pt>
                <c:pt idx="22">
                  <c:v>1.2283851320000001</c:v>
                </c:pt>
                <c:pt idx="23">
                  <c:v>1.1993361819999999</c:v>
                </c:pt>
                <c:pt idx="24">
                  <c:v>1.1810838619999999</c:v>
                </c:pt>
                <c:pt idx="25">
                  <c:v>1.1374881589999999</c:v>
                </c:pt>
                <c:pt idx="26">
                  <c:v>1.1127673339999999</c:v>
                </c:pt>
                <c:pt idx="27">
                  <c:v>1.1002929690000001</c:v>
                </c:pt>
                <c:pt idx="28">
                  <c:v>1.089861572</c:v>
                </c:pt>
                <c:pt idx="29">
                  <c:v>1.0731741939999999</c:v>
                </c:pt>
                <c:pt idx="30">
                  <c:v>1.05677417</c:v>
                </c:pt>
                <c:pt idx="31">
                  <c:v>1.054529053</c:v>
                </c:pt>
                <c:pt idx="32">
                  <c:v>1.048948486</c:v>
                </c:pt>
                <c:pt idx="33">
                  <c:v>1.021899414</c:v>
                </c:pt>
                <c:pt idx="34">
                  <c:v>1.0121149899999999</c:v>
                </c:pt>
                <c:pt idx="35">
                  <c:v>1.0029814450000001</c:v>
                </c:pt>
                <c:pt idx="36">
                  <c:v>1.005423889</c:v>
                </c:pt>
                <c:pt idx="37">
                  <c:v>1.00410321</c:v>
                </c:pt>
                <c:pt idx="38">
                  <c:v>1.0085054929999999</c:v>
                </c:pt>
                <c:pt idx="39">
                  <c:v>1.0128474730000001</c:v>
                </c:pt>
                <c:pt idx="40">
                  <c:v>1.0181074220000002</c:v>
                </c:pt>
                <c:pt idx="41">
                  <c:v>1.0254777830000001</c:v>
                </c:pt>
                <c:pt idx="42">
                  <c:v>1.0197859499999999</c:v>
                </c:pt>
                <c:pt idx="43">
                  <c:v>1.0086396479999999</c:v>
                </c:pt>
                <c:pt idx="44">
                  <c:v>1.0035466310000001</c:v>
                </c:pt>
                <c:pt idx="45">
                  <c:v>0.99404113800000005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712-4C26-B7E2-C1AF36B90B2C}"/>
            </c:ext>
          </c:extLst>
        </c:ser>
        <c:ser>
          <c:idx val="0"/>
          <c:order val="2"/>
          <c:tx>
            <c:strRef>
              <c:f>'Figure 1'!$J$7</c:f>
              <c:strCache>
                <c:ptCount val="1"/>
                <c:pt idx="0">
                  <c:v>High Uptake</c:v>
                </c:pt>
              </c:strCache>
            </c:strRef>
          </c:tx>
          <c:spPr>
            <a:ln w="28575" cap="rnd">
              <a:solidFill>
                <a:sysClr val="window" lastClr="FFFFFF">
                  <a:lumMod val="65000"/>
                </a:sys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 1'!$G$8:$G$53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'Figure 1'!$J$8:$J$53</c:f>
              <c:numCache>
                <c:formatCode>General</c:formatCode>
                <c:ptCount val="46"/>
                <c:pt idx="0">
                  <c:v>2.4112221679999997</c:v>
                </c:pt>
                <c:pt idx="1">
                  <c:v>2.355844727</c:v>
                </c:pt>
                <c:pt idx="2">
                  <c:v>2.4223510740000003</c:v>
                </c:pt>
                <c:pt idx="3">
                  <c:v>2.370886719</c:v>
                </c:pt>
                <c:pt idx="4">
                  <c:v>2.1565424800000002</c:v>
                </c:pt>
                <c:pt idx="5">
                  <c:v>2.2700644529999998</c:v>
                </c:pt>
                <c:pt idx="6">
                  <c:v>2.1696821289999999</c:v>
                </c:pt>
                <c:pt idx="7">
                  <c:v>2.034671753</c:v>
                </c:pt>
                <c:pt idx="8">
                  <c:v>2.0493127439999999</c:v>
                </c:pt>
                <c:pt idx="9">
                  <c:v>2.0483701170000002</c:v>
                </c:pt>
                <c:pt idx="10">
                  <c:v>1.911848389</c:v>
                </c:pt>
                <c:pt idx="11" formatCode="0.000">
                  <c:v>1.8199957280000001</c:v>
                </c:pt>
                <c:pt idx="12">
                  <c:v>1.7426059570000001</c:v>
                </c:pt>
                <c:pt idx="13">
                  <c:v>1.763699951</c:v>
                </c:pt>
                <c:pt idx="14">
                  <c:v>1.616944092</c:v>
                </c:pt>
                <c:pt idx="15">
                  <c:v>1.448415405</c:v>
                </c:pt>
                <c:pt idx="16">
                  <c:v>1.55119165</c:v>
                </c:pt>
                <c:pt idx="17">
                  <c:v>1.507369629</c:v>
                </c:pt>
                <c:pt idx="18">
                  <c:v>1.397130615</c:v>
                </c:pt>
                <c:pt idx="19">
                  <c:v>1.384322388</c:v>
                </c:pt>
                <c:pt idx="20">
                  <c:v>1.281206665</c:v>
                </c:pt>
                <c:pt idx="21">
                  <c:v>1.1526634520000001</c:v>
                </c:pt>
                <c:pt idx="22">
                  <c:v>0.99718804900000002</c:v>
                </c:pt>
                <c:pt idx="23">
                  <c:v>0.865183594</c:v>
                </c:pt>
                <c:pt idx="24">
                  <c:v>0.77603503399999996</c:v>
                </c:pt>
                <c:pt idx="25">
                  <c:v>0.71269250500000003</c:v>
                </c:pt>
                <c:pt idx="26">
                  <c:v>0.67831457500000003</c:v>
                </c:pt>
                <c:pt idx="27">
                  <c:v>0.66840649399999996</c:v>
                </c:pt>
                <c:pt idx="28">
                  <c:v>0.66954437299999991</c:v>
                </c:pt>
                <c:pt idx="29">
                  <c:v>0.63732891800000002</c:v>
                </c:pt>
                <c:pt idx="30">
                  <c:v>0.61863915999999997</c:v>
                </c:pt>
                <c:pt idx="31">
                  <c:v>0.61381970200000002</c:v>
                </c:pt>
                <c:pt idx="32">
                  <c:v>0.61210845899999999</c:v>
                </c:pt>
                <c:pt idx="33">
                  <c:v>0.62439654499999997</c:v>
                </c:pt>
                <c:pt idx="34">
                  <c:v>0.62017877199999993</c:v>
                </c:pt>
                <c:pt idx="35">
                  <c:v>0.63118725600000003</c:v>
                </c:pt>
                <c:pt idx="36">
                  <c:v>0.6279598999999999</c:v>
                </c:pt>
                <c:pt idx="37">
                  <c:v>0.62825506600000003</c:v>
                </c:pt>
                <c:pt idx="38">
                  <c:v>0.63307086200000007</c:v>
                </c:pt>
                <c:pt idx="39">
                  <c:v>0.63193847700000005</c:v>
                </c:pt>
                <c:pt idx="40">
                  <c:v>0.63422692899999999</c:v>
                </c:pt>
                <c:pt idx="41">
                  <c:v>0.63000347899999998</c:v>
                </c:pt>
                <c:pt idx="42">
                  <c:v>0.62553887899999994</c:v>
                </c:pt>
                <c:pt idx="43">
                  <c:v>0.61620611599999997</c:v>
                </c:pt>
                <c:pt idx="44">
                  <c:v>0.61483673100000003</c:v>
                </c:pt>
                <c:pt idx="45">
                  <c:v>0.61420672600000004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712-4C26-B7E2-C1AF36B90B2C}"/>
            </c:ext>
          </c:extLst>
        </c:ser>
        <c:ser>
          <c:idx val="2"/>
          <c:order val="3"/>
          <c:tx>
            <c:strRef>
              <c:f>'Figure 1'!$K$7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'Figure 1'!$G$8:$G$53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'Figure 1'!$K$8:$K$53</c:f>
              <c:numCache>
                <c:formatCode>General</c:formatCode>
                <c:ptCount val="46"/>
                <c:pt idx="0">
                  <c:v>2.4112221679999997</c:v>
                </c:pt>
                <c:pt idx="1">
                  <c:v>2.355844727</c:v>
                </c:pt>
                <c:pt idx="2">
                  <c:v>2.4223510740000003</c:v>
                </c:pt>
                <c:pt idx="3">
                  <c:v>2.370886719</c:v>
                </c:pt>
                <c:pt idx="4">
                  <c:v>2.1565424800000002</c:v>
                </c:pt>
                <c:pt idx="5">
                  <c:v>2.2700644529999998</c:v>
                </c:pt>
                <c:pt idx="6">
                  <c:v>2.1696821289999999</c:v>
                </c:pt>
                <c:pt idx="7">
                  <c:v>2.034671753</c:v>
                </c:pt>
                <c:pt idx="8">
                  <c:v>2.0493127439999999</c:v>
                </c:pt>
                <c:pt idx="9">
                  <c:v>2.0483701170000002</c:v>
                </c:pt>
                <c:pt idx="10">
                  <c:v>1.911848389</c:v>
                </c:pt>
                <c:pt idx="11" formatCode="0.000">
                  <c:v>1.8199957280000001</c:v>
                </c:pt>
                <c:pt idx="12">
                  <c:v>1.7426059570000001</c:v>
                </c:pt>
                <c:pt idx="13">
                  <c:v>1.763699951</c:v>
                </c:pt>
                <c:pt idx="14">
                  <c:v>1.616944092</c:v>
                </c:pt>
                <c:pt idx="15">
                  <c:v>1.448415405</c:v>
                </c:pt>
                <c:pt idx="16">
                  <c:v>1.55119165</c:v>
                </c:pt>
                <c:pt idx="17">
                  <c:v>1.5070251459999999</c:v>
                </c:pt>
                <c:pt idx="18">
                  <c:v>1.396994141</c:v>
                </c:pt>
                <c:pt idx="19">
                  <c:v>1.3956522219999998</c:v>
                </c:pt>
                <c:pt idx="20">
                  <c:v>1.2952694090000001</c:v>
                </c:pt>
                <c:pt idx="21">
                  <c:v>1.161606812</c:v>
                </c:pt>
                <c:pt idx="22">
                  <c:v>1.0271458740000001</c:v>
                </c:pt>
                <c:pt idx="23">
                  <c:v>0.91693603499999998</c:v>
                </c:pt>
                <c:pt idx="24">
                  <c:v>0.83838586399999993</c:v>
                </c:pt>
                <c:pt idx="25">
                  <c:v>0.78214666700000002</c:v>
                </c:pt>
                <c:pt idx="26">
                  <c:v>0.75564837600000001</c:v>
                </c:pt>
                <c:pt idx="27">
                  <c:v>0.73927801500000001</c:v>
                </c:pt>
                <c:pt idx="28">
                  <c:v>0.73739050299999997</c:v>
                </c:pt>
                <c:pt idx="29">
                  <c:v>0.72540863</c:v>
                </c:pt>
                <c:pt idx="30">
                  <c:v>0.72300372300000004</c:v>
                </c:pt>
                <c:pt idx="31">
                  <c:v>0.72033148200000008</c:v>
                </c:pt>
                <c:pt idx="32">
                  <c:v>0.71539935300000002</c:v>
                </c:pt>
                <c:pt idx="33">
                  <c:v>0.70949877900000002</c:v>
                </c:pt>
                <c:pt idx="34">
                  <c:v>0.70680993699999994</c:v>
                </c:pt>
                <c:pt idx="35">
                  <c:v>0.70714361599999997</c:v>
                </c:pt>
                <c:pt idx="36">
                  <c:v>0.71367370600000002</c:v>
                </c:pt>
                <c:pt idx="37">
                  <c:v>0.71882476799999995</c:v>
                </c:pt>
                <c:pt idx="38">
                  <c:v>0.71810748300000005</c:v>
                </c:pt>
                <c:pt idx="39">
                  <c:v>0.70897277799999991</c:v>
                </c:pt>
                <c:pt idx="40">
                  <c:v>0.70416845699999997</c:v>
                </c:pt>
                <c:pt idx="41">
                  <c:v>0.69485827600000005</c:v>
                </c:pt>
                <c:pt idx="42">
                  <c:v>0.69266986099999994</c:v>
                </c:pt>
                <c:pt idx="43">
                  <c:v>0.68774249300000001</c:v>
                </c:pt>
                <c:pt idx="44">
                  <c:v>0.68805725099999993</c:v>
                </c:pt>
                <c:pt idx="45">
                  <c:v>0.68326837200000001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712-4C26-B7E2-C1AF36B90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67680"/>
        <c:axId val="690821536"/>
      </c:lineChart>
      <c:catAx>
        <c:axId val="16256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0821536"/>
        <c:crosses val="autoZero"/>
        <c:auto val="1"/>
        <c:lblAlgn val="ctr"/>
        <c:lblOffset val="100"/>
        <c:tickLblSkip val="15"/>
        <c:tickMarkSkip val="15"/>
        <c:noMultiLvlLbl val="0"/>
      </c:catAx>
      <c:valAx>
        <c:axId val="6908215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2567680"/>
        <c:crossesAt val="18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829737531327976"/>
          <c:y val="0.15703546920119987"/>
          <c:w val="0.54292893943812592"/>
          <c:h val="0.70886306427132406"/>
        </c:manualLayout>
      </c:layout>
      <c:barChart>
        <c:barDir val="bar"/>
        <c:grouping val="stacked"/>
        <c:varyColors val="0"/>
        <c:ser>
          <c:idx val="8"/>
          <c:order val="0"/>
          <c:tx>
            <c:strRef>
              <c:f>Ren_Reg!$E$1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Ren_Reg!$E$2:$E$15</c:f>
              <c:numCache>
                <c:formatCode>General</c:formatCode>
                <c:ptCount val="14"/>
                <c:pt idx="0">
                  <c:v>201.17892499999999</c:v>
                </c:pt>
                <c:pt idx="1">
                  <c:v>72.562195000000003</c:v>
                </c:pt>
                <c:pt idx="2">
                  <c:v>101.408447</c:v>
                </c:pt>
                <c:pt idx="3">
                  <c:v>66.641898999999995</c:v>
                </c:pt>
                <c:pt idx="4">
                  <c:v>23.367885999999999</c:v>
                </c:pt>
                <c:pt idx="5">
                  <c:v>97.471564999999998</c:v>
                </c:pt>
                <c:pt idx="6">
                  <c:v>68.660552999999993</c:v>
                </c:pt>
                <c:pt idx="7">
                  <c:v>76.571838</c:v>
                </c:pt>
                <c:pt idx="8">
                  <c:v>87.588722000000004</c:v>
                </c:pt>
                <c:pt idx="9">
                  <c:v>63.235931000000001</c:v>
                </c:pt>
                <c:pt idx="10">
                  <c:v>102.93459300000001</c:v>
                </c:pt>
                <c:pt idx="11">
                  <c:v>25.279968</c:v>
                </c:pt>
                <c:pt idx="12">
                  <c:v>88.073348999999993</c:v>
                </c:pt>
                <c:pt idx="13">
                  <c:v>25.452559999999998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D2-422E-82F9-9DB402E5A2C0}"/>
            </c:ext>
          </c:extLst>
        </c:ser>
        <c:ser>
          <c:idx val="6"/>
          <c:order val="1"/>
          <c:tx>
            <c:strRef>
              <c:f>Ren_Reg!$F$1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Ren_Reg!$F$2:$F$15</c:f>
              <c:numCache>
                <c:formatCode>General</c:formatCode>
                <c:ptCount val="14"/>
                <c:pt idx="0">
                  <c:v>119.31173</c:v>
                </c:pt>
                <c:pt idx="1">
                  <c:v>125.897199999999</c:v>
                </c:pt>
                <c:pt idx="2">
                  <c:v>126.346664</c:v>
                </c:pt>
                <c:pt idx="3">
                  <c:v>126.77287200000001</c:v>
                </c:pt>
                <c:pt idx="4">
                  <c:v>136.79084800000001</c:v>
                </c:pt>
                <c:pt idx="5">
                  <c:v>125.81062300000001</c:v>
                </c:pt>
                <c:pt idx="6">
                  <c:v>123.786423</c:v>
                </c:pt>
                <c:pt idx="7">
                  <c:v>127.600966999999</c:v>
                </c:pt>
                <c:pt idx="8">
                  <c:v>125.524215999999</c:v>
                </c:pt>
                <c:pt idx="9">
                  <c:v>126.230727999999</c:v>
                </c:pt>
                <c:pt idx="10">
                  <c:v>128.18821699999901</c:v>
                </c:pt>
                <c:pt idx="11">
                  <c:v>132.94096400000001</c:v>
                </c:pt>
                <c:pt idx="12">
                  <c:v>123.833786</c:v>
                </c:pt>
                <c:pt idx="13">
                  <c:v>134.102127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D2-422E-82F9-9DB402E5A2C0}"/>
            </c:ext>
          </c:extLst>
        </c:ser>
        <c:ser>
          <c:idx val="4"/>
          <c:order val="2"/>
          <c:tx>
            <c:strRef>
              <c:f>Ren_Reg!$G$1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Ren_Reg!$G$2:$G$15</c:f>
              <c:numCache>
                <c:formatCode>General</c:formatCode>
                <c:ptCount val="14"/>
                <c:pt idx="0">
                  <c:v>94.776611000000003</c:v>
                </c:pt>
                <c:pt idx="1">
                  <c:v>75.938309000000004</c:v>
                </c:pt>
                <c:pt idx="2">
                  <c:v>87.876907000000003</c:v>
                </c:pt>
                <c:pt idx="3">
                  <c:v>68.607315</c:v>
                </c:pt>
                <c:pt idx="4">
                  <c:v>93.740905999999995</c:v>
                </c:pt>
                <c:pt idx="5">
                  <c:v>89.352103999999997</c:v>
                </c:pt>
                <c:pt idx="6">
                  <c:v>70.861312999999996</c:v>
                </c:pt>
                <c:pt idx="7">
                  <c:v>78.090012000000002</c:v>
                </c:pt>
                <c:pt idx="8">
                  <c:v>77.609313999999998</c:v>
                </c:pt>
                <c:pt idx="9">
                  <c:v>71.774405999999999</c:v>
                </c:pt>
                <c:pt idx="10">
                  <c:v>89.352103999999997</c:v>
                </c:pt>
                <c:pt idx="11">
                  <c:v>76.424744000000004</c:v>
                </c:pt>
                <c:pt idx="12">
                  <c:v>85.210509999999999</c:v>
                </c:pt>
                <c:pt idx="13">
                  <c:v>61.237639999999999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0D2-422E-82F9-9DB402E5A2C0}"/>
            </c:ext>
          </c:extLst>
        </c:ser>
        <c:ser>
          <c:idx val="5"/>
          <c:order val="3"/>
          <c:tx>
            <c:strRef>
              <c:f>Ren_Reg!$H$1</c:f>
              <c:strCache>
                <c:ptCount val="1"/>
                <c:pt idx="0">
                  <c:v>oil and gas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Ren_Reg!$H$2:$H$15</c:f>
              <c:numCache>
                <c:formatCode>General</c:formatCode>
                <c:ptCount val="14"/>
                <c:pt idx="0">
                  <c:v>520.24103600000001</c:v>
                </c:pt>
                <c:pt idx="1">
                  <c:v>729.90677600000004</c:v>
                </c:pt>
                <c:pt idx="2">
                  <c:v>581.39238799999998</c:v>
                </c:pt>
                <c:pt idx="3">
                  <c:v>805.33440799999903</c:v>
                </c:pt>
                <c:pt idx="4">
                  <c:v>609.41956800000003</c:v>
                </c:pt>
                <c:pt idx="5">
                  <c:v>851.52048500000001</c:v>
                </c:pt>
                <c:pt idx="6">
                  <c:v>703.46638199999995</c:v>
                </c:pt>
                <c:pt idx="7">
                  <c:v>739.68002999999999</c:v>
                </c:pt>
                <c:pt idx="8">
                  <c:v>703.64005699999996</c:v>
                </c:pt>
                <c:pt idx="9">
                  <c:v>754.98384399999998</c:v>
                </c:pt>
                <c:pt idx="10">
                  <c:v>880.600998</c:v>
                </c:pt>
                <c:pt idx="11">
                  <c:v>609.54628000000002</c:v>
                </c:pt>
                <c:pt idx="12">
                  <c:v>821.07952899999998</c:v>
                </c:pt>
                <c:pt idx="13">
                  <c:v>597.01741000000004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0D2-422E-82F9-9DB402E5A2C0}"/>
            </c:ext>
          </c:extLst>
        </c:ser>
        <c:ser>
          <c:idx val="0"/>
          <c:order val="4"/>
          <c:tx>
            <c:strRef>
              <c:f>Ren_Reg!$I$1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Ren_Reg!$I$2:$I$15</c:f>
              <c:numCache>
                <c:formatCode>General</c:formatCode>
                <c:ptCount val="14"/>
                <c:pt idx="0">
                  <c:v>145.04591400000001</c:v>
                </c:pt>
                <c:pt idx="1">
                  <c:v>374.09903000000003</c:v>
                </c:pt>
                <c:pt idx="2">
                  <c:v>391.22659299999998</c:v>
                </c:pt>
                <c:pt idx="3">
                  <c:v>360.382294</c:v>
                </c:pt>
                <c:pt idx="4">
                  <c:v>482.69134500000001</c:v>
                </c:pt>
                <c:pt idx="5">
                  <c:v>345.78149400000001</c:v>
                </c:pt>
                <c:pt idx="6">
                  <c:v>390.731537</c:v>
                </c:pt>
                <c:pt idx="7">
                  <c:v>377.98950200000002</c:v>
                </c:pt>
                <c:pt idx="8">
                  <c:v>354.23751800000002</c:v>
                </c:pt>
                <c:pt idx="9">
                  <c:v>354.90960699999999</c:v>
                </c:pt>
                <c:pt idx="10">
                  <c:v>353.29019199999999</c:v>
                </c:pt>
                <c:pt idx="11">
                  <c:v>485.19686899999999</c:v>
                </c:pt>
                <c:pt idx="12">
                  <c:v>350.354828</c:v>
                </c:pt>
                <c:pt idx="13">
                  <c:v>474.02484099999998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0D2-422E-82F9-9DB402E5A2C0}"/>
            </c:ext>
          </c:extLst>
        </c:ser>
        <c:ser>
          <c:idx val="1"/>
          <c:order val="5"/>
          <c:tx>
            <c:strRef>
              <c:f>Ren_Reg!$J$1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Ren_Reg!$J$2:$J$15</c:f>
              <c:numCache>
                <c:formatCode>General</c:formatCode>
                <c:ptCount val="14"/>
                <c:pt idx="0">
                  <c:v>125.05143700000001</c:v>
                </c:pt>
                <c:pt idx="1">
                  <c:v>920.42968800000006</c:v>
                </c:pt>
                <c:pt idx="2">
                  <c:v>1013.071289</c:v>
                </c:pt>
                <c:pt idx="3">
                  <c:v>853.53735400000005</c:v>
                </c:pt>
                <c:pt idx="4">
                  <c:v>1256.423096</c:v>
                </c:pt>
                <c:pt idx="5">
                  <c:v>549.852844</c:v>
                </c:pt>
                <c:pt idx="6">
                  <c:v>854.23803699999996</c:v>
                </c:pt>
                <c:pt idx="7">
                  <c:v>961.42199700000003</c:v>
                </c:pt>
                <c:pt idx="8">
                  <c:v>862.91272000000004</c:v>
                </c:pt>
                <c:pt idx="9">
                  <c:v>978.63848900000005</c:v>
                </c:pt>
                <c:pt idx="10">
                  <c:v>587.10607900000002</c:v>
                </c:pt>
                <c:pt idx="11">
                  <c:v>1399.0505370000001</c:v>
                </c:pt>
                <c:pt idx="12">
                  <c:v>532.29187000000002</c:v>
                </c:pt>
                <c:pt idx="13">
                  <c:v>1240.1635739999999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0D2-422E-82F9-9DB402E5A2C0}"/>
            </c:ext>
          </c:extLst>
        </c:ser>
        <c:ser>
          <c:idx val="2"/>
          <c:order val="6"/>
          <c:tx>
            <c:strRef>
              <c:f>Ren_Reg!$K$1</c:f>
              <c:strCache>
                <c:ptCount val="1"/>
                <c:pt idx="0">
                  <c:v>diurnal storage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invertIfNegative val="0"/>
          <c:cat>
            <c:strRef>
              <c:f>Ren_Reg!$D$2:$D$15</c:f>
              <c:strCache>
                <c:ptCount val="14"/>
                <c:pt idx="0">
                  <c:v>2022</c:v>
                </c:pt>
                <c:pt idx="1">
                  <c:v>Reference</c:v>
                </c:pt>
                <c:pt idx="2">
                  <c:v>Low Oil and Gas Supply</c:v>
                </c:pt>
                <c:pt idx="3">
                  <c:v>High Oil and Gas Supply</c:v>
                </c:pt>
                <c:pt idx="4">
                  <c:v>Low ZTC</c:v>
                </c:pt>
                <c:pt idx="5">
                  <c:v>High ZTC</c:v>
                </c:pt>
                <c:pt idx="6">
                  <c:v>Low Economic Growth</c:v>
                </c:pt>
                <c:pt idx="7">
                  <c:v>High Economic Growth</c:v>
                </c:pt>
                <c:pt idx="8">
                  <c:v>Low Oil Price</c:v>
                </c:pt>
                <c:pt idx="9">
                  <c:v>High Oil Price</c:v>
                </c:pt>
                <c:pt idx="10">
                  <c:v>High Economic Growth-High ZTC</c:v>
                </c:pt>
                <c:pt idx="11">
                  <c:v>High Economic Growth-Low ZTC</c:v>
                </c:pt>
                <c:pt idx="12">
                  <c:v>Low Economic Growth-High ZTC</c:v>
                </c:pt>
                <c:pt idx="13">
                  <c:v>Low Economic Growth-Low ZTC</c:v>
                </c:pt>
              </c:strCache>
            </c:strRef>
          </c:cat>
          <c:val>
            <c:numRef>
              <c:f>Ren_Reg!$K$2:$K$15</c:f>
              <c:numCache>
                <c:formatCode>General</c:formatCode>
                <c:ptCount val="14"/>
                <c:pt idx="0">
                  <c:v>6.3204000000000002</c:v>
                </c:pt>
                <c:pt idx="1">
                  <c:v>163.53500399999999</c:v>
                </c:pt>
                <c:pt idx="2">
                  <c:v>260.852509</c:v>
                </c:pt>
                <c:pt idx="3">
                  <c:v>113.418762</c:v>
                </c:pt>
                <c:pt idx="4">
                  <c:v>285.04040500000002</c:v>
                </c:pt>
                <c:pt idx="5">
                  <c:v>46.536605999999999</c:v>
                </c:pt>
                <c:pt idx="6">
                  <c:v>153.41795300000001</c:v>
                </c:pt>
                <c:pt idx="7">
                  <c:v>192.583527</c:v>
                </c:pt>
                <c:pt idx="8">
                  <c:v>159.71504200000001</c:v>
                </c:pt>
                <c:pt idx="9">
                  <c:v>193.147659</c:v>
                </c:pt>
                <c:pt idx="10">
                  <c:v>54.678317999999997</c:v>
                </c:pt>
                <c:pt idx="11">
                  <c:v>324.989441</c:v>
                </c:pt>
                <c:pt idx="12">
                  <c:v>40.846606999999999</c:v>
                </c:pt>
                <c:pt idx="13">
                  <c:v>264.38549799999998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D2-422E-82F9-9DB402E5A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690817184"/>
        <c:axId val="690822080"/>
      </c:barChart>
      <c:catAx>
        <c:axId val="690817184"/>
        <c:scaling>
          <c:orientation val="maxMin"/>
        </c:scaling>
        <c:delete val="0"/>
        <c:axPos val="l"/>
        <c:numFmt formatCode="[Black]#,###;[Red]#,###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0822080"/>
        <c:crosses val="autoZero"/>
        <c:auto val="1"/>
        <c:lblAlgn val="ctr"/>
        <c:lblOffset val="100"/>
        <c:noMultiLvlLbl val="0"/>
      </c:catAx>
      <c:valAx>
        <c:axId val="690822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0817184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3146068076819"/>
          <c:y val="0.17664461565930403"/>
          <c:w val="0.68200488083061861"/>
          <c:h val="0.66427823034420586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3.6635939999999998</c:v>
                </c:pt>
                <c:pt idx="1">
                  <c:v>5.6494869999999997</c:v>
                </c:pt>
                <c:pt idx="2">
                  <c:v>10.405256</c:v>
                </c:pt>
                <c:pt idx="3">
                  <c:v>18.092445000000001</c:v>
                </c:pt>
                <c:pt idx="4">
                  <c:v>29.949718000000001</c:v>
                </c:pt>
                <c:pt idx="5">
                  <c:v>41.662323000000001</c:v>
                </c:pt>
                <c:pt idx="6">
                  <c:v>59.017932999999999</c:v>
                </c:pt>
                <c:pt idx="7">
                  <c:v>82.823089999999993</c:v>
                </c:pt>
                <c:pt idx="8">
                  <c:v>99.953445000000002</c:v>
                </c:pt>
                <c:pt idx="9">
                  <c:v>115.27969400000001</c:v>
                </c:pt>
                <c:pt idx="10">
                  <c:v>139.82197600000001</c:v>
                </c:pt>
                <c:pt idx="11">
                  <c:v>175.81161499999999</c:v>
                </c:pt>
                <c:pt idx="12">
                  <c:v>205.06369000000001</c:v>
                </c:pt>
                <c:pt idx="13">
                  <c:v>256.96566799999999</c:v>
                </c:pt>
                <c:pt idx="14">
                  <c:v>341.29290800000001</c:v>
                </c:pt>
                <c:pt idx="15">
                  <c:v>473.41220099999998</c:v>
                </c:pt>
                <c:pt idx="16">
                  <c:v>619.20330799999999</c:v>
                </c:pt>
                <c:pt idx="17">
                  <c:v>789.89080799999999</c:v>
                </c:pt>
                <c:pt idx="18">
                  <c:v>949.73010299999999</c:v>
                </c:pt>
                <c:pt idx="19">
                  <c:v>1020.996216</c:v>
                </c:pt>
                <c:pt idx="20">
                  <c:v>1064.469482</c:v>
                </c:pt>
                <c:pt idx="21">
                  <c:v>1147.0729980000001</c:v>
                </c:pt>
                <c:pt idx="22">
                  <c:v>1193.077393</c:v>
                </c:pt>
                <c:pt idx="23">
                  <c:v>1220.6621090000001</c:v>
                </c:pt>
                <c:pt idx="24">
                  <c:v>1294.5119629999999</c:v>
                </c:pt>
                <c:pt idx="25">
                  <c:v>1377.121582</c:v>
                </c:pt>
                <c:pt idx="26">
                  <c:v>1479.904419</c:v>
                </c:pt>
                <c:pt idx="27">
                  <c:v>1559.8330080000001</c:v>
                </c:pt>
                <c:pt idx="28">
                  <c:v>1613.983154</c:v>
                </c:pt>
                <c:pt idx="29">
                  <c:v>1659.161621</c:v>
                </c:pt>
                <c:pt idx="30">
                  <c:v>1720.7126459999999</c:v>
                </c:pt>
                <c:pt idx="31">
                  <c:v>1768.974487</c:v>
                </c:pt>
                <c:pt idx="32">
                  <c:v>1854.107422</c:v>
                </c:pt>
                <c:pt idx="33">
                  <c:v>1981.0541989999999</c:v>
                </c:pt>
                <c:pt idx="34">
                  <c:v>2091.7102049999999</c:v>
                </c:pt>
                <c:pt idx="35">
                  <c:v>2181.6811520000001</c:v>
                </c:pt>
                <c:pt idx="36">
                  <c:v>2239.4116210000002</c:v>
                </c:pt>
                <c:pt idx="37">
                  <c:v>2302.405518</c:v>
                </c:pt>
                <c:pt idx="38">
                  <c:v>2384.6364749999998</c:v>
                </c:pt>
                <c:pt idx="39">
                  <c:v>2464.6440429999998</c:v>
                </c:pt>
                <c:pt idx="40">
                  <c:v>2569.8400879999999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A5-4D81-8192-0AF83899C3A8}"/>
            </c:ext>
          </c:extLst>
        </c:ser>
        <c:ser>
          <c:idx val="3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3.6635939999999998</c:v>
                </c:pt>
                <c:pt idx="1">
                  <c:v>5.6494869999999997</c:v>
                </c:pt>
                <c:pt idx="2">
                  <c:v>10.405256</c:v>
                </c:pt>
                <c:pt idx="3">
                  <c:v>18.092445000000001</c:v>
                </c:pt>
                <c:pt idx="4">
                  <c:v>29.949718000000001</c:v>
                </c:pt>
                <c:pt idx="5">
                  <c:v>41.662323000000001</c:v>
                </c:pt>
                <c:pt idx="6">
                  <c:v>59.017932999999999</c:v>
                </c:pt>
                <c:pt idx="7">
                  <c:v>82.823089999999993</c:v>
                </c:pt>
                <c:pt idx="8">
                  <c:v>99.953445000000002</c:v>
                </c:pt>
                <c:pt idx="9">
                  <c:v>115.27969400000001</c:v>
                </c:pt>
                <c:pt idx="10">
                  <c:v>139.82197600000001</c:v>
                </c:pt>
                <c:pt idx="11">
                  <c:v>175.81161499999999</c:v>
                </c:pt>
                <c:pt idx="12">
                  <c:v>204.91502399999999</c:v>
                </c:pt>
                <c:pt idx="13">
                  <c:v>256.61792000000003</c:v>
                </c:pt>
                <c:pt idx="14">
                  <c:v>338.80694599999998</c:v>
                </c:pt>
                <c:pt idx="15">
                  <c:v>391.81317100000001</c:v>
                </c:pt>
                <c:pt idx="16">
                  <c:v>433.01312300000001</c:v>
                </c:pt>
                <c:pt idx="17">
                  <c:v>469.13330100000002</c:v>
                </c:pt>
                <c:pt idx="18">
                  <c:v>504.38848899999999</c:v>
                </c:pt>
                <c:pt idx="19">
                  <c:v>524.553223</c:v>
                </c:pt>
                <c:pt idx="20">
                  <c:v>538.95300299999997</c:v>
                </c:pt>
                <c:pt idx="21">
                  <c:v>555.47058100000004</c:v>
                </c:pt>
                <c:pt idx="22">
                  <c:v>579.10052499999995</c:v>
                </c:pt>
                <c:pt idx="23">
                  <c:v>620.51361099999997</c:v>
                </c:pt>
                <c:pt idx="24">
                  <c:v>663.82403599999998</c:v>
                </c:pt>
                <c:pt idx="25">
                  <c:v>718.43438700000002</c:v>
                </c:pt>
                <c:pt idx="26">
                  <c:v>738.15801999999996</c:v>
                </c:pt>
                <c:pt idx="27">
                  <c:v>762.097534</c:v>
                </c:pt>
                <c:pt idx="28">
                  <c:v>795.91790800000001</c:v>
                </c:pt>
                <c:pt idx="29">
                  <c:v>822.57299799999998</c:v>
                </c:pt>
                <c:pt idx="30">
                  <c:v>848.95025599999997</c:v>
                </c:pt>
                <c:pt idx="31">
                  <c:v>872.01165800000001</c:v>
                </c:pt>
                <c:pt idx="32">
                  <c:v>886.51196300000004</c:v>
                </c:pt>
                <c:pt idx="33">
                  <c:v>897.56140100000005</c:v>
                </c:pt>
                <c:pt idx="34">
                  <c:v>914.07488999999998</c:v>
                </c:pt>
                <c:pt idx="35">
                  <c:v>939.23870799999997</c:v>
                </c:pt>
                <c:pt idx="36">
                  <c:v>966.43426499999998</c:v>
                </c:pt>
                <c:pt idx="37">
                  <c:v>989.97076400000003</c:v>
                </c:pt>
                <c:pt idx="38">
                  <c:v>1009.647827</c:v>
                </c:pt>
                <c:pt idx="39">
                  <c:v>1029.6176760000001</c:v>
                </c:pt>
                <c:pt idx="40">
                  <c:v>1057.6104740000001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A5-4D81-8192-0AF83899C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817728"/>
        <c:axId val="690820992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3.6635939999999998</c:v>
                </c:pt>
                <c:pt idx="1">
                  <c:v>5.6494869999999997</c:v>
                </c:pt>
                <c:pt idx="2">
                  <c:v>10.405256</c:v>
                </c:pt>
                <c:pt idx="3">
                  <c:v>18.092445000000001</c:v>
                </c:pt>
                <c:pt idx="4">
                  <c:v>29.949718000000001</c:v>
                </c:pt>
                <c:pt idx="5">
                  <c:v>41.662323000000001</c:v>
                </c:pt>
                <c:pt idx="6">
                  <c:v>59.017932999999999</c:v>
                </c:pt>
                <c:pt idx="7">
                  <c:v>82.823089999999993</c:v>
                </c:pt>
                <c:pt idx="8">
                  <c:v>99.953445000000002</c:v>
                </c:pt>
                <c:pt idx="9">
                  <c:v>115.27969400000001</c:v>
                </c:pt>
                <c:pt idx="10">
                  <c:v>139.82197600000001</c:v>
                </c:pt>
                <c:pt idx="11">
                  <c:v>175.81161499999999</c:v>
                </c:pt>
                <c:pt idx="12">
                  <c:v>205.036057</c:v>
                </c:pt>
                <c:pt idx="13">
                  <c:v>256.96063199999998</c:v>
                </c:pt>
                <c:pt idx="14">
                  <c:v>340.97277800000001</c:v>
                </c:pt>
                <c:pt idx="15">
                  <c:v>467.74664300000001</c:v>
                </c:pt>
                <c:pt idx="16">
                  <c:v>609.45904499999995</c:v>
                </c:pt>
                <c:pt idx="17">
                  <c:v>740.28387499999997</c:v>
                </c:pt>
                <c:pt idx="18">
                  <c:v>822.93804899999998</c:v>
                </c:pt>
                <c:pt idx="19">
                  <c:v>875.13500999999997</c:v>
                </c:pt>
                <c:pt idx="20">
                  <c:v>911.15679899999998</c:v>
                </c:pt>
                <c:pt idx="21">
                  <c:v>963.16156000000001</c:v>
                </c:pt>
                <c:pt idx="22">
                  <c:v>1028.0117190000001</c:v>
                </c:pt>
                <c:pt idx="23">
                  <c:v>1076.8211670000001</c:v>
                </c:pt>
                <c:pt idx="24">
                  <c:v>1122.4106449999999</c:v>
                </c:pt>
                <c:pt idx="25">
                  <c:v>1151.1918949999999</c:v>
                </c:pt>
                <c:pt idx="26">
                  <c:v>1199.022461</c:v>
                </c:pt>
                <c:pt idx="27">
                  <c:v>1246.7198490000001</c:v>
                </c:pt>
                <c:pt idx="28">
                  <c:v>1295.5960689999999</c:v>
                </c:pt>
                <c:pt idx="29">
                  <c:v>1331.621948</c:v>
                </c:pt>
                <c:pt idx="30">
                  <c:v>1377.7451169999999</c:v>
                </c:pt>
                <c:pt idx="31">
                  <c:v>1407.4841309999999</c:v>
                </c:pt>
                <c:pt idx="32">
                  <c:v>1439.8161620000001</c:v>
                </c:pt>
                <c:pt idx="33">
                  <c:v>1477.3801269999999</c:v>
                </c:pt>
                <c:pt idx="34">
                  <c:v>1526.9357910000001</c:v>
                </c:pt>
                <c:pt idx="35">
                  <c:v>1572.937134</c:v>
                </c:pt>
                <c:pt idx="36">
                  <c:v>1636.6370850000001</c:v>
                </c:pt>
                <c:pt idx="37">
                  <c:v>1681.697754</c:v>
                </c:pt>
                <c:pt idx="38">
                  <c:v>1724.794678</c:v>
                </c:pt>
                <c:pt idx="39">
                  <c:v>1774.6804199999999</c:v>
                </c:pt>
                <c:pt idx="40">
                  <c:v>1828.0029300000001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A5-4D81-8192-0AF83899C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817728"/>
        <c:axId val="690820992"/>
      </c:lineChart>
      <c:catAx>
        <c:axId val="69081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2099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908209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17728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3146068076819"/>
          <c:y val="0.17664461565930403"/>
          <c:w val="0.68200488083061861"/>
          <c:h val="0.66059879507087838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806.96832300000005</c:v>
                </c:pt>
                <c:pt idx="1">
                  <c:v>790.20434599999999</c:v>
                </c:pt>
                <c:pt idx="2">
                  <c:v>769.33129899999994</c:v>
                </c:pt>
                <c:pt idx="3">
                  <c:v>789.016479</c:v>
                </c:pt>
                <c:pt idx="4">
                  <c:v>797.16595500000005</c:v>
                </c:pt>
                <c:pt idx="5">
                  <c:v>797.17785600000002</c:v>
                </c:pt>
                <c:pt idx="6">
                  <c:v>805.69397000000004</c:v>
                </c:pt>
                <c:pt idx="7">
                  <c:v>804.94964600000003</c:v>
                </c:pt>
                <c:pt idx="8">
                  <c:v>807.084473</c:v>
                </c:pt>
                <c:pt idx="9">
                  <c:v>809.40924099999995</c:v>
                </c:pt>
                <c:pt idx="10">
                  <c:v>789.87884499999996</c:v>
                </c:pt>
                <c:pt idx="11">
                  <c:v>778.18798800000002</c:v>
                </c:pt>
                <c:pt idx="12">
                  <c:v>771.98443599999996</c:v>
                </c:pt>
                <c:pt idx="13">
                  <c:v>783.71594200000004</c:v>
                </c:pt>
                <c:pt idx="14">
                  <c:v>789.40698199999997</c:v>
                </c:pt>
                <c:pt idx="15">
                  <c:v>782.25933799999996</c:v>
                </c:pt>
                <c:pt idx="16">
                  <c:v>774.68505900000002</c:v>
                </c:pt>
                <c:pt idx="17">
                  <c:v>774.68408199999999</c:v>
                </c:pt>
                <c:pt idx="18">
                  <c:v>774.69872999999995</c:v>
                </c:pt>
                <c:pt idx="19">
                  <c:v>774.69592299999999</c:v>
                </c:pt>
                <c:pt idx="20">
                  <c:v>774.69598399999995</c:v>
                </c:pt>
                <c:pt idx="21">
                  <c:v>774.69689900000003</c:v>
                </c:pt>
                <c:pt idx="22">
                  <c:v>774.694885</c:v>
                </c:pt>
                <c:pt idx="23">
                  <c:v>756.96398899999997</c:v>
                </c:pt>
                <c:pt idx="24">
                  <c:v>747.19860800000004</c:v>
                </c:pt>
                <c:pt idx="25">
                  <c:v>747.19860800000004</c:v>
                </c:pt>
                <c:pt idx="26">
                  <c:v>747.19860800000004</c:v>
                </c:pt>
                <c:pt idx="27">
                  <c:v>747.19860800000004</c:v>
                </c:pt>
                <c:pt idx="28">
                  <c:v>739.67443800000001</c:v>
                </c:pt>
                <c:pt idx="29">
                  <c:v>739.67443800000001</c:v>
                </c:pt>
                <c:pt idx="30">
                  <c:v>739.67443800000001</c:v>
                </c:pt>
                <c:pt idx="31">
                  <c:v>739.67443800000001</c:v>
                </c:pt>
                <c:pt idx="32">
                  <c:v>739.67443800000001</c:v>
                </c:pt>
                <c:pt idx="33">
                  <c:v>739.67443800000001</c:v>
                </c:pt>
                <c:pt idx="34">
                  <c:v>734.40484600000002</c:v>
                </c:pt>
                <c:pt idx="35">
                  <c:v>734.40490699999998</c:v>
                </c:pt>
                <c:pt idx="36">
                  <c:v>734.40490699999998</c:v>
                </c:pt>
                <c:pt idx="37">
                  <c:v>734.40490699999998</c:v>
                </c:pt>
                <c:pt idx="38">
                  <c:v>734.40490699999998</c:v>
                </c:pt>
                <c:pt idx="39">
                  <c:v>734.40490699999998</c:v>
                </c:pt>
                <c:pt idx="40">
                  <c:v>734.37756300000001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DE-4790-8848-1B0734825F72}"/>
            </c:ext>
          </c:extLst>
        </c:ser>
        <c:ser>
          <c:idx val="0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806.96832300000005</c:v>
                </c:pt>
                <c:pt idx="1">
                  <c:v>790.20434599999999</c:v>
                </c:pt>
                <c:pt idx="2">
                  <c:v>769.33129899999994</c:v>
                </c:pt>
                <c:pt idx="3">
                  <c:v>789.016479</c:v>
                </c:pt>
                <c:pt idx="4">
                  <c:v>797.16595500000005</c:v>
                </c:pt>
                <c:pt idx="5">
                  <c:v>797.17785600000002</c:v>
                </c:pt>
                <c:pt idx="6">
                  <c:v>805.69397000000004</c:v>
                </c:pt>
                <c:pt idx="7">
                  <c:v>804.94964600000003</c:v>
                </c:pt>
                <c:pt idx="8">
                  <c:v>807.084473</c:v>
                </c:pt>
                <c:pt idx="9">
                  <c:v>809.40924099999995</c:v>
                </c:pt>
                <c:pt idx="10">
                  <c:v>789.87884499999996</c:v>
                </c:pt>
                <c:pt idx="11">
                  <c:v>778.18798800000002</c:v>
                </c:pt>
                <c:pt idx="12">
                  <c:v>771.95233199999996</c:v>
                </c:pt>
                <c:pt idx="13">
                  <c:v>783.71594200000004</c:v>
                </c:pt>
                <c:pt idx="14">
                  <c:v>789.40087900000003</c:v>
                </c:pt>
                <c:pt idx="15">
                  <c:v>782.253784</c:v>
                </c:pt>
                <c:pt idx="16">
                  <c:v>774.66125499999998</c:v>
                </c:pt>
                <c:pt idx="17">
                  <c:v>774.66125499999998</c:v>
                </c:pt>
                <c:pt idx="18">
                  <c:v>758.00244099999998</c:v>
                </c:pt>
                <c:pt idx="19">
                  <c:v>740.21972700000003</c:v>
                </c:pt>
                <c:pt idx="20">
                  <c:v>740.20263699999998</c:v>
                </c:pt>
                <c:pt idx="21">
                  <c:v>736.60595699999999</c:v>
                </c:pt>
                <c:pt idx="22">
                  <c:v>728.04260299999999</c:v>
                </c:pt>
                <c:pt idx="23">
                  <c:v>663.24652100000003</c:v>
                </c:pt>
                <c:pt idx="24">
                  <c:v>636.20257600000002</c:v>
                </c:pt>
                <c:pt idx="25">
                  <c:v>615.244507</c:v>
                </c:pt>
                <c:pt idx="26">
                  <c:v>612.296875</c:v>
                </c:pt>
                <c:pt idx="27">
                  <c:v>574.82714799999997</c:v>
                </c:pt>
                <c:pt idx="28">
                  <c:v>568.26306199999999</c:v>
                </c:pt>
                <c:pt idx="29">
                  <c:v>567.31640600000003</c:v>
                </c:pt>
                <c:pt idx="30">
                  <c:v>476.513824</c:v>
                </c:pt>
                <c:pt idx="31">
                  <c:v>419.43325800000002</c:v>
                </c:pt>
                <c:pt idx="32">
                  <c:v>389.74130200000002</c:v>
                </c:pt>
                <c:pt idx="33">
                  <c:v>369.66784699999999</c:v>
                </c:pt>
                <c:pt idx="34">
                  <c:v>377.10333300000002</c:v>
                </c:pt>
                <c:pt idx="35">
                  <c:v>397.40057400000001</c:v>
                </c:pt>
                <c:pt idx="36">
                  <c:v>385.36779799999999</c:v>
                </c:pt>
                <c:pt idx="37">
                  <c:v>348.58047499999998</c:v>
                </c:pt>
                <c:pt idx="38">
                  <c:v>332.007721</c:v>
                </c:pt>
                <c:pt idx="39">
                  <c:v>376.37441999999999</c:v>
                </c:pt>
                <c:pt idx="40">
                  <c:v>433.12383999999997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10-4E78-9895-D3CA662FE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818272"/>
        <c:axId val="690824256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806.96832300000005</c:v>
                </c:pt>
                <c:pt idx="1">
                  <c:v>790.20434599999999</c:v>
                </c:pt>
                <c:pt idx="2">
                  <c:v>769.33129899999994</c:v>
                </c:pt>
                <c:pt idx="3">
                  <c:v>789.016479</c:v>
                </c:pt>
                <c:pt idx="4">
                  <c:v>797.16595500000005</c:v>
                </c:pt>
                <c:pt idx="5">
                  <c:v>797.17785600000002</c:v>
                </c:pt>
                <c:pt idx="6">
                  <c:v>805.69397000000004</c:v>
                </c:pt>
                <c:pt idx="7">
                  <c:v>804.94964600000003</c:v>
                </c:pt>
                <c:pt idx="8">
                  <c:v>807.084473</c:v>
                </c:pt>
                <c:pt idx="9">
                  <c:v>809.40924099999995</c:v>
                </c:pt>
                <c:pt idx="10">
                  <c:v>789.87884499999996</c:v>
                </c:pt>
                <c:pt idx="11">
                  <c:v>778.18798800000002</c:v>
                </c:pt>
                <c:pt idx="12">
                  <c:v>771.984375</c:v>
                </c:pt>
                <c:pt idx="13">
                  <c:v>783.71594200000004</c:v>
                </c:pt>
                <c:pt idx="14">
                  <c:v>789.40368699999999</c:v>
                </c:pt>
                <c:pt idx="15">
                  <c:v>782.25647000000004</c:v>
                </c:pt>
                <c:pt idx="16">
                  <c:v>774.68408199999999</c:v>
                </c:pt>
                <c:pt idx="17">
                  <c:v>774.67089799999997</c:v>
                </c:pt>
                <c:pt idx="18">
                  <c:v>765.55304000000001</c:v>
                </c:pt>
                <c:pt idx="19">
                  <c:v>765.54077099999995</c:v>
                </c:pt>
                <c:pt idx="20">
                  <c:v>758.01715100000001</c:v>
                </c:pt>
                <c:pt idx="21">
                  <c:v>758.02221699999996</c:v>
                </c:pt>
                <c:pt idx="22">
                  <c:v>758.03063999999995</c:v>
                </c:pt>
                <c:pt idx="23">
                  <c:v>715.33032200000002</c:v>
                </c:pt>
                <c:pt idx="24">
                  <c:v>708.66870100000006</c:v>
                </c:pt>
                <c:pt idx="25">
                  <c:v>700.12188700000002</c:v>
                </c:pt>
                <c:pt idx="26">
                  <c:v>684.02917500000001</c:v>
                </c:pt>
                <c:pt idx="27">
                  <c:v>673.099243</c:v>
                </c:pt>
                <c:pt idx="28">
                  <c:v>654.48669400000006</c:v>
                </c:pt>
                <c:pt idx="29">
                  <c:v>644.63195800000005</c:v>
                </c:pt>
                <c:pt idx="30">
                  <c:v>625.42901600000005</c:v>
                </c:pt>
                <c:pt idx="31">
                  <c:v>625.59808299999997</c:v>
                </c:pt>
                <c:pt idx="32">
                  <c:v>625.89691200000004</c:v>
                </c:pt>
                <c:pt idx="33">
                  <c:v>626.152649</c:v>
                </c:pt>
                <c:pt idx="34">
                  <c:v>626.43640100000005</c:v>
                </c:pt>
                <c:pt idx="35">
                  <c:v>626.43884300000002</c:v>
                </c:pt>
                <c:pt idx="36">
                  <c:v>626.196777</c:v>
                </c:pt>
                <c:pt idx="37">
                  <c:v>626.00213599999995</c:v>
                </c:pt>
                <c:pt idx="38">
                  <c:v>625.14129600000001</c:v>
                </c:pt>
                <c:pt idx="39">
                  <c:v>625.25939900000003</c:v>
                </c:pt>
                <c:pt idx="40">
                  <c:v>624.86090100000001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1DE-4790-8848-1B0734825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818272"/>
        <c:axId val="690824256"/>
      </c:lineChart>
      <c:catAx>
        <c:axId val="69081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242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90824256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18272"/>
        <c:crossesAt val="13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3346677540326E-2"/>
          <c:y val="0.18682796436667418"/>
          <c:w val="0.70085776282863566"/>
          <c:h val="0.72233294900931899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994.85583499999996</c:v>
                </c:pt>
                <c:pt idx="1">
                  <c:v>1020.338257</c:v>
                </c:pt>
                <c:pt idx="2">
                  <c:v>1235.049683</c:v>
                </c:pt>
                <c:pt idx="3">
                  <c:v>1128.6361079999999</c:v>
                </c:pt>
                <c:pt idx="4">
                  <c:v>1130.4995120000001</c:v>
                </c:pt>
                <c:pt idx="5">
                  <c:v>1337.2871090000001</c:v>
                </c:pt>
                <c:pt idx="6">
                  <c:v>1382.464111</c:v>
                </c:pt>
                <c:pt idx="7">
                  <c:v>1300.985596</c:v>
                </c:pt>
                <c:pt idx="8">
                  <c:v>1473.5780030000001</c:v>
                </c:pt>
                <c:pt idx="9">
                  <c:v>1593.1188959999999</c:v>
                </c:pt>
                <c:pt idx="10">
                  <c:v>1631.1251219999999</c:v>
                </c:pt>
                <c:pt idx="11">
                  <c:v>1584.025269</c:v>
                </c:pt>
                <c:pt idx="12">
                  <c:v>1686.0349120000001</c:v>
                </c:pt>
                <c:pt idx="13">
                  <c:v>1586.329712</c:v>
                </c:pt>
                <c:pt idx="14">
                  <c:v>1518.7852780000001</c:v>
                </c:pt>
                <c:pt idx="15">
                  <c:v>1564.359375</c:v>
                </c:pt>
                <c:pt idx="16">
                  <c:v>1625.487061</c:v>
                </c:pt>
                <c:pt idx="17">
                  <c:v>1641.6218260000001</c:v>
                </c:pt>
                <c:pt idx="18">
                  <c:v>1588.2105710000001</c:v>
                </c:pt>
                <c:pt idx="19">
                  <c:v>1590.7619629999999</c:v>
                </c:pt>
                <c:pt idx="20">
                  <c:v>1585.2845460000001</c:v>
                </c:pt>
                <c:pt idx="21">
                  <c:v>1533.1823730000001</c:v>
                </c:pt>
                <c:pt idx="22">
                  <c:v>1528.682251</c:v>
                </c:pt>
                <c:pt idx="23">
                  <c:v>1520.6501459999999</c:v>
                </c:pt>
                <c:pt idx="24">
                  <c:v>1516.4373780000001</c:v>
                </c:pt>
                <c:pt idx="25">
                  <c:v>1519.8570560000001</c:v>
                </c:pt>
                <c:pt idx="26">
                  <c:v>1520.9652100000001</c:v>
                </c:pt>
                <c:pt idx="27">
                  <c:v>1527.4726559999999</c:v>
                </c:pt>
                <c:pt idx="28">
                  <c:v>1547.8988039999999</c:v>
                </c:pt>
                <c:pt idx="29">
                  <c:v>1560.102905</c:v>
                </c:pt>
                <c:pt idx="30">
                  <c:v>1573.0878909999999</c:v>
                </c:pt>
                <c:pt idx="31">
                  <c:v>1606.4379879999999</c:v>
                </c:pt>
                <c:pt idx="32">
                  <c:v>1625.994629</c:v>
                </c:pt>
                <c:pt idx="33">
                  <c:v>1648.5444339999999</c:v>
                </c:pt>
                <c:pt idx="34">
                  <c:v>1668.334961</c:v>
                </c:pt>
                <c:pt idx="35">
                  <c:v>1676.591187</c:v>
                </c:pt>
                <c:pt idx="36">
                  <c:v>1687.4613039999999</c:v>
                </c:pt>
                <c:pt idx="37">
                  <c:v>1725.0460210000001</c:v>
                </c:pt>
                <c:pt idx="38">
                  <c:v>1763.2185059999999</c:v>
                </c:pt>
                <c:pt idx="39">
                  <c:v>1785.516846</c:v>
                </c:pt>
                <c:pt idx="40">
                  <c:v>1818.901001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84-4A3F-9FDD-23B14781B2AB}"/>
            </c:ext>
          </c:extLst>
        </c:ser>
        <c:ser>
          <c:idx val="0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994.85583499999996</c:v>
                </c:pt>
                <c:pt idx="1">
                  <c:v>1020.338135</c:v>
                </c:pt>
                <c:pt idx="2">
                  <c:v>1235.049683</c:v>
                </c:pt>
                <c:pt idx="3">
                  <c:v>1128.6361079999999</c:v>
                </c:pt>
                <c:pt idx="4">
                  <c:v>1130.4993899999999</c:v>
                </c:pt>
                <c:pt idx="5">
                  <c:v>1337.286987</c:v>
                </c:pt>
                <c:pt idx="6">
                  <c:v>1382.464111</c:v>
                </c:pt>
                <c:pt idx="7">
                  <c:v>1300.9854740000001</c:v>
                </c:pt>
                <c:pt idx="8">
                  <c:v>1473.5778809999999</c:v>
                </c:pt>
                <c:pt idx="9">
                  <c:v>1593.1188959999999</c:v>
                </c:pt>
                <c:pt idx="10">
                  <c:v>1631.1248780000001</c:v>
                </c:pt>
                <c:pt idx="11">
                  <c:v>1584.025024</c:v>
                </c:pt>
                <c:pt idx="12">
                  <c:v>1685.3389890000001</c:v>
                </c:pt>
                <c:pt idx="13">
                  <c:v>1565.5241699999999</c:v>
                </c:pt>
                <c:pt idx="14">
                  <c:v>1364.263428</c:v>
                </c:pt>
                <c:pt idx="15">
                  <c:v>1226.4277340000001</c:v>
                </c:pt>
                <c:pt idx="16">
                  <c:v>1076.3858640000001</c:v>
                </c:pt>
                <c:pt idx="17">
                  <c:v>923.31445299999996</c:v>
                </c:pt>
                <c:pt idx="18">
                  <c:v>810.85253899999998</c:v>
                </c:pt>
                <c:pt idx="19">
                  <c:v>750.71392800000001</c:v>
                </c:pt>
                <c:pt idx="20">
                  <c:v>674.10192900000004</c:v>
                </c:pt>
                <c:pt idx="21">
                  <c:v>617.10235599999999</c:v>
                </c:pt>
                <c:pt idx="22">
                  <c:v>612.23046899999997</c:v>
                </c:pt>
                <c:pt idx="23">
                  <c:v>631.206726</c:v>
                </c:pt>
                <c:pt idx="24">
                  <c:v>640.66162099999997</c:v>
                </c:pt>
                <c:pt idx="25">
                  <c:v>643.20141599999999</c:v>
                </c:pt>
                <c:pt idx="26">
                  <c:v>638.78417999999999</c:v>
                </c:pt>
                <c:pt idx="27">
                  <c:v>632.81664999999998</c:v>
                </c:pt>
                <c:pt idx="28">
                  <c:v>637.79406700000004</c:v>
                </c:pt>
                <c:pt idx="29">
                  <c:v>635.97357199999999</c:v>
                </c:pt>
                <c:pt idx="30">
                  <c:v>642.69683799999996</c:v>
                </c:pt>
                <c:pt idx="31">
                  <c:v>652.89038100000005</c:v>
                </c:pt>
                <c:pt idx="32">
                  <c:v>660.11633300000005</c:v>
                </c:pt>
                <c:pt idx="33">
                  <c:v>666.09350600000005</c:v>
                </c:pt>
                <c:pt idx="34">
                  <c:v>663.32269299999996</c:v>
                </c:pt>
                <c:pt idx="35">
                  <c:v>676.15338099999997</c:v>
                </c:pt>
                <c:pt idx="36">
                  <c:v>681.19250499999998</c:v>
                </c:pt>
                <c:pt idx="37">
                  <c:v>693.35864300000003</c:v>
                </c:pt>
                <c:pt idx="38">
                  <c:v>675.79827899999998</c:v>
                </c:pt>
                <c:pt idx="39">
                  <c:v>638.28509499999996</c:v>
                </c:pt>
                <c:pt idx="40">
                  <c:v>630.15801999999996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94-47EA-BF9B-21755CEC4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823712"/>
        <c:axId val="690818816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994.85583499999996</c:v>
                </c:pt>
                <c:pt idx="1">
                  <c:v>1020.338257</c:v>
                </c:pt>
                <c:pt idx="2">
                  <c:v>1235.049683</c:v>
                </c:pt>
                <c:pt idx="3">
                  <c:v>1128.6361079999999</c:v>
                </c:pt>
                <c:pt idx="4">
                  <c:v>1130.4993899999999</c:v>
                </c:pt>
                <c:pt idx="5">
                  <c:v>1337.2871090000001</c:v>
                </c:pt>
                <c:pt idx="6">
                  <c:v>1382.464111</c:v>
                </c:pt>
                <c:pt idx="7">
                  <c:v>1300.9854740000001</c:v>
                </c:pt>
                <c:pt idx="8">
                  <c:v>1473.5780030000001</c:v>
                </c:pt>
                <c:pt idx="9">
                  <c:v>1593.1188959999999</c:v>
                </c:pt>
                <c:pt idx="10">
                  <c:v>1631.125</c:v>
                </c:pt>
                <c:pt idx="11">
                  <c:v>1584.0251459999999</c:v>
                </c:pt>
                <c:pt idx="12">
                  <c:v>1685.3833010000001</c:v>
                </c:pt>
                <c:pt idx="13">
                  <c:v>1586.329712</c:v>
                </c:pt>
                <c:pt idx="14">
                  <c:v>1494.498047</c:v>
                </c:pt>
                <c:pt idx="15">
                  <c:v>1430.574341</c:v>
                </c:pt>
                <c:pt idx="16">
                  <c:v>1375.3032229999999</c:v>
                </c:pt>
                <c:pt idx="17">
                  <c:v>1291.0737300000001</c:v>
                </c:pt>
                <c:pt idx="18">
                  <c:v>1248.7836910000001</c:v>
                </c:pt>
                <c:pt idx="19">
                  <c:v>1213.9282229999999</c:v>
                </c:pt>
                <c:pt idx="20">
                  <c:v>1168.775024</c:v>
                </c:pt>
                <c:pt idx="21">
                  <c:v>1124.0424800000001</c:v>
                </c:pt>
                <c:pt idx="22">
                  <c:v>1091.7619629999999</c:v>
                </c:pt>
                <c:pt idx="23">
                  <c:v>1068.0170900000001</c:v>
                </c:pt>
                <c:pt idx="24">
                  <c:v>1044.5501710000001</c:v>
                </c:pt>
                <c:pt idx="25">
                  <c:v>1036.4454350000001</c:v>
                </c:pt>
                <c:pt idx="26">
                  <c:v>1039.3625489999999</c:v>
                </c:pt>
                <c:pt idx="27">
                  <c:v>1051.8452150000001</c:v>
                </c:pt>
                <c:pt idx="28">
                  <c:v>1076.27124</c:v>
                </c:pt>
                <c:pt idx="29">
                  <c:v>1090.0593260000001</c:v>
                </c:pt>
                <c:pt idx="30">
                  <c:v>1114.8000489999999</c:v>
                </c:pt>
                <c:pt idx="31">
                  <c:v>1126.3946530000001</c:v>
                </c:pt>
                <c:pt idx="32">
                  <c:v>1142.400269</c:v>
                </c:pt>
                <c:pt idx="33">
                  <c:v>1153.7495120000001</c:v>
                </c:pt>
                <c:pt idx="34">
                  <c:v>1157.6260990000001</c:v>
                </c:pt>
                <c:pt idx="35">
                  <c:v>1168.775269</c:v>
                </c:pt>
                <c:pt idx="36">
                  <c:v>1168.0532229999999</c:v>
                </c:pt>
                <c:pt idx="37">
                  <c:v>1173.603394</c:v>
                </c:pt>
                <c:pt idx="38">
                  <c:v>1187.365112</c:v>
                </c:pt>
                <c:pt idx="39">
                  <c:v>1194.0896</c:v>
                </c:pt>
                <c:pt idx="40">
                  <c:v>1209.1621090000001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084-4A3F-9FDD-23B14781B2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823712"/>
        <c:axId val="690818816"/>
      </c:lineChart>
      <c:catAx>
        <c:axId val="69082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1881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90818816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23712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8841325640006"/>
          <c:y val="0.18918201621909761"/>
          <c:w val="0.64870583484756716"/>
          <c:h val="0.65542584019577221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1847.3845209999999</c:v>
                </c:pt>
                <c:pt idx="1">
                  <c:v>1733.4499510000001</c:v>
                </c:pt>
                <c:pt idx="2">
                  <c:v>1514.1945800000001</c:v>
                </c:pt>
                <c:pt idx="3">
                  <c:v>1581.249634</c:v>
                </c:pt>
                <c:pt idx="4">
                  <c:v>1581.7104489999999</c:v>
                </c:pt>
                <c:pt idx="5">
                  <c:v>1352.398193</c:v>
                </c:pt>
                <c:pt idx="6">
                  <c:v>1239.148682</c:v>
                </c:pt>
                <c:pt idx="7">
                  <c:v>1205.8352050000001</c:v>
                </c:pt>
                <c:pt idx="8">
                  <c:v>1149.4873050000001</c:v>
                </c:pt>
                <c:pt idx="9">
                  <c:v>964.95678699999996</c:v>
                </c:pt>
                <c:pt idx="10">
                  <c:v>773.39288299999998</c:v>
                </c:pt>
                <c:pt idx="11">
                  <c:v>897.84509300000002</c:v>
                </c:pt>
                <c:pt idx="12">
                  <c:v>848.57281499999999</c:v>
                </c:pt>
                <c:pt idx="13">
                  <c:v>807.61529499999995</c:v>
                </c:pt>
                <c:pt idx="14">
                  <c:v>917.32769800000005</c:v>
                </c:pt>
                <c:pt idx="15">
                  <c:v>850.61224400000003</c:v>
                </c:pt>
                <c:pt idx="16">
                  <c:v>816.63085899999999</c:v>
                </c:pt>
                <c:pt idx="17">
                  <c:v>767.29486099999997</c:v>
                </c:pt>
                <c:pt idx="18">
                  <c:v>677.40844700000002</c:v>
                </c:pt>
                <c:pt idx="19">
                  <c:v>622.76953100000003</c:v>
                </c:pt>
                <c:pt idx="20">
                  <c:v>608.30639599999995</c:v>
                </c:pt>
                <c:pt idx="21">
                  <c:v>595.10626200000002</c:v>
                </c:pt>
                <c:pt idx="22">
                  <c:v>593.793091</c:v>
                </c:pt>
                <c:pt idx="23">
                  <c:v>591.39318800000001</c:v>
                </c:pt>
                <c:pt idx="24">
                  <c:v>578.58483899999999</c:v>
                </c:pt>
                <c:pt idx="25">
                  <c:v>562.442139</c:v>
                </c:pt>
                <c:pt idx="26">
                  <c:v>567.22564699999998</c:v>
                </c:pt>
                <c:pt idx="27">
                  <c:v>564.39318800000001</c:v>
                </c:pt>
                <c:pt idx="28">
                  <c:v>531.44812000000002</c:v>
                </c:pt>
                <c:pt idx="29">
                  <c:v>529.15887499999997</c:v>
                </c:pt>
                <c:pt idx="30">
                  <c:v>524.69287099999997</c:v>
                </c:pt>
                <c:pt idx="31">
                  <c:v>527.78802499999995</c:v>
                </c:pt>
                <c:pt idx="32">
                  <c:v>519.238831</c:v>
                </c:pt>
                <c:pt idx="33">
                  <c:v>516.16766399999995</c:v>
                </c:pt>
                <c:pt idx="34">
                  <c:v>512.57269299999996</c:v>
                </c:pt>
                <c:pt idx="35">
                  <c:v>504.74597199999999</c:v>
                </c:pt>
                <c:pt idx="36">
                  <c:v>503.97949199999999</c:v>
                </c:pt>
                <c:pt idx="37">
                  <c:v>486.03900099999998</c:v>
                </c:pt>
                <c:pt idx="38">
                  <c:v>474.52047700000003</c:v>
                </c:pt>
                <c:pt idx="39">
                  <c:v>471.17254600000001</c:v>
                </c:pt>
                <c:pt idx="40">
                  <c:v>466.98031600000002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6E-4258-9AB1-EE0DA8887785}"/>
            </c:ext>
          </c:extLst>
        </c:ser>
        <c:ser>
          <c:idx val="0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1847.3845209999999</c:v>
                </c:pt>
                <c:pt idx="1">
                  <c:v>1733.4499510000001</c:v>
                </c:pt>
                <c:pt idx="2">
                  <c:v>1514.1945800000001</c:v>
                </c:pt>
                <c:pt idx="3">
                  <c:v>1581.249634</c:v>
                </c:pt>
                <c:pt idx="4">
                  <c:v>1581.7104489999999</c:v>
                </c:pt>
                <c:pt idx="5">
                  <c:v>1352.398193</c:v>
                </c:pt>
                <c:pt idx="6">
                  <c:v>1239.148682</c:v>
                </c:pt>
                <c:pt idx="7">
                  <c:v>1205.8352050000001</c:v>
                </c:pt>
                <c:pt idx="8">
                  <c:v>1149.4873050000001</c:v>
                </c:pt>
                <c:pt idx="9">
                  <c:v>964.95678699999996</c:v>
                </c:pt>
                <c:pt idx="10">
                  <c:v>773.39288299999998</c:v>
                </c:pt>
                <c:pt idx="11">
                  <c:v>897.84509300000002</c:v>
                </c:pt>
                <c:pt idx="12">
                  <c:v>848.57257100000004</c:v>
                </c:pt>
                <c:pt idx="13">
                  <c:v>792.23309300000005</c:v>
                </c:pt>
                <c:pt idx="14">
                  <c:v>814.57385299999999</c:v>
                </c:pt>
                <c:pt idx="15">
                  <c:v>702.70745799999997</c:v>
                </c:pt>
                <c:pt idx="16">
                  <c:v>584.49823000000004</c:v>
                </c:pt>
                <c:pt idx="17">
                  <c:v>443.30026199999998</c:v>
                </c:pt>
                <c:pt idx="18">
                  <c:v>276.89416499999999</c:v>
                </c:pt>
                <c:pt idx="19">
                  <c:v>216.64910900000001</c:v>
                </c:pt>
                <c:pt idx="20">
                  <c:v>208.97589099999999</c:v>
                </c:pt>
                <c:pt idx="21">
                  <c:v>208.44795199999999</c:v>
                </c:pt>
                <c:pt idx="22">
                  <c:v>200.178619</c:v>
                </c:pt>
                <c:pt idx="23">
                  <c:v>202.01300000000001</c:v>
                </c:pt>
                <c:pt idx="24">
                  <c:v>196.936035</c:v>
                </c:pt>
                <c:pt idx="25">
                  <c:v>192.21456900000001</c:v>
                </c:pt>
                <c:pt idx="26">
                  <c:v>184.71286000000001</c:v>
                </c:pt>
                <c:pt idx="27">
                  <c:v>189.050095</c:v>
                </c:pt>
                <c:pt idx="28">
                  <c:v>165.691193</c:v>
                </c:pt>
                <c:pt idx="29">
                  <c:v>151.34913599999999</c:v>
                </c:pt>
                <c:pt idx="30">
                  <c:v>157.07550000000001</c:v>
                </c:pt>
                <c:pt idx="31">
                  <c:v>142.434845</c:v>
                </c:pt>
                <c:pt idx="32">
                  <c:v>131.01011700000001</c:v>
                </c:pt>
                <c:pt idx="33">
                  <c:v>114.45307200000001</c:v>
                </c:pt>
                <c:pt idx="34">
                  <c:v>102.784035</c:v>
                </c:pt>
                <c:pt idx="35">
                  <c:v>87.548523000000003</c:v>
                </c:pt>
                <c:pt idx="36">
                  <c:v>81.209823999999998</c:v>
                </c:pt>
                <c:pt idx="37">
                  <c:v>74.073211999999998</c:v>
                </c:pt>
                <c:pt idx="38">
                  <c:v>70.717903000000007</c:v>
                </c:pt>
                <c:pt idx="39">
                  <c:v>61.281692999999997</c:v>
                </c:pt>
                <c:pt idx="40">
                  <c:v>53.055396999999999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FE-45F3-8754-8B7B37C52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822624"/>
        <c:axId val="690820448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1847.3845209999999</c:v>
                </c:pt>
                <c:pt idx="1">
                  <c:v>1733.4499510000001</c:v>
                </c:pt>
                <c:pt idx="2">
                  <c:v>1514.1945800000001</c:v>
                </c:pt>
                <c:pt idx="3">
                  <c:v>1581.249634</c:v>
                </c:pt>
                <c:pt idx="4">
                  <c:v>1581.7104489999999</c:v>
                </c:pt>
                <c:pt idx="5">
                  <c:v>1352.398193</c:v>
                </c:pt>
                <c:pt idx="6">
                  <c:v>1239.148682</c:v>
                </c:pt>
                <c:pt idx="7">
                  <c:v>1205.8352050000001</c:v>
                </c:pt>
                <c:pt idx="8">
                  <c:v>1149.4873050000001</c:v>
                </c:pt>
                <c:pt idx="9">
                  <c:v>964.95678699999996</c:v>
                </c:pt>
                <c:pt idx="10">
                  <c:v>773.39288299999998</c:v>
                </c:pt>
                <c:pt idx="11">
                  <c:v>897.84509300000002</c:v>
                </c:pt>
                <c:pt idx="12">
                  <c:v>848.57257100000004</c:v>
                </c:pt>
                <c:pt idx="13">
                  <c:v>799.80981399999996</c:v>
                </c:pt>
                <c:pt idx="14">
                  <c:v>839.55120799999997</c:v>
                </c:pt>
                <c:pt idx="15">
                  <c:v>769.52960199999995</c:v>
                </c:pt>
                <c:pt idx="16">
                  <c:v>661.51995799999997</c:v>
                </c:pt>
                <c:pt idx="17">
                  <c:v>563.42608600000005</c:v>
                </c:pt>
                <c:pt idx="18">
                  <c:v>467.785461</c:v>
                </c:pt>
                <c:pt idx="19">
                  <c:v>398.29116800000003</c:v>
                </c:pt>
                <c:pt idx="20">
                  <c:v>359.05233800000002</c:v>
                </c:pt>
                <c:pt idx="21">
                  <c:v>350.73956299999998</c:v>
                </c:pt>
                <c:pt idx="22">
                  <c:v>346.98895299999998</c:v>
                </c:pt>
                <c:pt idx="23">
                  <c:v>356.15911899999998</c:v>
                </c:pt>
                <c:pt idx="24">
                  <c:v>353.93145800000002</c:v>
                </c:pt>
                <c:pt idx="25">
                  <c:v>354.26357999999999</c:v>
                </c:pt>
                <c:pt idx="26">
                  <c:v>350.84027099999997</c:v>
                </c:pt>
                <c:pt idx="27">
                  <c:v>342.54663099999999</c:v>
                </c:pt>
                <c:pt idx="28">
                  <c:v>330.30957000000001</c:v>
                </c:pt>
                <c:pt idx="29">
                  <c:v>322.55166600000001</c:v>
                </c:pt>
                <c:pt idx="30">
                  <c:v>314.45339999999999</c:v>
                </c:pt>
                <c:pt idx="31">
                  <c:v>316.12460299999998</c:v>
                </c:pt>
                <c:pt idx="32">
                  <c:v>315.81085200000001</c:v>
                </c:pt>
                <c:pt idx="33">
                  <c:v>312.248718</c:v>
                </c:pt>
                <c:pt idx="34">
                  <c:v>300.67199699999998</c:v>
                </c:pt>
                <c:pt idx="35">
                  <c:v>292.31552099999999</c:v>
                </c:pt>
                <c:pt idx="36">
                  <c:v>282.68090799999999</c:v>
                </c:pt>
                <c:pt idx="37">
                  <c:v>277.91754200000003</c:v>
                </c:pt>
                <c:pt idx="38">
                  <c:v>267.76672400000001</c:v>
                </c:pt>
                <c:pt idx="39">
                  <c:v>266.10537699999998</c:v>
                </c:pt>
                <c:pt idx="40">
                  <c:v>256.46099900000002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6E-4258-9AB1-EE0DA8887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822624"/>
        <c:axId val="690820448"/>
      </c:lineChart>
      <c:catAx>
        <c:axId val="69082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204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90820448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22624"/>
        <c:crossesAt val="13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8841325640006"/>
          <c:y val="0.18918201621909761"/>
          <c:w val="0.64870583484756716"/>
          <c:h val="0.65948161649338188"/>
        </c:manualLayout>
      </c:layout>
      <c:areaChart>
        <c:grouping val="standard"/>
        <c:varyColors val="0"/>
        <c:ser>
          <c:idx val="2"/>
          <c:order val="1"/>
          <c:tx>
            <c:strRef>
              <c:f>Sheet1!$R$1</c:f>
              <c:strCache>
                <c:ptCount val="1"/>
                <c:pt idx="0">
                  <c:v>Max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Sheet1!$R$2:$R$42</c:f>
              <c:numCache>
                <c:formatCode>General</c:formatCode>
                <c:ptCount val="41"/>
                <c:pt idx="0">
                  <c:v>94.772377000000006</c:v>
                </c:pt>
                <c:pt idx="1">
                  <c:v>120.271805</c:v>
                </c:pt>
                <c:pt idx="2">
                  <c:v>140.902466</c:v>
                </c:pt>
                <c:pt idx="3">
                  <c:v>168.37484699999999</c:v>
                </c:pt>
                <c:pt idx="4">
                  <c:v>182.187881</c:v>
                </c:pt>
                <c:pt idx="5">
                  <c:v>191.23474100000001</c:v>
                </c:pt>
                <c:pt idx="6">
                  <c:v>227.53758199999999</c:v>
                </c:pt>
                <c:pt idx="7">
                  <c:v>254.832291</c:v>
                </c:pt>
                <c:pt idx="8">
                  <c:v>273.17010499999998</c:v>
                </c:pt>
                <c:pt idx="9">
                  <c:v>296.37789900000001</c:v>
                </c:pt>
                <c:pt idx="10">
                  <c:v>337.92675800000001</c:v>
                </c:pt>
                <c:pt idx="11">
                  <c:v>378.691284</c:v>
                </c:pt>
                <c:pt idx="12">
                  <c:v>439.66982999999999</c:v>
                </c:pt>
                <c:pt idx="13">
                  <c:v>466.85281400000002</c:v>
                </c:pt>
                <c:pt idx="14">
                  <c:v>472.55758700000001</c:v>
                </c:pt>
                <c:pt idx="15">
                  <c:v>514.45886199999995</c:v>
                </c:pt>
                <c:pt idx="16">
                  <c:v>584.77319299999999</c:v>
                </c:pt>
                <c:pt idx="17">
                  <c:v>674.77923599999997</c:v>
                </c:pt>
                <c:pt idx="18">
                  <c:v>788.33715800000004</c:v>
                </c:pt>
                <c:pt idx="19">
                  <c:v>915.31408699999997</c:v>
                </c:pt>
                <c:pt idx="20">
                  <c:v>1077.9235839999999</c:v>
                </c:pt>
                <c:pt idx="21">
                  <c:v>1166.8245850000001</c:v>
                </c:pt>
                <c:pt idx="22">
                  <c:v>1222.215698</c:v>
                </c:pt>
                <c:pt idx="23">
                  <c:v>1283.719971</c:v>
                </c:pt>
                <c:pt idx="24">
                  <c:v>1328.1633300000001</c:v>
                </c:pt>
                <c:pt idx="25">
                  <c:v>1359.0467530000001</c:v>
                </c:pt>
                <c:pt idx="26">
                  <c:v>1377.153564</c:v>
                </c:pt>
                <c:pt idx="27">
                  <c:v>1386.904297</c:v>
                </c:pt>
                <c:pt idx="28">
                  <c:v>1393.573975</c:v>
                </c:pt>
                <c:pt idx="29">
                  <c:v>1412.8614500000001</c:v>
                </c:pt>
                <c:pt idx="30">
                  <c:v>1452.4724120000001</c:v>
                </c:pt>
                <c:pt idx="31">
                  <c:v>1475.7841800000001</c:v>
                </c:pt>
                <c:pt idx="32">
                  <c:v>1494.639404</c:v>
                </c:pt>
                <c:pt idx="33">
                  <c:v>1513.060913</c:v>
                </c:pt>
                <c:pt idx="34">
                  <c:v>1519.093018</c:v>
                </c:pt>
                <c:pt idx="35">
                  <c:v>1535.367432</c:v>
                </c:pt>
                <c:pt idx="36">
                  <c:v>1533.1004640000001</c:v>
                </c:pt>
                <c:pt idx="37">
                  <c:v>1559.3883060000001</c:v>
                </c:pt>
                <c:pt idx="38">
                  <c:v>1552.1782229999999</c:v>
                </c:pt>
                <c:pt idx="39">
                  <c:v>1553.058716</c:v>
                </c:pt>
                <c:pt idx="40">
                  <c:v>1547.624634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1A-435B-B75F-E43B64B582F1}"/>
            </c:ext>
          </c:extLst>
        </c:ser>
        <c:ser>
          <c:idx val="0"/>
          <c:order val="2"/>
          <c:tx>
            <c:strRef>
              <c:f>Sheet1!$S$1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Sheet1!$S$2:$S$42</c:f>
              <c:numCache>
                <c:formatCode>General</c:formatCode>
                <c:ptCount val="41"/>
                <c:pt idx="0">
                  <c:v>94.772377000000006</c:v>
                </c:pt>
                <c:pt idx="1">
                  <c:v>120.271805</c:v>
                </c:pt>
                <c:pt idx="2">
                  <c:v>140.902466</c:v>
                </c:pt>
                <c:pt idx="3">
                  <c:v>168.37484699999999</c:v>
                </c:pt>
                <c:pt idx="4">
                  <c:v>182.187881</c:v>
                </c:pt>
                <c:pt idx="5">
                  <c:v>191.23474100000001</c:v>
                </c:pt>
                <c:pt idx="6">
                  <c:v>227.53758199999999</c:v>
                </c:pt>
                <c:pt idx="7">
                  <c:v>254.832291</c:v>
                </c:pt>
                <c:pt idx="8">
                  <c:v>273.17010499999998</c:v>
                </c:pt>
                <c:pt idx="9">
                  <c:v>296.37789900000001</c:v>
                </c:pt>
                <c:pt idx="10">
                  <c:v>337.92675800000001</c:v>
                </c:pt>
                <c:pt idx="11">
                  <c:v>378.691284</c:v>
                </c:pt>
                <c:pt idx="12">
                  <c:v>439.62179600000002</c:v>
                </c:pt>
                <c:pt idx="13">
                  <c:v>466.40313700000002</c:v>
                </c:pt>
                <c:pt idx="14">
                  <c:v>472.00134300000002</c:v>
                </c:pt>
                <c:pt idx="15">
                  <c:v>501.641571</c:v>
                </c:pt>
                <c:pt idx="16">
                  <c:v>528.13763400000005</c:v>
                </c:pt>
                <c:pt idx="17">
                  <c:v>548.66583300000002</c:v>
                </c:pt>
                <c:pt idx="18">
                  <c:v>564.74316399999998</c:v>
                </c:pt>
                <c:pt idx="19">
                  <c:v>573.94555700000001</c:v>
                </c:pt>
                <c:pt idx="20">
                  <c:v>601.00714100000005</c:v>
                </c:pt>
                <c:pt idx="21">
                  <c:v>611.52856399999996</c:v>
                </c:pt>
                <c:pt idx="22">
                  <c:v>623.89855999999997</c:v>
                </c:pt>
                <c:pt idx="23">
                  <c:v>626.68249500000002</c:v>
                </c:pt>
                <c:pt idx="24">
                  <c:v>644.09863299999995</c:v>
                </c:pt>
                <c:pt idx="25">
                  <c:v>671.49206500000003</c:v>
                </c:pt>
                <c:pt idx="26">
                  <c:v>687.180115</c:v>
                </c:pt>
                <c:pt idx="27">
                  <c:v>688.90594499999997</c:v>
                </c:pt>
                <c:pt idx="28">
                  <c:v>692.95617700000003</c:v>
                </c:pt>
                <c:pt idx="29">
                  <c:v>695.08758499999999</c:v>
                </c:pt>
                <c:pt idx="30">
                  <c:v>701.99218800000006</c:v>
                </c:pt>
                <c:pt idx="31">
                  <c:v>705.57989499999996</c:v>
                </c:pt>
                <c:pt idx="32">
                  <c:v>706.70373500000005</c:v>
                </c:pt>
                <c:pt idx="33">
                  <c:v>709.97967500000004</c:v>
                </c:pt>
                <c:pt idx="34">
                  <c:v>713.19915800000001</c:v>
                </c:pt>
                <c:pt idx="35">
                  <c:v>713.12554899999998</c:v>
                </c:pt>
                <c:pt idx="36">
                  <c:v>715.23309300000005</c:v>
                </c:pt>
                <c:pt idx="37">
                  <c:v>722.03131099999996</c:v>
                </c:pt>
                <c:pt idx="38">
                  <c:v>727.05261199999995</c:v>
                </c:pt>
                <c:pt idx="39">
                  <c:v>729.72473100000002</c:v>
                </c:pt>
                <c:pt idx="40">
                  <c:v>726.40606700000001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C8-4BD0-ACD5-D644144D0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819360"/>
        <c:axId val="690819904"/>
      </c:areaChart>
      <c:lineChart>
        <c:grouping val="standard"/>
        <c:varyColors val="0"/>
        <c:ser>
          <c:idx val="1"/>
          <c:order val="0"/>
          <c:tx>
            <c:strRef>
              <c:f>Sheet1!$Q$1</c:f>
              <c:strCache>
                <c:ptCount val="1"/>
                <c:pt idx="0">
                  <c:v>ref2023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Sheet1!$Q$2:$Q$42</c:f>
              <c:numCache>
                <c:formatCode>General</c:formatCode>
                <c:ptCount val="41"/>
                <c:pt idx="0">
                  <c:v>94.772377000000006</c:v>
                </c:pt>
                <c:pt idx="1">
                  <c:v>120.271805</c:v>
                </c:pt>
                <c:pt idx="2">
                  <c:v>140.902466</c:v>
                </c:pt>
                <c:pt idx="3">
                  <c:v>168.37484699999999</c:v>
                </c:pt>
                <c:pt idx="4">
                  <c:v>182.187881</c:v>
                </c:pt>
                <c:pt idx="5">
                  <c:v>191.23474100000001</c:v>
                </c:pt>
                <c:pt idx="6">
                  <c:v>227.53758199999999</c:v>
                </c:pt>
                <c:pt idx="7">
                  <c:v>254.832291</c:v>
                </c:pt>
                <c:pt idx="8">
                  <c:v>273.17010499999998</c:v>
                </c:pt>
                <c:pt idx="9">
                  <c:v>296.37789900000001</c:v>
                </c:pt>
                <c:pt idx="10">
                  <c:v>337.92675800000001</c:v>
                </c:pt>
                <c:pt idx="11">
                  <c:v>378.691284</c:v>
                </c:pt>
                <c:pt idx="12">
                  <c:v>439.66888399999999</c:v>
                </c:pt>
                <c:pt idx="13">
                  <c:v>466.85281400000002</c:v>
                </c:pt>
                <c:pt idx="14">
                  <c:v>472.50402800000001</c:v>
                </c:pt>
                <c:pt idx="15">
                  <c:v>512.59161400000005</c:v>
                </c:pt>
                <c:pt idx="16">
                  <c:v>582.46112100000005</c:v>
                </c:pt>
                <c:pt idx="17">
                  <c:v>670.53576699999996</c:v>
                </c:pt>
                <c:pt idx="18">
                  <c:v>781.72882100000004</c:v>
                </c:pt>
                <c:pt idx="19">
                  <c:v>876.90997300000004</c:v>
                </c:pt>
                <c:pt idx="20">
                  <c:v>967.41284199999996</c:v>
                </c:pt>
                <c:pt idx="21">
                  <c:v>1007.541626</c:v>
                </c:pt>
                <c:pt idx="22">
                  <c:v>1024.6048579999999</c:v>
                </c:pt>
                <c:pt idx="23">
                  <c:v>1068.8414310000001</c:v>
                </c:pt>
                <c:pt idx="24">
                  <c:v>1096.8198239999999</c:v>
                </c:pt>
                <c:pt idx="25">
                  <c:v>1126.7954099999999</c:v>
                </c:pt>
                <c:pt idx="26">
                  <c:v>1139.380249</c:v>
                </c:pt>
                <c:pt idx="27">
                  <c:v>1141.6795649999999</c:v>
                </c:pt>
                <c:pt idx="28">
                  <c:v>1141.6958010000001</c:v>
                </c:pt>
                <c:pt idx="29">
                  <c:v>1149.950073</c:v>
                </c:pt>
                <c:pt idx="30">
                  <c:v>1149.964966</c:v>
                </c:pt>
                <c:pt idx="31">
                  <c:v>1156.190552</c:v>
                </c:pt>
                <c:pt idx="32">
                  <c:v>1157.6755370000001</c:v>
                </c:pt>
                <c:pt idx="33">
                  <c:v>1163.892822</c:v>
                </c:pt>
                <c:pt idx="34">
                  <c:v>1173.834595</c:v>
                </c:pt>
                <c:pt idx="35">
                  <c:v>1181.835327</c:v>
                </c:pt>
                <c:pt idx="36">
                  <c:v>1183.099365</c:v>
                </c:pt>
                <c:pt idx="37">
                  <c:v>1194.873413</c:v>
                </c:pt>
                <c:pt idx="38">
                  <c:v>1206.1123050000001</c:v>
                </c:pt>
                <c:pt idx="39">
                  <c:v>1209.350586</c:v>
                </c:pt>
                <c:pt idx="40">
                  <c:v>1217.7132570000001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1A-435B-B75F-E43B64B58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0819360"/>
        <c:axId val="690819904"/>
      </c:lineChart>
      <c:catAx>
        <c:axId val="690819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199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690819904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19360"/>
        <c:crossesAt val="13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0.00969</cdr:x>
      <cdr:y>0</cdr:y>
    </cdr:from>
    <cdr:to>
      <cdr:x>0.94653</cdr:x>
      <cdr:y>0.1845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745" y="0"/>
          <a:ext cx="7709854" cy="67482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Total energy-related carbon</a:t>
          </a:r>
          <a:r>
            <a:rPr lang="en-US" sz="1200" b="1" baseline="0" dirty="0">
              <a:latin typeface="Arial" panose="020B0604020202020204" pitchFamily="34" charset="0"/>
              <a:cs typeface="Arial" panose="020B0604020202020204" pitchFamily="34" charset="0"/>
            </a:rPr>
            <a:t> dioxide</a:t>
          </a:r>
          <a:r>
            <a:rPr lang="en-US" sz="1200" b="1" dirty="0">
              <a:latin typeface="Arial" panose="020B0604020202020204" pitchFamily="34" charset="0"/>
              <a:cs typeface="Arial" panose="020B0604020202020204" pitchFamily="34" charset="0"/>
            </a:rPr>
            <a:t> emissions</a:t>
          </a:r>
          <a:endParaRPr lang="en-US" sz="400" b="1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1050" b="0" dirty="0">
              <a:latin typeface="Arial" panose="020B0604020202020204" pitchFamily="34" charset="0"/>
              <a:cs typeface="Arial" panose="020B0604020202020204" pitchFamily="34" charset="0"/>
            </a:rPr>
            <a:t>million metric tons                                                                  </a:t>
          </a:r>
          <a:r>
            <a:rPr lang="en-US" sz="1050" b="0" baseline="0" dirty="0">
              <a:latin typeface="Arial" panose="020B0604020202020204" pitchFamily="34" charset="0"/>
              <a:cs typeface="Arial" panose="020B0604020202020204" pitchFamily="34" charset="0"/>
            </a:rPr>
            <a:t> 		</a:t>
          </a:r>
          <a:r>
            <a:rPr lang="en-US" sz="1050" b="0" dirty="0">
              <a:latin typeface="Arial" panose="020B0604020202020204" pitchFamily="34" charset="0"/>
              <a:cs typeface="Arial" panose="020B0604020202020204" pitchFamily="34" charset="0"/>
            </a:rPr>
            <a:t>  percentage relative to 2005</a:t>
          </a:r>
        </a:p>
      </cdr:txBody>
    </cdr:sp>
  </cdr:relSizeAnchor>
  <cdr:relSizeAnchor xmlns:cdr="http://schemas.openxmlformats.org/drawingml/2006/chartDrawing">
    <cdr:from>
      <cdr:x>0.83873</cdr:x>
      <cdr:y>0.28837</cdr:y>
    </cdr:from>
    <cdr:to>
      <cdr:x>1</cdr:x>
      <cdr:y>0.65096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6616333" y="887278"/>
          <a:ext cx="1272181" cy="11156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b="1" dirty="0">
              <a:solidFill>
                <a:srgbClr val="00567E"/>
              </a:solidFill>
              <a:latin typeface="Arial" panose="020B0604020202020204" pitchFamily="34" charset="0"/>
              <a:cs typeface="Arial" panose="020B0604020202020204" pitchFamily="34" charset="0"/>
            </a:rPr>
            <a:t>High Economic Growth-High ZTC</a:t>
          </a:r>
        </a:p>
        <a:p xmlns:a="http://schemas.openxmlformats.org/drawingml/2006/main">
          <a:r>
            <a:rPr lang="en-US" sz="900" b="1" dirty="0">
              <a:solidFill>
                <a:srgbClr val="7A2630"/>
              </a:solidFill>
              <a:latin typeface="Arial" panose="020B0604020202020204" pitchFamily="34" charset="0"/>
              <a:cs typeface="Arial" panose="020B0604020202020204" pitchFamily="34" charset="0"/>
            </a:rPr>
            <a:t>No IRA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solidFill>
                <a:schemeClr val="dk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Reference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solidFill>
                <a:srgbClr val="46712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Low Economic</a:t>
          </a:r>
          <a:r>
            <a:rPr lang="en-US" sz="900" b="1" baseline="0" dirty="0">
              <a:solidFill>
                <a:srgbClr val="46712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G</a:t>
          </a:r>
          <a:r>
            <a:rPr lang="en-US" sz="900" b="1" dirty="0">
              <a:solidFill>
                <a:srgbClr val="467126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rowth-Low </a:t>
          </a:r>
          <a:r>
            <a:rPr lang="en-US" sz="900" b="1" dirty="0">
              <a:solidFill>
                <a:srgbClr val="467126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ZTC</a:t>
          </a:r>
          <a:endParaRPr lang="en-US" sz="900" dirty="0">
            <a:solidFill>
              <a:srgbClr val="467126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>
            <a:effectLst/>
          </a:endParaRPr>
        </a:p>
      </cdr:txBody>
    </cdr:sp>
  </cdr:relSizeAnchor>
  <cdr:relSizeAnchor xmlns:cdr="http://schemas.openxmlformats.org/drawingml/2006/chartDrawing">
    <cdr:from>
      <cdr:x>0.23792</cdr:x>
      <cdr:y>0.07137</cdr:y>
    </cdr:from>
    <cdr:to>
      <cdr:x>0.52918</cdr:x>
      <cdr:y>0.23464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6806" y="219596"/>
          <a:ext cx="2297609" cy="5023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latin typeface="Arial" panose="020B0604020202020204" pitchFamily="34" charset="0"/>
              <a:cs typeface="Arial" panose="020B0604020202020204" pitchFamily="34" charset="0"/>
            </a:rPr>
            <a:t> 2022</a:t>
          </a:r>
        </a:p>
        <a:p xmlns:a="http://schemas.openxmlformats.org/drawingml/2006/main">
          <a:pPr algn="l"/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               history   projections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0.6184</cdr:x>
      <cdr:y>0.28342</cdr:y>
    </cdr:from>
    <cdr:to>
      <cdr:x>0.90889</cdr:x>
      <cdr:y>0.97413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4197" y="696811"/>
          <a:ext cx="795861" cy="16981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900" b="1" dirty="0">
              <a:solidFill>
                <a:srgbClr val="FFC702"/>
              </a:solidFill>
              <a:latin typeface="Arial" panose="020B0604020202020204" pitchFamily="34" charset="0"/>
              <a:cs typeface="Arial" panose="020B0604020202020204" pitchFamily="34" charset="0"/>
            </a:rPr>
            <a:t>solar*</a:t>
          </a:r>
        </a:p>
        <a:p xmlns:a="http://schemas.openxmlformats.org/drawingml/2006/main">
          <a:r>
            <a:rPr lang="en-US" sz="900" b="1" dirty="0">
              <a:solidFill>
                <a:srgbClr val="5D9732"/>
              </a:solidFill>
              <a:latin typeface="Arial" panose="020B0604020202020204" pitchFamily="34" charset="0"/>
              <a:cs typeface="Arial" panose="020B0604020202020204" pitchFamily="34" charset="0"/>
            </a:rPr>
            <a:t>wind</a:t>
          </a:r>
        </a:p>
        <a:p xmlns:a="http://schemas.openxmlformats.org/drawingml/2006/main">
          <a:r>
            <a:rPr lang="en-US" sz="900" b="1" dirty="0">
              <a:solidFill>
                <a:srgbClr val="0096D7"/>
              </a:solidFill>
              <a:latin typeface="Arial" panose="020B0604020202020204" pitchFamily="34" charset="0"/>
              <a:cs typeface="Arial" panose="020B0604020202020204" pitchFamily="34" charset="0"/>
            </a:rPr>
            <a:t>natural gas</a:t>
          </a:r>
        </a:p>
        <a:p xmlns:a="http://schemas.openxmlformats.org/drawingml/2006/main">
          <a:r>
            <a:rPr lang="en-US" sz="900" b="1" dirty="0">
              <a:solidFill>
                <a:srgbClr val="8B8B8B"/>
              </a:solidFill>
              <a:latin typeface="Arial" panose="020B0604020202020204" pitchFamily="34" charset="0"/>
              <a:cs typeface="Arial" panose="020B0604020202020204" pitchFamily="34" charset="0"/>
            </a:rPr>
            <a:t>coal</a:t>
          </a:r>
        </a:p>
        <a:p xmlns:a="http://schemas.openxmlformats.org/drawingml/2006/main">
          <a:r>
            <a:rPr lang="en-US" sz="900" b="1" dirty="0">
              <a:solidFill>
                <a:srgbClr val="A33340"/>
              </a:solidFill>
              <a:latin typeface="Arial" panose="020B0604020202020204" pitchFamily="34" charset="0"/>
              <a:cs typeface="Arial" panose="020B0604020202020204" pitchFamily="34" charset="0"/>
            </a:rPr>
            <a:t>nuclear</a:t>
          </a:r>
        </a:p>
        <a:p xmlns:a="http://schemas.openxmlformats.org/drawingml/2006/main">
          <a:r>
            <a:rPr lang="en-US" sz="900" b="1" dirty="0">
              <a:solidFill>
                <a:srgbClr val="BD732A"/>
              </a:solidFill>
              <a:latin typeface="Arial" panose="020B0604020202020204" pitchFamily="34" charset="0"/>
              <a:cs typeface="Arial" panose="020B0604020202020204" pitchFamily="34" charset="0"/>
            </a:rPr>
            <a:t>other**</a:t>
          </a:r>
        </a:p>
        <a:p xmlns:a="http://schemas.openxmlformats.org/drawingml/2006/main">
          <a:endParaRPr lang="en-US" sz="1000" dirty="0"/>
        </a:p>
        <a:p xmlns:a="http://schemas.openxmlformats.org/drawingml/2006/main">
          <a:endParaRPr lang="en-US" sz="1000" dirty="0"/>
        </a:p>
      </cdr:txBody>
    </cdr:sp>
  </cdr:relSizeAnchor>
  <cdr:relSizeAnchor xmlns:cdr="http://schemas.openxmlformats.org/drawingml/2006/chartDrawing">
    <cdr:from>
      <cdr:x>0.17115</cdr:x>
      <cdr:y>0</cdr:y>
    </cdr:from>
    <cdr:to>
      <cdr:x>0.64422</cdr:x>
      <cdr:y>0.16182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465952" y="-1450953"/>
          <a:ext cx="1287920" cy="3882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</a:t>
          </a:r>
          <a:r>
            <a:rPr lang="en-US" b="1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2022</a:t>
          </a:r>
          <a:endParaRPr lang="en-US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b="0" i="0" baseline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projections</a:t>
          </a:r>
          <a:endParaRPr lang="en-US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0.24537</cdr:x>
      <cdr:y>0.01466</cdr:y>
    </cdr:from>
    <cdr:to>
      <cdr:x>0.8677</cdr:x>
      <cdr:y>0.17648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479900" y="35116"/>
          <a:ext cx="1217201" cy="3876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</a:t>
          </a:r>
          <a:r>
            <a:rPr lang="en-US" b="1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2022</a:t>
          </a:r>
          <a:endParaRPr lang="en-US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b="0" i="0" baseline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projections</a:t>
          </a:r>
          <a:endParaRPr lang="en-US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0.03809</cdr:x>
      <cdr:y>0.91602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59" y="2092650"/>
          <a:ext cx="1539241" cy="191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1                 12                24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0.03565</cdr:x>
      <cdr:y>0.91796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283" y="2097092"/>
          <a:ext cx="1495407" cy="187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1                12                24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0.03809</cdr:x>
      <cdr:y>0.91569</cdr:y>
    </cdr:from>
    <cdr:to>
      <cdr:x>1</cdr:x>
      <cdr:y>0.99967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959" y="2052212"/>
          <a:ext cx="1539241" cy="1882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1                 12                 24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0.21653</cdr:x>
      <cdr:y>0.80074</cdr:y>
    </cdr:from>
    <cdr:to>
      <cdr:x>1</cdr:x>
      <cdr:y>0.90074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9447" y="1830495"/>
          <a:ext cx="1553878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0.2239</cdr:x>
      <cdr:y>0.91602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4069" y="2094020"/>
          <a:ext cx="1539256" cy="191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000" dirty="0">
              <a:latin typeface="Arial" panose="020B0604020202020204" pitchFamily="34" charset="0"/>
              <a:cs typeface="Arial" panose="020B0604020202020204" pitchFamily="34" charset="0"/>
            </a:rPr>
            <a:t>1                 12              24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0.84193</cdr:x>
      <cdr:y>0.2279</cdr:y>
    </cdr:from>
    <cdr:to>
      <cdr:x>1</cdr:x>
      <cdr:y>0.6576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928757" y="833553"/>
          <a:ext cx="1300843" cy="1571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900" b="1" dirty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9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rPr>
            <a:t>industrial</a:t>
          </a:r>
        </a:p>
        <a:p xmlns:a="http://schemas.openxmlformats.org/drawingml/2006/main">
          <a:endParaRPr lang="en-US" sz="900" b="1" dirty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900" b="1" dirty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900" b="1" dirty="0">
            <a:solidFill>
              <a:srgbClr val="70AD47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endParaRPr lang="en-US" sz="900" b="1" dirty="0">
            <a:solidFill>
              <a:srgbClr val="0096D7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900" b="1" dirty="0">
              <a:solidFill>
                <a:srgbClr val="0096D7"/>
              </a:solidFill>
              <a:latin typeface="Arial" panose="020B0604020202020204" pitchFamily="34" charset="0"/>
              <a:cs typeface="Arial" panose="020B0604020202020204" pitchFamily="34" charset="0"/>
            </a:rPr>
            <a:t>transportation</a:t>
          </a:r>
        </a:p>
        <a:p xmlns:a="http://schemas.openxmlformats.org/drawingml/2006/main">
          <a:endParaRPr lang="en-US" sz="9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r>
            <a:rPr lang="en-US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residential</a:t>
          </a:r>
        </a:p>
        <a:p xmlns:a="http://schemas.openxmlformats.org/drawingml/2006/main">
          <a:r>
            <a:rPr lang="en-US" sz="900" b="1" dirty="0">
              <a:solidFill>
                <a:srgbClr val="FF99CC"/>
              </a:solidFill>
              <a:latin typeface="Arial" panose="020B0604020202020204" pitchFamily="34" charset="0"/>
              <a:cs typeface="Arial" panose="020B0604020202020204" pitchFamily="34" charset="0"/>
            </a:rPr>
            <a:t>commercial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0.08359</cdr:x>
      <cdr:y>0.10643</cdr:y>
    </cdr:from>
    <cdr:to>
      <cdr:x>0.47521</cdr:x>
      <cdr:y>0.32748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343968" y="389264"/>
          <a:ext cx="1611438" cy="808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0.14236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0" y="-829994"/>
          <a:ext cx="4114800" cy="5206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dirty="0">
              <a:ea typeface="Times New Roman" charset="0"/>
              <a:cs typeface="Times New Roman" charset="0"/>
            </a:rPr>
            <a:t>Commercial delivered energy intensity</a:t>
          </a:r>
        </a:p>
        <a:p xmlns:a="http://schemas.openxmlformats.org/drawingml/2006/main">
          <a:pPr algn="l" eaLnBrk="0" hangingPunct="0"/>
          <a:r>
            <a:rPr lang="en-US" dirty="0">
              <a:ea typeface="Times New Roman" charset="0"/>
              <a:cs typeface="Times New Roman" charset="0"/>
            </a:rPr>
            <a:t>thousand British thermal units per square foot</a:t>
          </a:r>
          <a:endParaRPr lang="en-US" b="0" i="0" dirty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0.64611</cdr:x>
      <cdr:y>0.79578</cdr:y>
    </cdr:from>
    <cdr:to>
      <cdr:x>0.93182</cdr:x>
      <cdr:y>0.91647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67801" y="2910636"/>
          <a:ext cx="914400" cy="441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0.74893</cdr:x>
      <cdr:y>0.64044</cdr:y>
    </cdr:from>
    <cdr:to>
      <cdr:x>0.99622</cdr:x>
      <cdr:y>0.93404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81700" y="2342469"/>
          <a:ext cx="1017549" cy="1073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rgbClr val="7F7F7F"/>
              </a:solidFill>
            </a:rPr>
            <a:t>High Oil and Gas Supply</a:t>
          </a:r>
        </a:p>
        <a:p xmlns:a="http://schemas.openxmlformats.org/drawingml/2006/main">
          <a:r>
            <a:rPr lang="en-US" sz="900" b="1" dirty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r>
            <a:rPr lang="en-US" sz="900" b="1" dirty="0">
              <a:solidFill>
                <a:srgbClr val="7F7F7F"/>
              </a:solidFill>
            </a:rPr>
            <a:t>Low Oil and Gas Supply</a:t>
          </a:r>
        </a:p>
        <a:p xmlns:a="http://schemas.openxmlformats.org/drawingml/2006/main">
          <a:endParaRPr lang="en-US" sz="1100" dirty="0"/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1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1437" y="0"/>
          <a:ext cx="4093363" cy="8509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>
              <a:ea typeface="Times New Roman" charset="0"/>
              <a:cs typeface="Times New Roman" charset="0"/>
            </a:rPr>
            <a:t>Residential delivered energy intensity</a:t>
          </a:r>
          <a:r>
            <a:rPr lang="en-US" sz="1200" b="1" i="0" dirty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 </a:t>
          </a:r>
          <a:endParaRPr lang="en-US" sz="12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dirty="0">
              <a:ea typeface="Times New Roman" charset="0"/>
              <a:cs typeface="Times New Roman" charset="0"/>
            </a:rPr>
            <a:t>million British thermal units per household</a:t>
          </a:r>
          <a:endParaRPr lang="en-US" b="0" i="0" dirty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0.11728</cdr:y>
    </cdr:from>
    <cdr:to>
      <cdr:x>0.38896</cdr:x>
      <cdr:y>0.29844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0" y="428963"/>
          <a:ext cx="1600493" cy="662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0.67923</cdr:x>
      <cdr:y>0.69006</cdr:y>
    </cdr:from>
    <cdr:to>
      <cdr:x>1</cdr:x>
      <cdr:y>0.98112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4896" y="2523949"/>
          <a:ext cx="1319904" cy="1064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rgbClr val="7F7F7F"/>
              </a:solidFill>
            </a:rPr>
            <a:t>Low Economic Growth-Low ZTC</a:t>
          </a:r>
        </a:p>
        <a:p xmlns:a="http://schemas.openxmlformats.org/drawingml/2006/main">
          <a:r>
            <a:rPr lang="en-US" sz="900" b="1" dirty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r>
            <a:rPr lang="en-US" sz="900" b="1" dirty="0">
              <a:solidFill>
                <a:srgbClr val="7F7F7F"/>
              </a:solidFill>
            </a:rPr>
            <a:t>Low Oil and Gas Supply</a:t>
          </a:r>
        </a:p>
        <a:p xmlns:a="http://schemas.openxmlformats.org/drawingml/2006/main"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0.01398</cdr:y>
    </cdr:from>
    <cdr:to>
      <cdr:x>0.85238</cdr:x>
      <cdr:y>0.19801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-619260" y="48896"/>
          <a:ext cx="6837639" cy="643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>
              <a:solidFill>
                <a:schemeClr val="tx1"/>
              </a:solidFill>
              <a:ea typeface="Times New Roman" charset="0"/>
              <a:cs typeface="Times New Roman" charset="0"/>
            </a:rPr>
            <a:t>Light-duty vehicle average fuel economy</a:t>
          </a:r>
        </a:p>
        <a:p xmlns:a="http://schemas.openxmlformats.org/drawingml/2006/main">
          <a:pPr eaLnBrk="0" hangingPunct="0"/>
          <a:r>
            <a:rPr lang="en-US" dirty="0">
              <a:solidFill>
                <a:schemeClr val="tx1"/>
              </a:solidFill>
              <a:ea typeface="Times New Roman" charset="0"/>
              <a:cs typeface="Times New Roman" charset="0"/>
            </a:rPr>
            <a:t>miles per gallon</a:t>
          </a:r>
          <a:endParaRPr lang="en-US" b="0" i="0" dirty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0.16266</cdr:x>
      <cdr:y>0.12389</cdr:y>
    </cdr:from>
    <cdr:to>
      <cdr:x>0.51746</cdr:x>
      <cdr:y>0.25562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xmlns="" id="{F0567FF9-563A-8E87-B4C4-FD1728FCDC4A}"/>
            </a:ext>
          </a:extLst>
        </cdr:cNvPr>
        <cdr:cNvGrpSpPr/>
      </cdr:nvGrpSpPr>
      <cdr:grpSpPr>
        <a:xfrm xmlns:a="http://schemas.openxmlformats.org/drawingml/2006/main">
          <a:off x="669313" y="453140"/>
          <a:ext cx="1459931" cy="481816"/>
          <a:chOff x="508712" y="-41238"/>
          <a:chExt cx="1946593" cy="361376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508712" y="-41238"/>
            <a:ext cx="1946593" cy="36137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2022</a:t>
            </a:r>
            <a:endPara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0.53882</cdr:x>
      <cdr:y>0.51173</cdr:y>
    </cdr:from>
    <cdr:to>
      <cdr:x>0.81974</cdr:x>
      <cdr:y>0.82934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8769" y="1789656"/>
          <a:ext cx="1104644" cy="1110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0.77069</cdr:x>
      <cdr:y>0.24889</cdr:y>
    </cdr:from>
    <cdr:to>
      <cdr:x>0.98708</cdr:x>
      <cdr:y>0.74654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71235" y="910340"/>
          <a:ext cx="890402" cy="1820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rgbClr val="7F7F7F"/>
              </a:solidFill>
            </a:rPr>
            <a:t>High Oil Price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>
              <a:solidFill>
                <a:srgbClr val="7F7F7F"/>
              </a:solidFill>
            </a:rPr>
            <a:t>Low Oil Price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0.15459</cdr:x>
      <cdr:y>0.05905</cdr:y>
    </cdr:from>
    <cdr:to>
      <cdr:x>0.40077</cdr:x>
      <cdr:y>0.19335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615666" y="161364"/>
          <a:ext cx="980419" cy="366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2022</a:t>
          </a:r>
          <a:endParaRPr lang="en-US" sz="1200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projections</a:t>
          </a:r>
          <a:endParaRPr lang="en-US" sz="1200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0.00661</cdr:y>
    </cdr:from>
    <cdr:to>
      <cdr:x>0.62803</cdr:x>
      <cdr:y>0.09263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0" y="22812"/>
          <a:ext cx="3172167" cy="2968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all sectors</a:t>
          </a:r>
          <a:endParaRPr lang="en-US" sz="1200" b="1" i="0" dirty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0.01398</cdr:y>
    </cdr:from>
    <cdr:to>
      <cdr:x>0.85238</cdr:x>
      <cdr:y>0.19801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-619260" y="48896"/>
          <a:ext cx="6837639" cy="643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>
              <a:solidFill>
                <a:schemeClr val="tx1"/>
              </a:solidFill>
              <a:ea typeface="Times New Roman" charset="0"/>
              <a:cs typeface="Times New Roman" charset="0"/>
            </a:rPr>
            <a:t>Market share of </a:t>
          </a:r>
          <a:r>
            <a:rPr lang="en-US" sz="1200" b="1" dirty="0">
              <a:solidFill>
                <a:schemeClr val="tx1"/>
              </a:solidFill>
              <a:ea typeface="Times New Roman" charset="0"/>
              <a:cs typeface="Times New Roman" charset="0"/>
            </a:rPr>
            <a:t>electric </a:t>
          </a:r>
          <a:r>
            <a:rPr lang="en-US" sz="1200" b="1" i="0" dirty="0">
              <a:solidFill>
                <a:schemeClr val="tx1"/>
              </a:solidFill>
              <a:ea typeface="Times New Roman" charset="0"/>
              <a:cs typeface="Times New Roman" charset="0"/>
            </a:rPr>
            <a:t>light-duty vehicles*</a:t>
          </a:r>
        </a:p>
        <a:p xmlns:a="http://schemas.openxmlformats.org/drawingml/2006/main">
          <a:pPr eaLnBrk="0" hangingPunct="0"/>
          <a:r>
            <a:rPr lang="en-US" dirty="0">
              <a:solidFill>
                <a:schemeClr val="tx1"/>
              </a:solidFill>
              <a:ea typeface="Times New Roman" charset="0"/>
              <a:cs typeface="Times New Roman" charset="0"/>
            </a:rPr>
            <a:t>percentage of sales</a:t>
          </a:r>
          <a:endParaRPr lang="en-US" b="0" i="0" dirty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0.17669</cdr:x>
      <cdr:y>0.12389</cdr:y>
    </cdr:from>
    <cdr:to>
      <cdr:x>0.53149</cdr:x>
      <cdr:y>0.25562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xmlns="" id="{34A0BA62-5B40-F103-29CB-E73679DB2ABA}"/>
            </a:ext>
          </a:extLst>
        </cdr:cNvPr>
        <cdr:cNvGrpSpPr/>
      </cdr:nvGrpSpPr>
      <cdr:grpSpPr>
        <a:xfrm xmlns:a="http://schemas.openxmlformats.org/drawingml/2006/main">
          <a:off x="727044" y="453140"/>
          <a:ext cx="1459931" cy="481816"/>
          <a:chOff x="585714" y="-41238"/>
          <a:chExt cx="1946593" cy="361376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585714" y="-41238"/>
            <a:ext cx="1946593" cy="36137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2022</a:t>
            </a:r>
            <a:endPara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0.53882</cdr:x>
      <cdr:y>0.51173</cdr:y>
    </cdr:from>
    <cdr:to>
      <cdr:x>0.81974</cdr:x>
      <cdr:y>0.82934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18769" y="1789656"/>
          <a:ext cx="1104644" cy="1110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0.77305</cdr:x>
      <cdr:y>0.35979</cdr:y>
    </cdr:from>
    <cdr:to>
      <cdr:x>1</cdr:x>
      <cdr:y>0.76863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80952" y="1315968"/>
          <a:ext cx="933848" cy="1495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 b="1" dirty="0">
              <a:solidFill>
                <a:srgbClr val="7F7F7F"/>
              </a:solidFill>
            </a:rPr>
            <a:t>High Oil Price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>
              <a:solidFill>
                <a:schemeClr val="tx1"/>
              </a:solidFill>
            </a:rPr>
            <a:t>Reference</a:t>
          </a: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r>
            <a:rPr lang="en-US" sz="900" b="1" dirty="0">
              <a:solidFill>
                <a:srgbClr val="7F7F7F"/>
              </a:solidFill>
            </a:rPr>
            <a:t>Low Oil Price</a:t>
          </a: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0.00922</cdr:x>
      <cdr:y>0.01814</cdr:y>
    </cdr:from>
    <cdr:to>
      <cdr:x>0.65506</cdr:x>
      <cdr:y>0.15378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63747" y="62679"/>
          <a:ext cx="4465315" cy="4686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Market share of electric light-duty vehicles*</a:t>
          </a:r>
          <a:endParaRPr lang="en-US" sz="1200" b="1" i="0" dirty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l" eaLnBrk="0" hangingPunct="0"/>
          <a:r>
            <a:rPr lang="en-US" i="0" baseline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percentage</a:t>
          </a:r>
          <a:endParaRPr lang="en-US" i="0" dirty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0.23057</cdr:x>
      <cdr:y>0.15576</cdr:y>
    </cdr:from>
    <cdr:to>
      <cdr:x>0.47428</cdr:x>
      <cdr:y>0.30442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1897461" y="541236"/>
          <a:ext cx="2005636" cy="5165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2022</a:t>
          </a:r>
          <a:endParaRPr lang="en-US" sz="1200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projections</a:t>
          </a:r>
          <a:endParaRPr lang="en-US" sz="1200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0.12401</cdr:x>
      <cdr:y>0.20556</cdr:y>
    </cdr:from>
    <cdr:to>
      <cdr:x>0.59133</cdr:x>
      <cdr:y>0.40007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40187" y="620288"/>
          <a:ext cx="1281936" cy="5869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  <a:endParaRPr lang="en-US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0.76111</cdr:x>
      <cdr:y>0.22669</cdr:y>
    </cdr:from>
    <cdr:to>
      <cdr:x>1</cdr:x>
      <cdr:y>0.93008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087877" y="684048"/>
          <a:ext cx="655323" cy="2122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1200" dirty="0">
            <a:effectLst/>
          </a:endParaRPr>
        </a:p>
        <a:p xmlns:a="http://schemas.openxmlformats.org/drawingml/2006/main">
          <a:pPr eaLnBrk="0" fontAlgn="auto" hangingPunct="0"/>
          <a:endParaRPr lang="en-US" sz="900" b="1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/>
          <a:endParaRPr lang="en-US" sz="900" b="1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/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</a:rPr>
            <a:t>High Oil and Gas Supply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i="0" baseline="0" dirty="0">
              <a:solidFill>
                <a:schemeClr val="bg1">
                  <a:lumMod val="50000"/>
                </a:schemeClr>
              </a:solidFill>
              <a:effectLst/>
            </a:rPr>
            <a:t>Low Growth-Low ZTC</a:t>
          </a:r>
          <a:endParaRPr lang="en-US" sz="9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0.11357</cdr:x>
      <cdr:y>0.21273</cdr:y>
    </cdr:from>
    <cdr:to>
      <cdr:x>0.72214</cdr:x>
      <cdr:y>0.32208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11543" y="641921"/>
          <a:ext cx="1669444" cy="3299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0.76111</cdr:x>
      <cdr:y>0.18837</cdr:y>
    </cdr:from>
    <cdr:to>
      <cdr:x>1</cdr:x>
      <cdr:y>0.86888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087877" y="568410"/>
          <a:ext cx="655323" cy="20534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1200" dirty="0">
            <a:effectLst/>
          </a:endParaRPr>
        </a:p>
        <a:p xmlns:a="http://schemas.openxmlformats.org/drawingml/2006/main">
          <a:pPr eaLnBrk="0" fontAlgn="auto" hangingPunct="0"/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</a:rPr>
            <a:t>High Oil and Gas Supply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i="0" baseline="0" dirty="0">
              <a:solidFill>
                <a:schemeClr val="bg1">
                  <a:lumMod val="50000"/>
                </a:schemeClr>
              </a:solidFill>
              <a:effectLst/>
            </a:rPr>
            <a:t>Low Oil and Gas Supply</a:t>
          </a:r>
          <a:endParaRPr lang="en-US" sz="9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0.77005</cdr:x>
      <cdr:y>0.53076</cdr:y>
    </cdr:from>
    <cdr:to>
      <cdr:x>1</cdr:x>
      <cdr:y>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112401" y="1601574"/>
          <a:ext cx="630799" cy="14159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baseline="0" dirty="0">
            <a:solidFill>
              <a:schemeClr val="accent5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6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600" b="1" dirty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solidFill>
                <a:srgbClr val="7F7F7F"/>
              </a:solidFill>
              <a:effectLst/>
            </a:rPr>
            <a:t>High</a:t>
          </a:r>
          <a:r>
            <a:rPr lang="en-US" sz="900" b="1" baseline="0" dirty="0">
              <a:solidFill>
                <a:srgbClr val="7F7F7F"/>
              </a:solidFill>
              <a:effectLst/>
            </a:rPr>
            <a:t> </a:t>
          </a:r>
          <a:r>
            <a:rPr lang="en-US" sz="900" b="1" dirty="0">
              <a:solidFill>
                <a:srgbClr val="7F7F7F"/>
              </a:solidFill>
              <a:effectLst/>
            </a:rPr>
            <a:t>Oil Price</a:t>
          </a:r>
          <a:endParaRPr lang="en-US" sz="900" dirty="0">
            <a:solidFill>
              <a:srgbClr val="7F7F7F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>
              <a:solidFill>
                <a:srgbClr val="7F7F7F"/>
              </a:solidFill>
              <a:ea typeface="Times New Roman" charset="0"/>
              <a:cs typeface="Times New Roman" charset="0"/>
            </a:rPr>
            <a:t>Low Oil Price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0.12132</cdr:x>
      <cdr:y>0.20681</cdr:y>
    </cdr:from>
    <cdr:to>
      <cdr:x>0.67929</cdr:x>
      <cdr:y>0.33485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332794" y="624054"/>
          <a:ext cx="1530622" cy="386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0.10427</cdr:x>
      <cdr:y>0.14808</cdr:y>
    </cdr:from>
    <cdr:to>
      <cdr:x>0.6102</cdr:x>
      <cdr:y>0.32169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86023" y="446834"/>
          <a:ext cx="1387882" cy="523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0.76171</cdr:x>
      <cdr:y>0.15202</cdr:y>
    </cdr:from>
    <cdr:to>
      <cdr:x>1</cdr:x>
      <cdr:y>0.77604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2089522" y="458712"/>
          <a:ext cx="653678" cy="18829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900" b="1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/>
          <a:endParaRPr lang="en-US" sz="900" b="1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/>
          <a:endParaRPr lang="en-US" sz="900" b="1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/>
          <a:r>
            <a:rPr lang="en-US" sz="900" b="1" dirty="0">
              <a:solidFill>
                <a:schemeClr val="bg1">
                  <a:lumMod val="50000"/>
                </a:schemeClr>
              </a:solidFill>
            </a:rPr>
            <a:t>High Economic Growth-High ZTC</a:t>
          </a:r>
        </a:p>
        <a:p xmlns:a="http://schemas.openxmlformats.org/drawingml/2006/main">
          <a:pPr eaLnBrk="0" fontAlgn="auto" hangingPunct="0"/>
          <a:endParaRPr lang="en-US" sz="900" b="1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dirty="0"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700" b="1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lvl="0" eaLnBrk="0" hangingPunct="0">
            <a:defRPr/>
          </a:pPr>
          <a:r>
            <a:rPr lang="en-US" sz="900" b="1" dirty="0">
              <a:solidFill>
                <a:schemeClr val="bg1">
                  <a:lumMod val="50000"/>
                </a:schemeClr>
              </a:solidFill>
            </a:rPr>
            <a:t>Low Oil and Gas Supply</a:t>
          </a:r>
          <a:endParaRPr lang="en-US" sz="900" dirty="0">
            <a:solidFill>
              <a:schemeClr val="bg1">
                <a:lumMod val="5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/>
          <a:endParaRPr lang="en-US" sz="1200" dirty="0"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0.12517</cdr:x>
      <cdr:y>0.14886</cdr:y>
    </cdr:from>
    <cdr:to>
      <cdr:x>0.67661</cdr:x>
      <cdr:y>0.26294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343369" y="449188"/>
          <a:ext cx="1512702" cy="3442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0.7506</cdr:x>
      <cdr:y>0.1292</cdr:y>
    </cdr:from>
    <cdr:to>
      <cdr:x>0.97304</cdr:x>
      <cdr:y>0.76299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2134252" y="389862"/>
          <a:ext cx="632473" cy="19124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fontAlgn="auto" hangingPunct="0"/>
          <a:endParaRPr lang="en-US" sz="1200" dirty="0">
            <a:effectLst/>
          </a:endParaRPr>
        </a:p>
        <a:p xmlns:a="http://schemas.openxmlformats.org/drawingml/2006/main">
          <a:pPr eaLnBrk="0" fontAlgn="auto" hangingPunct="0"/>
          <a:r>
            <a:rPr lang="en-US" sz="900" b="1" dirty="0">
              <a:solidFill>
                <a:schemeClr val="bg1">
                  <a:lumMod val="50000"/>
                </a:schemeClr>
              </a:solidFill>
              <a:effectLst/>
            </a:rPr>
            <a:t>High Oil and Gas Supply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i="0" baseline="0" dirty="0">
              <a:solidFill>
                <a:schemeClr val="bg1">
                  <a:lumMod val="50000"/>
                </a:schemeClr>
              </a:solidFill>
              <a:effectLst/>
            </a:rPr>
            <a:t>Low Oil and Gas Supply</a:t>
          </a:r>
          <a:endParaRPr lang="en-US" sz="900" dirty="0">
            <a:solidFill>
              <a:schemeClr val="bg1">
                <a:lumMod val="50000"/>
              </a:schemeClr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solidFill>
              <a:schemeClr val="accent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0.76608</cdr:x>
      <cdr:y>0.1608</cdr:y>
    </cdr:from>
    <cdr:to>
      <cdr:x>1</cdr:x>
      <cdr:y>0.90285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3152284" y="588142"/>
          <a:ext cx="962515" cy="27141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900" b="1" i="0" baseline="0" dirty="0">
            <a:solidFill>
              <a:schemeClr val="accent5"/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  <a:effectLst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rgbClr val="7F7F7F"/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b="1" dirty="0">
              <a:solidFill>
                <a:srgbClr val="7F7F7F"/>
              </a:solidFill>
              <a:effectLst/>
            </a:rPr>
            <a:t>High</a:t>
          </a:r>
          <a:r>
            <a:rPr lang="en-US" sz="900" b="1" baseline="0" dirty="0">
              <a:solidFill>
                <a:srgbClr val="7F7F7F"/>
              </a:solidFill>
              <a:effectLst/>
            </a:rPr>
            <a:t> </a:t>
          </a:r>
          <a:r>
            <a:rPr lang="en-US" sz="900" b="1" dirty="0">
              <a:solidFill>
                <a:srgbClr val="7F7F7F"/>
              </a:solidFill>
              <a:effectLst/>
            </a:rPr>
            <a:t>Oil Price</a:t>
          </a:r>
          <a:endParaRPr lang="en-US" sz="900" dirty="0">
            <a:solidFill>
              <a:srgbClr val="7F7F7F"/>
            </a:solidFill>
            <a:effectLst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r>
            <a:rPr lang="en-US" sz="900" b="1" kern="0" dirty="0">
              <a:solidFill>
                <a:srgbClr val="7F7F7F"/>
              </a:solidFill>
              <a:ea typeface="Times New Roman" charset="0"/>
              <a:cs typeface="Times New Roman" charset="0"/>
            </a:rPr>
            <a:t>Low Oil Price</a:t>
          </a: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dirty="0">
            <a:solidFill>
              <a:schemeClr val="accent5">
                <a:lumMod val="40000"/>
                <a:lumOff val="60000"/>
              </a:schemeClr>
            </a:solidFill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900" b="1" kern="0" dirty="0">
            <a:ea typeface="Times New Roman" charset="0"/>
            <a:cs typeface="Times New Roman" charset="0"/>
          </a:endParaRPr>
        </a:p>
        <a:p xmlns:a="http://schemas.openxmlformats.org/drawingml/2006/main">
          <a:pPr eaLnBrk="0" fontAlgn="auto" hangingPunct="0">
            <a:spcBef>
              <a:spcPts val="0"/>
            </a:spcBef>
            <a:spcAft>
              <a:spcPts val="0"/>
            </a:spcAft>
            <a:defRPr/>
          </a:pPr>
          <a:endParaRPr lang="en-US" sz="1200" b="1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dirty="0">
            <a:solidFill>
              <a:schemeClr val="accent5">
                <a:lumMod val="75000"/>
              </a:schemeClr>
            </a:solidFill>
            <a:effectLst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tx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tx2">
                <a:lumMod val="50000"/>
                <a:lumOff val="50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0.13547</cdr:x>
      <cdr:y>0.12883</cdr:y>
    </cdr:from>
    <cdr:to>
      <cdr:x>0.69531</cdr:x>
      <cdr:y>0.21884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371618" y="388739"/>
          <a:ext cx="1535764" cy="271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0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2022</a:t>
          </a:r>
        </a:p>
        <a:p xmlns:a="http://schemas.openxmlformats.org/drawingml/2006/main">
          <a:pPr eaLnBrk="0" hangingPunct="0"/>
          <a:r>
            <a:rPr lang="en-US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0.02259</cdr:x>
      <cdr:y>0</cdr:y>
    </cdr:from>
    <cdr:to>
      <cdr:x>0.97208</cdr:x>
      <cdr:y>0.16846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956" y="0"/>
          <a:ext cx="2604654" cy="5083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0.25382</cdr:x>
      <cdr:y>0.05546</cdr:y>
    </cdr:from>
    <cdr:to>
      <cdr:x>0.5</cdr:x>
      <cdr:y>0.18976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826330" y="149936"/>
          <a:ext cx="801459" cy="363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2022</a:t>
          </a:r>
          <a:endParaRPr lang="en-US" sz="1200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projections</a:t>
          </a:r>
          <a:endParaRPr lang="en-US" sz="1200" b="0" i="0" dirty="0">
            <a:solidFill>
              <a:schemeClr val="tx1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0.33223</cdr:x>
      <cdr:y>0.06956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0" y="0"/>
          <a:ext cx="1081601" cy="1880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electricity</a:t>
          </a:r>
          <a:r>
            <a:rPr lang="en-US" sz="1200" b="1" baseline="0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sector</a:t>
          </a:r>
          <a:endParaRPr lang="en-US" sz="1200" b="1" i="0" dirty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0.989</cdr:x>
      <cdr:y>0.13809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8139075" cy="505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Total installed capacity</a:t>
          </a:r>
          <a:r>
            <a:rPr lang="en-US" sz="1200" b="1" i="0" baseline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dirty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in </a:t>
          </a:r>
          <a:r>
            <a:rPr lang="en-US" sz="1200" b="1" i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all sectors,</a:t>
          </a:r>
          <a:r>
            <a:rPr lang="en-US" sz="1200" b="1" i="0" baseline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2022 (history)</a:t>
          </a:r>
          <a:r>
            <a:rPr lang="en-US" sz="1200" b="1" i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and </a:t>
          </a:r>
          <a:r>
            <a:rPr lang="en-US" sz="1200" b="1" i="0" baseline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2050</a:t>
          </a:r>
        </a:p>
        <a:p xmlns:a="http://schemas.openxmlformats.org/drawingml/2006/main">
          <a:pPr eaLnBrk="0" hangingPunct="0"/>
          <a:r>
            <a:rPr lang="en-US" b="0" i="0" baseline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gigawatts</a:t>
          </a:r>
        </a:p>
        <a:p xmlns:a="http://schemas.openxmlformats.org/drawingml/2006/main">
          <a:pPr eaLnBrk="0" hangingPunct="0"/>
          <a:r>
            <a:rPr lang="en-US" sz="700" b="0" i="0" baseline="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</a:t>
          </a:r>
        </a:p>
      </cdr:txBody>
    </cdr:sp>
  </cdr:relSizeAnchor>
  <cdr:relSizeAnchor xmlns:cdr="http://schemas.openxmlformats.org/drawingml/2006/chartDrawing">
    <cdr:from>
      <cdr:x>0</cdr:x>
      <cdr:y>0.90188</cdr:y>
    </cdr:from>
    <cdr:to>
      <cdr:x>1</cdr:x>
      <cdr:y>0.9622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0" y="3451114"/>
          <a:ext cx="6933498" cy="2308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45720" tIns="45720" rIns="45720" rtlCol="0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900" b="0" baseline="0" dirty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0.22503</cdr:x>
      <cdr:y>0.18114</cdr:y>
    </cdr:from>
    <cdr:to>
      <cdr:x>0.85162</cdr:x>
      <cdr:y>0.28552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584786" y="303415"/>
          <a:ext cx="1628343" cy="1748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dirty="0">
              <a:solidFill>
                <a:schemeClr val="tx1"/>
              </a:solidFill>
              <a:ea typeface="Times New Roman" charset="0"/>
              <a:cs typeface="Times New Roman" charset="0"/>
            </a:rPr>
            <a:t>h</a:t>
          </a:r>
          <a:r>
            <a:rPr lang="en-US" b="0" i="0" dirty="0">
              <a:solidFill>
                <a:schemeClr val="tx1"/>
              </a:solidFill>
              <a:ea typeface="Times New Roman" charset="0"/>
              <a:cs typeface="Times New Roman" charset="0"/>
            </a:rPr>
            <a:t>istory </a:t>
          </a:r>
          <a:r>
            <a:rPr lang="en-US" b="0" i="0" baseline="0" dirty="0">
              <a:solidFill>
                <a:schemeClr val="tx1"/>
              </a:solidFill>
              <a:ea typeface="Times New Roman" charset="0"/>
              <a:cs typeface="Times New Roman" charset="0"/>
            </a:rPr>
            <a:t>   projections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r>
            <a:rPr lang="en-US" sz="1200" b="0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</a:t>
          </a:r>
          <a:endParaRPr lang="en-US" sz="1200" b="1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0.00279</cdr:y>
    </cdr:from>
    <cdr:to>
      <cdr:x>1</cdr:x>
      <cdr:y>0.10349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-685800" y="8633"/>
          <a:ext cx="2598738" cy="311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0.20525</cdr:x>
      <cdr:y>0</cdr:y>
    </cdr:from>
    <cdr:to>
      <cdr:x>0.40203</cdr:x>
      <cdr:y>0.11141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533400" y="0"/>
          <a:ext cx="511371" cy="1866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ea typeface="Times New Roman" charset="0"/>
              <a:cs typeface="Times New Roman" charset="0"/>
            </a:rPr>
            <a:t>solar</a:t>
          </a:r>
          <a:endParaRPr lang="en-US" b="1" i="0" dirty="0">
            <a:solidFill>
              <a:schemeClr val="tx1">
                <a:lumMod val="95000"/>
                <a:lumOff val="5000"/>
              </a:schemeClr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0.32729</cdr:x>
      <cdr:y>0.03427</cdr:y>
    </cdr:from>
    <cdr:to>
      <cdr:x>0.50611</cdr:x>
      <cdr:y>0.17923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0549" y="57404"/>
          <a:ext cx="464695" cy="242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dirty="0"/>
            <a:t>2022</a:t>
          </a:r>
          <a:endParaRPr lang="en-US" sz="11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0.00279</cdr:y>
    </cdr:from>
    <cdr:to>
      <cdr:x>1</cdr:x>
      <cdr:y>0.10349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-685800" y="8633"/>
          <a:ext cx="2598738" cy="311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0.18766</cdr:x>
      <cdr:y>0.00791</cdr:y>
    </cdr:from>
    <cdr:to>
      <cdr:x>0.62776</cdr:x>
      <cdr:y>0.1295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484299" y="11984"/>
          <a:ext cx="1135778" cy="184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b="1" dirty="0">
              <a:solidFill>
                <a:schemeClr val="tx1"/>
              </a:solidFill>
              <a:ea typeface="Times New Roman" charset="0"/>
              <a:cs typeface="Times New Roman" charset="0"/>
            </a:rPr>
            <a:t>n</a:t>
          </a:r>
          <a:r>
            <a:rPr lang="en-US" b="1" i="0" dirty="0">
              <a:solidFill>
                <a:schemeClr val="tx1"/>
              </a:solidFill>
              <a:ea typeface="Times New Roman" charset="0"/>
              <a:cs typeface="Times New Roman" charset="0"/>
            </a:rPr>
            <a:t>uclear</a:t>
          </a:r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0.34684</cdr:x>
      <cdr:y>0.06127</cdr:y>
    </cdr:from>
    <cdr:to>
      <cdr:x>0.52566</cdr:x>
      <cdr:y>0.19877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01349" y="108204"/>
          <a:ext cx="464695" cy="242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2022</a:t>
          </a:r>
          <a:endParaRPr lang="en-US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0.1849</cdr:x>
      <cdr:y>0</cdr:y>
    </cdr:from>
    <cdr:to>
      <cdr:x>0.5</cdr:x>
      <cdr:y>0.13054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477175" y="-1168710"/>
          <a:ext cx="813187" cy="1875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eaLnBrk="0" hangingPunct="0"/>
          <a:r>
            <a:rPr lang="en-US" b="1" dirty="0">
              <a:latin typeface="+mn-lt"/>
              <a:ea typeface="Times New Roman" charset="0"/>
              <a:cs typeface="Times New Roman" charset="0"/>
            </a:rPr>
            <a:t>natural gas</a:t>
          </a:r>
          <a:endParaRPr lang="en-US" b="1" i="0" dirty="0"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0.2953</cdr:x>
      <cdr:y>0.06074</cdr:y>
    </cdr:from>
    <cdr:to>
      <cdr:x>0.47412</cdr:x>
      <cdr:y>0.2057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62095" y="87267"/>
          <a:ext cx="461485" cy="208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2022</a:t>
          </a:r>
          <a:endParaRPr lang="en-US" sz="11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0.23559</cdr:x>
      <cdr:y>0.024</cdr:y>
    </cdr:from>
    <cdr:to>
      <cdr:x>0.5551</cdr:x>
      <cdr:y>0.1363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612616" y="42520"/>
          <a:ext cx="830823" cy="1989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l" eaLnBrk="0" hangingPunct="0"/>
          <a:r>
            <a:rPr lang="en-US" b="1" i="0" dirty="0">
              <a:latin typeface="+mn-lt"/>
              <a:ea typeface="Times New Roman" charset="0"/>
              <a:cs typeface="Times New Roman" charset="0"/>
            </a:rPr>
            <a:t>coal</a:t>
          </a:r>
          <a:endParaRPr lang="en-US" sz="1200" b="1" i="0" dirty="0"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0.34663</cdr:x>
      <cdr:y>0.06108</cdr:y>
    </cdr:from>
    <cdr:to>
      <cdr:x>0.52534</cdr:x>
      <cdr:y>0.19813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01349" y="108204"/>
          <a:ext cx="464695" cy="242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2022</a:t>
          </a:r>
          <a:endParaRPr lang="en-US" sz="11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0.23333</cdr:x>
      <cdr:y>5.95389E-7</cdr:y>
    </cdr:from>
    <cdr:to>
      <cdr:x>0.57136</cdr:x>
      <cdr:y>0.10491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606742" y="1"/>
          <a:ext cx="878980" cy="1762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imes New Roman" charset="0"/>
              <a:cs typeface="Times New Roman" charset="0"/>
            </a:rPr>
            <a:t>w</a:t>
          </a:r>
          <a:r>
            <a:rPr lang="en-US" b="1" i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imes New Roman" charset="0"/>
              <a:cs typeface="Times New Roman" charset="0"/>
            </a:rPr>
            <a:t>ind</a:t>
          </a:r>
          <a:endParaRPr lang="en-US" sz="1200" b="1" i="0" dirty="0">
            <a:solidFill>
              <a:schemeClr val="tx1">
                <a:lumMod val="95000"/>
                <a:lumOff val="5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0.34033</cdr:x>
      <cdr:y>0.04428</cdr:y>
    </cdr:from>
    <cdr:to>
      <cdr:x>0.51904</cdr:x>
      <cdr:y>0.16046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8831" y="63787"/>
          <a:ext cx="461484" cy="167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2022</a:t>
          </a:r>
          <a:endParaRPr lang="en-US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D25893-A83F-48CE-B658-2412045A40A5}" type="datetimeFigureOut">
              <a:rPr lang="en-US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1D3A1A-398C-4278-B50A-5F8985FF0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5DD0C8-C8A1-48F2-871C-E859113BC4F1}" type="datetimeFigureOut">
              <a:rPr lang="en-US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33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2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36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76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55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97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25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7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791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79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88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11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70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94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0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8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4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8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79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1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1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" y="4770061"/>
            <a:ext cx="408557" cy="3232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" y="4687474"/>
            <a:ext cx="6044501" cy="478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0750" y="3099921"/>
            <a:ext cx="7382001" cy="830907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Audience</a:t>
            </a:r>
            <a:br>
              <a:rPr lang="en-US" dirty="0"/>
            </a:br>
            <a:r>
              <a:rPr lang="en-US" dirty="0"/>
              <a:t>Presenter, Title</a:t>
            </a:r>
            <a:br>
              <a:rPr lang="en-US" dirty="0"/>
            </a:br>
            <a:r>
              <a:rPr lang="en-US" dirty="0"/>
              <a:t>Month DD, YYYY  |  City, State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 b="48100"/>
          <a:stretch/>
        </p:blipFill>
        <p:spPr>
          <a:xfrm>
            <a:off x="0" y="0"/>
            <a:ext cx="9140299" cy="2506134"/>
          </a:xfrm>
          <a:prstGeom prst="rect">
            <a:avLst/>
          </a:prstGeom>
        </p:spPr>
      </p:pic>
      <p:sp>
        <p:nvSpPr>
          <p:cNvPr id="2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146908"/>
            <a:ext cx="7388351" cy="89063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enter title: This can be up to two lines of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</a:t>
            </a:r>
            <a:br>
              <a:rPr lang="en-US" dirty="0"/>
            </a:br>
            <a:r>
              <a:rPr lang="en-US" dirty="0"/>
              <a:t>text.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This can span two lines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63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This can span two lines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88999"/>
            <a:ext cx="8001000" cy="37576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+mn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2599266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386666" y="894520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style. You can have up to two lines of text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087532" y="894519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2800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alternate presentation title slide (with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920750" y="3447055"/>
            <a:ext cx="7382001" cy="830907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Audience</a:t>
            </a:r>
            <a:br>
              <a:rPr lang="en-US" dirty="0"/>
            </a:br>
            <a:r>
              <a:rPr lang="en-US" dirty="0"/>
              <a:t>Presenter, Title</a:t>
            </a:r>
            <a:br>
              <a:rPr lang="en-US" dirty="0"/>
            </a:br>
            <a:r>
              <a:rPr lang="en-US" dirty="0"/>
              <a:t>Month DD, YYYY  |  City, State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637387"/>
            <a:ext cx="7388352" cy="63093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i="1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Subhead – Click to edit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146908"/>
            <a:ext cx="7388351" cy="4796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enter title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 b="48100"/>
          <a:stretch/>
        </p:blipFill>
        <p:spPr>
          <a:xfrm>
            <a:off x="0" y="0"/>
            <a:ext cx="9140299" cy="2506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9" y="4770061"/>
            <a:ext cx="408557" cy="323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59" y="4687474"/>
            <a:ext cx="6044501" cy="478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9574"/>
            <a:ext cx="8001000" cy="76531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63474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9513"/>
            <a:ext cx="8001000" cy="7553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85344"/>
            <a:ext cx="8001000" cy="7495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85800" y="91440"/>
            <a:ext cx="8001000" cy="74344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47503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— click to edit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"/>
            <a:ext cx="8001000" cy="76630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text.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1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699000"/>
            <a:ext cx="9144000" cy="44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  <a:prstGeom prst="rect">
            <a:avLst/>
          </a:prstGeom>
        </p:spPr>
        <p:txBody>
          <a:bodyPr vert="horz" lIns="91440" tIns="45720" rIns="9144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i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77" y="4798285"/>
            <a:ext cx="557723" cy="2952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" y="4768431"/>
            <a:ext cx="406412" cy="3251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57" r:id="rId1"/>
    <p:sldLayoutId id="2147485256" r:id="rId2"/>
    <p:sldLayoutId id="2147485258" r:id="rId3"/>
    <p:sldLayoutId id="2147485272" r:id="rId4"/>
    <p:sldLayoutId id="2147485260" r:id="rId5"/>
    <p:sldLayoutId id="2147485261" r:id="rId6"/>
    <p:sldLayoutId id="2147485273" r:id="rId7"/>
    <p:sldLayoutId id="2147485262" r:id="rId8"/>
    <p:sldLayoutId id="2147485263" r:id="rId9"/>
    <p:sldLayoutId id="2147485264" r:id="rId10"/>
    <p:sldLayoutId id="2147485265" r:id="rId11"/>
    <p:sldLayoutId id="2147485266" r:id="rId12"/>
    <p:sldLayoutId id="2147485267" r:id="rId13"/>
    <p:sldLayoutId id="2147485268" r:id="rId14"/>
    <p:sldLayoutId id="2147485269" r:id="rId15"/>
    <p:sldLayoutId id="2147485274" r:id="rId16"/>
    <p:sldLayoutId id="2147485275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2" userDrawn="1">
          <p15:clr>
            <a:srgbClr val="F26B43"/>
          </p15:clr>
        </p15:guide>
        <p15:guide id="2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a.gov/outlooks/aeo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hyperlink" Target="mailto:AnnualEnergyOutlook@ei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outdoor, car, traffic&#10;&#10;Description automatically generated">
            <a:extLst>
              <a:ext uri="{FF2B5EF4-FFF2-40B4-BE49-F238E27FC236}">
                <a16:creationId xmlns:a16="http://schemas.microsoft.com/office/drawing/2014/main" xmlns="" id="{A8CFBB43-2442-1F1C-C85B-3495231F9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50" y="1164116"/>
            <a:ext cx="6917766" cy="202189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C129193F-9848-FCDF-02C5-349EC60C2988}"/>
              </a:ext>
            </a:extLst>
          </p:cNvPr>
          <p:cNvCxnSpPr>
            <a:cxnSpLocks/>
          </p:cNvCxnSpPr>
          <p:nvPr/>
        </p:nvCxnSpPr>
        <p:spPr bwMode="auto">
          <a:xfrm>
            <a:off x="1059028" y="1147319"/>
            <a:ext cx="69172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D51F88B-ADDC-32A5-E0CC-A3716FB6C60A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9028" y="3197198"/>
            <a:ext cx="6917766" cy="12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E3E334-6E1E-C84F-6383-CC52298B9E00}"/>
              </a:ext>
            </a:extLst>
          </p:cNvPr>
          <p:cNvSpPr txBox="1"/>
          <p:nvPr/>
        </p:nvSpPr>
        <p:spPr>
          <a:xfrm>
            <a:off x="1060956" y="139863"/>
            <a:ext cx="72670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>
                <a:latin typeface="+mj-lt"/>
              </a:rPr>
              <a:t>Annual Energy Outlook 2023</a:t>
            </a:r>
            <a:r>
              <a:rPr lang="en-US" sz="4000" i="1" dirty="0">
                <a:solidFill>
                  <a:schemeClr val="accent1"/>
                </a:solidFill>
                <a:latin typeface="+mj-lt"/>
              </a:rPr>
              <a:t/>
            </a:r>
            <a:br>
              <a:rPr lang="en-US" sz="4000" i="1" dirty="0">
                <a:solidFill>
                  <a:schemeClr val="accent1"/>
                </a:solidFill>
                <a:latin typeface="+mj-lt"/>
              </a:rPr>
            </a:br>
            <a:r>
              <a:rPr lang="en-US" sz="2000" dirty="0">
                <a:solidFill>
                  <a:schemeClr val="accent1"/>
                </a:solidFill>
                <a:latin typeface="+mj-lt"/>
              </a:rPr>
              <a:t>with projections to 2050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783734-8D9E-7859-A771-345594E3D8DA}"/>
              </a:ext>
            </a:extLst>
          </p:cNvPr>
          <p:cNvSpPr txBox="1"/>
          <p:nvPr/>
        </p:nvSpPr>
        <p:spPr>
          <a:xfrm>
            <a:off x="5653802" y="4369353"/>
            <a:ext cx="243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March 16, 2023</a:t>
            </a:r>
          </a:p>
          <a:p>
            <a:pPr algn="r"/>
            <a:r>
              <a:rPr lang="en-US" sz="1600" dirty="0"/>
              <a:t>www.eia.gov/aeo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5B6DEE-D387-19F6-5620-EEB941D5BB90}"/>
              </a:ext>
            </a:extLst>
          </p:cNvPr>
          <p:cNvSpPr txBox="1"/>
          <p:nvPr/>
        </p:nvSpPr>
        <p:spPr>
          <a:xfrm>
            <a:off x="3222347" y="4646351"/>
            <a:ext cx="2637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#</a:t>
            </a:r>
            <a:r>
              <a:rPr lang="en-US" sz="1400" dirty="0">
                <a:solidFill>
                  <a:schemeClr val="accent1"/>
                </a:solidFill>
              </a:rPr>
              <a:t>AEO2023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777919DC-D25D-FB9E-8FDF-A83EF4B0E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5" y="4453561"/>
            <a:ext cx="2227012" cy="500567"/>
          </a:xfrm>
          <a:prstGeom prst="rect">
            <a:avLst/>
          </a:prstGeom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060971A4-F7FA-FDEE-D1AC-5D8914B57252}"/>
              </a:ext>
            </a:extLst>
          </p:cNvPr>
          <p:cNvSpPr txBox="1">
            <a:spLocks/>
          </p:cNvSpPr>
          <p:nvPr/>
        </p:nvSpPr>
        <p:spPr>
          <a:xfrm>
            <a:off x="920750" y="3265936"/>
            <a:ext cx="7382001" cy="120584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i="1" dirty="0">
                <a:solidFill>
                  <a:schemeClr val="bg2"/>
                </a:solidFill>
              </a:rPr>
              <a:t>Annual Energy Outlook 2023 Release at Resources for the Future</a:t>
            </a:r>
            <a:br>
              <a:rPr lang="en-US" sz="1400" i="1" dirty="0">
                <a:solidFill>
                  <a:schemeClr val="bg2"/>
                </a:solidFill>
              </a:rPr>
            </a:br>
            <a:r>
              <a:rPr lang="en-US" sz="1400" i="1" dirty="0">
                <a:solidFill>
                  <a:schemeClr val="bg2"/>
                </a:solidFill>
              </a:rPr>
              <a:t/>
            </a:r>
            <a:br>
              <a:rPr lang="en-US" sz="1400" i="1" dirty="0">
                <a:solidFill>
                  <a:schemeClr val="bg2"/>
                </a:solidFill>
              </a:rPr>
            </a:br>
            <a:r>
              <a:rPr lang="en-US" sz="1400" i="1" dirty="0">
                <a:solidFill>
                  <a:schemeClr val="bg2"/>
                </a:solidFill>
              </a:rPr>
              <a:t>Joseph DeCarolis, EIA Administrator</a:t>
            </a:r>
            <a:br>
              <a:rPr lang="en-US" sz="1400" i="1" dirty="0">
                <a:solidFill>
                  <a:schemeClr val="bg2"/>
                </a:solidFill>
              </a:rPr>
            </a:br>
            <a:r>
              <a:rPr lang="en-US" sz="1400" i="1" dirty="0">
                <a:solidFill>
                  <a:schemeClr val="bg2"/>
                </a:solidFill>
              </a:rPr>
              <a:t>Angelina LaRose, Assistant Administrator for Energy Analysis</a:t>
            </a:r>
            <a:endParaRPr lang="en-US" sz="1400" i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077113"/>
            <a:ext cx="6952543" cy="55557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Data </a:t>
            </a:r>
            <a:r>
              <a:rPr lang="en-US" sz="900" dirty="0"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ource: U.S. Energy Information Administration, </a:t>
            </a:r>
            <a:r>
              <a:rPr lang="en-US" sz="900" i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Annual Energy Outlook 2023</a:t>
            </a:r>
            <a:r>
              <a:rPr lang="en-US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(AEO2023)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Note: Charts include CO</a:t>
            </a:r>
            <a:r>
              <a:rPr lang="en-US" sz="900" baseline="-25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emissions from </a:t>
            </a:r>
            <a:r>
              <a:rPr lang="en-US" sz="900" dirty="0">
                <a:effectLst/>
                <a:latin typeface="+mn-lt"/>
              </a:rPr>
              <a:t>fossil fuel and industrial feedstock uses.</a:t>
            </a:r>
            <a:r>
              <a:rPr lang="en-US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This scope excludes industrial process emissions, agriculture, waste, land use, and other greenhouse gases such as methane and hydrofluorocarbons. Industrial emissions include combined-heat-and-power plants that have a non-regulatory status and small on-site generating systems.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545" y="147479"/>
            <a:ext cx="8712243" cy="765314"/>
          </a:xfrm>
        </p:spPr>
        <p:txBody>
          <a:bodyPr/>
          <a:lstStyle/>
          <a:p>
            <a:r>
              <a:rPr lang="en-US" sz="1800" dirty="0"/>
              <a:t>In the No IRA and Low Uptake cases, U.S. CO</a:t>
            </a:r>
            <a:r>
              <a:rPr lang="en-US" sz="1800" baseline="-25000" dirty="0"/>
              <a:t>2</a:t>
            </a:r>
            <a:r>
              <a:rPr lang="en-US" sz="1800" dirty="0"/>
              <a:t> emissions fall 26% and 27%, respectively, by 2030 from 2005. The Reference and High Uptake cases go further and reach reductions of about 33% and 34%, respectively.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960294"/>
            <a:ext cx="4214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Energy-related CO</a:t>
            </a:r>
            <a:r>
              <a:rPr lang="en-US" sz="1200" b="1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2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emissions</a:t>
            </a:r>
          </a:p>
          <a:p>
            <a:r>
              <a:rPr lang="en-US" sz="1100" dirty="0">
                <a:latin typeface="+mn-lt"/>
                <a:cs typeface="Times New Roman" panose="02020603050405020304" pitchFamily="18" charset="0"/>
              </a:rPr>
              <a:t>billion metric tons</a:t>
            </a:r>
            <a:endParaRPr lang="en-US" sz="1100" dirty="0">
              <a:latin typeface="+mn-lt"/>
            </a:endParaRPr>
          </a:p>
        </p:txBody>
      </p:sp>
      <p:graphicFrame>
        <p:nvGraphicFramePr>
          <p:cNvPr id="12" name="ICD06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06839"/>
              </p:ext>
            </p:extLst>
          </p:nvPr>
        </p:nvGraphicFramePr>
        <p:xfrm>
          <a:off x="801992" y="1351471"/>
          <a:ext cx="3959194" cy="2572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ICD06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329317"/>
              </p:ext>
            </p:extLst>
          </p:nvPr>
        </p:nvGraphicFramePr>
        <p:xfrm>
          <a:off x="5216398" y="1351471"/>
          <a:ext cx="3255579" cy="270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16" y="1059019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79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605"/>
            <a:ext cx="8001000" cy="395772"/>
          </a:xfrm>
        </p:spPr>
        <p:txBody>
          <a:bodyPr/>
          <a:lstStyle/>
          <a:p>
            <a:r>
              <a:rPr lang="en-US" dirty="0"/>
              <a:t>AEO2023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338015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Energy-related CO</a:t>
            </a:r>
            <a:r>
              <a:rPr lang="en-US" sz="1600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emissions fall across all AEO2023 cases because of increased electrification, higher equipment efficiencies, and more zero-carbon electricity generation.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/>
              <a:t>Renewable generating capacity grows in all regions of the United States in all AEO2023 cases, supported by growth in installed battery capacity.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Technological advancements and electrification drive projected decreases in demand-side energy intensity.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United States remains a net exporter of petroleum products and of natural gas through 2050 in all AEO2023 cases.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416620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installed generating capacity more than doubles across most scenarios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AEO2023 Release, RFF March 16, 2023</a:t>
            </a:r>
            <a:endParaRPr lang="en-US" dirty="0"/>
          </a:p>
        </p:txBody>
      </p:sp>
      <p:graphicFrame>
        <p:nvGraphicFramePr>
          <p:cNvPr id="8" name="SL61SH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578455"/>
              </p:ext>
            </p:extLst>
          </p:nvPr>
        </p:nvGraphicFramePr>
        <p:xfrm>
          <a:off x="469803" y="851568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1"/>
          <p:cNvSpPr txBox="1"/>
          <p:nvPr/>
        </p:nvSpPr>
        <p:spPr bwMode="auto">
          <a:xfrm>
            <a:off x="7407181" y="1778163"/>
            <a:ext cx="1292222" cy="159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000" b="1" noProof="0" dirty="0">
                <a:solidFill>
                  <a:srgbClr val="7D6D9B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7D6D9B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tand-alone storage</a:t>
            </a:r>
          </a:p>
          <a:p>
            <a:pPr eaLnBrk="0" hangingPunct="0"/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solar</a:t>
            </a:r>
            <a:endParaRPr lang="en-US" sz="1000" b="1" i="0" baseline="0" dirty="0">
              <a:solidFill>
                <a:schemeClr val="accent5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000" b="1" dirty="0">
                <a:solidFill>
                  <a:schemeClr val="accent3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wind</a:t>
            </a:r>
          </a:p>
          <a:p>
            <a:pPr eaLnBrk="0" hangingPunct="0"/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oil and natural gas</a:t>
            </a:r>
          </a:p>
          <a:p>
            <a:pPr eaLnBrk="0" hangingPunct="0"/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</a:t>
            </a:r>
            <a:r>
              <a:rPr lang="en-US" sz="1000" b="1" i="0" baseline="0" dirty="0">
                <a:solidFill>
                  <a:schemeClr val="accent5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uclear</a:t>
            </a:r>
          </a:p>
          <a:p>
            <a:pPr eaLnBrk="0" hangingPunct="0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other</a:t>
            </a:r>
          </a:p>
          <a:p>
            <a:pPr eaLnBrk="0" hangingPunct="0"/>
            <a:r>
              <a:rPr lang="en-US" sz="1000" b="1" i="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coal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502459" y="4291685"/>
            <a:ext cx="8563022" cy="614776"/>
          </a:xfrm>
        </p:spPr>
        <p:txBody>
          <a:bodyPr anchor="t"/>
          <a:lstStyle/>
          <a:p>
            <a:r>
              <a:rPr lang="en-US" sz="900" i="0" dirty="0"/>
              <a:t>Data source: U.S. Energy Information Administration,</a:t>
            </a:r>
            <a:r>
              <a:rPr lang="en-US" sz="900" dirty="0"/>
              <a:t> Annual Energy Outlook 2023 </a:t>
            </a:r>
            <a:r>
              <a:rPr lang="en-US" sz="900" i="0" dirty="0"/>
              <a:t>(AEO2023)</a:t>
            </a:r>
            <a:r>
              <a:rPr lang="en-US" sz="900" dirty="0"/>
              <a:t> </a:t>
            </a:r>
          </a:p>
          <a:p>
            <a:r>
              <a:rPr lang="en-US" sz="900" i="0" dirty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Note: ZTC=Zero-Carbon Technology Cost; other=</a:t>
            </a:r>
            <a:r>
              <a:rPr lang="en-US" sz="900" i="0" dirty="0">
                <a:ea typeface="Times New Roman" charset="0"/>
                <a:cs typeface="Arial" panose="020B0604020202020204" pitchFamily="34" charset="0"/>
              </a:rPr>
              <a:t>geothermal, biomass, municipal </a:t>
            </a:r>
            <a:r>
              <a:rPr lang="en-US" sz="900" i="0" dirty="0">
                <a:solidFill>
                  <a:sysClr val="windowText" lastClr="000000"/>
                </a:solidFill>
                <a:ea typeface="Times New Roman" charset="0"/>
                <a:cs typeface="Arial" panose="020B0604020202020204" pitchFamily="34" charset="0"/>
              </a:rPr>
              <a:t>waste, fuel cells, hydroelectric, pumped hydro storage</a:t>
            </a:r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23" y="851568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3812" y="285548"/>
            <a:ext cx="8001000" cy="452550"/>
          </a:xfrm>
        </p:spPr>
        <p:txBody>
          <a:bodyPr/>
          <a:lstStyle/>
          <a:p>
            <a:r>
              <a:rPr lang="en-US" dirty="0"/>
              <a:t>Power demand is increasingly met by renewables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6216" y="4800600"/>
            <a:ext cx="553858" cy="253260"/>
          </a:xfrm>
        </p:spPr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8" name="SL45SH0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60676120"/>
              </p:ext>
            </p:extLst>
          </p:nvPr>
        </p:nvGraphicFramePr>
        <p:xfrm>
          <a:off x="703812" y="1168710"/>
          <a:ext cx="2580726" cy="143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L45SH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154975"/>
              </p:ext>
            </p:extLst>
          </p:nvPr>
        </p:nvGraphicFramePr>
        <p:xfrm>
          <a:off x="721995" y="2662188"/>
          <a:ext cx="2580726" cy="151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SL45SH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76572430"/>
              </p:ext>
            </p:extLst>
          </p:nvPr>
        </p:nvGraphicFramePr>
        <p:xfrm>
          <a:off x="6054877" y="1168710"/>
          <a:ext cx="2580725" cy="1436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 Placeholder 3"/>
          <p:cNvSpPr txBox="1">
            <a:spLocks/>
          </p:cNvSpPr>
          <p:nvPr/>
        </p:nvSpPr>
        <p:spPr>
          <a:xfrm>
            <a:off x="742631" y="760936"/>
            <a:ext cx="4797099" cy="45598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b="1" dirty="0"/>
              <a:t>U.S. electricity generation by select technologies for all cases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/>
              <a:t>billion kilowatthours</a:t>
            </a:r>
          </a:p>
        </p:txBody>
      </p:sp>
      <p:graphicFrame>
        <p:nvGraphicFramePr>
          <p:cNvPr id="12" name="SL45SH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80171859"/>
              </p:ext>
            </p:extLst>
          </p:nvPr>
        </p:nvGraphicFramePr>
        <p:xfrm>
          <a:off x="3421549" y="2583365"/>
          <a:ext cx="2582302" cy="151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SL45SH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42893345"/>
              </p:ext>
            </p:extLst>
          </p:nvPr>
        </p:nvGraphicFramePr>
        <p:xfrm>
          <a:off x="3302561" y="1169611"/>
          <a:ext cx="2582302" cy="1440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2959654" y="1562931"/>
            <a:ext cx="451307" cy="232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Ref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552544" y="1806295"/>
            <a:ext cx="451307" cy="232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Ref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8336297" y="1798871"/>
            <a:ext cx="451307" cy="232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Ref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2985775" y="3523919"/>
            <a:ext cx="451307" cy="232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Ref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678967" y="3659741"/>
            <a:ext cx="451307" cy="23299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/>
              <a:t>Ref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814" y="4154720"/>
            <a:ext cx="81426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source: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Shaded regions represent maximum and minimum values for each projection year across the AEO2023 Reference case and side cases. Ref=Reference case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31" y="819608"/>
            <a:ext cx="475141" cy="310663"/>
          </a:xfrm>
          <a:prstGeom prst="rect">
            <a:avLst/>
          </a:prstGeom>
        </p:spPr>
      </p:pic>
      <p:sp>
        <p:nvSpPr>
          <p:cNvPr id="2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142272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67" y="-57478"/>
            <a:ext cx="8445933" cy="765314"/>
          </a:xfrm>
        </p:spPr>
        <p:txBody>
          <a:bodyPr/>
          <a:lstStyle/>
          <a:p>
            <a:r>
              <a:rPr lang="en-US" dirty="0"/>
              <a:t>Solar and wind generate a majority of U.S. electricity by 2050 in the Reference and High Uptake cases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29" y="778938"/>
            <a:ext cx="554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U.S. net electricity generation by fuel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billion kilowatthours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2194" y="3850098"/>
            <a:ext cx="83483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source: U.S. Energy Information Administration, </a:t>
            </a:r>
            <a:r>
              <a:rPr lang="en-US" sz="900" i="1" dirty="0"/>
              <a:t>Annual Energy Outlook 2023</a:t>
            </a:r>
            <a:r>
              <a:rPr lang="en-US" sz="900" dirty="0"/>
              <a:t> (AEO2023)</a:t>
            </a:r>
            <a:br>
              <a:rPr lang="en-US" sz="900" dirty="0"/>
            </a:br>
            <a:r>
              <a:rPr lang="en-US" sz="900" dirty="0"/>
              <a:t>Note: IRA=Inflation Reduction Act</a:t>
            </a:r>
          </a:p>
          <a:p>
            <a:r>
              <a:rPr lang="en-US" sz="900" dirty="0"/>
              <a:t>*Includes utility-scale and end-use photovoltaic generation and excludes off-grid photovoltaics.</a:t>
            </a:r>
          </a:p>
          <a:p>
            <a:r>
              <a:rPr lang="en-US" sz="900" dirty="0"/>
              <a:t>**Includes petroleum, conventional hydroelectric power, geothermal, wood and other biomass, pumped storage, non-biogenic municipal waste in the electric power sector, refinery gas, still gas, batteries, chemicals, hydrogen, pitch, purchased steam, sulfur, and miscellaneous technologies.</a:t>
            </a:r>
          </a:p>
        </p:txBody>
      </p:sp>
      <p:pic>
        <p:nvPicPr>
          <p:cNvPr id="27" name="Picture 26" descr="https://inside.eia.gov/content_OC/eia_logos/logo_files_forInsideEIAlogopage_bu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09" y="775653"/>
            <a:ext cx="484312" cy="3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22272" y="1191029"/>
            <a:ext cx="1741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 IRA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4134" y="1177558"/>
            <a:ext cx="1741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Low Uptake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3809" y="1169875"/>
            <a:ext cx="1741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Reference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910772" y="1149594"/>
            <a:ext cx="1741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High Uptake</a:t>
            </a:r>
          </a:p>
        </p:txBody>
      </p:sp>
      <p:graphicFrame>
        <p:nvGraphicFramePr>
          <p:cNvPr id="45" name="Chart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293726"/>
              </p:ext>
            </p:extLst>
          </p:nvPr>
        </p:nvGraphicFramePr>
        <p:xfrm>
          <a:off x="761644" y="1450953"/>
          <a:ext cx="2722489" cy="239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Chart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2367056"/>
              </p:ext>
            </p:extLst>
          </p:nvPr>
        </p:nvGraphicFramePr>
        <p:xfrm>
          <a:off x="3082248" y="1454521"/>
          <a:ext cx="1955851" cy="2395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5031824" y="1443894"/>
            <a:ext cx="2011680" cy="2409737"/>
            <a:chOff x="5401093" y="1128844"/>
            <a:chExt cx="2011680" cy="2377440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47472019"/>
                </p:ext>
              </p:extLst>
            </p:nvPr>
          </p:nvGraphicFramePr>
          <p:xfrm>
            <a:off x="5401093" y="1128844"/>
            <a:ext cx="2011680" cy="2377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1" name="TextBox 1"/>
            <p:cNvSpPr txBox="1"/>
            <p:nvPr/>
          </p:nvSpPr>
          <p:spPr bwMode="auto">
            <a:xfrm>
              <a:off x="5893373" y="1155045"/>
              <a:ext cx="1251946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rtlCol="0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b="0" i="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        </a:t>
              </a:r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2022</a:t>
              </a:r>
              <a:endParaRPr lang="en-US" b="0" i="0" dirty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  <a:p>
              <a:pPr eaLnBrk="0" hangingPunct="0"/>
              <a:r>
                <a:rPr lang="en-US" b="0" i="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history</a:t>
              </a:r>
              <a:r>
                <a:rPr lang="en-US" b="0" i="0" baseline="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   projections</a:t>
              </a:r>
              <a:endParaRPr lang="en-US" b="0" i="0" dirty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988787" y="1489637"/>
            <a:ext cx="2011680" cy="2377440"/>
            <a:chOff x="7121519" y="1489637"/>
            <a:chExt cx="2011680" cy="2377440"/>
          </a:xfrm>
        </p:grpSpPr>
        <p:graphicFrame>
          <p:nvGraphicFramePr>
            <p:cNvPr id="53" name="Chart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4913658"/>
                </p:ext>
              </p:extLst>
            </p:nvPr>
          </p:nvGraphicFramePr>
          <p:xfrm>
            <a:off x="7121519" y="1489637"/>
            <a:ext cx="2011680" cy="2377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4" name="TextBox 1"/>
            <p:cNvSpPr txBox="1"/>
            <p:nvPr/>
          </p:nvSpPr>
          <p:spPr bwMode="auto">
            <a:xfrm>
              <a:off x="7607524" y="1492172"/>
              <a:ext cx="1251946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rtlCol="0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/>
              <a:r>
                <a:rPr lang="en-US" b="0" i="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        </a:t>
              </a:r>
              <a:r>
                <a:rPr lang="en-US" b="1" i="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2022</a:t>
              </a:r>
              <a:endParaRPr lang="en-US" b="0" i="0" dirty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  <a:p>
              <a:pPr eaLnBrk="0" hangingPunct="0"/>
              <a:r>
                <a:rPr lang="en-US" b="0" i="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history</a:t>
              </a:r>
              <a:r>
                <a:rPr lang="en-US" b="0" i="0" baseline="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rPr>
                <a:t>    projections</a:t>
              </a:r>
              <a:endParaRPr lang="en-US" b="0" i="0" dirty="0">
                <a:solidFill>
                  <a:schemeClr val="tx1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98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SL60SH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820186072"/>
              </p:ext>
            </p:extLst>
          </p:nvPr>
        </p:nvGraphicFramePr>
        <p:xfrm>
          <a:off x="3938237" y="1572433"/>
          <a:ext cx="1600200" cy="228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SL60SH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49559828"/>
              </p:ext>
            </p:extLst>
          </p:nvPr>
        </p:nvGraphicFramePr>
        <p:xfrm>
          <a:off x="5508905" y="1572433"/>
          <a:ext cx="1550690" cy="231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SL60SH1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485903267"/>
              </p:ext>
            </p:extLst>
          </p:nvPr>
        </p:nvGraphicFramePr>
        <p:xfrm>
          <a:off x="2261318" y="1617257"/>
          <a:ext cx="1600200" cy="224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551421" y="1243426"/>
            <a:ext cx="2016872" cy="350851"/>
          </a:xfrm>
        </p:spPr>
        <p:txBody>
          <a:bodyPr/>
          <a:lstStyle/>
          <a:p>
            <a:pPr marL="0"/>
            <a:r>
              <a:rPr lang="en-US" sz="1100" b="1" dirty="0"/>
              <a:t>Low Zero-Carbon Technology Cost case, 2050</a:t>
            </a:r>
            <a:r>
              <a:rPr lang="en-US" sz="1100" dirty="0"/>
              <a:t> </a:t>
            </a:r>
            <a:endParaRPr lang="en-US" sz="1100" b="1" dirty="0"/>
          </a:p>
        </p:txBody>
      </p:sp>
      <p:sp>
        <p:nvSpPr>
          <p:cNvPr id="8" name="Text Placeholder 7"/>
          <p:cNvSpPr>
            <a:spLocks/>
          </p:cNvSpPr>
          <p:nvPr/>
        </p:nvSpPr>
        <p:spPr>
          <a:xfrm>
            <a:off x="769326" y="1257537"/>
            <a:ext cx="1676896" cy="372903"/>
          </a:xfrm>
          <a:prstGeom prst="rect">
            <a:avLst/>
          </a:prstGeom>
        </p:spPr>
        <p:txBody>
          <a:bodyPr/>
          <a:lstStyle/>
          <a:p>
            <a:r>
              <a:rPr lang="en-US" sz="1100" b="1" dirty="0"/>
              <a:t>Reference case, 2022 </a:t>
            </a:r>
          </a:p>
        </p:txBody>
      </p:sp>
      <p:graphicFrame>
        <p:nvGraphicFramePr>
          <p:cNvPr id="13" name="SL60SH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00553684"/>
              </p:ext>
            </p:extLst>
          </p:nvPr>
        </p:nvGraphicFramePr>
        <p:xfrm>
          <a:off x="401091" y="1572433"/>
          <a:ext cx="1889760" cy="2289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349153" y="1117749"/>
            <a:ext cx="1589083" cy="350851"/>
          </a:xfrm>
        </p:spPr>
        <p:txBody>
          <a:bodyPr/>
          <a:lstStyle/>
          <a:p>
            <a:r>
              <a:rPr lang="en-US" sz="1100" b="1" dirty="0"/>
              <a:t>Reference case, 2050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899" y="110931"/>
            <a:ext cx="8001000" cy="680161"/>
          </a:xfrm>
        </p:spPr>
        <p:txBody>
          <a:bodyPr/>
          <a:lstStyle/>
          <a:p>
            <a:r>
              <a:rPr lang="en-US" dirty="0"/>
              <a:t>More intermittent renewables lead to more curtailment and usage of battery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86216" y="4800600"/>
            <a:ext cx="384175" cy="273844"/>
          </a:xfrm>
        </p:spPr>
        <p:txBody>
          <a:bodyPr/>
          <a:lstStyle/>
          <a:p>
            <a:pPr>
              <a:defRPr/>
            </a:pPr>
            <a:fld id="{84948DD1-5963-4816-BE5A-05BCCCAC15E0}" type="slidenum">
              <a:rPr lang="en-US" sz="1400" smtClean="0">
                <a:solidFill>
                  <a:schemeClr val="bg1"/>
                </a:solidFill>
                <a:latin typeface="+mn-lt"/>
              </a:rPr>
              <a:pPr>
                <a:defRPr/>
              </a:pPr>
              <a:t>15</a:t>
            </a:fld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3587025" y="1229316"/>
            <a:ext cx="1706096" cy="379072"/>
          </a:xfrm>
        </p:spPr>
        <p:txBody>
          <a:bodyPr/>
          <a:lstStyle/>
          <a:p>
            <a:r>
              <a:rPr lang="en-US" sz="1100" b="1" dirty="0"/>
              <a:t>Low Oil and Gas Supply case, 2050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3162968" y="3722768"/>
            <a:ext cx="2786744" cy="3683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378747" y="833898"/>
            <a:ext cx="8346016" cy="4824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for selected cases and representative years</a:t>
            </a:r>
          </a:p>
          <a:p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billion kilowatthours</a:t>
            </a:r>
          </a:p>
        </p:txBody>
      </p:sp>
      <p:sp>
        <p:nvSpPr>
          <p:cNvPr id="26" name="TextBox 14"/>
          <p:cNvSpPr txBox="1"/>
          <p:nvPr/>
        </p:nvSpPr>
        <p:spPr>
          <a:xfrm>
            <a:off x="7202153" y="1663842"/>
            <a:ext cx="1174404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load, excluding storage</a:t>
            </a:r>
          </a:p>
          <a:p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 b="1" dirty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stand-alone storage    </a:t>
            </a:r>
          </a:p>
          <a:p>
            <a:r>
              <a:rPr lang="en-US" sz="9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</a:t>
            </a:r>
          </a:p>
          <a:p>
            <a:r>
              <a:rPr lang="en-US" sz="9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solar PV </a:t>
            </a:r>
            <a:r>
              <a:rPr lang="en-US" sz="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stand-alone solar PV</a:t>
            </a:r>
          </a:p>
          <a:p>
            <a:r>
              <a:rPr lang="en-US" sz="9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  <a:p>
            <a:r>
              <a:rPr lang="en-US" sz="900" b="1" kern="1200" dirty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00" b="1" dirty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900" b="1" dirty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00" b="1" i="0" u="none" strike="noStrike" kern="0" cap="none" spc="0" normalizeH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</a:t>
            </a:r>
          </a:p>
          <a:p>
            <a:r>
              <a:rPr lang="en-US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  </a:t>
            </a:r>
          </a:p>
          <a:p>
            <a:r>
              <a:rPr lang="en-US" sz="9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2017" y="4036899"/>
            <a:ext cx="8279476" cy="77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Data source: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Negative generation represents charging of energy storage technologies such as pumped hydro and battery storage. Hourly dispatch estimates are illustrative and are developed to determine curtailment and storage operations; final dispatch estimates are developed separately and may differ from total utilization as this figure shows. Standalone solar photovoltaic (PV) includes both utility-scale and end-use PV electricity generation.</a:t>
            </a:r>
          </a:p>
          <a:p>
            <a:endParaRPr lang="en-US" sz="85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2127" y="846876"/>
            <a:ext cx="467175" cy="311449"/>
          </a:xfrm>
          <a:prstGeom prst="rect">
            <a:avLst/>
          </a:prstGeom>
        </p:spPr>
      </p:pic>
      <p:sp>
        <p:nvSpPr>
          <p:cNvPr id="22" name="Footer Placeholder 3"/>
          <p:cNvSpPr txBox="1">
            <a:spLocks/>
          </p:cNvSpPr>
          <p:nvPr/>
        </p:nvSpPr>
        <p:spPr>
          <a:xfrm>
            <a:off x="596900" y="4719869"/>
            <a:ext cx="2808288" cy="3287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000" i="1" dirty="0">
                <a:solidFill>
                  <a:schemeClr val="bg1"/>
                </a:solidFill>
              </a:rPr>
              <a:t>AEO2023 Release, RFF</a:t>
            </a:r>
          </a:p>
          <a:p>
            <a:r>
              <a:rPr lang="en-US" sz="1000" i="1" dirty="0">
                <a:solidFill>
                  <a:schemeClr val="bg1"/>
                </a:solidFill>
              </a:rPr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408093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605"/>
            <a:ext cx="8001000" cy="395772"/>
          </a:xfrm>
        </p:spPr>
        <p:txBody>
          <a:bodyPr/>
          <a:lstStyle/>
          <a:p>
            <a:r>
              <a:rPr lang="en-US" dirty="0"/>
              <a:t>AEO2023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338015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Energy-related CO</a:t>
            </a:r>
            <a:r>
              <a:rPr lang="en-US" sz="1600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emissions fall across all AEO2023 cases because of increased electrification, higher equipment efficiencies, and more zero-carbon electricity generation.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Renewable generating capacity grows in all regions of the United States in all AEO2023 cases, supported by growth in installed battery capacity.</a:t>
            </a:r>
          </a:p>
          <a:p>
            <a:r>
              <a:rPr lang="en-US" sz="1600" dirty="0"/>
              <a:t>Technological advancements and electrification drive projected decreases in demand-side energy intensity.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United States remains a net exporter of petroleum products and of natural gas through 2050 in all AEO2023 cases.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915525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5690683"/>
              </p:ext>
            </p:extLst>
          </p:nvPr>
        </p:nvGraphicFramePr>
        <p:xfrm>
          <a:off x="685800" y="737465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20"/>
            <a:ext cx="8001000" cy="761415"/>
          </a:xfrm>
        </p:spPr>
        <p:txBody>
          <a:bodyPr/>
          <a:lstStyle/>
          <a:p>
            <a:r>
              <a:rPr lang="en-US" sz="2200" dirty="0"/>
              <a:t>U.S. energy consumption increases to 2050, and electricity plays an increasingly larger role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057" y="4101777"/>
            <a:ext cx="70080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source: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Note: Total consumption in end-use sectors includes purchased electricity and electricity-related losses. Each line represents AEO2023 Reference case projections. </a:t>
            </a:r>
            <a:r>
              <a:rPr lang="en-US" sz="9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Shaded regions represent maximum and minimum values for each projection year across the AEO2023 Reference case and side cases.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77" y="700870"/>
            <a:ext cx="502771" cy="328728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 bwMode="auto">
          <a:xfrm>
            <a:off x="3269362" y="1090808"/>
            <a:ext cx="3038039" cy="63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000" b="0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2022</a:t>
            </a:r>
          </a:p>
          <a:p>
            <a:pPr eaLnBrk="0" hangingPunct="0"/>
            <a:r>
              <a:rPr lang="en-US" sz="1200" b="0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072" y="700870"/>
            <a:ext cx="573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Total energy consumption by end-use sector</a:t>
            </a:r>
          </a:p>
          <a:p>
            <a:r>
              <a:rPr lang="en-US" sz="1200" dirty="0"/>
              <a:t>quadrillion British thermal units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AEO2023 Release, RFF </a:t>
            </a:r>
          </a:p>
          <a:p>
            <a:pPr>
              <a:defRPr/>
            </a:pPr>
            <a:r>
              <a:rPr lang="en-US" dirty="0"/>
              <a:t>March 16,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34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7620"/>
            <a:ext cx="8001000" cy="535341"/>
          </a:xfrm>
        </p:spPr>
        <p:txBody>
          <a:bodyPr/>
          <a:lstStyle/>
          <a:p>
            <a:r>
              <a:rPr lang="en-US" sz="2200" dirty="0"/>
              <a:t>Average energy intensity declines through 2050 across all cases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AEO2023 Release, RFF </a:t>
            </a:r>
          </a:p>
          <a:p>
            <a:pPr>
              <a:defRPr/>
            </a:pPr>
            <a:r>
              <a:rPr lang="en-US" dirty="0"/>
              <a:t>March 16,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6" name="BLD01b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775795"/>
              </p:ext>
            </p:extLst>
          </p:nvPr>
        </p:nvGraphicFramePr>
        <p:xfrm>
          <a:off x="4686300" y="653706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BLD01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437354"/>
              </p:ext>
            </p:extLst>
          </p:nvPr>
        </p:nvGraphicFramePr>
        <p:xfrm>
          <a:off x="571500" y="653706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1500" y="4208850"/>
            <a:ext cx="79388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source: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Shaded regions represent maximum and minimum values for each projection year across the AEO2023 Reference case and side cases. ZTC=Zero-Carbon Technology Cost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032" y="616017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96" y="245816"/>
            <a:ext cx="8329288" cy="461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Light-duty vehicle fuel economy and </a:t>
            </a:r>
            <a:r>
              <a:rPr lang="en-US" dirty="0">
                <a:solidFill>
                  <a:srgbClr val="169FDA"/>
                </a:solidFill>
              </a:rPr>
              <a:t>electric vehicle market share </a:t>
            </a:r>
            <a:r>
              <a:rPr lang="en-US" dirty="0"/>
              <a:t>increase through 2050 due to rising CAFE Standards and other incentives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9" name="TRA02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250596"/>
              </p:ext>
            </p:extLst>
          </p:nvPr>
        </p:nvGraphicFramePr>
        <p:xfrm>
          <a:off x="619260" y="683424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2604" y="4242417"/>
            <a:ext cx="75049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source: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*Includes battery electric and plug-in hybrid electric vehicles. Shaded regions represent maximum and minimum values for each projection year across the AEO2023 Reference case and side cases.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81" y="731562"/>
            <a:ext cx="579788" cy="362652"/>
          </a:xfrm>
          <a:prstGeom prst="rect">
            <a:avLst/>
          </a:prstGeom>
        </p:spPr>
      </p:pic>
      <p:graphicFrame>
        <p:nvGraphicFramePr>
          <p:cNvPr id="12" name="TRA02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98328"/>
              </p:ext>
            </p:extLst>
          </p:nvPr>
        </p:nvGraphicFramePr>
        <p:xfrm>
          <a:off x="4604975" y="683424"/>
          <a:ext cx="4114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527300" cy="295275"/>
          </a:xfrm>
        </p:spPr>
        <p:txBody>
          <a:bodyPr/>
          <a:lstStyle/>
          <a:p>
            <a:pPr>
              <a:defRPr/>
            </a:pPr>
            <a:r>
              <a:rPr lang="en-US" dirty="0"/>
              <a:t>AEO2023 Release, RFF </a:t>
            </a:r>
          </a:p>
          <a:p>
            <a:pPr>
              <a:defRPr/>
            </a:pPr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1144565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EIA do?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51096"/>
            <a:ext cx="8001000" cy="36347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U.S. Energy Information Administration (EIA) is the statistical and analytical agency within the U.S. Department of Energy. </a:t>
            </a:r>
          </a:p>
          <a:p>
            <a:pPr marL="0" indent="0">
              <a:buNone/>
            </a:pPr>
            <a:r>
              <a:rPr lang="en-US" dirty="0"/>
              <a:t>EIA is the nation's premier source of energy information.</a:t>
            </a:r>
          </a:p>
          <a:p>
            <a:pPr marL="0" indent="0">
              <a:buNone/>
            </a:pPr>
            <a:r>
              <a:rPr lang="en-US" dirty="0"/>
              <a:t>By law, our </a:t>
            </a:r>
            <a:r>
              <a:rPr lang="en-US" dirty="0">
                <a:solidFill>
                  <a:schemeClr val="accent1"/>
                </a:solidFill>
              </a:rPr>
              <a:t>data, analyses, and forecasts </a:t>
            </a:r>
            <a:r>
              <a:rPr lang="en-US" dirty="0"/>
              <a:t>are independent of approval by any other officer or employee of the U.S. government.</a:t>
            </a:r>
          </a:p>
          <a:p>
            <a:pPr marL="0" indent="0">
              <a:buNone/>
            </a:pPr>
            <a:r>
              <a:rPr lang="en-US" dirty="0"/>
              <a:t>Our </a:t>
            </a:r>
            <a:r>
              <a:rPr lang="en-US" i="1" dirty="0"/>
              <a:t>Annual Energy Outlook </a:t>
            </a:r>
            <a:r>
              <a:rPr lang="en-US" dirty="0"/>
              <a:t>2023 explores long-term energy trends in the United States.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AEO2023 Release, </a:t>
            </a:r>
          </a:p>
          <a:p>
            <a:pPr>
              <a:defRPr/>
            </a:pPr>
            <a:r>
              <a:rPr lang="en-US" dirty="0"/>
              <a:t>RFF March 16,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90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IRA incentives speed growth in sales of electric vehicles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  <p:sp>
        <p:nvSpPr>
          <p:cNvPr id="8" name="Rectangle 7"/>
          <p:cNvSpPr/>
          <p:nvPr/>
        </p:nvSpPr>
        <p:spPr>
          <a:xfrm>
            <a:off x="721724" y="4299155"/>
            <a:ext cx="6170433" cy="43551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Data source: U.S. Energy Information Administration, </a:t>
            </a:r>
            <a:r>
              <a:rPr lang="en-US" sz="900" i="1" dirty="0">
                <a:ea typeface="Calibri" panose="020F0502020204030204" pitchFamily="34" charset="0"/>
                <a:cs typeface="Times New Roman" panose="02020603050405020304" pitchFamily="18" charset="0"/>
              </a:rPr>
              <a:t>Annual Energy Outlook 2023</a:t>
            </a: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 (AEO2023)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lang="en-US" sz="900" dirty="0"/>
              <a:t>*Includes battery electric and plug-in hybrid electric vehicles. </a:t>
            </a:r>
            <a:r>
              <a:rPr lang="en-US" sz="900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IRA=Inflation Reduction Act</a:t>
            </a:r>
            <a:endParaRPr lang="en-US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144814"/>
              </p:ext>
            </p:extLst>
          </p:nvPr>
        </p:nvGraphicFramePr>
        <p:xfrm>
          <a:off x="635538" y="886053"/>
          <a:ext cx="8229600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https://inside.eia.gov/content_OC/eia_logos/logo_files_forInsideEIAlogopage_b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5" y="975872"/>
            <a:ext cx="484312" cy="32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707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605"/>
            <a:ext cx="8001000" cy="395772"/>
          </a:xfrm>
        </p:spPr>
        <p:txBody>
          <a:bodyPr/>
          <a:lstStyle/>
          <a:p>
            <a:r>
              <a:rPr lang="en-US" dirty="0"/>
              <a:t>AEO2023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338015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Energy-related CO</a:t>
            </a:r>
            <a:r>
              <a:rPr lang="en-US" sz="1600" baseline="-25000" dirty="0">
                <a:solidFill>
                  <a:schemeClr val="bg1">
                    <a:lumMod val="50000"/>
                  </a:schemeClr>
                </a:solidFill>
              </a:rPr>
              <a:t>2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emissions fall across all AEO2023 cases because of increased electrification, higher equipment efficiencies, and more zero-carbon electricity generation.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Renewable generating capacity grows in all regions of the United States in all AEO2023 cases, supported by growth in installed battery capacity.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Technological advancements and electrification drive projected decreases in demand-side energy intensity.</a:t>
            </a:r>
          </a:p>
          <a:p>
            <a:r>
              <a:rPr lang="en-US" sz="1600" dirty="0"/>
              <a:t>The United States remains a net exporter of petroleum products and of natural gas through 2050 in all AEO2023 cases.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360170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6712" y="249382"/>
            <a:ext cx="8001000" cy="766308"/>
          </a:xfrm>
        </p:spPr>
        <p:txBody>
          <a:bodyPr/>
          <a:lstStyle/>
          <a:p>
            <a:r>
              <a:rPr lang="en-US" dirty="0"/>
              <a:t>In all cases, we project that the United States will remain a net exporter of petroleum products through 2050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07" y="1091750"/>
            <a:ext cx="579775" cy="3901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210" y="4109270"/>
            <a:ext cx="800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source: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Biofuels are not included in </a:t>
            </a:r>
            <a:r>
              <a:rPr lang="en-US" sz="900" i="1" dirty="0"/>
              <a:t>petroleum and other liquids</a:t>
            </a:r>
            <a:r>
              <a:rPr lang="en-US" sz="900" dirty="0"/>
              <a:t> production or consumption. Shaded regions represent maximum and minimum values for each projection year across the AEO2023 Reference case and side cases. ZTC=Zero-Carbon Technology Cost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043394"/>
              </p:ext>
            </p:extLst>
          </p:nvPr>
        </p:nvGraphicFramePr>
        <p:xfrm>
          <a:off x="576712" y="1091750"/>
          <a:ext cx="27432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558671"/>
              </p:ext>
            </p:extLst>
          </p:nvPr>
        </p:nvGraphicFramePr>
        <p:xfrm>
          <a:off x="3314700" y="1091750"/>
          <a:ext cx="27432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492449"/>
              </p:ext>
            </p:extLst>
          </p:nvPr>
        </p:nvGraphicFramePr>
        <p:xfrm>
          <a:off x="6052688" y="1091750"/>
          <a:ext cx="27432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411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Liquefied natural gas exports drive production; domestic consumption remains stable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739096"/>
              </p:ext>
            </p:extLst>
          </p:nvPr>
        </p:nvGraphicFramePr>
        <p:xfrm>
          <a:off x="581614" y="1051989"/>
          <a:ext cx="27432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0684" y="4069509"/>
            <a:ext cx="707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source: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Shaded regions represent maximum and minimum values for each projection year across the AEO2023 Reference case and side cases. ZTC=Zero-Carbon Technology Cost</a:t>
            </a:r>
          </a:p>
          <a:p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61" y="1075323"/>
            <a:ext cx="579775" cy="366528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576251"/>
              </p:ext>
            </p:extLst>
          </p:nvPr>
        </p:nvGraphicFramePr>
        <p:xfrm>
          <a:off x="3363884" y="1051989"/>
          <a:ext cx="284339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813043"/>
              </p:ext>
            </p:extLst>
          </p:nvPr>
        </p:nvGraphicFramePr>
        <p:xfrm>
          <a:off x="6322219" y="1109872"/>
          <a:ext cx="2743200" cy="301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253942" y="1109872"/>
            <a:ext cx="2332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>
                <a:solidFill>
                  <a:srgbClr val="333333"/>
                </a:solidFill>
              </a:rPr>
              <a:t>Liquefied natural gas exports</a:t>
            </a:r>
            <a:endParaRPr lang="en-US" sz="1200" dirty="0">
              <a:solidFill>
                <a:srgbClr val="333333"/>
              </a:solidFill>
            </a:endParaRPr>
          </a:p>
          <a:p>
            <a:pPr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>
                <a:solidFill>
                  <a:srgbClr val="333333"/>
                </a:solidFill>
              </a:rPr>
              <a:t>trillion cubic feet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3324480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417874"/>
            <a:ext cx="8361426" cy="761415"/>
          </a:xfrm>
        </p:spPr>
        <p:txBody>
          <a:bodyPr anchor="t"/>
          <a:lstStyle/>
          <a:p>
            <a:r>
              <a:rPr lang="en-US" sz="2200" dirty="0"/>
              <a:t>Upcoming AEO2023 </a:t>
            </a:r>
            <a:r>
              <a:rPr lang="en-US" sz="2200" i="1" dirty="0"/>
              <a:t>Issues in Focus</a:t>
            </a:r>
            <a:endParaRPr lang="en-US" sz="2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800" y="1000406"/>
            <a:ext cx="3470564" cy="2838795"/>
          </a:xfrm>
        </p:spPr>
        <p:txBody>
          <a:bodyPr/>
          <a:lstStyle/>
          <a:p>
            <a:r>
              <a:rPr lang="en-US" dirty="0"/>
              <a:t>Liquefied Natural Gas (LNG) </a:t>
            </a:r>
            <a:r>
              <a:rPr lang="en-US" i="1" dirty="0"/>
              <a:t>Issues in Focus </a:t>
            </a:r>
            <a:r>
              <a:rPr lang="en-US" dirty="0"/>
              <a:t>coming next month</a:t>
            </a:r>
          </a:p>
          <a:p>
            <a:pPr lvl="1"/>
            <a:r>
              <a:rPr lang="en-US" dirty="0"/>
              <a:t>High LNG Price case</a:t>
            </a:r>
          </a:p>
          <a:p>
            <a:pPr lvl="1"/>
            <a:r>
              <a:rPr lang="en-US" dirty="0"/>
              <a:t>Low LNG Price case</a:t>
            </a:r>
          </a:p>
          <a:p>
            <a:pPr lvl="1"/>
            <a:r>
              <a:rPr lang="en-US" dirty="0"/>
              <a:t>Fast Builds + High LNG Price case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t="15995" r="23370" b="208"/>
          <a:stretch/>
        </p:blipFill>
        <p:spPr>
          <a:xfrm>
            <a:off x="4292346" y="1000406"/>
            <a:ext cx="4754880" cy="18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54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35866" y="3313075"/>
            <a:ext cx="481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View the full report at </a:t>
            </a:r>
            <a:r>
              <a:rPr lang="en-US" dirty="0">
                <a:solidFill>
                  <a:schemeClr val="bg1"/>
                </a:solidFill>
                <a:hlinkClick r:id="rId3"/>
              </a:rPr>
              <a:t>eia.gov/</a:t>
            </a:r>
            <a:r>
              <a:rPr lang="en-US" dirty="0" err="1">
                <a:solidFill>
                  <a:schemeClr val="bg1"/>
                </a:solidFill>
                <a:hlinkClick r:id="rId3"/>
              </a:rPr>
              <a:t>aeo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/>
              <a:t>Contact us at </a:t>
            </a:r>
            <a:r>
              <a:rPr lang="en-US" dirty="0">
                <a:solidFill>
                  <a:schemeClr val="bg1"/>
                </a:solidFill>
                <a:hlinkClick r:id="rId4"/>
              </a:rPr>
              <a:t>AnnualEnergyOutlook@eia.gov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26" name="Picture 2" descr="https://inside.eia.gov/content_OC/eia_logos/logo_files_forInsideEIAlogopage_full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48" y="1290868"/>
            <a:ext cx="71056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360840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514609"/>
            <a:ext cx="4998720" cy="494306"/>
          </a:xfrm>
        </p:spPr>
        <p:txBody>
          <a:bodyPr/>
          <a:lstStyle/>
          <a:p>
            <a:r>
              <a:rPr lang="en-US" sz="2600" dirty="0"/>
              <a:t>What’s new in the 2023 </a:t>
            </a:r>
            <a:r>
              <a:rPr lang="en-US" sz="2600" i="1" dirty="0"/>
              <a:t>Annual Energy Outlook</a:t>
            </a:r>
            <a:r>
              <a:rPr lang="en-US" sz="2600" dirty="0"/>
              <a:t>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455420"/>
            <a:ext cx="4373880" cy="3002280"/>
          </a:xfrm>
        </p:spPr>
        <p:txBody>
          <a:bodyPr/>
          <a:lstStyle/>
          <a:p>
            <a:r>
              <a:rPr lang="en-US" dirty="0"/>
              <a:t>A focus on the narrative</a:t>
            </a:r>
          </a:p>
          <a:p>
            <a:r>
              <a:rPr lang="en-US" dirty="0"/>
              <a:t>Technical notes</a:t>
            </a:r>
          </a:p>
          <a:p>
            <a:r>
              <a:rPr lang="en-US" dirty="0"/>
              <a:t>Emphasis on the range of results</a:t>
            </a:r>
          </a:p>
          <a:p>
            <a:r>
              <a:rPr lang="en-US" dirty="0"/>
              <a:t>New combination cases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420" y="152399"/>
            <a:ext cx="3060791" cy="45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5959" y="0"/>
            <a:ext cx="8390842" cy="765314"/>
          </a:xfrm>
        </p:spPr>
        <p:txBody>
          <a:bodyPr/>
          <a:lstStyle/>
          <a:p>
            <a:r>
              <a:rPr lang="en-US" sz="2000" dirty="0"/>
              <a:t>The AEO2023 includes cases that vary technical and economic assumptions, including combination cases that extend the bounds of uncertainty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60832" y="986768"/>
            <a:ext cx="8390842" cy="363474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All cases reflect current laws and regulations as of November 2022, including </a:t>
            </a:r>
            <a:r>
              <a:rPr lang="en-US" sz="1600" dirty="0" smtClean="0"/>
              <a:t>the Inflation </a:t>
            </a:r>
            <a:r>
              <a:rPr lang="en-US" sz="1600" dirty="0"/>
              <a:t>Reduction Act.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131420"/>
              </p:ext>
            </p:extLst>
          </p:nvPr>
        </p:nvGraphicFramePr>
        <p:xfrm>
          <a:off x="295959" y="1456408"/>
          <a:ext cx="8623316" cy="3241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3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84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Reference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1.9% </a:t>
                      </a:r>
                      <a:r>
                        <a:rPr lang="en-US" sz="1400" b="0" baseline="0" dirty="0"/>
                        <a:t>annual GDP growth; Brent = $101 per barrel (b) in 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Economic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Low: 1.4%</a:t>
                      </a:r>
                      <a:r>
                        <a:rPr lang="en-US" sz="1400" baseline="0" dirty="0"/>
                        <a:t> annual GDP growth</a:t>
                      </a:r>
                    </a:p>
                    <a:p>
                      <a:r>
                        <a:rPr lang="en-US" sz="1400" baseline="0" dirty="0"/>
                        <a:t>High: 2.3%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Oil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Low: Brent</a:t>
                      </a:r>
                      <a:r>
                        <a:rPr lang="en-US" sz="1400" baseline="0" dirty="0"/>
                        <a:t> = $51/b in 2050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High: </a:t>
                      </a:r>
                      <a:r>
                        <a:rPr lang="en-US" sz="1400" dirty="0"/>
                        <a:t>Brent</a:t>
                      </a:r>
                      <a:r>
                        <a:rPr lang="en-US" sz="1400" baseline="0" dirty="0"/>
                        <a:t> = $190/b in 2050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Oil and</a:t>
                      </a:r>
                      <a:r>
                        <a:rPr lang="en-US" sz="1400" baseline="0" dirty="0"/>
                        <a:t> Gas Supply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Low: 50% lower oil and gas resource recovery and 50% higher drilling costs relative to the Reference</a:t>
                      </a:r>
                      <a:r>
                        <a:rPr lang="en-US" sz="1400" baseline="0" dirty="0"/>
                        <a:t> case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High: 50% higher oil and gas resource recovery and 50% lower drilling costs relative to the Reference</a:t>
                      </a:r>
                      <a:r>
                        <a:rPr lang="en-US" sz="1400" baseline="0" dirty="0"/>
                        <a:t> case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Zero-Carbon</a:t>
                      </a:r>
                      <a:r>
                        <a:rPr lang="en-US" sz="1400" baseline="0" dirty="0"/>
                        <a:t> Technology  Cost (electric power sector)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Low: About 40% reduction in cost by 2050</a:t>
                      </a:r>
                      <a:endParaRPr lang="en-US" sz="1400" dirty="0"/>
                    </a:p>
                    <a:p>
                      <a:r>
                        <a:rPr lang="en-US" sz="1400" dirty="0"/>
                        <a:t>High:</a:t>
                      </a:r>
                      <a:r>
                        <a:rPr lang="en-US" sz="1400" baseline="0" dirty="0"/>
                        <a:t> No reduction in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Combination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Combinations</a:t>
                      </a:r>
                      <a:r>
                        <a:rPr lang="en-US" sz="1400" baseline="0" dirty="0"/>
                        <a:t> of Economic Growth and Zero-Carbon Technology Cost cases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3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417874"/>
            <a:ext cx="8361426" cy="761415"/>
          </a:xfrm>
        </p:spPr>
        <p:txBody>
          <a:bodyPr anchor="t"/>
          <a:lstStyle/>
          <a:p>
            <a:r>
              <a:rPr lang="en-US" sz="2200" dirty="0"/>
              <a:t>AEO2023 </a:t>
            </a:r>
            <a:r>
              <a:rPr lang="en-US" sz="2200" i="1" dirty="0"/>
              <a:t>Issues in Focus: </a:t>
            </a:r>
            <a:r>
              <a:rPr lang="en-US" sz="2200" dirty="0"/>
              <a:t>Inflation Reduction Act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800" y="1000406"/>
            <a:ext cx="3470564" cy="2838795"/>
          </a:xfrm>
        </p:spPr>
        <p:txBody>
          <a:bodyPr/>
          <a:lstStyle/>
          <a:p>
            <a:r>
              <a:rPr lang="en-US" dirty="0"/>
              <a:t>Inflation Reduction Act </a:t>
            </a:r>
            <a:r>
              <a:rPr lang="en-US" i="1" dirty="0"/>
              <a:t>Issues in Focus</a:t>
            </a:r>
            <a:r>
              <a:rPr lang="en-US" dirty="0"/>
              <a:t> released today</a:t>
            </a:r>
          </a:p>
          <a:p>
            <a:pPr lvl="1"/>
            <a:r>
              <a:rPr lang="en-US" dirty="0"/>
              <a:t>No IRA case</a:t>
            </a:r>
          </a:p>
          <a:p>
            <a:pPr lvl="1"/>
            <a:r>
              <a:rPr lang="en-US" dirty="0"/>
              <a:t>High Uptake case</a:t>
            </a:r>
          </a:p>
          <a:p>
            <a:pPr lvl="1"/>
            <a:r>
              <a:rPr lang="en-US" dirty="0"/>
              <a:t>Low Uptake case</a:t>
            </a:r>
          </a:p>
          <a:p>
            <a:r>
              <a:rPr lang="en-US" dirty="0"/>
              <a:t>Detailed IRA assumptions available on the AEO website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5"/>
          <a:stretch/>
        </p:blipFill>
        <p:spPr>
          <a:xfrm>
            <a:off x="4224355" y="1096155"/>
            <a:ext cx="4754880" cy="15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0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799" y="17252"/>
            <a:ext cx="8361426" cy="761415"/>
          </a:xfrm>
        </p:spPr>
        <p:txBody>
          <a:bodyPr anchor="t"/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IRA-related </a:t>
            </a:r>
            <a:r>
              <a:rPr lang="en-US" sz="2200" dirty="0"/>
              <a:t>caveats to keep in mind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799" y="974785"/>
            <a:ext cx="8166948" cy="3811051"/>
          </a:xfrm>
        </p:spPr>
        <p:txBody>
          <a:bodyPr/>
          <a:lstStyle/>
          <a:p>
            <a:pPr marL="28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IRA contains a complex package of incentives, many of which are challenging to model.</a:t>
            </a: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do not explicitly include certain IRA provisions in AEO2023 for three general reasons:</a:t>
            </a:r>
          </a:p>
          <a:p>
            <a:pPr marL="684213" lvl="1" indent="-40005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Guidance is not yet available on how a provision will be enacted or how agencies will implement it.</a:t>
            </a:r>
          </a:p>
          <a:p>
            <a:pPr marL="684213" lvl="1" indent="-40005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Provisions requiring significant model modifications that were not possible to implement this year.</a:t>
            </a:r>
          </a:p>
          <a:p>
            <a:pPr marL="684213" lvl="1" indent="-40005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Provisions that do not align with our analytic resolution, for example “energy communities.” </a:t>
            </a: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As a result, all energy system impacts of the IRA are not represented in AEO2023</a:t>
            </a:r>
            <a:r>
              <a:rPr lang="en-US" dirty="0"/>
              <a:t>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We have documented our modeling assumptions related to all IRA provisions, which are available with today’s AEO2023 release.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We will refine our estimates over time as IRA implementation details become available and we update our modeling capability.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2313345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605"/>
            <a:ext cx="8001000" cy="395772"/>
          </a:xfrm>
        </p:spPr>
        <p:txBody>
          <a:bodyPr/>
          <a:lstStyle/>
          <a:p>
            <a:r>
              <a:rPr lang="en-US" dirty="0"/>
              <a:t>AEO2023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338015"/>
          </a:xfrm>
        </p:spPr>
        <p:txBody>
          <a:bodyPr>
            <a:noAutofit/>
          </a:bodyPr>
          <a:lstStyle/>
          <a:p>
            <a:r>
              <a:rPr lang="en-US" sz="1600" dirty="0"/>
              <a:t>Energy-related CO</a:t>
            </a:r>
            <a:r>
              <a:rPr lang="en-US" sz="1600" baseline="-25000" dirty="0"/>
              <a:t>2 </a:t>
            </a:r>
            <a:r>
              <a:rPr lang="en-US" sz="1600" dirty="0"/>
              <a:t>emissions fall across all AEO2023 cases because of increased electrification, higher equipment efficiencies, and more zero-carbon electricity generation.</a:t>
            </a:r>
            <a:endParaRPr lang="en-US" sz="1200" dirty="0"/>
          </a:p>
          <a:p>
            <a:r>
              <a:rPr lang="en-US" sz="1600" dirty="0"/>
              <a:t>Renewable generating capacity grows in all regions of the United States in all AEO2023 cases, supported by growth in installed battery capacity.</a:t>
            </a:r>
          </a:p>
          <a:p>
            <a:r>
              <a:rPr lang="en-US" sz="1600" dirty="0"/>
              <a:t>Technological advancements and electrification drive projected decreases in demand-side energy intensity.</a:t>
            </a:r>
          </a:p>
          <a:p>
            <a:r>
              <a:rPr lang="en-US" sz="1600" dirty="0"/>
              <a:t>The United States remains a net exporter of petroleum products and of natural gas through 2050 in all AEO2023 cases.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228000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605"/>
            <a:ext cx="8001000" cy="395772"/>
          </a:xfrm>
        </p:spPr>
        <p:txBody>
          <a:bodyPr/>
          <a:lstStyle/>
          <a:p>
            <a:r>
              <a:rPr lang="en-US" dirty="0"/>
              <a:t>AEO2023 Highlights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85800" y="1137732"/>
            <a:ext cx="8072120" cy="3338015"/>
          </a:xfrm>
        </p:spPr>
        <p:txBody>
          <a:bodyPr>
            <a:noAutofit/>
          </a:bodyPr>
          <a:lstStyle/>
          <a:p>
            <a:r>
              <a:rPr lang="en-US" sz="1600" dirty="0"/>
              <a:t>Energy-related CO</a:t>
            </a:r>
            <a:r>
              <a:rPr lang="en-US" sz="1600" baseline="-25000" dirty="0"/>
              <a:t>2 </a:t>
            </a:r>
            <a:r>
              <a:rPr lang="en-US" sz="1600" dirty="0"/>
              <a:t>emissions fall across all AEO2023 cases because of increased electrification, higher equipment efficiencies, and more zero-carbon electricity generation.</a:t>
            </a:r>
            <a:endParaRPr lang="en-US" sz="1200" dirty="0"/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Renewable generating capacity grows in all regions of the United States in all AEO2023 cases, supported by growth in installed battery capacity.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Technological advancements and electrification drive projected decreases in demand-side energy intensity.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United States remains a net exporter of petroleum products and of natural gas through 2050 in all AEO2023 cases.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1868394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417541"/>
            <a:ext cx="8171033" cy="651443"/>
          </a:xfrm>
        </p:spPr>
        <p:txBody>
          <a:bodyPr/>
          <a:lstStyle/>
          <a:p>
            <a:r>
              <a:rPr lang="en-US" dirty="0"/>
              <a:t>By 2030, energy-related CO</a:t>
            </a:r>
            <a:r>
              <a:rPr lang="en-US" baseline="-25000" dirty="0"/>
              <a:t>2</a:t>
            </a:r>
            <a:r>
              <a:rPr lang="en-US" dirty="0"/>
              <a:t> emissions fall 25% to 38% below 2005 levels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6900" y="4785836"/>
            <a:ext cx="2808288" cy="295275"/>
          </a:xfrm>
        </p:spPr>
        <p:txBody>
          <a:bodyPr/>
          <a:lstStyle/>
          <a:p>
            <a:r>
              <a:rPr lang="en-US" dirty="0"/>
              <a:t>AEO2023 Release, RFF</a:t>
            </a:r>
          </a:p>
          <a:p>
            <a:r>
              <a:rPr lang="en-US" dirty="0"/>
              <a:t>March 16, 2023</a:t>
            </a: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0682946"/>
              </p:ext>
            </p:extLst>
          </p:nvPr>
        </p:nvGraphicFramePr>
        <p:xfrm>
          <a:off x="596900" y="1068984"/>
          <a:ext cx="7888514" cy="307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23899" y="4077208"/>
            <a:ext cx="66228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Data source: U.S. Energy Information Administration, </a:t>
            </a:r>
            <a:r>
              <a:rPr lang="en-US" sz="900" i="1" dirty="0"/>
              <a:t>Annual Energy Outlook 2023 </a:t>
            </a:r>
            <a:r>
              <a:rPr lang="en-US" sz="900" dirty="0"/>
              <a:t>(AEO2023)</a:t>
            </a:r>
          </a:p>
          <a:p>
            <a:r>
              <a:rPr lang="en-US" sz="900" dirty="0"/>
              <a:t>Note: Shaded regions represent maximum and minimum values for each projection year across the AEO2023 Reference case and side cases. ZTC=Zero-Carbon Technology Cost; IRA=Inflation Reduction Act.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45" y="1107110"/>
            <a:ext cx="458661" cy="3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26245"/>
      </p:ext>
    </p:extLst>
  </p:cSld>
  <p:clrMapOvr>
    <a:masterClrMapping/>
  </p:clrMapOvr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26270D7-C170-4A46-BFA6-8DAF39C82B40}" vid="{9610B05C-DB13-4408-9F49-B774F4444D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eia_template_16x9</Template>
  <TotalTime>6126</TotalTime>
  <Words>2375</Words>
  <Application>Microsoft Office PowerPoint</Application>
  <PresentationFormat>On-screen Show (16:9)</PresentationFormat>
  <Paragraphs>462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eia_template_16x9</vt:lpstr>
      <vt:lpstr>PowerPoint Presentation</vt:lpstr>
      <vt:lpstr>What does EIA do?</vt:lpstr>
      <vt:lpstr>What’s new in the 2023 Annual Energy Outlook?</vt:lpstr>
      <vt:lpstr>The AEO2023 includes cases that vary technical and economic assumptions, including combination cases that extend the bounds of uncertainty</vt:lpstr>
      <vt:lpstr>AEO2023 Issues in Focus: Inflation Reduction Act</vt:lpstr>
      <vt:lpstr> IRA-related caveats to keep in mind</vt:lpstr>
      <vt:lpstr>AEO2023 Highlights</vt:lpstr>
      <vt:lpstr>AEO2023 Highlights</vt:lpstr>
      <vt:lpstr>By 2030, energy-related CO2 emissions fall 25% to 38% below 2005 levels</vt:lpstr>
      <vt:lpstr>In the No IRA and Low Uptake cases, U.S. CO2 emissions fall 26% and 27%, respectively, by 2030 from 2005. The Reference and High Uptake cases go further and reach reductions of about 33% and 34%, respectively.</vt:lpstr>
      <vt:lpstr>AEO2023 Highlights</vt:lpstr>
      <vt:lpstr>Total installed generating capacity more than doubles across most scenarios </vt:lpstr>
      <vt:lpstr>Power demand is increasingly met by renewables</vt:lpstr>
      <vt:lpstr>Solar and wind generate a majority of U.S. electricity by 2050 in the Reference and High Uptake cases</vt:lpstr>
      <vt:lpstr>More intermittent renewables lead to more curtailment and usage of battery storage</vt:lpstr>
      <vt:lpstr>AEO2023 Highlights</vt:lpstr>
      <vt:lpstr>U.S. energy consumption increases to 2050, and electricity plays an increasingly larger role</vt:lpstr>
      <vt:lpstr>Average energy intensity declines through 2050 across all cases</vt:lpstr>
      <vt:lpstr>Light-duty vehicle fuel economy and electric vehicle market share increase through 2050 due to rising CAFE Standards and other incentives</vt:lpstr>
      <vt:lpstr>IRA incentives speed growth in sales of electric vehicles</vt:lpstr>
      <vt:lpstr>AEO2023 Highlights</vt:lpstr>
      <vt:lpstr>In all cases, we project that the United States will remain a net exporter of petroleum products through 2050</vt:lpstr>
      <vt:lpstr>Liquefied natural gas exports drive production; domestic consumption remains stable</vt:lpstr>
      <vt:lpstr>Upcoming AEO2023 Issues in Focus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Allison Coyle</dc:creator>
  <cp:lastModifiedBy>Kline, Mala M.</cp:lastModifiedBy>
  <cp:revision>164</cp:revision>
  <cp:lastPrinted>2023-03-02T13:55:20Z</cp:lastPrinted>
  <dcterms:created xsi:type="dcterms:W3CDTF">2023-02-10T17:40:33Z</dcterms:created>
  <dcterms:modified xsi:type="dcterms:W3CDTF">2023-03-16T18:46:46Z</dcterms:modified>
</cp:coreProperties>
</file>