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4.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5.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6.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7.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8.xml" ContentType="application/vnd.openxmlformats-officedocument.drawingml.chartshapes+xml"/>
  <Override PartName="/ppt/charts/chart15.xml" ContentType="application/vnd.openxmlformats-officedocument.drawingml.chart+xml"/>
  <Override PartName="/ppt/theme/themeOverride15.xml" ContentType="application/vnd.openxmlformats-officedocument.themeOverride+xml"/>
  <Override PartName="/ppt/drawings/drawing9.xml" ContentType="application/vnd.openxmlformats-officedocument.drawingml.chartshape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drawings/drawing10.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drawings/drawing1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
  </p:notesMasterIdLst>
  <p:handoutMasterIdLst>
    <p:handoutMasterId r:id="rId12"/>
  </p:handoutMasterIdLst>
  <p:sldIdLst>
    <p:sldId id="594" r:id="rId2"/>
    <p:sldId id="595" r:id="rId3"/>
    <p:sldId id="587" r:id="rId4"/>
    <p:sldId id="588" r:id="rId5"/>
    <p:sldId id="589" r:id="rId6"/>
    <p:sldId id="590" r:id="rId7"/>
    <p:sldId id="591" r:id="rId8"/>
    <p:sldId id="592" r:id="rId9"/>
    <p:sldId id="593" r:id="rId10"/>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432"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259" autoAdjust="0"/>
  </p:normalViewPr>
  <p:slideViewPr>
    <p:cSldViewPr snapToGrid="0">
      <p:cViewPr varScale="1">
        <p:scale>
          <a:sx n="217" d="100"/>
          <a:sy n="217" d="100"/>
        </p:scale>
        <p:origin x="222" y="174"/>
      </p:cViewPr>
      <p:guideLst>
        <p:guide orient="horz" pos="2160"/>
        <p:guide pos="432"/>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666" y="-451"/>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5.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6.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7.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8.xml"/><Relationship Id="rId4"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0.xml"/><Relationship Id="rId4"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1.xml"/><Relationship Id="rId4"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4.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0.24185527104705207"/>
          <c:w val="0.49081804506605697"/>
          <c:h val="0.52011214363297087"/>
        </c:manualLayout>
      </c:layout>
      <c:lineChart>
        <c:grouping val="standard"/>
        <c:varyColors val="0"/>
        <c:ser>
          <c:idx val="4"/>
          <c:order val="0"/>
          <c:tx>
            <c:strRef>
              <c:f>'Figure 1'!$B$8</c:f>
              <c:strCache>
                <c:ptCount val="1"/>
                <c:pt idx="0">
                  <c:v>No IRA</c:v>
                </c:pt>
              </c:strCache>
            </c:strRef>
          </c:tx>
          <c:spPr>
            <a:ln w="28575" cap="rnd">
              <a:solidFill>
                <a:sysClr val="window" lastClr="FFFFFF">
                  <a:lumMod val="65000"/>
                </a:sysClr>
              </a:solidFill>
              <a:round/>
            </a:ln>
            <a:effectLst/>
          </c:spPr>
          <c:marker>
            <c:symbol val="none"/>
          </c:marker>
          <c:cat>
            <c:numRef>
              <c:f>'Figure 1'!$A$9:$A$54</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1'!$B$9:$B$54</c:f>
              <c:numCache>
                <c:formatCode>General</c:formatCode>
                <c:ptCount val="46"/>
                <c:pt idx="0">
                  <c:v>6.0069946939999994</c:v>
                </c:pt>
                <c:pt idx="1">
                  <c:v>5.9293320999999999</c:v>
                </c:pt>
                <c:pt idx="2">
                  <c:v>6.0155403730000003</c:v>
                </c:pt>
                <c:pt idx="3">
                  <c:v>5.8231302320000005</c:v>
                </c:pt>
                <c:pt idx="4">
                  <c:v>5.4036641740000002</c:v>
                </c:pt>
                <c:pt idx="5">
                  <c:v>5.5935610689999997</c:v>
                </c:pt>
                <c:pt idx="6">
                  <c:v>5.4546011759999997</c:v>
                </c:pt>
                <c:pt idx="7">
                  <c:v>5.2362231450000003</c:v>
                </c:pt>
                <c:pt idx="8">
                  <c:v>5.3587941579999994</c:v>
                </c:pt>
                <c:pt idx="9">
                  <c:v>5.4138352200000002</c:v>
                </c:pt>
                <c:pt idx="10">
                  <c:v>5.2620653500000003</c:v>
                </c:pt>
                <c:pt idx="11">
                  <c:v>5.1695294570000003</c:v>
                </c:pt>
                <c:pt idx="12">
                  <c:v>5.1311517819999999</c:v>
                </c:pt>
                <c:pt idx="13">
                  <c:v>5.2773085289999999</c:v>
                </c:pt>
                <c:pt idx="14">
                  <c:v>5.1462843839999994</c:v>
                </c:pt>
                <c:pt idx="15">
                  <c:v>4.576563825</c:v>
                </c:pt>
                <c:pt idx="16">
                  <c:v>4.8723981910000003</c:v>
                </c:pt>
                <c:pt idx="17">
                  <c:v>4.8539554579999997</c:v>
                </c:pt>
                <c:pt idx="18">
                  <c:v>4.751324307</c:v>
                </c:pt>
                <c:pt idx="19">
                  <c:v>4.6841453790000003</c:v>
                </c:pt>
                <c:pt idx="20">
                  <c:v>4.6002730649999997</c:v>
                </c:pt>
                <c:pt idx="21">
                  <c:v>4.5580565069999999</c:v>
                </c:pt>
                <c:pt idx="22">
                  <c:v>4.5195435929999999</c:v>
                </c:pt>
                <c:pt idx="23">
                  <c:v>4.4938965049999995</c:v>
                </c:pt>
                <c:pt idx="24">
                  <c:v>4.4685475599999993</c:v>
                </c:pt>
                <c:pt idx="25">
                  <c:v>4.4247126239999996</c:v>
                </c:pt>
                <c:pt idx="26">
                  <c:v>4.3745540060000003</c:v>
                </c:pt>
                <c:pt idx="27">
                  <c:v>4.341387192</c:v>
                </c:pt>
                <c:pt idx="28">
                  <c:v>4.3294889830000001</c:v>
                </c:pt>
                <c:pt idx="29">
                  <c:v>4.3212947819999998</c:v>
                </c:pt>
                <c:pt idx="30">
                  <c:v>4.3069044730000003</c:v>
                </c:pt>
                <c:pt idx="31">
                  <c:v>4.2884165889999997</c:v>
                </c:pt>
                <c:pt idx="32">
                  <c:v>4.2861569919999996</c:v>
                </c:pt>
                <c:pt idx="33">
                  <c:v>4.2647171330000004</c:v>
                </c:pt>
                <c:pt idx="34">
                  <c:v>4.2508922170000005</c:v>
                </c:pt>
                <c:pt idx="35">
                  <c:v>4.2341330670000001</c:v>
                </c:pt>
                <c:pt idx="36">
                  <c:v>4.2427903770000004</c:v>
                </c:pt>
                <c:pt idx="37">
                  <c:v>4.2549554440000001</c:v>
                </c:pt>
                <c:pt idx="38">
                  <c:v>4.2631535520000003</c:v>
                </c:pt>
                <c:pt idx="39">
                  <c:v>4.2652654229999998</c:v>
                </c:pt>
                <c:pt idx="40">
                  <c:v>4.2666702569999995</c:v>
                </c:pt>
                <c:pt idx="41">
                  <c:v>4.2736993549999998</c:v>
                </c:pt>
                <c:pt idx="42">
                  <c:v>4.2765420240000003</c:v>
                </c:pt>
                <c:pt idx="43">
                  <c:v>4.2775590239999994</c:v>
                </c:pt>
                <c:pt idx="44">
                  <c:v>4.2927395970000006</c:v>
                </c:pt>
                <c:pt idx="45">
                  <c:v>4.3085981059999998</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1"/>
          <c:order val="1"/>
          <c:tx>
            <c:strRef>
              <c:f>'Figure 1'!$C$8</c:f>
              <c:strCache>
                <c:ptCount val="1"/>
                <c:pt idx="0">
                  <c:v>Low Uptake</c:v>
                </c:pt>
              </c:strCache>
            </c:strRef>
          </c:tx>
          <c:spPr>
            <a:ln w="22225" cap="rnd">
              <a:solidFill>
                <a:sysClr val="window" lastClr="FFFFFF">
                  <a:lumMod val="65000"/>
                </a:sysClr>
              </a:solidFill>
              <a:prstDash val="dash"/>
              <a:round/>
            </a:ln>
            <a:effectLst/>
          </c:spPr>
          <c:marker>
            <c:symbol val="none"/>
          </c:marker>
          <c:cat>
            <c:numRef>
              <c:f>'Figure 1'!$A$9:$A$54</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1'!$C$9:$C$54</c:f>
              <c:numCache>
                <c:formatCode>General</c:formatCode>
                <c:ptCount val="46"/>
                <c:pt idx="0">
                  <c:v>6.0069946939999994</c:v>
                </c:pt>
                <c:pt idx="1">
                  <c:v>5.9293320999999999</c:v>
                </c:pt>
                <c:pt idx="2">
                  <c:v>6.0155403730000003</c:v>
                </c:pt>
                <c:pt idx="3">
                  <c:v>5.8231302320000005</c:v>
                </c:pt>
                <c:pt idx="4">
                  <c:v>5.4036641740000002</c:v>
                </c:pt>
                <c:pt idx="5">
                  <c:v>5.593561008</c:v>
                </c:pt>
                <c:pt idx="6">
                  <c:v>5.4546011759999997</c:v>
                </c:pt>
                <c:pt idx="7">
                  <c:v>5.2362231450000003</c:v>
                </c:pt>
                <c:pt idx="8">
                  <c:v>5.3587941579999994</c:v>
                </c:pt>
                <c:pt idx="9">
                  <c:v>5.4138352200000002</c:v>
                </c:pt>
                <c:pt idx="10">
                  <c:v>5.2620653500000003</c:v>
                </c:pt>
                <c:pt idx="11">
                  <c:v>5.1695292740000003</c:v>
                </c:pt>
                <c:pt idx="12">
                  <c:v>5.1311520260000005</c:v>
                </c:pt>
                <c:pt idx="13">
                  <c:v>5.2773086510000002</c:v>
                </c:pt>
                <c:pt idx="14">
                  <c:v>5.1462843849999995</c:v>
                </c:pt>
                <c:pt idx="15">
                  <c:v>4.576563825</c:v>
                </c:pt>
                <c:pt idx="16">
                  <c:v>4.8723980129999998</c:v>
                </c:pt>
                <c:pt idx="17">
                  <c:v>4.8533306679999999</c:v>
                </c:pt>
                <c:pt idx="18">
                  <c:v>4.7439085700000003</c:v>
                </c:pt>
                <c:pt idx="19">
                  <c:v>4.6680519549999993</c:v>
                </c:pt>
                <c:pt idx="20">
                  <c:v>4.5862749319999994</c:v>
                </c:pt>
                <c:pt idx="21">
                  <c:v>4.5370874140000002</c:v>
                </c:pt>
                <c:pt idx="22">
                  <c:v>4.4952875360000002</c:v>
                </c:pt>
                <c:pt idx="23">
                  <c:v>4.4670349959999998</c:v>
                </c:pt>
                <c:pt idx="24">
                  <c:v>4.4346701769999992</c:v>
                </c:pt>
                <c:pt idx="25">
                  <c:v>4.3754499320000004</c:v>
                </c:pt>
                <c:pt idx="26">
                  <c:v>4.3366934769999999</c:v>
                </c:pt>
                <c:pt idx="27">
                  <c:v>4.3152782160000003</c:v>
                </c:pt>
                <c:pt idx="28">
                  <c:v>4.2965151380000002</c:v>
                </c:pt>
                <c:pt idx="29">
                  <c:v>4.2734386969999996</c:v>
                </c:pt>
                <c:pt idx="30">
                  <c:v>4.2524217569999996</c:v>
                </c:pt>
                <c:pt idx="31">
                  <c:v>4.2452984160000007</c:v>
                </c:pt>
                <c:pt idx="32">
                  <c:v>4.2347603009999997</c:v>
                </c:pt>
                <c:pt idx="33">
                  <c:v>4.2050795139999995</c:v>
                </c:pt>
                <c:pt idx="34">
                  <c:v>4.1907408549999996</c:v>
                </c:pt>
                <c:pt idx="35">
                  <c:v>4.1792888379999997</c:v>
                </c:pt>
                <c:pt idx="36">
                  <c:v>4.1861295440000008</c:v>
                </c:pt>
                <c:pt idx="37">
                  <c:v>4.1896241129999998</c:v>
                </c:pt>
                <c:pt idx="38">
                  <c:v>4.1997132019999999</c:v>
                </c:pt>
                <c:pt idx="39">
                  <c:v>4.2133970109999996</c:v>
                </c:pt>
                <c:pt idx="40">
                  <c:v>4.2275518270000001</c:v>
                </c:pt>
                <c:pt idx="41">
                  <c:v>4.2441633950000002</c:v>
                </c:pt>
                <c:pt idx="42">
                  <c:v>4.2494085550000005</c:v>
                </c:pt>
                <c:pt idx="43">
                  <c:v>4.2545743260000002</c:v>
                </c:pt>
                <c:pt idx="44">
                  <c:v>4.2623690560000007</c:v>
                </c:pt>
                <c:pt idx="45">
                  <c:v>4.2677438079999996</c:v>
                </c:pt>
              </c:numCache>
            </c:numRef>
          </c:val>
          <c:smooth val="0"/>
          <c:extLst/>
        </c:ser>
        <c:ser>
          <c:idx val="2"/>
          <c:order val="2"/>
          <c:tx>
            <c:strRef>
              <c:f>'Figure 1'!$D$8</c:f>
              <c:strCache>
                <c:ptCount val="1"/>
                <c:pt idx="0">
                  <c:v>High Uptake</c:v>
                </c:pt>
              </c:strCache>
            </c:strRef>
          </c:tx>
          <c:spPr>
            <a:ln w="31750" cap="rnd">
              <a:solidFill>
                <a:sysClr val="window" lastClr="FFFFFF">
                  <a:lumMod val="65000"/>
                </a:sysClr>
              </a:solidFill>
              <a:prstDash val="sysDot"/>
              <a:round/>
            </a:ln>
            <a:effectLst/>
          </c:spPr>
          <c:marker>
            <c:symbol val="none"/>
          </c:marker>
          <c:cat>
            <c:numRef>
              <c:f>'Figure 1'!$A$9:$A$54</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1'!$D$9:$D$54</c:f>
              <c:numCache>
                <c:formatCode>General</c:formatCode>
                <c:ptCount val="46"/>
                <c:pt idx="0">
                  <c:v>6.0069946939999994</c:v>
                </c:pt>
                <c:pt idx="1">
                  <c:v>5.9293320999999999</c:v>
                </c:pt>
                <c:pt idx="2">
                  <c:v>6.0155403730000003</c:v>
                </c:pt>
                <c:pt idx="3">
                  <c:v>5.8231302320000005</c:v>
                </c:pt>
                <c:pt idx="4">
                  <c:v>5.4036641740000002</c:v>
                </c:pt>
                <c:pt idx="5">
                  <c:v>5.593561008</c:v>
                </c:pt>
                <c:pt idx="6">
                  <c:v>5.4546011759999997</c:v>
                </c:pt>
                <c:pt idx="7">
                  <c:v>5.2362231450000003</c:v>
                </c:pt>
                <c:pt idx="8">
                  <c:v>5.3587941579999994</c:v>
                </c:pt>
                <c:pt idx="9">
                  <c:v>5.4138352200000002</c:v>
                </c:pt>
                <c:pt idx="10">
                  <c:v>5.2620653500000003</c:v>
                </c:pt>
                <c:pt idx="11">
                  <c:v>5.1695293960000006</c:v>
                </c:pt>
                <c:pt idx="12">
                  <c:v>5.1311516600000004</c:v>
                </c:pt>
                <c:pt idx="13">
                  <c:v>5.2773085289999999</c:v>
                </c:pt>
                <c:pt idx="14">
                  <c:v>5.146284262</c:v>
                </c:pt>
                <c:pt idx="15">
                  <c:v>4.5765639470000004</c:v>
                </c:pt>
                <c:pt idx="16">
                  <c:v>4.8723981580000002</c:v>
                </c:pt>
                <c:pt idx="17">
                  <c:v>4.8537572920000001</c:v>
                </c:pt>
                <c:pt idx="18">
                  <c:v>4.7444479309999998</c:v>
                </c:pt>
                <c:pt idx="19">
                  <c:v>4.6694680240000004</c:v>
                </c:pt>
                <c:pt idx="20">
                  <c:v>4.552213944</c:v>
                </c:pt>
                <c:pt idx="21">
                  <c:v>4.4254056600000009</c:v>
                </c:pt>
                <c:pt idx="22">
                  <c:v>4.2615090999999996</c:v>
                </c:pt>
                <c:pt idx="23">
                  <c:v>4.1288181960000001</c:v>
                </c:pt>
                <c:pt idx="24">
                  <c:v>4.0261374350000008</c:v>
                </c:pt>
                <c:pt idx="25">
                  <c:v>3.9441691990000005</c:v>
                </c:pt>
                <c:pt idx="26">
                  <c:v>3.8929100849999996</c:v>
                </c:pt>
                <c:pt idx="27">
                  <c:v>3.8722800529999999</c:v>
                </c:pt>
                <c:pt idx="28">
                  <c:v>3.8629173200000002</c:v>
                </c:pt>
                <c:pt idx="29">
                  <c:v>3.8228258530000003</c:v>
                </c:pt>
                <c:pt idx="30">
                  <c:v>3.7956335509999999</c:v>
                </c:pt>
                <c:pt idx="31">
                  <c:v>3.7848033729999999</c:v>
                </c:pt>
                <c:pt idx="32">
                  <c:v>3.780984889</c:v>
                </c:pt>
                <c:pt idx="33">
                  <c:v>3.7934474429999998</c:v>
                </c:pt>
                <c:pt idx="34">
                  <c:v>3.7885069480000002</c:v>
                </c:pt>
                <c:pt idx="35">
                  <c:v>3.801820749</c:v>
                </c:pt>
                <c:pt idx="36">
                  <c:v>3.8016497130000002</c:v>
                </c:pt>
                <c:pt idx="37">
                  <c:v>3.808447154</c:v>
                </c:pt>
                <c:pt idx="38">
                  <c:v>3.8226257229999998</c:v>
                </c:pt>
                <c:pt idx="39">
                  <c:v>3.831455472</c:v>
                </c:pt>
                <c:pt idx="40">
                  <c:v>3.84265868</c:v>
                </c:pt>
                <c:pt idx="41">
                  <c:v>3.8495530010000003</c:v>
                </c:pt>
                <c:pt idx="42">
                  <c:v>3.8573210709999999</c:v>
                </c:pt>
                <c:pt idx="43">
                  <c:v>3.8550531489999997</c:v>
                </c:pt>
                <c:pt idx="44">
                  <c:v>3.8656037730000006</c:v>
                </c:pt>
                <c:pt idx="45">
                  <c:v>3.882947734</c:v>
                </c:pt>
              </c:numCache>
            </c:numRef>
          </c:val>
          <c:smooth val="0"/>
          <c:extLst/>
        </c:ser>
        <c:ser>
          <c:idx val="0"/>
          <c:order val="3"/>
          <c:tx>
            <c:strRef>
              <c:f>'Figure 1'!$E$8</c:f>
              <c:strCache>
                <c:ptCount val="1"/>
                <c:pt idx="0">
                  <c:v>Reference</c:v>
                </c:pt>
              </c:strCache>
            </c:strRef>
          </c:tx>
          <c:spPr>
            <a:ln w="28575" cap="rnd">
              <a:solidFill>
                <a:sysClr val="windowText" lastClr="000000"/>
              </a:solidFill>
              <a:round/>
            </a:ln>
            <a:effectLst/>
          </c:spPr>
          <c:marker>
            <c:symbol val="none"/>
          </c:marker>
          <c:cat>
            <c:numRef>
              <c:f>'Figure 1'!$A$9:$A$54</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1'!$E$9:$E$54</c:f>
              <c:numCache>
                <c:formatCode>General</c:formatCode>
                <c:ptCount val="46"/>
                <c:pt idx="0">
                  <c:v>6.0069946940000003</c:v>
                </c:pt>
                <c:pt idx="1">
                  <c:v>5.9293320999999999</c:v>
                </c:pt>
                <c:pt idx="2">
                  <c:v>6.0155403729999994</c:v>
                </c:pt>
                <c:pt idx="3">
                  <c:v>5.8231302319999996</c:v>
                </c:pt>
                <c:pt idx="4">
                  <c:v>5.4036641740000002</c:v>
                </c:pt>
                <c:pt idx="5">
                  <c:v>5.593561008</c:v>
                </c:pt>
                <c:pt idx="6">
                  <c:v>5.4546011759999997</c:v>
                </c:pt>
                <c:pt idx="7">
                  <c:v>5.2362231450000003</c:v>
                </c:pt>
                <c:pt idx="8">
                  <c:v>5.3587941579999994</c:v>
                </c:pt>
                <c:pt idx="9">
                  <c:v>5.4138352200000011</c:v>
                </c:pt>
                <c:pt idx="10">
                  <c:v>5.2620653499999994</c:v>
                </c:pt>
                <c:pt idx="11">
                  <c:v>5.1695293959999997</c:v>
                </c:pt>
                <c:pt idx="12">
                  <c:v>5.1311519039999993</c:v>
                </c:pt>
                <c:pt idx="13">
                  <c:v>5.2773084070000005</c:v>
                </c:pt>
                <c:pt idx="14">
                  <c:v>5.146284506999999</c:v>
                </c:pt>
                <c:pt idx="15">
                  <c:v>4.5765639469999995</c:v>
                </c:pt>
                <c:pt idx="16">
                  <c:v>4.8723980839999994</c:v>
                </c:pt>
                <c:pt idx="17">
                  <c:v>4.8535256849999993</c:v>
                </c:pt>
                <c:pt idx="18">
                  <c:v>4.7149946659999999</c:v>
                </c:pt>
                <c:pt idx="19">
                  <c:v>4.6642851859999999</c:v>
                </c:pt>
                <c:pt idx="20">
                  <c:v>4.5536677180000007</c:v>
                </c:pt>
                <c:pt idx="21">
                  <c:v>4.4227063509999995</c:v>
                </c:pt>
                <c:pt idx="22">
                  <c:v>4.2823909619999991</c:v>
                </c:pt>
                <c:pt idx="23">
                  <c:v>4.1746463069999997</c:v>
                </c:pt>
                <c:pt idx="24">
                  <c:v>4.0831052639999994</c:v>
                </c:pt>
                <c:pt idx="25">
                  <c:v>4.0107688909999997</c:v>
                </c:pt>
                <c:pt idx="26">
                  <c:v>3.967831152</c:v>
                </c:pt>
                <c:pt idx="27">
                  <c:v>3.941638755</c:v>
                </c:pt>
                <c:pt idx="28">
                  <c:v>3.9299208619999999</c:v>
                </c:pt>
                <c:pt idx="29">
                  <c:v>3.9123613279999998</c:v>
                </c:pt>
                <c:pt idx="30">
                  <c:v>3.902683954</c:v>
                </c:pt>
                <c:pt idx="31">
                  <c:v>3.8937426330000005</c:v>
                </c:pt>
                <c:pt idx="32">
                  <c:v>3.8857867379999997</c:v>
                </c:pt>
                <c:pt idx="33">
                  <c:v>3.8771960079999999</c:v>
                </c:pt>
                <c:pt idx="34">
                  <c:v>3.8741461170000004</c:v>
                </c:pt>
                <c:pt idx="35">
                  <c:v>3.8767978639999998</c:v>
                </c:pt>
                <c:pt idx="36">
                  <c:v>3.8875987760000004</c:v>
                </c:pt>
                <c:pt idx="37">
                  <c:v>3.8989483040000001</c:v>
                </c:pt>
                <c:pt idx="38">
                  <c:v>3.9049839290000001</c:v>
                </c:pt>
                <c:pt idx="39">
                  <c:v>3.9042554619999996</c:v>
                </c:pt>
                <c:pt idx="40">
                  <c:v>3.9075904860000001</c:v>
                </c:pt>
                <c:pt idx="41">
                  <c:v>3.9042046909999999</c:v>
                </c:pt>
                <c:pt idx="42">
                  <c:v>3.9142411109999999</c:v>
                </c:pt>
                <c:pt idx="43">
                  <c:v>3.9223693249999996</c:v>
                </c:pt>
                <c:pt idx="44">
                  <c:v>3.9357330319999999</c:v>
                </c:pt>
                <c:pt idx="45">
                  <c:v>3.9494366260000002</c:v>
                </c:pt>
              </c:numCache>
            </c:numRef>
          </c:val>
          <c:smooth val="0"/>
          <c:extLst/>
        </c:ser>
        <c:dLbls>
          <c:showLegendKey val="0"/>
          <c:showVal val="0"/>
          <c:showCatName val="0"/>
          <c:showSerName val="0"/>
          <c:showPercent val="0"/>
          <c:showBubbleSize val="0"/>
        </c:dLbls>
        <c:smooth val="0"/>
        <c:axId val="-1627075296"/>
        <c:axId val="-1627072032"/>
      </c:lineChart>
      <c:catAx>
        <c:axId val="-16270752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72032"/>
        <c:crosses val="autoZero"/>
        <c:auto val="1"/>
        <c:lblAlgn val="ctr"/>
        <c:lblOffset val="100"/>
        <c:tickLblSkip val="15"/>
        <c:tickMarkSkip val="15"/>
        <c:noMultiLvlLbl val="0"/>
      </c:catAx>
      <c:valAx>
        <c:axId val="-16270720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75296"/>
        <c:crossesAt val="18"/>
        <c:crossBetween val="midCat"/>
        <c:majorUnit val="1.5"/>
      </c:valAx>
      <c:spPr>
        <a:noFill/>
        <a:ln>
          <a:noFill/>
        </a:ln>
        <a:effectLst/>
      </c:spPr>
    </c:plotArea>
    <c:legend>
      <c:legendPos val="r"/>
      <c:layout>
        <c:manualLayout>
          <c:xMode val="edge"/>
          <c:yMode val="edge"/>
          <c:x val="0.62138074252067588"/>
          <c:y val="0.3271113372037282"/>
          <c:w val="0.37262587693631921"/>
          <c:h val="0.40223538279048315"/>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67769219589195"/>
          <c:y val="0.13100728030164521"/>
          <c:w val="0.5843744531933508"/>
          <c:h val="0.76236821885384209"/>
        </c:manualLayout>
      </c:layout>
      <c:areaChart>
        <c:grouping val="stacked"/>
        <c:varyColors val="0"/>
        <c:ser>
          <c:idx val="5"/>
          <c:order val="0"/>
          <c:tx>
            <c:strRef>
              <c:f>'Figure 3'!$G$8</c:f>
              <c:strCache>
                <c:ptCount val="1"/>
                <c:pt idx="0">
                  <c:v>other</c:v>
                </c:pt>
              </c:strCache>
            </c:strRef>
          </c:tx>
          <c:spPr>
            <a:solidFill>
              <a:srgbClr val="675005"/>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3'!$G$9:$G$54</c:f>
              <c:numCache>
                <c:formatCode>#,##0</c:formatCode>
                <c:ptCount val="46"/>
                <c:pt idx="0">
                  <c:v>160.544116</c:v>
                </c:pt>
                <c:pt idx="1">
                  <c:v>159.29096200000001</c:v>
                </c:pt>
                <c:pt idx="2">
                  <c:v>156.099175</c:v>
                </c:pt>
                <c:pt idx="3">
                  <c:v>154.89300799999998</c:v>
                </c:pt>
                <c:pt idx="4">
                  <c:v>163.57141300000001</c:v>
                </c:pt>
                <c:pt idx="5">
                  <c:v>163.33850899999999</c:v>
                </c:pt>
                <c:pt idx="6">
                  <c:v>161.150521</c:v>
                </c:pt>
                <c:pt idx="7">
                  <c:v>158.79415399999999</c:v>
                </c:pt>
                <c:pt idx="8">
                  <c:v>151.87034299999999</c:v>
                </c:pt>
                <c:pt idx="9">
                  <c:v>148.70927</c:v>
                </c:pt>
                <c:pt idx="10">
                  <c:v>145.51926600000002</c:v>
                </c:pt>
                <c:pt idx="11">
                  <c:v>141.423767</c:v>
                </c:pt>
                <c:pt idx="12">
                  <c:v>133.32004800000001</c:v>
                </c:pt>
                <c:pt idx="13">
                  <c:v>127.943551</c:v>
                </c:pt>
                <c:pt idx="14">
                  <c:v>123.36828399999999</c:v>
                </c:pt>
                <c:pt idx="15">
                  <c:v>121.658449</c:v>
                </c:pt>
                <c:pt idx="16">
                  <c:v>119.969638</c:v>
                </c:pt>
                <c:pt idx="17">
                  <c:v>120.591086</c:v>
                </c:pt>
                <c:pt idx="18">
                  <c:v>119.027963</c:v>
                </c:pt>
                <c:pt idx="19">
                  <c:v>112.43744300000002</c:v>
                </c:pt>
                <c:pt idx="20">
                  <c:v>106.638318</c:v>
                </c:pt>
                <c:pt idx="21">
                  <c:v>104.92575000000001</c:v>
                </c:pt>
                <c:pt idx="22">
                  <c:v>106.08038599999999</c:v>
                </c:pt>
                <c:pt idx="23">
                  <c:v>107.24414900000001</c:v>
                </c:pt>
                <c:pt idx="24">
                  <c:v>107.467941</c:v>
                </c:pt>
                <c:pt idx="25">
                  <c:v>108.685652</c:v>
                </c:pt>
                <c:pt idx="26">
                  <c:v>109.976646</c:v>
                </c:pt>
                <c:pt idx="27">
                  <c:v>110.53665699999999</c:v>
                </c:pt>
                <c:pt idx="28">
                  <c:v>110.442752</c:v>
                </c:pt>
                <c:pt idx="29">
                  <c:v>110.97251300000001</c:v>
                </c:pt>
                <c:pt idx="30">
                  <c:v>111.14174100000001</c:v>
                </c:pt>
                <c:pt idx="31">
                  <c:v>112.239199</c:v>
                </c:pt>
                <c:pt idx="32">
                  <c:v>113.47982</c:v>
                </c:pt>
                <c:pt idx="33">
                  <c:v>114.848448</c:v>
                </c:pt>
                <c:pt idx="34">
                  <c:v>116.253799</c:v>
                </c:pt>
                <c:pt idx="35">
                  <c:v>117.861519</c:v>
                </c:pt>
                <c:pt idx="36">
                  <c:v>119.54830199999999</c:v>
                </c:pt>
                <c:pt idx="37">
                  <c:v>121.41547800000001</c:v>
                </c:pt>
                <c:pt idx="38">
                  <c:v>123.448021</c:v>
                </c:pt>
                <c:pt idx="39">
                  <c:v>125.50998100000001</c:v>
                </c:pt>
                <c:pt idx="40">
                  <c:v>127.52757099999999</c:v>
                </c:pt>
                <c:pt idx="41">
                  <c:v>129.650835</c:v>
                </c:pt>
                <c:pt idx="42">
                  <c:v>131.970381</c:v>
                </c:pt>
                <c:pt idx="43">
                  <c:v>134.013025</c:v>
                </c:pt>
                <c:pt idx="44">
                  <c:v>136.60212300000001</c:v>
                </c:pt>
                <c:pt idx="45">
                  <c:v>139.11973599999999</c:v>
                </c:pt>
              </c:numCache>
            </c:numRef>
          </c:val>
        </c:ser>
        <c:ser>
          <c:idx val="4"/>
          <c:order val="1"/>
          <c:tx>
            <c:strRef>
              <c:f>'Figure 3'!$H$8</c:f>
              <c:strCache>
                <c:ptCount val="1"/>
                <c:pt idx="0">
                  <c:v>other renewables</c:v>
                </c:pt>
              </c:strCache>
            </c:strRef>
          </c:tx>
          <c:spPr>
            <a:solidFill>
              <a:srgbClr val="5D9732">
                <a:lumMod val="60000"/>
                <a:lumOff val="40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3'!$H$9:$H$54</c:f>
              <c:numCache>
                <c:formatCode>#,##0</c:formatCode>
                <c:ptCount val="46"/>
                <c:pt idx="0">
                  <c:v>90.175474000000008</c:v>
                </c:pt>
                <c:pt idx="1">
                  <c:v>90.45027300000001</c:v>
                </c:pt>
                <c:pt idx="2">
                  <c:v>90.495778000000016</c:v>
                </c:pt>
                <c:pt idx="3">
                  <c:v>90.407790000000006</c:v>
                </c:pt>
                <c:pt idx="4">
                  <c:v>92.214315000000013</c:v>
                </c:pt>
                <c:pt idx="5">
                  <c:v>92.203538999999992</c:v>
                </c:pt>
                <c:pt idx="6">
                  <c:v>92.478221000000019</c:v>
                </c:pt>
                <c:pt idx="7">
                  <c:v>93.122831999999974</c:v>
                </c:pt>
                <c:pt idx="8">
                  <c:v>94.13745200000001</c:v>
                </c:pt>
                <c:pt idx="9">
                  <c:v>94.527438999999987</c:v>
                </c:pt>
                <c:pt idx="10">
                  <c:v>94.862500999999995</c:v>
                </c:pt>
                <c:pt idx="11">
                  <c:v>94.862724</c:v>
                </c:pt>
                <c:pt idx="12">
                  <c:v>94.944091999999983</c:v>
                </c:pt>
                <c:pt idx="13">
                  <c:v>94.788248999999979</c:v>
                </c:pt>
                <c:pt idx="14">
                  <c:v>94.212503000000012</c:v>
                </c:pt>
                <c:pt idx="15">
                  <c:v>93.648933000000014</c:v>
                </c:pt>
                <c:pt idx="16">
                  <c:v>93.175640000000016</c:v>
                </c:pt>
                <c:pt idx="17">
                  <c:v>93.563971000000009</c:v>
                </c:pt>
                <c:pt idx="18">
                  <c:v>93.627326000000011</c:v>
                </c:pt>
                <c:pt idx="19">
                  <c:v>93.665956000000023</c:v>
                </c:pt>
                <c:pt idx="20">
                  <c:v>93.775887000000012</c:v>
                </c:pt>
                <c:pt idx="21">
                  <c:v>94.138252000000008</c:v>
                </c:pt>
                <c:pt idx="22">
                  <c:v>94.508182000000019</c:v>
                </c:pt>
                <c:pt idx="23">
                  <c:v>94.668201000000025</c:v>
                </c:pt>
                <c:pt idx="24">
                  <c:v>95.003785000000008</c:v>
                </c:pt>
                <c:pt idx="25">
                  <c:v>95.404680000000013</c:v>
                </c:pt>
                <c:pt idx="26">
                  <c:v>95.765419000000009</c:v>
                </c:pt>
                <c:pt idx="27">
                  <c:v>96.118716000000006</c:v>
                </c:pt>
                <c:pt idx="28">
                  <c:v>96.444106000000019</c:v>
                </c:pt>
                <c:pt idx="29">
                  <c:v>96.718992000000028</c:v>
                </c:pt>
                <c:pt idx="30">
                  <c:v>97.006741000000005</c:v>
                </c:pt>
                <c:pt idx="31">
                  <c:v>97.252528000000012</c:v>
                </c:pt>
                <c:pt idx="32">
                  <c:v>97.469798000000011</c:v>
                </c:pt>
                <c:pt idx="33">
                  <c:v>97.722386</c:v>
                </c:pt>
                <c:pt idx="34">
                  <c:v>98.045906000000002</c:v>
                </c:pt>
                <c:pt idx="35">
                  <c:v>98.344544000000027</c:v>
                </c:pt>
                <c:pt idx="36">
                  <c:v>98.69650900000002</c:v>
                </c:pt>
                <c:pt idx="37">
                  <c:v>99.046686000000008</c:v>
                </c:pt>
                <c:pt idx="38">
                  <c:v>99.367427000000021</c:v>
                </c:pt>
                <c:pt idx="39">
                  <c:v>99.70663900000001</c:v>
                </c:pt>
                <c:pt idx="40">
                  <c:v>100.03085400000002</c:v>
                </c:pt>
                <c:pt idx="41">
                  <c:v>100.32954500000001</c:v>
                </c:pt>
                <c:pt idx="42">
                  <c:v>100.55368100000001</c:v>
                </c:pt>
                <c:pt idx="43">
                  <c:v>100.84598300000002</c:v>
                </c:pt>
                <c:pt idx="44">
                  <c:v>101.06944900000001</c:v>
                </c:pt>
                <c:pt idx="45">
                  <c:v>101.31904600000001</c:v>
                </c:pt>
              </c:numCache>
            </c:numRef>
          </c:val>
        </c:ser>
        <c:ser>
          <c:idx val="3"/>
          <c:order val="2"/>
          <c:tx>
            <c:strRef>
              <c:f>'Figure 3'!$F$8</c:f>
              <c:strCache>
                <c:ptCount val="1"/>
                <c:pt idx="0">
                  <c:v>nuclear</c:v>
                </c:pt>
              </c:strCache>
            </c:strRef>
          </c:tx>
          <c:spPr>
            <a:solidFill>
              <a:srgbClr val="A33340"/>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3'!$F$9:$F$54</c:f>
              <c:numCache>
                <c:formatCode>#,##0</c:formatCode>
                <c:ptCount val="46"/>
                <c:pt idx="0">
                  <c:v>100.021187</c:v>
                </c:pt>
                <c:pt idx="1">
                  <c:v>100.19219200000001</c:v>
                </c:pt>
                <c:pt idx="2">
                  <c:v>100.320992</c:v>
                </c:pt>
                <c:pt idx="3">
                  <c:v>100.579887</c:v>
                </c:pt>
                <c:pt idx="4">
                  <c:v>103.271721</c:v>
                </c:pt>
                <c:pt idx="5">
                  <c:v>103.83702099999999</c:v>
                </c:pt>
                <c:pt idx="6">
                  <c:v>103.83702099999999</c:v>
                </c:pt>
                <c:pt idx="7">
                  <c:v>103.83702099999999</c:v>
                </c:pt>
                <c:pt idx="8">
                  <c:v>100.261017</c:v>
                </c:pt>
                <c:pt idx="9">
                  <c:v>100.261017</c:v>
                </c:pt>
                <c:pt idx="10">
                  <c:v>99.648621000000006</c:v>
                </c:pt>
                <c:pt idx="11">
                  <c:v>100.287819</c:v>
                </c:pt>
                <c:pt idx="12">
                  <c:v>100.287819</c:v>
                </c:pt>
                <c:pt idx="13">
                  <c:v>99.680115000000001</c:v>
                </c:pt>
                <c:pt idx="14">
                  <c:v>98.203711999999996</c:v>
                </c:pt>
                <c:pt idx="15">
                  <c:v>96.590812999999997</c:v>
                </c:pt>
                <c:pt idx="16">
                  <c:v>95.551413999999994</c:v>
                </c:pt>
                <c:pt idx="17">
                  <c:v>94.776611000000003</c:v>
                </c:pt>
                <c:pt idx="18">
                  <c:v>97.004608000000005</c:v>
                </c:pt>
                <c:pt idx="19">
                  <c:v>97.049614000000005</c:v>
                </c:pt>
                <c:pt idx="20">
                  <c:v>95.927611999999996</c:v>
                </c:pt>
                <c:pt idx="21">
                  <c:v>94.809616000000005</c:v>
                </c:pt>
                <c:pt idx="22">
                  <c:v>94.809616000000005</c:v>
                </c:pt>
                <c:pt idx="23">
                  <c:v>93.408614999999998</c:v>
                </c:pt>
                <c:pt idx="24">
                  <c:v>93.408614999999998</c:v>
                </c:pt>
                <c:pt idx="25">
                  <c:v>93.408614999999998</c:v>
                </c:pt>
                <c:pt idx="26">
                  <c:v>93.408614999999998</c:v>
                </c:pt>
                <c:pt idx="27">
                  <c:v>92.161606000000006</c:v>
                </c:pt>
                <c:pt idx="28">
                  <c:v>92.161606000000006</c:v>
                </c:pt>
                <c:pt idx="29">
                  <c:v>90.936606999999995</c:v>
                </c:pt>
                <c:pt idx="30">
                  <c:v>90.936606999999995</c:v>
                </c:pt>
                <c:pt idx="31">
                  <c:v>90.936606999999995</c:v>
                </c:pt>
                <c:pt idx="32">
                  <c:v>90.936606999999995</c:v>
                </c:pt>
                <c:pt idx="33">
                  <c:v>89.969100999999995</c:v>
                </c:pt>
                <c:pt idx="34">
                  <c:v>89.969100999999995</c:v>
                </c:pt>
                <c:pt idx="35">
                  <c:v>89.969100999999995</c:v>
                </c:pt>
                <c:pt idx="36">
                  <c:v>89.969100999999995</c:v>
                </c:pt>
                <c:pt idx="37">
                  <c:v>89.969100999999995</c:v>
                </c:pt>
                <c:pt idx="38">
                  <c:v>89.969100999999995</c:v>
                </c:pt>
                <c:pt idx="39">
                  <c:v>89.969100999999995</c:v>
                </c:pt>
                <c:pt idx="40">
                  <c:v>89.969100999999995</c:v>
                </c:pt>
                <c:pt idx="41">
                  <c:v>88.803702999999999</c:v>
                </c:pt>
                <c:pt idx="42">
                  <c:v>88.803702999999999</c:v>
                </c:pt>
                <c:pt idx="43">
                  <c:v>88.803702999999999</c:v>
                </c:pt>
                <c:pt idx="44">
                  <c:v>88.803702999999999</c:v>
                </c:pt>
                <c:pt idx="45">
                  <c:v>88.803702999999999</c:v>
                </c:pt>
              </c:numCache>
            </c:numRef>
          </c:val>
        </c:ser>
        <c:ser>
          <c:idx val="1"/>
          <c:order val="3"/>
          <c:tx>
            <c:strRef>
              <c:f>'Figure 3'!$C$8</c:f>
              <c:strCache>
                <c:ptCount val="1"/>
                <c:pt idx="0">
                  <c:v>coal </c:v>
                </c:pt>
              </c:strCache>
            </c:strRef>
          </c:tx>
          <c:spPr>
            <a:solidFill>
              <a:srgbClr val="8B8B8B"/>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3'!$C$9:$C$54</c:f>
              <c:numCache>
                <c:formatCode>#,##0</c:formatCode>
                <c:ptCount val="46"/>
                <c:pt idx="0">
                  <c:v>310.636864</c:v>
                </c:pt>
                <c:pt idx="1">
                  <c:v>310.51558699999998</c:v>
                </c:pt>
                <c:pt idx="2">
                  <c:v>310.14444300000002</c:v>
                </c:pt>
                <c:pt idx="3">
                  <c:v>311.28541200000001</c:v>
                </c:pt>
                <c:pt idx="4">
                  <c:v>303.47406899999999</c:v>
                </c:pt>
                <c:pt idx="5">
                  <c:v>297.38145300000002</c:v>
                </c:pt>
                <c:pt idx="6">
                  <c:v>298.38722000000001</c:v>
                </c:pt>
                <c:pt idx="7">
                  <c:v>292.21315199999998</c:v>
                </c:pt>
                <c:pt idx="8">
                  <c:v>286.81509199999999</c:v>
                </c:pt>
                <c:pt idx="9">
                  <c:v>282.136258</c:v>
                </c:pt>
                <c:pt idx="10">
                  <c:v>268.23174400000005</c:v>
                </c:pt>
                <c:pt idx="11">
                  <c:v>259.11198300000001</c:v>
                </c:pt>
                <c:pt idx="12">
                  <c:v>253.04526099999998</c:v>
                </c:pt>
                <c:pt idx="13">
                  <c:v>239.37592699999999</c:v>
                </c:pt>
                <c:pt idx="14">
                  <c:v>225.23309699999999</c:v>
                </c:pt>
                <c:pt idx="15">
                  <c:v>215.625169</c:v>
                </c:pt>
                <c:pt idx="16">
                  <c:v>210.026061</c:v>
                </c:pt>
                <c:pt idx="17">
                  <c:v>201.17894799999999</c:v>
                </c:pt>
                <c:pt idx="18">
                  <c:v>191.47824700000001</c:v>
                </c:pt>
                <c:pt idx="19">
                  <c:v>187.234972</c:v>
                </c:pt>
                <c:pt idx="20">
                  <c:v>167.61904800000002</c:v>
                </c:pt>
                <c:pt idx="21">
                  <c:v>157.68723300000002</c:v>
                </c:pt>
                <c:pt idx="22">
                  <c:v>147.68908200000001</c:v>
                </c:pt>
                <c:pt idx="23">
                  <c:v>134.77979900000003</c:v>
                </c:pt>
                <c:pt idx="24">
                  <c:v>123.743995</c:v>
                </c:pt>
                <c:pt idx="25">
                  <c:v>118.10375499999999</c:v>
                </c:pt>
                <c:pt idx="26">
                  <c:v>116.31593599999999</c:v>
                </c:pt>
                <c:pt idx="27">
                  <c:v>113.79173</c:v>
                </c:pt>
                <c:pt idx="28">
                  <c:v>113.02089400000001</c:v>
                </c:pt>
                <c:pt idx="29">
                  <c:v>109.8049</c:v>
                </c:pt>
                <c:pt idx="30">
                  <c:v>108.18078</c:v>
                </c:pt>
                <c:pt idx="31">
                  <c:v>108.171593</c:v>
                </c:pt>
                <c:pt idx="32">
                  <c:v>106.915087</c:v>
                </c:pt>
                <c:pt idx="33">
                  <c:v>102.11741400000001</c:v>
                </c:pt>
                <c:pt idx="34">
                  <c:v>99.928248999999994</c:v>
                </c:pt>
                <c:pt idx="35">
                  <c:v>95.673153999999997</c:v>
                </c:pt>
                <c:pt idx="36">
                  <c:v>95.325621999999996</c:v>
                </c:pt>
                <c:pt idx="37">
                  <c:v>93.956764000000007</c:v>
                </c:pt>
                <c:pt idx="38">
                  <c:v>93.948746</c:v>
                </c:pt>
                <c:pt idx="39">
                  <c:v>93.939849000000009</c:v>
                </c:pt>
                <c:pt idx="40">
                  <c:v>93.930793000000008</c:v>
                </c:pt>
                <c:pt idx="41">
                  <c:v>93.921945000000008</c:v>
                </c:pt>
                <c:pt idx="42">
                  <c:v>93.913567</c:v>
                </c:pt>
                <c:pt idx="43">
                  <c:v>93.825367</c:v>
                </c:pt>
                <c:pt idx="44">
                  <c:v>93.817245000000014</c:v>
                </c:pt>
                <c:pt idx="45">
                  <c:v>93.809181000000009</c:v>
                </c:pt>
              </c:numCache>
            </c:numRef>
          </c:val>
        </c:ser>
        <c:ser>
          <c:idx val="0"/>
          <c:order val="4"/>
          <c:tx>
            <c:strRef>
              <c:f>'Figure 3'!$D$8</c:f>
              <c:strCache>
                <c:ptCount val="1"/>
                <c:pt idx="0">
                  <c:v>combined cycle</c:v>
                </c:pt>
              </c:strCache>
            </c:strRef>
          </c:tx>
          <c:spPr>
            <a:solidFill>
              <a:srgbClr val="0096D7"/>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3'!$D$9:$D$54</c:f>
              <c:numCache>
                <c:formatCode>#,##0</c:formatCode>
                <c:ptCount val="46"/>
                <c:pt idx="0">
                  <c:v>171.42245199999999</c:v>
                </c:pt>
                <c:pt idx="1">
                  <c:v>178.82054099999999</c:v>
                </c:pt>
                <c:pt idx="2">
                  <c:v>182.730524</c:v>
                </c:pt>
                <c:pt idx="3">
                  <c:v>186.88772399999999</c:v>
                </c:pt>
                <c:pt idx="4">
                  <c:v>196.77803399999999</c:v>
                </c:pt>
                <c:pt idx="5">
                  <c:v>202.55103099999999</c:v>
                </c:pt>
                <c:pt idx="6">
                  <c:v>210.39062699999999</c:v>
                </c:pt>
                <c:pt idx="7">
                  <c:v>216.890242</c:v>
                </c:pt>
                <c:pt idx="8">
                  <c:v>219.70604500000002</c:v>
                </c:pt>
                <c:pt idx="9">
                  <c:v>227.60905499999998</c:v>
                </c:pt>
                <c:pt idx="10">
                  <c:v>231.01982699999999</c:v>
                </c:pt>
                <c:pt idx="11">
                  <c:v>235.350819</c:v>
                </c:pt>
                <c:pt idx="12">
                  <c:v>243.08822600000002</c:v>
                </c:pt>
                <c:pt idx="13">
                  <c:v>259.704139</c:v>
                </c:pt>
                <c:pt idx="14">
                  <c:v>264.37524400000001</c:v>
                </c:pt>
                <c:pt idx="15">
                  <c:v>268.70256000000001</c:v>
                </c:pt>
                <c:pt idx="16">
                  <c:v>271.69772399999999</c:v>
                </c:pt>
                <c:pt idx="17">
                  <c:v>279.04771800000003</c:v>
                </c:pt>
                <c:pt idx="18">
                  <c:v>282.03414900000001</c:v>
                </c:pt>
                <c:pt idx="19">
                  <c:v>279.45562699999999</c:v>
                </c:pt>
                <c:pt idx="20">
                  <c:v>285.68878100000001</c:v>
                </c:pt>
                <c:pt idx="21">
                  <c:v>293.72787399999999</c:v>
                </c:pt>
                <c:pt idx="22">
                  <c:v>296.27682399999998</c:v>
                </c:pt>
                <c:pt idx="23">
                  <c:v>299.21877999999998</c:v>
                </c:pt>
                <c:pt idx="24">
                  <c:v>302.91799900000001</c:v>
                </c:pt>
                <c:pt idx="25">
                  <c:v>306.57239499999997</c:v>
                </c:pt>
                <c:pt idx="26">
                  <c:v>310.126778</c:v>
                </c:pt>
                <c:pt idx="27">
                  <c:v>318.18512700000002</c:v>
                </c:pt>
                <c:pt idx="28">
                  <c:v>321.65345000000002</c:v>
                </c:pt>
                <c:pt idx="29">
                  <c:v>323.97840100000002</c:v>
                </c:pt>
                <c:pt idx="30">
                  <c:v>324.848885</c:v>
                </c:pt>
                <c:pt idx="31">
                  <c:v>329.152534</c:v>
                </c:pt>
                <c:pt idx="32">
                  <c:v>332.05847899999998</c:v>
                </c:pt>
                <c:pt idx="33">
                  <c:v>333.63413200000002</c:v>
                </c:pt>
                <c:pt idx="34">
                  <c:v>334.99198200000001</c:v>
                </c:pt>
                <c:pt idx="35">
                  <c:v>338.43454700000001</c:v>
                </c:pt>
                <c:pt idx="36">
                  <c:v>341.38764199999997</c:v>
                </c:pt>
                <c:pt idx="37">
                  <c:v>341.65122200000002</c:v>
                </c:pt>
                <c:pt idx="38">
                  <c:v>343.36035900000002</c:v>
                </c:pt>
                <c:pt idx="39">
                  <c:v>344.27185800000001</c:v>
                </c:pt>
                <c:pt idx="40">
                  <c:v>348.238899</c:v>
                </c:pt>
                <c:pt idx="41">
                  <c:v>350.84064499999999</c:v>
                </c:pt>
                <c:pt idx="42">
                  <c:v>354.65937000000002</c:v>
                </c:pt>
                <c:pt idx="43">
                  <c:v>358.45328499999999</c:v>
                </c:pt>
                <c:pt idx="44">
                  <c:v>360.86255599999998</c:v>
                </c:pt>
                <c:pt idx="45">
                  <c:v>363.62067400000001</c:v>
                </c:pt>
              </c:numCache>
            </c:numRef>
          </c:val>
        </c:ser>
        <c:ser>
          <c:idx val="2"/>
          <c:order val="5"/>
          <c:tx>
            <c:strRef>
              <c:f>'Figure 3'!$E$8</c:f>
              <c:strCache>
                <c:ptCount val="1"/>
                <c:pt idx="0">
                  <c:v>combustion turbne</c:v>
                </c:pt>
              </c:strCache>
            </c:strRef>
          </c:tx>
          <c:spPr>
            <a:solidFill>
              <a:srgbClr val="0096D7">
                <a:lumMod val="75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3'!$E$9:$E$54</c:f>
              <c:numCache>
                <c:formatCode>#,##0</c:formatCode>
                <c:ptCount val="46"/>
                <c:pt idx="0">
                  <c:v>128.200885</c:v>
                </c:pt>
                <c:pt idx="1">
                  <c:v>128.890388</c:v>
                </c:pt>
                <c:pt idx="2">
                  <c:v>130.59412800000001</c:v>
                </c:pt>
                <c:pt idx="3">
                  <c:v>133.27382600000001</c:v>
                </c:pt>
                <c:pt idx="4">
                  <c:v>135.99848300000002</c:v>
                </c:pt>
                <c:pt idx="5">
                  <c:v>137.023439</c:v>
                </c:pt>
                <c:pt idx="6">
                  <c:v>138.54094900000001</c:v>
                </c:pt>
                <c:pt idx="7">
                  <c:v>139.60763699999998</c:v>
                </c:pt>
                <c:pt idx="8">
                  <c:v>142.346834</c:v>
                </c:pt>
                <c:pt idx="9">
                  <c:v>142.382936</c:v>
                </c:pt>
                <c:pt idx="10">
                  <c:v>140.33453800000001</c:v>
                </c:pt>
                <c:pt idx="11">
                  <c:v>143.11694600000001</c:v>
                </c:pt>
                <c:pt idx="12">
                  <c:v>141.63283300000001</c:v>
                </c:pt>
                <c:pt idx="13">
                  <c:v>142.50205600000001</c:v>
                </c:pt>
                <c:pt idx="14">
                  <c:v>143.67114600000002</c:v>
                </c:pt>
                <c:pt idx="15">
                  <c:v>143.26785700000002</c:v>
                </c:pt>
                <c:pt idx="16">
                  <c:v>145.69833800000001</c:v>
                </c:pt>
                <c:pt idx="17">
                  <c:v>146.358327</c:v>
                </c:pt>
                <c:pt idx="18">
                  <c:v>149.872075</c:v>
                </c:pt>
                <c:pt idx="19">
                  <c:v>155.42639700000001</c:v>
                </c:pt>
                <c:pt idx="20">
                  <c:v>162.631292</c:v>
                </c:pt>
                <c:pt idx="21">
                  <c:v>171.49677</c:v>
                </c:pt>
                <c:pt idx="22">
                  <c:v>181.36006700000002</c:v>
                </c:pt>
                <c:pt idx="23">
                  <c:v>192.45784500000002</c:v>
                </c:pt>
                <c:pt idx="24">
                  <c:v>198.25012700000002</c:v>
                </c:pt>
                <c:pt idx="25">
                  <c:v>205.02419</c:v>
                </c:pt>
                <c:pt idx="26">
                  <c:v>208.04520200000002</c:v>
                </c:pt>
                <c:pt idx="27">
                  <c:v>216.38178000000002</c:v>
                </c:pt>
                <c:pt idx="28">
                  <c:v>220.44597400000001</c:v>
                </c:pt>
                <c:pt idx="29">
                  <c:v>225.110906</c:v>
                </c:pt>
                <c:pt idx="30">
                  <c:v>230.52426600000001</c:v>
                </c:pt>
                <c:pt idx="31">
                  <c:v>235.71893800000001</c:v>
                </c:pt>
                <c:pt idx="32">
                  <c:v>241.190496</c:v>
                </c:pt>
                <c:pt idx="33">
                  <c:v>249.18741300000002</c:v>
                </c:pt>
                <c:pt idx="34">
                  <c:v>254.79346200000001</c:v>
                </c:pt>
                <c:pt idx="35">
                  <c:v>261.53473400000001</c:v>
                </c:pt>
                <c:pt idx="36">
                  <c:v>268.98776700000002</c:v>
                </c:pt>
                <c:pt idx="37">
                  <c:v>277.28613799999999</c:v>
                </c:pt>
                <c:pt idx="38">
                  <c:v>285.62277699999999</c:v>
                </c:pt>
                <c:pt idx="39">
                  <c:v>296.04352299999999</c:v>
                </c:pt>
                <c:pt idx="40">
                  <c:v>304.31616700000001</c:v>
                </c:pt>
                <c:pt idx="41">
                  <c:v>312.19070900000003</c:v>
                </c:pt>
                <c:pt idx="42">
                  <c:v>317.67358899999999</c:v>
                </c:pt>
                <c:pt idx="43">
                  <c:v>324.15372200000002</c:v>
                </c:pt>
                <c:pt idx="44">
                  <c:v>330.951482</c:v>
                </c:pt>
                <c:pt idx="45">
                  <c:v>337.52295400000003</c:v>
                </c:pt>
              </c:numCache>
            </c:numRef>
          </c:val>
        </c:ser>
        <c:ser>
          <c:idx val="6"/>
          <c:order val="6"/>
          <c:tx>
            <c:strRef>
              <c:f>'Figure 3'!$I$8</c:f>
              <c:strCache>
                <c:ptCount val="1"/>
                <c:pt idx="0">
                  <c:v>wind</c:v>
                </c:pt>
              </c:strCache>
            </c:strRef>
          </c:tx>
          <c:spPr>
            <a:solidFill>
              <a:srgbClr val="5D9732"/>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3'!$I$9:$I$54</c:f>
              <c:numCache>
                <c:formatCode>#,##0</c:formatCode>
                <c:ptCount val="46"/>
                <c:pt idx="0">
                  <c:v>8.8077420000000011</c:v>
                </c:pt>
                <c:pt idx="1">
                  <c:v>11.416447999999999</c:v>
                </c:pt>
                <c:pt idx="2">
                  <c:v>16.630904000000001</c:v>
                </c:pt>
                <c:pt idx="3">
                  <c:v>24.939091999999999</c:v>
                </c:pt>
                <c:pt idx="4">
                  <c:v>35.117735000000003</c:v>
                </c:pt>
                <c:pt idx="5">
                  <c:v>39.740928999999994</c:v>
                </c:pt>
                <c:pt idx="6">
                  <c:v>46.508102999999998</c:v>
                </c:pt>
                <c:pt idx="7">
                  <c:v>59.525492</c:v>
                </c:pt>
                <c:pt idx="8">
                  <c:v>60.687455999999997</c:v>
                </c:pt>
                <c:pt idx="9">
                  <c:v>65.590424999999996</c:v>
                </c:pt>
                <c:pt idx="10">
                  <c:v>73.406181000000004</c:v>
                </c:pt>
                <c:pt idx="11">
                  <c:v>82.117987999999997</c:v>
                </c:pt>
                <c:pt idx="12">
                  <c:v>88.146139000000005</c:v>
                </c:pt>
                <c:pt idx="13">
                  <c:v>95.004573000000008</c:v>
                </c:pt>
                <c:pt idx="14">
                  <c:v>104.11983000000001</c:v>
                </c:pt>
                <c:pt idx="15">
                  <c:v>118.22991400000001</c:v>
                </c:pt>
                <c:pt idx="16">
                  <c:v>132.91310200000001</c:v>
                </c:pt>
                <c:pt idx="17">
                  <c:v>145.001712</c:v>
                </c:pt>
                <c:pt idx="18">
                  <c:v>149.69811099999998</c:v>
                </c:pt>
                <c:pt idx="19">
                  <c:v>155.508261</c:v>
                </c:pt>
                <c:pt idx="20">
                  <c:v>171.35726</c:v>
                </c:pt>
                <c:pt idx="21">
                  <c:v>176.81986099999997</c:v>
                </c:pt>
                <c:pt idx="22">
                  <c:v>178.06180799999998</c:v>
                </c:pt>
                <c:pt idx="23">
                  <c:v>180.33488199999999</c:v>
                </c:pt>
                <c:pt idx="24">
                  <c:v>182.59817699999999</c:v>
                </c:pt>
                <c:pt idx="25">
                  <c:v>191.079767</c:v>
                </c:pt>
                <c:pt idx="26">
                  <c:v>192.37171099999998</c:v>
                </c:pt>
                <c:pt idx="27">
                  <c:v>195.21744399999997</c:v>
                </c:pt>
                <c:pt idx="28">
                  <c:v>196.581591</c:v>
                </c:pt>
                <c:pt idx="29">
                  <c:v>202.909043</c:v>
                </c:pt>
                <c:pt idx="30">
                  <c:v>212.17844699999998</c:v>
                </c:pt>
                <c:pt idx="31">
                  <c:v>213.99151700000002</c:v>
                </c:pt>
                <c:pt idx="32">
                  <c:v>214.46888799999999</c:v>
                </c:pt>
                <c:pt idx="33">
                  <c:v>217.401737</c:v>
                </c:pt>
                <c:pt idx="34">
                  <c:v>217.54835799999998</c:v>
                </c:pt>
                <c:pt idx="35">
                  <c:v>219.7775</c:v>
                </c:pt>
                <c:pt idx="36">
                  <c:v>220.86793700000001</c:v>
                </c:pt>
                <c:pt idx="37">
                  <c:v>222.27403699999999</c:v>
                </c:pt>
                <c:pt idx="38">
                  <c:v>223.96247699999998</c:v>
                </c:pt>
                <c:pt idx="39">
                  <c:v>224.81152800000001</c:v>
                </c:pt>
                <c:pt idx="40">
                  <c:v>226.199094</c:v>
                </c:pt>
                <c:pt idx="41">
                  <c:v>227.07883199999998</c:v>
                </c:pt>
                <c:pt idx="42">
                  <c:v>228.364363</c:v>
                </c:pt>
                <c:pt idx="43">
                  <c:v>230.83651599999999</c:v>
                </c:pt>
                <c:pt idx="44">
                  <c:v>232.240365</c:v>
                </c:pt>
                <c:pt idx="45">
                  <c:v>235.175937</c:v>
                </c:pt>
              </c:numCache>
            </c:numRef>
          </c:val>
        </c:ser>
        <c:ser>
          <c:idx val="7"/>
          <c:order val="7"/>
          <c:tx>
            <c:strRef>
              <c:f>'Figure 3'!$J$8</c:f>
              <c:strCache>
                <c:ptCount val="1"/>
                <c:pt idx="0">
                  <c:v>solar, power sector</c:v>
                </c:pt>
              </c:strCache>
            </c:strRef>
          </c:tx>
          <c:spPr>
            <a:solidFill>
              <a:srgbClr val="FFC702"/>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3'!$J$9:$J$54</c:f>
              <c:numCache>
                <c:formatCode>#,##0</c:formatCode>
                <c:ptCount val="46"/>
                <c:pt idx="0">
                  <c:v>0.42460000000000003</c:v>
                </c:pt>
                <c:pt idx="1">
                  <c:v>0.4269</c:v>
                </c:pt>
                <c:pt idx="2">
                  <c:v>0.50440000000000007</c:v>
                </c:pt>
                <c:pt idx="3">
                  <c:v>0.53129999999999999</c:v>
                </c:pt>
                <c:pt idx="4">
                  <c:v>0.61899999999999999</c:v>
                </c:pt>
                <c:pt idx="5">
                  <c:v>0.82110400000000006</c:v>
                </c:pt>
                <c:pt idx="6">
                  <c:v>1.5436099999999999</c:v>
                </c:pt>
                <c:pt idx="7">
                  <c:v>3.0991559999999998</c:v>
                </c:pt>
                <c:pt idx="8">
                  <c:v>6.5254370000000002</c:v>
                </c:pt>
                <c:pt idx="9">
                  <c:v>10.229217</c:v>
                </c:pt>
                <c:pt idx="10">
                  <c:v>13.625399</c:v>
                </c:pt>
                <c:pt idx="11">
                  <c:v>21.113310999999999</c:v>
                </c:pt>
                <c:pt idx="12">
                  <c:v>26.210259999999998</c:v>
                </c:pt>
                <c:pt idx="13">
                  <c:v>31.00534</c:v>
                </c:pt>
                <c:pt idx="14">
                  <c:v>36.332734000000002</c:v>
                </c:pt>
                <c:pt idx="15">
                  <c:v>46.654161000000002</c:v>
                </c:pt>
                <c:pt idx="16">
                  <c:v>60.064468999999995</c:v>
                </c:pt>
                <c:pt idx="17">
                  <c:v>76.461224000000001</c:v>
                </c:pt>
                <c:pt idx="18">
                  <c:v>104.60387800000001</c:v>
                </c:pt>
                <c:pt idx="19">
                  <c:v>139.78219999999999</c:v>
                </c:pt>
                <c:pt idx="20">
                  <c:v>148.448567</c:v>
                </c:pt>
                <c:pt idx="21">
                  <c:v>167.05211299999999</c:v>
                </c:pt>
                <c:pt idx="22">
                  <c:v>181.22969499999999</c:v>
                </c:pt>
                <c:pt idx="23">
                  <c:v>191.15054699999999</c:v>
                </c:pt>
                <c:pt idx="24">
                  <c:v>198.46638899999999</c:v>
                </c:pt>
                <c:pt idx="25">
                  <c:v>205.398732</c:v>
                </c:pt>
                <c:pt idx="26">
                  <c:v>236.17973799999999</c:v>
                </c:pt>
                <c:pt idx="27">
                  <c:v>261.252949</c:v>
                </c:pt>
                <c:pt idx="28">
                  <c:v>267.95317500000004</c:v>
                </c:pt>
                <c:pt idx="29">
                  <c:v>273.00996800000001</c:v>
                </c:pt>
                <c:pt idx="30">
                  <c:v>280.51976400000001</c:v>
                </c:pt>
                <c:pt idx="31">
                  <c:v>299.387654</c:v>
                </c:pt>
                <c:pt idx="32">
                  <c:v>313.82381100000003</c:v>
                </c:pt>
                <c:pt idx="33">
                  <c:v>333.34483800000004</c:v>
                </c:pt>
                <c:pt idx="34">
                  <c:v>358.35442</c:v>
                </c:pt>
                <c:pt idx="35">
                  <c:v>378.83504200000004</c:v>
                </c:pt>
                <c:pt idx="36">
                  <c:v>391.67613600000004</c:v>
                </c:pt>
                <c:pt idx="37">
                  <c:v>401.71925800000002</c:v>
                </c:pt>
                <c:pt idx="38">
                  <c:v>410.33186800000004</c:v>
                </c:pt>
                <c:pt idx="39">
                  <c:v>421.29097400000001</c:v>
                </c:pt>
                <c:pt idx="40">
                  <c:v>437.82222400000001</c:v>
                </c:pt>
                <c:pt idx="41">
                  <c:v>454.828328</c:v>
                </c:pt>
                <c:pt idx="42">
                  <c:v>471.13319799999999</c:v>
                </c:pt>
                <c:pt idx="43">
                  <c:v>485.23909400000002</c:v>
                </c:pt>
                <c:pt idx="44">
                  <c:v>498.202473</c:v>
                </c:pt>
                <c:pt idx="45">
                  <c:v>512.72346900000002</c:v>
                </c:pt>
              </c:numCache>
            </c:numRef>
          </c:val>
        </c:ser>
        <c:ser>
          <c:idx val="8"/>
          <c:order val="8"/>
          <c:tx>
            <c:strRef>
              <c:f>'Figure 3'!$K$8</c:f>
              <c:strCache>
                <c:ptCount val="1"/>
                <c:pt idx="0">
                  <c:v>solar, end-use</c:v>
                </c:pt>
              </c:strCache>
            </c:strRef>
          </c:tx>
          <c:spPr>
            <a:solidFill>
              <a:srgbClr val="FFC702">
                <a:lumMod val="75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3'!$K$9:$K$54</c:f>
              <c:numCache>
                <c:formatCode>#,##0</c:formatCode>
                <c:ptCount val="46"/>
                <c:pt idx="0">
                  <c:v>0.18501899999999999</c:v>
                </c:pt>
                <c:pt idx="1">
                  <c:v>0.37806800000000002</c:v>
                </c:pt>
                <c:pt idx="2">
                  <c:v>0.53783300000000001</c:v>
                </c:pt>
                <c:pt idx="3">
                  <c:v>0.82563399999999998</c:v>
                </c:pt>
                <c:pt idx="4">
                  <c:v>1.148819</c:v>
                </c:pt>
                <c:pt idx="5">
                  <c:v>1.820168</c:v>
                </c:pt>
                <c:pt idx="6">
                  <c:v>2.85988</c:v>
                </c:pt>
                <c:pt idx="7">
                  <c:v>4.551126</c:v>
                </c:pt>
                <c:pt idx="8">
                  <c:v>6.4427810000000001</c:v>
                </c:pt>
                <c:pt idx="9">
                  <c:v>8.7250650000000007</c:v>
                </c:pt>
                <c:pt idx="10">
                  <c:v>11.722123</c:v>
                </c:pt>
                <c:pt idx="11">
                  <c:v>16.056273000000001</c:v>
                </c:pt>
                <c:pt idx="12">
                  <c:v>20.661676</c:v>
                </c:pt>
                <c:pt idx="13">
                  <c:v>25.144096000000001</c:v>
                </c:pt>
                <c:pt idx="14">
                  <c:v>30.181604</c:v>
                </c:pt>
                <c:pt idx="15">
                  <c:v>35.749732999999999</c:v>
                </c:pt>
                <c:pt idx="16">
                  <c:v>42.260956</c:v>
                </c:pt>
                <c:pt idx="17">
                  <c:v>48.472813000000002</c:v>
                </c:pt>
                <c:pt idx="18">
                  <c:v>55.052909999999997</c:v>
                </c:pt>
                <c:pt idx="19">
                  <c:v>60.568787</c:v>
                </c:pt>
                <c:pt idx="20">
                  <c:v>65.738335000000006</c:v>
                </c:pt>
                <c:pt idx="21">
                  <c:v>69.551513999999997</c:v>
                </c:pt>
                <c:pt idx="22">
                  <c:v>73.899963</c:v>
                </c:pt>
                <c:pt idx="23">
                  <c:v>78.101692</c:v>
                </c:pt>
                <c:pt idx="24">
                  <c:v>83.134765999999999</c:v>
                </c:pt>
                <c:pt idx="25">
                  <c:v>87.540160999999998</c:v>
                </c:pt>
                <c:pt idx="26">
                  <c:v>92.290451000000004</c:v>
                </c:pt>
                <c:pt idx="27">
                  <c:v>96.677031999999997</c:v>
                </c:pt>
                <c:pt idx="28">
                  <c:v>102.434814</c:v>
                </c:pt>
                <c:pt idx="29">
                  <c:v>107.399017</c:v>
                </c:pt>
                <c:pt idx="30">
                  <c:v>112.458305</c:v>
                </c:pt>
                <c:pt idx="31">
                  <c:v>118.210442</c:v>
                </c:pt>
                <c:pt idx="32">
                  <c:v>123.227448</c:v>
                </c:pt>
                <c:pt idx="33">
                  <c:v>129.51393100000001</c:v>
                </c:pt>
                <c:pt idx="34">
                  <c:v>135.60694899999999</c:v>
                </c:pt>
                <c:pt idx="35">
                  <c:v>141.72627299999999</c:v>
                </c:pt>
                <c:pt idx="36">
                  <c:v>147.95436100000001</c:v>
                </c:pt>
                <c:pt idx="37">
                  <c:v>154.538635</c:v>
                </c:pt>
                <c:pt idx="38">
                  <c:v>160.89070100000001</c:v>
                </c:pt>
                <c:pt idx="39">
                  <c:v>167.386246</c:v>
                </c:pt>
                <c:pt idx="40">
                  <c:v>174.31106600000001</c:v>
                </c:pt>
                <c:pt idx="41">
                  <c:v>182.61409</c:v>
                </c:pt>
                <c:pt idx="42">
                  <c:v>190.11129800000001</c:v>
                </c:pt>
                <c:pt idx="43">
                  <c:v>197.865906</c:v>
                </c:pt>
                <c:pt idx="44">
                  <c:v>205.516052</c:v>
                </c:pt>
                <c:pt idx="45">
                  <c:v>213.41249099999999</c:v>
                </c:pt>
              </c:numCache>
            </c:numRef>
          </c:val>
        </c:ser>
        <c:ser>
          <c:idx val="9"/>
          <c:order val="9"/>
          <c:tx>
            <c:strRef>
              <c:f>'Figure 3'!$L$8</c:f>
              <c:strCache>
                <c:ptCount val="1"/>
                <c:pt idx="0">
                  <c:v>battery storage</c:v>
                </c:pt>
              </c:strCache>
            </c:strRef>
          </c:tx>
          <c:spPr>
            <a:solidFill>
              <a:srgbClr val="7C6D9B"/>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3'!$L$9:$L$54</c:f>
              <c:numCache>
                <c:formatCode>#,##0</c:formatCode>
                <c:ptCount val="46"/>
                <c:pt idx="0">
                  <c:v>0</c:v>
                </c:pt>
                <c:pt idx="1">
                  <c:v>0</c:v>
                </c:pt>
                <c:pt idx="2">
                  <c:v>0</c:v>
                </c:pt>
                <c:pt idx="3">
                  <c:v>0</c:v>
                </c:pt>
                <c:pt idx="4">
                  <c:v>6.0000000000000001E-3</c:v>
                </c:pt>
                <c:pt idx="5">
                  <c:v>1.9E-2</c:v>
                </c:pt>
                <c:pt idx="6">
                  <c:v>3.5000000000000003E-2</c:v>
                </c:pt>
                <c:pt idx="7">
                  <c:v>7.5800000000000006E-2</c:v>
                </c:pt>
                <c:pt idx="8">
                  <c:v>0.1053</c:v>
                </c:pt>
                <c:pt idx="9">
                  <c:v>0.13250000000000001</c:v>
                </c:pt>
                <c:pt idx="10">
                  <c:v>0.2671</c:v>
                </c:pt>
                <c:pt idx="11">
                  <c:v>0.44340000000000002</c:v>
                </c:pt>
                <c:pt idx="12">
                  <c:v>0.5353</c:v>
                </c:pt>
                <c:pt idx="13">
                  <c:v>0.6794</c:v>
                </c:pt>
                <c:pt idx="14">
                  <c:v>0.7772</c:v>
                </c:pt>
                <c:pt idx="15">
                  <c:v>1.2108000000000001</c:v>
                </c:pt>
                <c:pt idx="16">
                  <c:v>2.6928000000000001</c:v>
                </c:pt>
                <c:pt idx="17">
                  <c:v>6.3204000000000002</c:v>
                </c:pt>
                <c:pt idx="18">
                  <c:v>9.7827990000000007</c:v>
                </c:pt>
                <c:pt idx="19">
                  <c:v>12.430698</c:v>
                </c:pt>
                <c:pt idx="20">
                  <c:v>14.172698</c:v>
                </c:pt>
                <c:pt idx="21">
                  <c:v>14.689698</c:v>
                </c:pt>
                <c:pt idx="22">
                  <c:v>15.211698999999999</c:v>
                </c:pt>
                <c:pt idx="23">
                  <c:v>15.845465000000001</c:v>
                </c:pt>
                <c:pt idx="24">
                  <c:v>16.632019</c:v>
                </c:pt>
                <c:pt idx="25">
                  <c:v>17.335308000000001</c:v>
                </c:pt>
                <c:pt idx="26">
                  <c:v>19.048479</c:v>
                </c:pt>
                <c:pt idx="27">
                  <c:v>19.327082000000001</c:v>
                </c:pt>
                <c:pt idx="28">
                  <c:v>19.880849999999999</c:v>
                </c:pt>
                <c:pt idx="29">
                  <c:v>20.11985</c:v>
                </c:pt>
                <c:pt idx="30">
                  <c:v>20.366683999999999</c:v>
                </c:pt>
                <c:pt idx="31">
                  <c:v>20.495636000000001</c:v>
                </c:pt>
                <c:pt idx="32">
                  <c:v>20.709976000000001</c:v>
                </c:pt>
                <c:pt idx="33">
                  <c:v>22.190109</c:v>
                </c:pt>
                <c:pt idx="34">
                  <c:v>22.335604</c:v>
                </c:pt>
                <c:pt idx="35">
                  <c:v>23.326197000000001</c:v>
                </c:pt>
                <c:pt idx="36">
                  <c:v>23.812956</c:v>
                </c:pt>
                <c:pt idx="37">
                  <c:v>23.934052000000001</c:v>
                </c:pt>
                <c:pt idx="38">
                  <c:v>24.231843999999999</c:v>
                </c:pt>
                <c:pt idx="39">
                  <c:v>24.307547</c:v>
                </c:pt>
                <c:pt idx="40">
                  <c:v>26.274764999999999</c:v>
                </c:pt>
                <c:pt idx="41">
                  <c:v>27.633053</c:v>
                </c:pt>
                <c:pt idx="42">
                  <c:v>28.608000000000001</c:v>
                </c:pt>
                <c:pt idx="43">
                  <c:v>29.891490999999998</c:v>
                </c:pt>
                <c:pt idx="44">
                  <c:v>32.891491000000002</c:v>
                </c:pt>
                <c:pt idx="45">
                  <c:v>34.628376000000003</c:v>
                </c:pt>
              </c:numCache>
            </c:numRef>
          </c:val>
        </c:ser>
        <c:dLbls>
          <c:showLegendKey val="0"/>
          <c:showVal val="0"/>
          <c:showCatName val="0"/>
          <c:showSerName val="0"/>
          <c:showPercent val="0"/>
          <c:showBubbleSize val="0"/>
        </c:dLbls>
        <c:axId val="-1627067136"/>
        <c:axId val="-1627065504"/>
      </c:areaChart>
      <c:catAx>
        <c:axId val="-162706713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65504"/>
        <c:crosses val="autoZero"/>
        <c:auto val="1"/>
        <c:lblAlgn val="ctr"/>
        <c:lblOffset val="100"/>
        <c:tickLblSkip val="15"/>
        <c:tickMarkSkip val="15"/>
        <c:noMultiLvlLbl val="0"/>
      </c:catAx>
      <c:valAx>
        <c:axId val="-1627065504"/>
        <c:scaling>
          <c:orientation val="minMax"/>
          <c:max val="3000"/>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67136"/>
        <c:crossesAt val="18"/>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0.12118714120455186"/>
          <c:w val="0.84194605581923498"/>
          <c:h val="0.74714913657322868"/>
        </c:manualLayout>
      </c:layout>
      <c:lineChart>
        <c:grouping val="standard"/>
        <c:varyColors val="0"/>
        <c:ser>
          <c:idx val="1"/>
          <c:order val="0"/>
          <c:tx>
            <c:strRef>
              <c:f>'FIgure 4'!$A$18</c:f>
              <c:strCache>
                <c:ptCount val="1"/>
                <c:pt idx="0">
                  <c:v>No IRA</c:v>
                </c:pt>
              </c:strCache>
            </c:strRef>
          </c:tx>
          <c:spPr>
            <a:ln w="22225" cap="rnd">
              <a:solidFill>
                <a:srgbClr val="8B8B8B"/>
              </a:solidFill>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4'!$B$18:$AU$18</c:f>
              <c:numCache>
                <c:formatCode>#,##0.00</c:formatCode>
                <c:ptCount val="46"/>
                <c:pt idx="0">
                  <c:v>8.0900069999999982</c:v>
                </c:pt>
                <c:pt idx="1">
                  <c:v>7.8670119999999999</c:v>
                </c:pt>
                <c:pt idx="2">
                  <c:v>7.8690000000000007</c:v>
                </c:pt>
                <c:pt idx="3">
                  <c:v>7.9820000000000002</c:v>
                </c:pt>
                <c:pt idx="4">
                  <c:v>8.4619999999999997</c:v>
                </c:pt>
                <c:pt idx="5">
                  <c:v>8.8160000000000007</c:v>
                </c:pt>
                <c:pt idx="6">
                  <c:v>9.1339999999999986</c:v>
                </c:pt>
                <c:pt idx="7">
                  <c:v>10.292</c:v>
                </c:pt>
                <c:pt idx="8">
                  <c:v>11.493</c:v>
                </c:pt>
                <c:pt idx="9">
                  <c:v>13.253999</c:v>
                </c:pt>
                <c:pt idx="10">
                  <c:v>14.349998999999999</c:v>
                </c:pt>
                <c:pt idx="11">
                  <c:v>13.908001000000001</c:v>
                </c:pt>
                <c:pt idx="12">
                  <c:v>14.318999</c:v>
                </c:pt>
                <c:pt idx="13">
                  <c:v>16.958000000000002</c:v>
                </c:pt>
                <c:pt idx="14">
                  <c:v>18.648999</c:v>
                </c:pt>
                <c:pt idx="15">
                  <c:v>18.080998999999998</c:v>
                </c:pt>
                <c:pt idx="16">
                  <c:v>18.556000999999998</c:v>
                </c:pt>
                <c:pt idx="17">
                  <c:v>19.603387999999999</c:v>
                </c:pt>
                <c:pt idx="18">
                  <c:v>20.059391000000002</c:v>
                </c:pt>
                <c:pt idx="19">
                  <c:v>20.339158000000001</c:v>
                </c:pt>
                <c:pt idx="20">
                  <c:v>20.636162000000002</c:v>
                </c:pt>
                <c:pt idx="21">
                  <c:v>21.072297000000002</c:v>
                </c:pt>
                <c:pt idx="22">
                  <c:v>21.139811999999999</c:v>
                </c:pt>
                <c:pt idx="23">
                  <c:v>21.378594</c:v>
                </c:pt>
                <c:pt idx="24">
                  <c:v>21.377402</c:v>
                </c:pt>
                <c:pt idx="25">
                  <c:v>21.444835999999999</c:v>
                </c:pt>
                <c:pt idx="26">
                  <c:v>21.400238000000002</c:v>
                </c:pt>
                <c:pt idx="27">
                  <c:v>21.352962000000002</c:v>
                </c:pt>
                <c:pt idx="28">
                  <c:v>21.373888000000001</c:v>
                </c:pt>
                <c:pt idx="29">
                  <c:v>21.387864</c:v>
                </c:pt>
                <c:pt idx="30">
                  <c:v>21.461959</c:v>
                </c:pt>
                <c:pt idx="31">
                  <c:v>21.382988999999998</c:v>
                </c:pt>
                <c:pt idx="32">
                  <c:v>21.389035</c:v>
                </c:pt>
                <c:pt idx="33">
                  <c:v>21.387521</c:v>
                </c:pt>
                <c:pt idx="34">
                  <c:v>21.347179000000001</c:v>
                </c:pt>
                <c:pt idx="35">
                  <c:v>21.397920000000003</c:v>
                </c:pt>
                <c:pt idx="36">
                  <c:v>21.445031</c:v>
                </c:pt>
                <c:pt idx="37">
                  <c:v>21.487166999999999</c:v>
                </c:pt>
                <c:pt idx="38">
                  <c:v>21.684324</c:v>
                </c:pt>
                <c:pt idx="39">
                  <c:v>21.815647000000002</c:v>
                </c:pt>
                <c:pt idx="40">
                  <c:v>21.824949</c:v>
                </c:pt>
                <c:pt idx="41">
                  <c:v>21.695972999999999</c:v>
                </c:pt>
                <c:pt idx="42">
                  <c:v>21.484524999999998</c:v>
                </c:pt>
                <c:pt idx="43">
                  <c:v>21.712881999999997</c:v>
                </c:pt>
                <c:pt idx="44">
                  <c:v>21.87293</c:v>
                </c:pt>
                <c:pt idx="45">
                  <c:v>21.797014000000001</c:v>
                </c:pt>
              </c:numCache>
            </c:numRef>
          </c:val>
          <c:smooth val="0"/>
        </c:ser>
        <c:ser>
          <c:idx val="2"/>
          <c:order val="1"/>
          <c:tx>
            <c:strRef>
              <c:f>'FIgure 4'!$A$19</c:f>
              <c:strCache>
                <c:ptCount val="1"/>
                <c:pt idx="0">
                  <c:v>Low Uptake</c:v>
                </c:pt>
              </c:strCache>
            </c:strRef>
          </c:tx>
          <c:spPr>
            <a:ln w="25400" cap="rnd">
              <a:solidFill>
                <a:srgbClr val="FFFFFF">
                  <a:lumMod val="65000"/>
                </a:srgbClr>
              </a:solidFill>
              <a:prstDash val="dash"/>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4'!$B$19:$AU$19</c:f>
              <c:numCache>
                <c:formatCode>#,##0.00</c:formatCode>
                <c:ptCount val="46"/>
                <c:pt idx="0">
                  <c:v>8.0900069999999982</c:v>
                </c:pt>
                <c:pt idx="1">
                  <c:v>7.8670119999999999</c:v>
                </c:pt>
                <c:pt idx="2">
                  <c:v>7.8690000000000007</c:v>
                </c:pt>
                <c:pt idx="3">
                  <c:v>7.9820000000000002</c:v>
                </c:pt>
                <c:pt idx="4">
                  <c:v>8.4619999999999997</c:v>
                </c:pt>
                <c:pt idx="5">
                  <c:v>8.8160000000000007</c:v>
                </c:pt>
                <c:pt idx="6">
                  <c:v>9.1339999999999986</c:v>
                </c:pt>
                <c:pt idx="7">
                  <c:v>10.292</c:v>
                </c:pt>
                <c:pt idx="8">
                  <c:v>11.493</c:v>
                </c:pt>
                <c:pt idx="9">
                  <c:v>13.253999</c:v>
                </c:pt>
                <c:pt idx="10">
                  <c:v>14.349998999999999</c:v>
                </c:pt>
                <c:pt idx="11">
                  <c:v>13.908001000000001</c:v>
                </c:pt>
                <c:pt idx="12">
                  <c:v>14.318999</c:v>
                </c:pt>
                <c:pt idx="13">
                  <c:v>16.958000000000002</c:v>
                </c:pt>
                <c:pt idx="14">
                  <c:v>18.648999</c:v>
                </c:pt>
                <c:pt idx="15">
                  <c:v>18.080998999999998</c:v>
                </c:pt>
                <c:pt idx="16">
                  <c:v>18.556000999999998</c:v>
                </c:pt>
                <c:pt idx="17">
                  <c:v>19.603387999999999</c:v>
                </c:pt>
                <c:pt idx="18">
                  <c:v>20.152228999999998</c:v>
                </c:pt>
                <c:pt idx="19">
                  <c:v>20.414812000000001</c:v>
                </c:pt>
                <c:pt idx="20">
                  <c:v>20.527781000000001</c:v>
                </c:pt>
                <c:pt idx="21">
                  <c:v>20.884234000000003</c:v>
                </c:pt>
                <c:pt idx="22">
                  <c:v>20.847113999999998</c:v>
                </c:pt>
                <c:pt idx="23">
                  <c:v>20.951840000000001</c:v>
                </c:pt>
                <c:pt idx="24">
                  <c:v>20.905527000000003</c:v>
                </c:pt>
                <c:pt idx="25">
                  <c:v>21.008167</c:v>
                </c:pt>
                <c:pt idx="26">
                  <c:v>20.95318</c:v>
                </c:pt>
                <c:pt idx="27">
                  <c:v>20.929198</c:v>
                </c:pt>
                <c:pt idx="28">
                  <c:v>21.054575</c:v>
                </c:pt>
                <c:pt idx="29">
                  <c:v>21.024544000000002</c:v>
                </c:pt>
                <c:pt idx="30">
                  <c:v>21.113215</c:v>
                </c:pt>
                <c:pt idx="31">
                  <c:v>21.090122000000001</c:v>
                </c:pt>
                <c:pt idx="32">
                  <c:v>21.042344</c:v>
                </c:pt>
                <c:pt idx="33">
                  <c:v>21.055112999999999</c:v>
                </c:pt>
                <c:pt idx="34">
                  <c:v>21.052010000000003</c:v>
                </c:pt>
                <c:pt idx="35">
                  <c:v>20.972890999999997</c:v>
                </c:pt>
                <c:pt idx="36">
                  <c:v>21.001501000000001</c:v>
                </c:pt>
                <c:pt idx="37">
                  <c:v>21.006530999999999</c:v>
                </c:pt>
                <c:pt idx="38">
                  <c:v>21.138145000000002</c:v>
                </c:pt>
                <c:pt idx="39">
                  <c:v>21.32009</c:v>
                </c:pt>
                <c:pt idx="40">
                  <c:v>21.400774000000002</c:v>
                </c:pt>
                <c:pt idx="41">
                  <c:v>21.418785999999997</c:v>
                </c:pt>
                <c:pt idx="42">
                  <c:v>21.342726000000003</c:v>
                </c:pt>
                <c:pt idx="43">
                  <c:v>21.624354</c:v>
                </c:pt>
                <c:pt idx="44">
                  <c:v>21.800982999999999</c:v>
                </c:pt>
                <c:pt idx="45">
                  <c:v>21.695046000000001</c:v>
                </c:pt>
              </c:numCache>
            </c:numRef>
          </c:val>
          <c:smooth val="0"/>
        </c:ser>
        <c:ser>
          <c:idx val="0"/>
          <c:order val="2"/>
          <c:tx>
            <c:strRef>
              <c:f>'FIgure 4'!$A$21</c:f>
              <c:strCache>
                <c:ptCount val="1"/>
                <c:pt idx="0">
                  <c:v>High Uptake</c:v>
                </c:pt>
              </c:strCache>
            </c:strRef>
          </c:tx>
          <c:spPr>
            <a:ln w="25400" cap="rnd">
              <a:solidFill>
                <a:srgbClr val="8B8B8B"/>
              </a:solidFill>
              <a:prstDash val="sysDot"/>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4'!$B$21:$AU$21</c:f>
              <c:numCache>
                <c:formatCode>#,##0.00</c:formatCode>
                <c:ptCount val="46"/>
                <c:pt idx="0">
                  <c:v>8.0900069999999982</c:v>
                </c:pt>
                <c:pt idx="1">
                  <c:v>7.8670119999999999</c:v>
                </c:pt>
                <c:pt idx="2">
                  <c:v>7.8690000000000007</c:v>
                </c:pt>
                <c:pt idx="3">
                  <c:v>7.9820000000000002</c:v>
                </c:pt>
                <c:pt idx="4">
                  <c:v>8.4619999999999997</c:v>
                </c:pt>
                <c:pt idx="5">
                  <c:v>8.8160000000000007</c:v>
                </c:pt>
                <c:pt idx="6">
                  <c:v>9.1339999999999986</c:v>
                </c:pt>
                <c:pt idx="7">
                  <c:v>10.292</c:v>
                </c:pt>
                <c:pt idx="8">
                  <c:v>11.493</c:v>
                </c:pt>
                <c:pt idx="9">
                  <c:v>13.253999</c:v>
                </c:pt>
                <c:pt idx="10">
                  <c:v>14.349998999999999</c:v>
                </c:pt>
                <c:pt idx="11">
                  <c:v>13.908001000000001</c:v>
                </c:pt>
                <c:pt idx="12">
                  <c:v>14.318999</c:v>
                </c:pt>
                <c:pt idx="13">
                  <c:v>16.958000000000002</c:v>
                </c:pt>
                <c:pt idx="14">
                  <c:v>18.648999</c:v>
                </c:pt>
                <c:pt idx="15">
                  <c:v>18.080998999999998</c:v>
                </c:pt>
                <c:pt idx="16">
                  <c:v>18.556000999999998</c:v>
                </c:pt>
                <c:pt idx="17">
                  <c:v>19.603387999999999</c:v>
                </c:pt>
                <c:pt idx="18">
                  <c:v>20.148261999999999</c:v>
                </c:pt>
                <c:pt idx="19">
                  <c:v>20.406262000000002</c:v>
                </c:pt>
                <c:pt idx="20">
                  <c:v>20.528523999999997</c:v>
                </c:pt>
                <c:pt idx="21">
                  <c:v>20.883655999999998</c:v>
                </c:pt>
                <c:pt idx="22">
                  <c:v>20.833730999999997</c:v>
                </c:pt>
                <c:pt idx="23">
                  <c:v>20.885236000000003</c:v>
                </c:pt>
                <c:pt idx="24">
                  <c:v>20.831592000000001</c:v>
                </c:pt>
                <c:pt idx="25">
                  <c:v>20.808945000000001</c:v>
                </c:pt>
                <c:pt idx="26">
                  <c:v>20.712368999999999</c:v>
                </c:pt>
                <c:pt idx="27">
                  <c:v>20.757608999999999</c:v>
                </c:pt>
                <c:pt idx="28">
                  <c:v>20.802752999999999</c:v>
                </c:pt>
                <c:pt idx="29">
                  <c:v>20.806839999999998</c:v>
                </c:pt>
                <c:pt idx="30">
                  <c:v>20.849214999999997</c:v>
                </c:pt>
                <c:pt idx="31">
                  <c:v>20.872488000000001</c:v>
                </c:pt>
                <c:pt idx="32">
                  <c:v>20.901483000000002</c:v>
                </c:pt>
                <c:pt idx="33">
                  <c:v>20.877061000000001</c:v>
                </c:pt>
                <c:pt idx="34">
                  <c:v>20.897883</c:v>
                </c:pt>
                <c:pt idx="35">
                  <c:v>20.816939000000001</c:v>
                </c:pt>
                <c:pt idx="36">
                  <c:v>20.721146000000001</c:v>
                </c:pt>
                <c:pt idx="37">
                  <c:v>20.858222999999999</c:v>
                </c:pt>
                <c:pt idx="38">
                  <c:v>20.979697999999999</c:v>
                </c:pt>
                <c:pt idx="39">
                  <c:v>21.197847000000003</c:v>
                </c:pt>
                <c:pt idx="40">
                  <c:v>21.249830999999997</c:v>
                </c:pt>
                <c:pt idx="41">
                  <c:v>21.335545</c:v>
                </c:pt>
                <c:pt idx="42">
                  <c:v>21.201504999999997</c:v>
                </c:pt>
                <c:pt idx="43">
                  <c:v>21.332367000000001</c:v>
                </c:pt>
                <c:pt idx="44">
                  <c:v>21.544713000000002</c:v>
                </c:pt>
                <c:pt idx="45">
                  <c:v>21.593465999999999</c:v>
                </c:pt>
              </c:numCache>
            </c:numRef>
          </c:val>
          <c:smooth val="0"/>
        </c:ser>
        <c:ser>
          <c:idx val="3"/>
          <c:order val="3"/>
          <c:tx>
            <c:strRef>
              <c:f>'FIgure 4'!$A$20</c:f>
              <c:strCache>
                <c:ptCount val="1"/>
                <c:pt idx="0">
                  <c:v>Reference</c:v>
                </c:pt>
              </c:strCache>
            </c:strRef>
          </c:tx>
          <c:spPr>
            <a:ln w="34925" cap="rnd">
              <a:solidFill>
                <a:srgbClr val="000000"/>
              </a:solidFill>
              <a:prstDash val="solid"/>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4'!$B$20:$AU$20</c:f>
              <c:numCache>
                <c:formatCode>#,##0.00</c:formatCode>
                <c:ptCount val="46"/>
                <c:pt idx="0">
                  <c:v>8.0900069999999982</c:v>
                </c:pt>
                <c:pt idx="1">
                  <c:v>7.8670119999999999</c:v>
                </c:pt>
                <c:pt idx="2">
                  <c:v>7.8690000000000007</c:v>
                </c:pt>
                <c:pt idx="3">
                  <c:v>7.9820000000000002</c:v>
                </c:pt>
                <c:pt idx="4">
                  <c:v>8.4619999999999997</c:v>
                </c:pt>
                <c:pt idx="5">
                  <c:v>8.8160000000000007</c:v>
                </c:pt>
                <c:pt idx="6">
                  <c:v>9.1339999999999986</c:v>
                </c:pt>
                <c:pt idx="7">
                  <c:v>10.292</c:v>
                </c:pt>
                <c:pt idx="8">
                  <c:v>11.493</c:v>
                </c:pt>
                <c:pt idx="9">
                  <c:v>13.253999</c:v>
                </c:pt>
                <c:pt idx="10">
                  <c:v>14.349998999999999</c:v>
                </c:pt>
                <c:pt idx="11">
                  <c:v>13.908001000000001</c:v>
                </c:pt>
                <c:pt idx="12">
                  <c:v>14.318999</c:v>
                </c:pt>
                <c:pt idx="13">
                  <c:v>16.958000000000002</c:v>
                </c:pt>
                <c:pt idx="14">
                  <c:v>18.648999</c:v>
                </c:pt>
                <c:pt idx="15">
                  <c:v>18.080998999999998</c:v>
                </c:pt>
                <c:pt idx="16">
                  <c:v>18.556000999999998</c:v>
                </c:pt>
                <c:pt idx="17">
                  <c:v>19.603387999999999</c:v>
                </c:pt>
                <c:pt idx="18">
                  <c:v>20.141387999999999</c:v>
                </c:pt>
                <c:pt idx="19">
                  <c:v>20.390877</c:v>
                </c:pt>
                <c:pt idx="20">
                  <c:v>20.542577999999999</c:v>
                </c:pt>
                <c:pt idx="21">
                  <c:v>20.908102</c:v>
                </c:pt>
                <c:pt idx="22">
                  <c:v>20.888779000000003</c:v>
                </c:pt>
                <c:pt idx="23">
                  <c:v>20.956574</c:v>
                </c:pt>
                <c:pt idx="24">
                  <c:v>20.860063</c:v>
                </c:pt>
                <c:pt idx="25">
                  <c:v>20.869615000000003</c:v>
                </c:pt>
                <c:pt idx="26">
                  <c:v>20.762644999999999</c:v>
                </c:pt>
                <c:pt idx="27">
                  <c:v>20.798828</c:v>
                </c:pt>
                <c:pt idx="28">
                  <c:v>20.863904999999995</c:v>
                </c:pt>
                <c:pt idx="29">
                  <c:v>20.933184000000001</c:v>
                </c:pt>
                <c:pt idx="30">
                  <c:v>20.943573000000001</c:v>
                </c:pt>
                <c:pt idx="31">
                  <c:v>20.985523000000004</c:v>
                </c:pt>
                <c:pt idx="32">
                  <c:v>21.010026</c:v>
                </c:pt>
                <c:pt idx="33">
                  <c:v>20.967507999999999</c:v>
                </c:pt>
                <c:pt idx="34">
                  <c:v>21.021253999999999</c:v>
                </c:pt>
                <c:pt idx="35">
                  <c:v>20.916765000000002</c:v>
                </c:pt>
                <c:pt idx="36">
                  <c:v>20.833121000000002</c:v>
                </c:pt>
                <c:pt idx="37">
                  <c:v>20.980021999999998</c:v>
                </c:pt>
                <c:pt idx="38">
                  <c:v>21.140253999999999</c:v>
                </c:pt>
                <c:pt idx="39">
                  <c:v>21.324273000000002</c:v>
                </c:pt>
                <c:pt idx="40">
                  <c:v>21.392771000000003</c:v>
                </c:pt>
                <c:pt idx="41">
                  <c:v>21.441934999999997</c:v>
                </c:pt>
                <c:pt idx="42">
                  <c:v>21.379046000000002</c:v>
                </c:pt>
                <c:pt idx="43">
                  <c:v>21.445903000000001</c:v>
                </c:pt>
                <c:pt idx="44">
                  <c:v>21.617958999999995</c:v>
                </c:pt>
                <c:pt idx="45">
                  <c:v>21.667060000000003</c:v>
                </c:pt>
              </c:numCache>
            </c:numRef>
          </c:val>
          <c:smooth val="0"/>
        </c:ser>
        <c:dLbls>
          <c:showLegendKey val="0"/>
          <c:showVal val="0"/>
          <c:showCatName val="0"/>
          <c:showSerName val="0"/>
          <c:showPercent val="0"/>
          <c:showBubbleSize val="0"/>
        </c:dLbls>
        <c:smooth val="0"/>
        <c:axId val="-1762672576"/>
        <c:axId val="-1762670400"/>
      </c:lineChart>
      <c:catAx>
        <c:axId val="-176267257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670400"/>
        <c:crosses val="autoZero"/>
        <c:auto val="1"/>
        <c:lblAlgn val="ctr"/>
        <c:lblOffset val="100"/>
        <c:tickLblSkip val="15"/>
        <c:tickMarkSkip val="15"/>
        <c:noMultiLvlLbl val="0"/>
      </c:catAx>
      <c:valAx>
        <c:axId val="-1762670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672576"/>
        <c:crossesAt val="18"/>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0.10729841061533975"/>
          <c:w val="0.64489713939735316"/>
          <c:h val="0.76520234603268811"/>
        </c:manualLayout>
      </c:layout>
      <c:lineChart>
        <c:grouping val="standard"/>
        <c:varyColors val="0"/>
        <c:ser>
          <c:idx val="1"/>
          <c:order val="0"/>
          <c:tx>
            <c:strRef>
              <c:f>'FIgure 4'!$A$8</c:f>
              <c:strCache>
                <c:ptCount val="1"/>
                <c:pt idx="0">
                  <c:v>No IRA</c:v>
                </c:pt>
              </c:strCache>
            </c:strRef>
          </c:tx>
          <c:spPr>
            <a:ln w="22225" cap="rnd">
              <a:solidFill>
                <a:srgbClr val="8B8B8B"/>
              </a:solidFill>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4'!$B$8:$AU$8</c:f>
              <c:numCache>
                <c:formatCode>#,##0.00</c:formatCode>
                <c:ptCount val="46"/>
                <c:pt idx="0">
                  <c:v>49.453693150684934</c:v>
                </c:pt>
                <c:pt idx="1">
                  <c:v>50.983252054794519</c:v>
                </c:pt>
                <c:pt idx="2">
                  <c:v>52.815506849315071</c:v>
                </c:pt>
                <c:pt idx="3">
                  <c:v>55.078153005464479</c:v>
                </c:pt>
                <c:pt idx="4">
                  <c:v>56.50371506849315</c:v>
                </c:pt>
                <c:pt idx="5">
                  <c:v>58.398641095890412</c:v>
                </c:pt>
                <c:pt idx="6">
                  <c:v>62.744882191780825</c:v>
                </c:pt>
                <c:pt idx="7">
                  <c:v>65.664661202185798</c:v>
                </c:pt>
                <c:pt idx="8">
                  <c:v>66.316526027397273</c:v>
                </c:pt>
                <c:pt idx="9">
                  <c:v>70.9304493150685</c:v>
                </c:pt>
                <c:pt idx="10">
                  <c:v>74.148868493150687</c:v>
                </c:pt>
                <c:pt idx="11">
                  <c:v>72.657584699453551</c:v>
                </c:pt>
                <c:pt idx="12">
                  <c:v>74.867676712328773</c:v>
                </c:pt>
                <c:pt idx="13">
                  <c:v>84.276956164383563</c:v>
                </c:pt>
                <c:pt idx="14">
                  <c:v>92.858572602739727</c:v>
                </c:pt>
                <c:pt idx="15">
                  <c:v>91.449811475409817</c:v>
                </c:pt>
                <c:pt idx="16">
                  <c:v>95.197347945205479</c:v>
                </c:pt>
                <c:pt idx="17">
                  <c:v>99.892257534246568</c:v>
                </c:pt>
                <c:pt idx="18">
                  <c:v>100.36913698630137</c:v>
                </c:pt>
                <c:pt idx="19">
                  <c:v>97.306120218579238</c:v>
                </c:pt>
                <c:pt idx="20">
                  <c:v>99.101153424657525</c:v>
                </c:pt>
                <c:pt idx="21">
                  <c:v>101.65086575342467</c:v>
                </c:pt>
                <c:pt idx="22">
                  <c:v>103.23386027397261</c:v>
                </c:pt>
                <c:pt idx="23">
                  <c:v>105.14830601092896</c:v>
                </c:pt>
                <c:pt idx="24">
                  <c:v>106.94146301369862</c:v>
                </c:pt>
                <c:pt idx="25">
                  <c:v>108.4860493150685</c:v>
                </c:pt>
                <c:pt idx="26">
                  <c:v>109.44627671232875</c:v>
                </c:pt>
                <c:pt idx="27">
                  <c:v>110.27599726775956</c:v>
                </c:pt>
                <c:pt idx="28">
                  <c:v>112.02056164383561</c:v>
                </c:pt>
                <c:pt idx="29">
                  <c:v>113.2761397260274</c:v>
                </c:pt>
                <c:pt idx="30">
                  <c:v>114.47047397260273</c:v>
                </c:pt>
                <c:pt idx="31">
                  <c:v>114.43943715846993</c:v>
                </c:pt>
                <c:pt idx="32">
                  <c:v>115.26423287671233</c:v>
                </c:pt>
                <c:pt idx="33">
                  <c:v>116.20750958904108</c:v>
                </c:pt>
                <c:pt idx="34">
                  <c:v>116.24120547945206</c:v>
                </c:pt>
                <c:pt idx="35">
                  <c:v>116.68086338797815</c:v>
                </c:pt>
                <c:pt idx="36">
                  <c:v>117.6435698630137</c:v>
                </c:pt>
                <c:pt idx="37">
                  <c:v>118.18416986301371</c:v>
                </c:pt>
                <c:pt idx="38">
                  <c:v>118.64984657534248</c:v>
                </c:pt>
                <c:pt idx="39">
                  <c:v>118.8329480874317</c:v>
                </c:pt>
                <c:pt idx="40">
                  <c:v>119.39739178082191</c:v>
                </c:pt>
                <c:pt idx="41">
                  <c:v>119.25320547945205</c:v>
                </c:pt>
                <c:pt idx="42">
                  <c:v>119.72921643835616</c:v>
                </c:pt>
                <c:pt idx="43">
                  <c:v>119.98163114754099</c:v>
                </c:pt>
                <c:pt idx="44">
                  <c:v>120.75847397260272</c:v>
                </c:pt>
                <c:pt idx="45">
                  <c:v>121.26461643835616</c:v>
                </c:pt>
              </c:numCache>
            </c:numRef>
          </c:val>
          <c:smooth val="0"/>
        </c:ser>
        <c:ser>
          <c:idx val="2"/>
          <c:order val="1"/>
          <c:tx>
            <c:strRef>
              <c:f>'FIgure 4'!$A$9</c:f>
              <c:strCache>
                <c:ptCount val="1"/>
                <c:pt idx="0">
                  <c:v>Low Uptake</c:v>
                </c:pt>
              </c:strCache>
            </c:strRef>
          </c:tx>
          <c:spPr>
            <a:ln w="22225" cap="rnd">
              <a:solidFill>
                <a:srgbClr val="8B8B8B"/>
              </a:solidFill>
              <a:prstDash val="dash"/>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4'!$B$9:$AU$9</c:f>
              <c:numCache>
                <c:formatCode>#,##0.00</c:formatCode>
                <c:ptCount val="46"/>
                <c:pt idx="0">
                  <c:v>49.453693150684934</c:v>
                </c:pt>
                <c:pt idx="1">
                  <c:v>50.983252054794519</c:v>
                </c:pt>
                <c:pt idx="2">
                  <c:v>52.815506849315071</c:v>
                </c:pt>
                <c:pt idx="3">
                  <c:v>55.078153005464479</c:v>
                </c:pt>
                <c:pt idx="4">
                  <c:v>56.50371506849315</c:v>
                </c:pt>
                <c:pt idx="5">
                  <c:v>58.398641095890412</c:v>
                </c:pt>
                <c:pt idx="6">
                  <c:v>62.744882191780825</c:v>
                </c:pt>
                <c:pt idx="7">
                  <c:v>65.664661202185798</c:v>
                </c:pt>
                <c:pt idx="8">
                  <c:v>66.316526027397273</c:v>
                </c:pt>
                <c:pt idx="9">
                  <c:v>70.9304493150685</c:v>
                </c:pt>
                <c:pt idx="10">
                  <c:v>74.148868493150687</c:v>
                </c:pt>
                <c:pt idx="11">
                  <c:v>72.657584699453551</c:v>
                </c:pt>
                <c:pt idx="12">
                  <c:v>74.867676712328773</c:v>
                </c:pt>
                <c:pt idx="13">
                  <c:v>84.276956164383563</c:v>
                </c:pt>
                <c:pt idx="14">
                  <c:v>92.858572602739727</c:v>
                </c:pt>
                <c:pt idx="15">
                  <c:v>91.449811475409817</c:v>
                </c:pt>
                <c:pt idx="16">
                  <c:v>95.197336986301366</c:v>
                </c:pt>
                <c:pt idx="17">
                  <c:v>99.892216438356158</c:v>
                </c:pt>
                <c:pt idx="18">
                  <c:v>100.2290904109589</c:v>
                </c:pt>
                <c:pt idx="19">
                  <c:v>96.936743169398909</c:v>
                </c:pt>
                <c:pt idx="20">
                  <c:v>98.842473972602733</c:v>
                </c:pt>
                <c:pt idx="21">
                  <c:v>101.60331232876713</c:v>
                </c:pt>
                <c:pt idx="22">
                  <c:v>103.14224383561643</c:v>
                </c:pt>
                <c:pt idx="23">
                  <c:v>105.24672677595629</c:v>
                </c:pt>
                <c:pt idx="24">
                  <c:v>107.01220821917808</c:v>
                </c:pt>
                <c:pt idx="25">
                  <c:v>108.69821917808218</c:v>
                </c:pt>
                <c:pt idx="26">
                  <c:v>109.58317808219178</c:v>
                </c:pt>
                <c:pt idx="27">
                  <c:v>110.9001693989071</c:v>
                </c:pt>
                <c:pt idx="28">
                  <c:v>112.41683013698629</c:v>
                </c:pt>
                <c:pt idx="29">
                  <c:v>113.26994246575342</c:v>
                </c:pt>
                <c:pt idx="30">
                  <c:v>114.42892054794521</c:v>
                </c:pt>
                <c:pt idx="31">
                  <c:v>115.0432131147541</c:v>
                </c:pt>
                <c:pt idx="32">
                  <c:v>115.69290136986301</c:v>
                </c:pt>
                <c:pt idx="33">
                  <c:v>116.45478630136986</c:v>
                </c:pt>
                <c:pt idx="34">
                  <c:v>116.47471506849315</c:v>
                </c:pt>
                <c:pt idx="35">
                  <c:v>116.50879781420765</c:v>
                </c:pt>
                <c:pt idx="36">
                  <c:v>117.28285753424656</c:v>
                </c:pt>
                <c:pt idx="37">
                  <c:v>117.48449315068493</c:v>
                </c:pt>
                <c:pt idx="38">
                  <c:v>117.69528219178083</c:v>
                </c:pt>
                <c:pt idx="39">
                  <c:v>117.79607923497269</c:v>
                </c:pt>
                <c:pt idx="40">
                  <c:v>118.57191232876713</c:v>
                </c:pt>
                <c:pt idx="41">
                  <c:v>118.44492876712329</c:v>
                </c:pt>
                <c:pt idx="42">
                  <c:v>119.02246301369863</c:v>
                </c:pt>
                <c:pt idx="43">
                  <c:v>119.00499453551913</c:v>
                </c:pt>
                <c:pt idx="44">
                  <c:v>119.60382465753425</c:v>
                </c:pt>
                <c:pt idx="45">
                  <c:v>120.43527123287672</c:v>
                </c:pt>
              </c:numCache>
            </c:numRef>
          </c:val>
          <c:smooth val="0"/>
        </c:ser>
        <c:ser>
          <c:idx val="0"/>
          <c:order val="2"/>
          <c:tx>
            <c:strRef>
              <c:f>'FIgure 4'!$A$11</c:f>
              <c:strCache>
                <c:ptCount val="1"/>
                <c:pt idx="0">
                  <c:v>High Uptake</c:v>
                </c:pt>
              </c:strCache>
            </c:strRef>
          </c:tx>
          <c:spPr>
            <a:ln w="25400" cap="rnd">
              <a:solidFill>
                <a:srgbClr val="8B8B8B"/>
              </a:solidFill>
              <a:prstDash val="sysDot"/>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4'!$B$11:$AU$11</c:f>
              <c:numCache>
                <c:formatCode>#,##0.00</c:formatCode>
                <c:ptCount val="46"/>
                <c:pt idx="0">
                  <c:v>49.453693150684934</c:v>
                </c:pt>
                <c:pt idx="1">
                  <c:v>50.983252054794519</c:v>
                </c:pt>
                <c:pt idx="2">
                  <c:v>52.815506849315071</c:v>
                </c:pt>
                <c:pt idx="3">
                  <c:v>55.078153005464479</c:v>
                </c:pt>
                <c:pt idx="4">
                  <c:v>56.50371506849315</c:v>
                </c:pt>
                <c:pt idx="5">
                  <c:v>58.398641095890412</c:v>
                </c:pt>
                <c:pt idx="6">
                  <c:v>62.744882191780825</c:v>
                </c:pt>
                <c:pt idx="7">
                  <c:v>65.664661202185798</c:v>
                </c:pt>
                <c:pt idx="8">
                  <c:v>66.316526027397273</c:v>
                </c:pt>
                <c:pt idx="9">
                  <c:v>70.9304493150685</c:v>
                </c:pt>
                <c:pt idx="10">
                  <c:v>74.148868493150687</c:v>
                </c:pt>
                <c:pt idx="11">
                  <c:v>72.657584699453551</c:v>
                </c:pt>
                <c:pt idx="12">
                  <c:v>74.867676712328773</c:v>
                </c:pt>
                <c:pt idx="13">
                  <c:v>84.276956164383563</c:v>
                </c:pt>
                <c:pt idx="14">
                  <c:v>92.858572602739727</c:v>
                </c:pt>
                <c:pt idx="15">
                  <c:v>91.449811475409817</c:v>
                </c:pt>
                <c:pt idx="16">
                  <c:v>95.197336986301366</c:v>
                </c:pt>
                <c:pt idx="17">
                  <c:v>99.897191780821913</c:v>
                </c:pt>
                <c:pt idx="18">
                  <c:v>100.23983561643834</c:v>
                </c:pt>
                <c:pt idx="19">
                  <c:v>96.998486338797818</c:v>
                </c:pt>
                <c:pt idx="20">
                  <c:v>97.811523287671221</c:v>
                </c:pt>
                <c:pt idx="21">
                  <c:v>99.029238356164385</c:v>
                </c:pt>
                <c:pt idx="22">
                  <c:v>98.456060273972597</c:v>
                </c:pt>
                <c:pt idx="23">
                  <c:v>98.522666666666666</c:v>
                </c:pt>
                <c:pt idx="24">
                  <c:v>99.590260273972603</c:v>
                </c:pt>
                <c:pt idx="25">
                  <c:v>100.5380821917808</c:v>
                </c:pt>
                <c:pt idx="26">
                  <c:v>101.74773698630136</c:v>
                </c:pt>
                <c:pt idx="27">
                  <c:v>102.59839890710383</c:v>
                </c:pt>
                <c:pt idx="28">
                  <c:v>104.32310684931507</c:v>
                </c:pt>
                <c:pt idx="29">
                  <c:v>105.39987671232875</c:v>
                </c:pt>
                <c:pt idx="30">
                  <c:v>106.33554246575342</c:v>
                </c:pt>
                <c:pt idx="31">
                  <c:v>106.90489890710383</c:v>
                </c:pt>
                <c:pt idx="32">
                  <c:v>108.3141808219178</c:v>
                </c:pt>
                <c:pt idx="33">
                  <c:v>110.08575616438355</c:v>
                </c:pt>
                <c:pt idx="34">
                  <c:v>110.53067671232877</c:v>
                </c:pt>
                <c:pt idx="35">
                  <c:v>110.59806830601092</c:v>
                </c:pt>
                <c:pt idx="36">
                  <c:v>111.14284657534246</c:v>
                </c:pt>
                <c:pt idx="37">
                  <c:v>111.57983287671232</c:v>
                </c:pt>
                <c:pt idx="38">
                  <c:v>111.90482465753425</c:v>
                </c:pt>
                <c:pt idx="39">
                  <c:v>111.99254918032786</c:v>
                </c:pt>
                <c:pt idx="40">
                  <c:v>112.83479452054793</c:v>
                </c:pt>
                <c:pt idx="41">
                  <c:v>112.89146027397258</c:v>
                </c:pt>
                <c:pt idx="42">
                  <c:v>113.40434520547946</c:v>
                </c:pt>
                <c:pt idx="43">
                  <c:v>113.24401912568307</c:v>
                </c:pt>
                <c:pt idx="44">
                  <c:v>113.51691506849316</c:v>
                </c:pt>
                <c:pt idx="45">
                  <c:v>114.85878904109589</c:v>
                </c:pt>
              </c:numCache>
            </c:numRef>
          </c:val>
          <c:smooth val="0"/>
        </c:ser>
        <c:ser>
          <c:idx val="3"/>
          <c:order val="3"/>
          <c:tx>
            <c:strRef>
              <c:f>'FIgure 4'!$A$10</c:f>
              <c:strCache>
                <c:ptCount val="1"/>
                <c:pt idx="0">
                  <c:v>Reference</c:v>
                </c:pt>
              </c:strCache>
            </c:strRef>
          </c:tx>
          <c:spPr>
            <a:ln w="34925" cap="rnd">
              <a:solidFill>
                <a:srgbClr val="000000"/>
              </a:solidFill>
              <a:prstDash val="solid"/>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4'!$B$10:$AU$10</c:f>
              <c:numCache>
                <c:formatCode>#,##0.00</c:formatCode>
                <c:ptCount val="46"/>
                <c:pt idx="0">
                  <c:v>49.453693150684934</c:v>
                </c:pt>
                <c:pt idx="1">
                  <c:v>50.983252054794519</c:v>
                </c:pt>
                <c:pt idx="2">
                  <c:v>52.815506849315071</c:v>
                </c:pt>
                <c:pt idx="3">
                  <c:v>55.078153005464479</c:v>
                </c:pt>
                <c:pt idx="4">
                  <c:v>56.50371506849315</c:v>
                </c:pt>
                <c:pt idx="5">
                  <c:v>58.398641095890412</c:v>
                </c:pt>
                <c:pt idx="6">
                  <c:v>62.744882191780825</c:v>
                </c:pt>
                <c:pt idx="7">
                  <c:v>65.664661202185798</c:v>
                </c:pt>
                <c:pt idx="8">
                  <c:v>66.316526027397273</c:v>
                </c:pt>
                <c:pt idx="9">
                  <c:v>70.9304493150685</c:v>
                </c:pt>
                <c:pt idx="10">
                  <c:v>74.148868493150687</c:v>
                </c:pt>
                <c:pt idx="11">
                  <c:v>72.657584699453551</c:v>
                </c:pt>
                <c:pt idx="12">
                  <c:v>74.867676712328773</c:v>
                </c:pt>
                <c:pt idx="13">
                  <c:v>84.276956164383563</c:v>
                </c:pt>
                <c:pt idx="14">
                  <c:v>92.858572602739727</c:v>
                </c:pt>
                <c:pt idx="15">
                  <c:v>91.449811475409817</c:v>
                </c:pt>
                <c:pt idx="16">
                  <c:v>95.198643835616437</c:v>
                </c:pt>
                <c:pt idx="17">
                  <c:v>99.904298630136992</c:v>
                </c:pt>
                <c:pt idx="18">
                  <c:v>99.961235616438344</c:v>
                </c:pt>
                <c:pt idx="19">
                  <c:v>97.177642076502735</c:v>
                </c:pt>
                <c:pt idx="20">
                  <c:v>97.87802465753424</c:v>
                </c:pt>
                <c:pt idx="21">
                  <c:v>99.13278904109589</c:v>
                </c:pt>
                <c:pt idx="22">
                  <c:v>99.003150684931512</c:v>
                </c:pt>
                <c:pt idx="23">
                  <c:v>99.55688524590164</c:v>
                </c:pt>
                <c:pt idx="24">
                  <c:v>100.49229589041096</c:v>
                </c:pt>
                <c:pt idx="25">
                  <c:v>101.46776986301369</c:v>
                </c:pt>
                <c:pt idx="26">
                  <c:v>102.6490301369863</c:v>
                </c:pt>
                <c:pt idx="27">
                  <c:v>103.75163661202184</c:v>
                </c:pt>
                <c:pt idx="28">
                  <c:v>105.61926849315067</c:v>
                </c:pt>
                <c:pt idx="29">
                  <c:v>106.97510684931508</c:v>
                </c:pt>
                <c:pt idx="30">
                  <c:v>108.21203013698631</c:v>
                </c:pt>
                <c:pt idx="31">
                  <c:v>108.89989344262294</c:v>
                </c:pt>
                <c:pt idx="32">
                  <c:v>110.18991232876712</c:v>
                </c:pt>
                <c:pt idx="33">
                  <c:v>110.93437534246576</c:v>
                </c:pt>
                <c:pt idx="34">
                  <c:v>111.5985287671233</c:v>
                </c:pt>
                <c:pt idx="35">
                  <c:v>111.66910382513662</c:v>
                </c:pt>
                <c:pt idx="36">
                  <c:v>112.30090410958903</c:v>
                </c:pt>
                <c:pt idx="37">
                  <c:v>112.78043835616438</c:v>
                </c:pt>
                <c:pt idx="38">
                  <c:v>113.08821643835617</c:v>
                </c:pt>
                <c:pt idx="39">
                  <c:v>112.99042622950819</c:v>
                </c:pt>
                <c:pt idx="40">
                  <c:v>113.71447397260275</c:v>
                </c:pt>
                <c:pt idx="41">
                  <c:v>113.26205205479451</c:v>
                </c:pt>
                <c:pt idx="42">
                  <c:v>113.82190136986303</c:v>
                </c:pt>
                <c:pt idx="43">
                  <c:v>113.6973961748634</c:v>
                </c:pt>
                <c:pt idx="44">
                  <c:v>114.22726301369863</c:v>
                </c:pt>
                <c:pt idx="45">
                  <c:v>115.24760547945206</c:v>
                </c:pt>
              </c:numCache>
            </c:numRef>
          </c:val>
          <c:smooth val="0"/>
        </c:ser>
        <c:dLbls>
          <c:showLegendKey val="0"/>
          <c:showVal val="0"/>
          <c:showCatName val="0"/>
          <c:showSerName val="0"/>
          <c:showPercent val="0"/>
          <c:showBubbleSize val="0"/>
        </c:dLbls>
        <c:smooth val="0"/>
        <c:axId val="-1762662240"/>
        <c:axId val="-1762661696"/>
      </c:lineChart>
      <c:catAx>
        <c:axId val="-176266224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661696"/>
        <c:crosses val="autoZero"/>
        <c:auto val="1"/>
        <c:lblAlgn val="ctr"/>
        <c:lblOffset val="100"/>
        <c:tickLblSkip val="15"/>
        <c:tickMarkSkip val="15"/>
        <c:noMultiLvlLbl val="0"/>
      </c:catAx>
      <c:valAx>
        <c:axId val="-1762661696"/>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A6A6A6"/>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662240"/>
        <c:crossesAt val="18"/>
        <c:crossBetween val="midCat"/>
        <c:majorUnit val="3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0.12118714120455186"/>
          <c:w val="0.43922975641477258"/>
          <c:h val="0.72852168839024822"/>
        </c:manualLayout>
      </c:layout>
      <c:lineChart>
        <c:grouping val="standard"/>
        <c:varyColors val="0"/>
        <c:ser>
          <c:idx val="1"/>
          <c:order val="0"/>
          <c:tx>
            <c:strRef>
              <c:f>'FIgure 4'!$A$28</c:f>
              <c:strCache>
                <c:ptCount val="1"/>
                <c:pt idx="0">
                  <c:v>No IRA</c:v>
                </c:pt>
              </c:strCache>
            </c:strRef>
          </c:tx>
          <c:spPr>
            <a:ln w="22225" cap="rnd">
              <a:solidFill>
                <a:srgbClr val="8B8B8B"/>
              </a:solidFill>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4'!$B$28:$AU$28</c:f>
              <c:numCache>
                <c:formatCode>#,##0</c:formatCode>
                <c:ptCount val="46"/>
                <c:pt idx="0">
                  <c:v>1144.8400879999999</c:v>
                </c:pt>
                <c:pt idx="1">
                  <c:v>1177.150024</c:v>
                </c:pt>
                <c:pt idx="2">
                  <c:v>1160.7155760000001</c:v>
                </c:pt>
                <c:pt idx="3">
                  <c:v>1171.8085940000001</c:v>
                </c:pt>
                <c:pt idx="4">
                  <c:v>1074.923462</c:v>
                </c:pt>
                <c:pt idx="5">
                  <c:v>1084.3679199999999</c:v>
                </c:pt>
                <c:pt idx="6">
                  <c:v>1095.627197</c:v>
                </c:pt>
                <c:pt idx="7">
                  <c:v>1016.458252</c:v>
                </c:pt>
                <c:pt idx="8">
                  <c:v>983.84844999999996</c:v>
                </c:pt>
                <c:pt idx="9">
                  <c:v>1003.049438</c:v>
                </c:pt>
                <c:pt idx="10">
                  <c:v>905.95153800000003</c:v>
                </c:pt>
                <c:pt idx="11">
                  <c:v>727.051514</c:v>
                </c:pt>
                <c:pt idx="12">
                  <c:v>768.70294200000001</c:v>
                </c:pt>
                <c:pt idx="13">
                  <c:v>754.846497</c:v>
                </c:pt>
                <c:pt idx="14">
                  <c:v>684.96405000000004</c:v>
                </c:pt>
                <c:pt idx="15">
                  <c:v>536.30999799999995</c:v>
                </c:pt>
                <c:pt idx="16">
                  <c:v>577.48999000000003</c:v>
                </c:pt>
                <c:pt idx="17">
                  <c:v>583.37145999999996</c:v>
                </c:pt>
                <c:pt idx="18">
                  <c:v>561.77911400000005</c:v>
                </c:pt>
                <c:pt idx="19">
                  <c:v>582.89605700000004</c:v>
                </c:pt>
                <c:pt idx="20">
                  <c:v>544.341003</c:v>
                </c:pt>
                <c:pt idx="21">
                  <c:v>519.03289800000005</c:v>
                </c:pt>
                <c:pt idx="22">
                  <c:v>499.11874399999999</c:v>
                </c:pt>
                <c:pt idx="23">
                  <c:v>484.24652099999997</c:v>
                </c:pt>
                <c:pt idx="24">
                  <c:v>480.16580199999999</c:v>
                </c:pt>
                <c:pt idx="25">
                  <c:v>463.41247600000003</c:v>
                </c:pt>
                <c:pt idx="26">
                  <c:v>457.34231599999998</c:v>
                </c:pt>
                <c:pt idx="27">
                  <c:v>456.98474099999999</c:v>
                </c:pt>
                <c:pt idx="28">
                  <c:v>451.71585099999999</c:v>
                </c:pt>
                <c:pt idx="29">
                  <c:v>445.24117999999999</c:v>
                </c:pt>
                <c:pt idx="30">
                  <c:v>440.52554300000003</c:v>
                </c:pt>
                <c:pt idx="31">
                  <c:v>435.20715300000001</c:v>
                </c:pt>
                <c:pt idx="32">
                  <c:v>434.42211900000001</c:v>
                </c:pt>
                <c:pt idx="33">
                  <c:v>415.71569799999997</c:v>
                </c:pt>
                <c:pt idx="34">
                  <c:v>405.57183800000001</c:v>
                </c:pt>
                <c:pt idx="35">
                  <c:v>394.60308800000001</c:v>
                </c:pt>
                <c:pt idx="36">
                  <c:v>388.066956</c:v>
                </c:pt>
                <c:pt idx="37">
                  <c:v>387.01644900000002</c:v>
                </c:pt>
                <c:pt idx="38">
                  <c:v>382.33075000000002</c:v>
                </c:pt>
                <c:pt idx="39">
                  <c:v>378.01855499999999</c:v>
                </c:pt>
                <c:pt idx="40">
                  <c:v>380.90823399999999</c:v>
                </c:pt>
                <c:pt idx="41">
                  <c:v>378.30090300000001</c:v>
                </c:pt>
                <c:pt idx="42">
                  <c:v>373.87338299999999</c:v>
                </c:pt>
                <c:pt idx="43">
                  <c:v>363.01489299999997</c:v>
                </c:pt>
                <c:pt idx="44">
                  <c:v>360.63531499999999</c:v>
                </c:pt>
                <c:pt idx="45" formatCode="#,##0.0">
                  <c:v>359.596161</c:v>
                </c:pt>
              </c:numCache>
            </c:numRef>
          </c:val>
          <c:smooth val="0"/>
        </c:ser>
        <c:ser>
          <c:idx val="2"/>
          <c:order val="1"/>
          <c:tx>
            <c:strRef>
              <c:f>'FIgure 4'!$A$29</c:f>
              <c:strCache>
                <c:ptCount val="1"/>
                <c:pt idx="0">
                  <c:v>Low Uptake</c:v>
                </c:pt>
              </c:strCache>
            </c:strRef>
          </c:tx>
          <c:spPr>
            <a:ln w="25400" cap="rnd">
              <a:solidFill>
                <a:srgbClr val="FFFFFF">
                  <a:lumMod val="65000"/>
                </a:srgbClr>
              </a:solidFill>
              <a:prstDash val="dash"/>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4'!$B$29:$AU$29</c:f>
              <c:numCache>
                <c:formatCode>#,##0</c:formatCode>
                <c:ptCount val="46"/>
                <c:pt idx="0">
                  <c:v>1144.8400879999999</c:v>
                </c:pt>
                <c:pt idx="1">
                  <c:v>1177.150024</c:v>
                </c:pt>
                <c:pt idx="2">
                  <c:v>1160.7155760000001</c:v>
                </c:pt>
                <c:pt idx="3">
                  <c:v>1171.8085940000001</c:v>
                </c:pt>
                <c:pt idx="4">
                  <c:v>1074.923462</c:v>
                </c:pt>
                <c:pt idx="5">
                  <c:v>1084.3679199999999</c:v>
                </c:pt>
                <c:pt idx="6">
                  <c:v>1095.627197</c:v>
                </c:pt>
                <c:pt idx="7">
                  <c:v>1016.458252</c:v>
                </c:pt>
                <c:pt idx="8">
                  <c:v>983.84844999999996</c:v>
                </c:pt>
                <c:pt idx="9">
                  <c:v>1003.049438</c:v>
                </c:pt>
                <c:pt idx="10">
                  <c:v>905.95153800000003</c:v>
                </c:pt>
                <c:pt idx="11">
                  <c:v>727.051514</c:v>
                </c:pt>
                <c:pt idx="12">
                  <c:v>768.70294200000001</c:v>
                </c:pt>
                <c:pt idx="13">
                  <c:v>754.846497</c:v>
                </c:pt>
                <c:pt idx="14">
                  <c:v>684.96405000000004</c:v>
                </c:pt>
                <c:pt idx="15">
                  <c:v>536.30999799999995</c:v>
                </c:pt>
                <c:pt idx="16">
                  <c:v>577.48999000000003</c:v>
                </c:pt>
                <c:pt idx="17">
                  <c:v>583.371399</c:v>
                </c:pt>
                <c:pt idx="18">
                  <c:v>561.77911400000005</c:v>
                </c:pt>
                <c:pt idx="19">
                  <c:v>584.12933299999997</c:v>
                </c:pt>
                <c:pt idx="20">
                  <c:v>545.04937700000005</c:v>
                </c:pt>
                <c:pt idx="21">
                  <c:v>515.27587900000003</c:v>
                </c:pt>
                <c:pt idx="22">
                  <c:v>497.78298999999998</c:v>
                </c:pt>
                <c:pt idx="23">
                  <c:v>476.29080199999999</c:v>
                </c:pt>
                <c:pt idx="24">
                  <c:v>465.126373</c:v>
                </c:pt>
                <c:pt idx="25">
                  <c:v>437.529449</c:v>
                </c:pt>
                <c:pt idx="26">
                  <c:v>439.30816700000003</c:v>
                </c:pt>
                <c:pt idx="27">
                  <c:v>438.02441399999998</c:v>
                </c:pt>
                <c:pt idx="28">
                  <c:v>431.73379499999999</c:v>
                </c:pt>
                <c:pt idx="29">
                  <c:v>425.35400399999997</c:v>
                </c:pt>
                <c:pt idx="30">
                  <c:v>421.30779999999999</c:v>
                </c:pt>
                <c:pt idx="31">
                  <c:v>414.99899299999998</c:v>
                </c:pt>
                <c:pt idx="32">
                  <c:v>407.552368</c:v>
                </c:pt>
                <c:pt idx="33">
                  <c:v>380.57293700000002</c:v>
                </c:pt>
                <c:pt idx="34">
                  <c:v>372.013733</c:v>
                </c:pt>
                <c:pt idx="35">
                  <c:v>364.101044</c:v>
                </c:pt>
                <c:pt idx="36">
                  <c:v>361.99240099999997</c:v>
                </c:pt>
                <c:pt idx="37">
                  <c:v>362.95285000000001</c:v>
                </c:pt>
                <c:pt idx="38">
                  <c:v>363.34375</c:v>
                </c:pt>
                <c:pt idx="39">
                  <c:v>362.95687900000001</c:v>
                </c:pt>
                <c:pt idx="40">
                  <c:v>365.119415</c:v>
                </c:pt>
                <c:pt idx="41">
                  <c:v>372.28286700000001</c:v>
                </c:pt>
                <c:pt idx="42">
                  <c:v>367.41894500000001</c:v>
                </c:pt>
                <c:pt idx="43">
                  <c:v>361.41488600000002</c:v>
                </c:pt>
                <c:pt idx="44">
                  <c:v>357.70446800000002</c:v>
                </c:pt>
                <c:pt idx="45" formatCode="#,##0.0">
                  <c:v>350.36773699999998</c:v>
                </c:pt>
              </c:numCache>
            </c:numRef>
          </c:val>
          <c:smooth val="0"/>
        </c:ser>
        <c:ser>
          <c:idx val="0"/>
          <c:order val="2"/>
          <c:tx>
            <c:strRef>
              <c:f>'FIgure 4'!$A$31</c:f>
              <c:strCache>
                <c:ptCount val="1"/>
                <c:pt idx="0">
                  <c:v>High Uptake</c:v>
                </c:pt>
              </c:strCache>
            </c:strRef>
          </c:tx>
          <c:spPr>
            <a:ln w="25400" cap="rnd">
              <a:solidFill>
                <a:srgbClr val="8B8B8B"/>
              </a:solidFill>
              <a:prstDash val="sysDot"/>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4'!$B$31:$AU$31</c:f>
              <c:numCache>
                <c:formatCode>#,##0</c:formatCode>
                <c:ptCount val="46"/>
                <c:pt idx="0">
                  <c:v>1144.8400879999999</c:v>
                </c:pt>
                <c:pt idx="1">
                  <c:v>1177.150024</c:v>
                </c:pt>
                <c:pt idx="2">
                  <c:v>1160.7155760000001</c:v>
                </c:pt>
                <c:pt idx="3">
                  <c:v>1171.8085940000001</c:v>
                </c:pt>
                <c:pt idx="4">
                  <c:v>1074.923462</c:v>
                </c:pt>
                <c:pt idx="5">
                  <c:v>1084.3679199999999</c:v>
                </c:pt>
                <c:pt idx="6">
                  <c:v>1095.627197</c:v>
                </c:pt>
                <c:pt idx="7">
                  <c:v>1016.458252</c:v>
                </c:pt>
                <c:pt idx="8">
                  <c:v>983.84844999999996</c:v>
                </c:pt>
                <c:pt idx="9">
                  <c:v>1003.049438</c:v>
                </c:pt>
                <c:pt idx="10">
                  <c:v>905.95153800000003</c:v>
                </c:pt>
                <c:pt idx="11">
                  <c:v>727.051514</c:v>
                </c:pt>
                <c:pt idx="12">
                  <c:v>768.70294200000001</c:v>
                </c:pt>
                <c:pt idx="13">
                  <c:v>754.846497</c:v>
                </c:pt>
                <c:pt idx="14">
                  <c:v>684.96405000000004</c:v>
                </c:pt>
                <c:pt idx="15">
                  <c:v>536.30999799999995</c:v>
                </c:pt>
                <c:pt idx="16">
                  <c:v>577.48999000000003</c:v>
                </c:pt>
                <c:pt idx="17">
                  <c:v>583.37145999999996</c:v>
                </c:pt>
                <c:pt idx="18">
                  <c:v>561.77911400000005</c:v>
                </c:pt>
                <c:pt idx="19">
                  <c:v>583.52276600000005</c:v>
                </c:pt>
                <c:pt idx="20">
                  <c:v>539.00707999999997</c:v>
                </c:pt>
                <c:pt idx="21">
                  <c:v>491.43548600000003</c:v>
                </c:pt>
                <c:pt idx="22">
                  <c:v>428.01696800000002</c:v>
                </c:pt>
                <c:pt idx="23">
                  <c:v>375.03515599999997</c:v>
                </c:pt>
                <c:pt idx="24">
                  <c:v>331.94354199999998</c:v>
                </c:pt>
                <c:pt idx="25">
                  <c:v>306.84225500000002</c:v>
                </c:pt>
                <c:pt idx="26">
                  <c:v>302.55480999999997</c:v>
                </c:pt>
                <c:pt idx="27">
                  <c:v>307.54937699999999</c:v>
                </c:pt>
                <c:pt idx="28">
                  <c:v>310.49136399999998</c:v>
                </c:pt>
                <c:pt idx="29">
                  <c:v>301.16476399999999</c:v>
                </c:pt>
                <c:pt idx="30">
                  <c:v>301.12582400000002</c:v>
                </c:pt>
                <c:pt idx="31">
                  <c:v>296.64001500000001</c:v>
                </c:pt>
                <c:pt idx="32">
                  <c:v>292.05502300000001</c:v>
                </c:pt>
                <c:pt idx="33">
                  <c:v>289.04324300000002</c:v>
                </c:pt>
                <c:pt idx="34">
                  <c:v>283.49307299999998</c:v>
                </c:pt>
                <c:pt idx="35">
                  <c:v>282.95352200000002</c:v>
                </c:pt>
                <c:pt idx="36">
                  <c:v>280.44918799999999</c:v>
                </c:pt>
                <c:pt idx="37">
                  <c:v>278.44778400000001</c:v>
                </c:pt>
                <c:pt idx="38">
                  <c:v>276.11544800000001</c:v>
                </c:pt>
                <c:pt idx="39">
                  <c:v>272.45043900000002</c:v>
                </c:pt>
                <c:pt idx="40">
                  <c:v>270.36834700000003</c:v>
                </c:pt>
                <c:pt idx="41">
                  <c:v>266.49078400000002</c:v>
                </c:pt>
                <c:pt idx="42">
                  <c:v>262.89831500000003</c:v>
                </c:pt>
                <c:pt idx="43">
                  <c:v>255.34977699999999</c:v>
                </c:pt>
                <c:pt idx="44">
                  <c:v>254.695526</c:v>
                </c:pt>
                <c:pt idx="45" formatCode="#,##0.0">
                  <c:v>249.27716100000001</c:v>
                </c:pt>
              </c:numCache>
            </c:numRef>
          </c:val>
          <c:smooth val="0"/>
        </c:ser>
        <c:ser>
          <c:idx val="3"/>
          <c:order val="3"/>
          <c:tx>
            <c:strRef>
              <c:f>'FIgure 4'!$A$30</c:f>
              <c:strCache>
                <c:ptCount val="1"/>
                <c:pt idx="0">
                  <c:v>Reference</c:v>
                </c:pt>
              </c:strCache>
            </c:strRef>
          </c:tx>
          <c:spPr>
            <a:ln w="34925" cap="rnd">
              <a:solidFill>
                <a:srgbClr val="000000"/>
              </a:solidFill>
              <a:prstDash val="solid"/>
              <a:round/>
            </a:ln>
            <a:effectLst/>
          </c:spPr>
          <c:marker>
            <c:symbol val="none"/>
          </c:marker>
          <c:cat>
            <c:numRef>
              <c:f>'FIgure 4'!$B$7:$AU$7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4'!$B$30:$AU$30</c:f>
              <c:numCache>
                <c:formatCode>#,##0</c:formatCode>
                <c:ptCount val="46"/>
                <c:pt idx="0">
                  <c:v>1144.8400879999999</c:v>
                </c:pt>
                <c:pt idx="1">
                  <c:v>1177.150024</c:v>
                </c:pt>
                <c:pt idx="2">
                  <c:v>1160.7155760000001</c:v>
                </c:pt>
                <c:pt idx="3">
                  <c:v>1171.8085940000001</c:v>
                </c:pt>
                <c:pt idx="4">
                  <c:v>1074.923462</c:v>
                </c:pt>
                <c:pt idx="5">
                  <c:v>1084.3679199999999</c:v>
                </c:pt>
                <c:pt idx="6">
                  <c:v>1095.627197</c:v>
                </c:pt>
                <c:pt idx="7">
                  <c:v>1016.458252</c:v>
                </c:pt>
                <c:pt idx="8">
                  <c:v>983.84844999999996</c:v>
                </c:pt>
                <c:pt idx="9">
                  <c:v>1003.049438</c:v>
                </c:pt>
                <c:pt idx="10">
                  <c:v>905.95153800000003</c:v>
                </c:pt>
                <c:pt idx="11">
                  <c:v>727.051514</c:v>
                </c:pt>
                <c:pt idx="12">
                  <c:v>768.70294200000001</c:v>
                </c:pt>
                <c:pt idx="13">
                  <c:v>754.846497</c:v>
                </c:pt>
                <c:pt idx="14">
                  <c:v>684.96405000000004</c:v>
                </c:pt>
                <c:pt idx="15">
                  <c:v>536.30999799999995</c:v>
                </c:pt>
                <c:pt idx="16">
                  <c:v>577.48999000000003</c:v>
                </c:pt>
                <c:pt idx="17">
                  <c:v>583.37145999999996</c:v>
                </c:pt>
                <c:pt idx="18">
                  <c:v>561.77911400000005</c:v>
                </c:pt>
                <c:pt idx="19">
                  <c:v>583.95953399999996</c:v>
                </c:pt>
                <c:pt idx="20">
                  <c:v>545.02062999999998</c:v>
                </c:pt>
                <c:pt idx="21">
                  <c:v>490.390533</c:v>
                </c:pt>
                <c:pt idx="22">
                  <c:v>431.03375199999999</c:v>
                </c:pt>
                <c:pt idx="23">
                  <c:v>383.75784299999998</c:v>
                </c:pt>
                <c:pt idx="24">
                  <c:v>346.17605600000002</c:v>
                </c:pt>
                <c:pt idx="25">
                  <c:v>327.591431</c:v>
                </c:pt>
                <c:pt idx="26">
                  <c:v>325.77322400000003</c:v>
                </c:pt>
                <c:pt idx="27">
                  <c:v>327.93386800000002</c:v>
                </c:pt>
                <c:pt idx="28">
                  <c:v>325.498627</c:v>
                </c:pt>
                <c:pt idx="29">
                  <c:v>323.91592400000002</c:v>
                </c:pt>
                <c:pt idx="30">
                  <c:v>327.31637599999999</c:v>
                </c:pt>
                <c:pt idx="31">
                  <c:v>323.20703099999997</c:v>
                </c:pt>
                <c:pt idx="32">
                  <c:v>316.45910600000002</c:v>
                </c:pt>
                <c:pt idx="33">
                  <c:v>306.62973</c:v>
                </c:pt>
                <c:pt idx="34">
                  <c:v>298.996826</c:v>
                </c:pt>
                <c:pt idx="35">
                  <c:v>293.78790300000003</c:v>
                </c:pt>
                <c:pt idx="36">
                  <c:v>294.73449699999998</c:v>
                </c:pt>
                <c:pt idx="37">
                  <c:v>295.55349699999999</c:v>
                </c:pt>
                <c:pt idx="38">
                  <c:v>290.25302099999999</c:v>
                </c:pt>
                <c:pt idx="39">
                  <c:v>284.81051600000001</c:v>
                </c:pt>
                <c:pt idx="40">
                  <c:v>280.61584499999998</c:v>
                </c:pt>
                <c:pt idx="41">
                  <c:v>276.94162</c:v>
                </c:pt>
                <c:pt idx="42">
                  <c:v>275.31149299999998</c:v>
                </c:pt>
                <c:pt idx="43">
                  <c:v>275.02468900000002</c:v>
                </c:pt>
                <c:pt idx="44">
                  <c:v>272.96289100000001</c:v>
                </c:pt>
                <c:pt idx="45" formatCode="#,##0.0">
                  <c:v>269.40963699999998</c:v>
                </c:pt>
              </c:numCache>
            </c:numRef>
          </c:val>
          <c:smooth val="0"/>
        </c:ser>
        <c:dLbls>
          <c:showLegendKey val="0"/>
          <c:showVal val="0"/>
          <c:showCatName val="0"/>
          <c:showSerName val="0"/>
          <c:showPercent val="0"/>
          <c:showBubbleSize val="0"/>
        </c:dLbls>
        <c:smooth val="0"/>
        <c:axId val="-1762661152"/>
        <c:axId val="-1762660608"/>
      </c:lineChart>
      <c:catAx>
        <c:axId val="-17626611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660608"/>
        <c:crosses val="autoZero"/>
        <c:auto val="1"/>
        <c:lblAlgn val="ctr"/>
        <c:lblOffset val="100"/>
        <c:tickLblSkip val="15"/>
        <c:tickMarkSkip val="15"/>
        <c:noMultiLvlLbl val="0"/>
      </c:catAx>
      <c:valAx>
        <c:axId val="-17626606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661152"/>
        <c:crossesAt val="18"/>
        <c:crossBetween val="midCat"/>
        <c:majorUnit val="250"/>
      </c:valAx>
      <c:spPr>
        <a:noFill/>
        <a:ln>
          <a:noFill/>
        </a:ln>
        <a:effectLst/>
      </c:spPr>
    </c:plotArea>
    <c:legend>
      <c:legendPos val="r"/>
      <c:layout>
        <c:manualLayout>
          <c:xMode val="edge"/>
          <c:yMode val="edge"/>
          <c:x val="0.60762510658930935"/>
          <c:y val="0.20509952520087654"/>
          <c:w val="0.37884011912008286"/>
          <c:h val="0.5898009495982469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807813164156695E-2"/>
          <c:y val="6.3830011680880747E-2"/>
          <c:w val="0.6188281732771187"/>
          <c:h val="0.78145225337953272"/>
        </c:manualLayout>
      </c:layout>
      <c:lineChart>
        <c:grouping val="standard"/>
        <c:varyColors val="0"/>
        <c:ser>
          <c:idx val="1"/>
          <c:order val="0"/>
          <c:tx>
            <c:strRef>
              <c:f>'Figure 5'!$B$30</c:f>
              <c:strCache>
                <c:ptCount val="1"/>
                <c:pt idx="0">
                  <c:v>High Uptake</c:v>
                </c:pt>
              </c:strCache>
            </c:strRef>
          </c:tx>
          <c:spPr>
            <a:ln w="25400" cap="rnd">
              <a:solidFill>
                <a:srgbClr val="8B8B8B"/>
              </a:solidFill>
              <a:prstDash val="sysDot"/>
              <a:round/>
            </a:ln>
            <a:effectLst/>
          </c:spPr>
          <c:marker>
            <c:symbol val="none"/>
          </c:marker>
          <c:cat>
            <c:numRef>
              <c:f>'Figure 5'!$C$28:$AV$28</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5'!$C$30:$AV$30</c:f>
              <c:numCache>
                <c:formatCode>0.00</c:formatCode>
                <c:ptCount val="46"/>
                <c:pt idx="0">
                  <c:v>0.17842739726027398</c:v>
                </c:pt>
                <c:pt idx="1">
                  <c:v>0.16647945205479453</c:v>
                </c:pt>
                <c:pt idx="2">
                  <c:v>0.1325917808219178</c:v>
                </c:pt>
                <c:pt idx="3">
                  <c:v>0.107</c:v>
                </c:pt>
                <c:pt idx="4">
                  <c:v>8.3660273972602742E-2</c:v>
                </c:pt>
                <c:pt idx="5">
                  <c:v>8.2465753424657534E-2</c:v>
                </c:pt>
                <c:pt idx="6">
                  <c:v>4.4923287671232874E-2</c:v>
                </c:pt>
                <c:pt idx="7">
                  <c:v>2.5524590163934421E-2</c:v>
                </c:pt>
                <c:pt idx="8">
                  <c:v>0</c:v>
                </c:pt>
                <c:pt idx="9">
                  <c:v>3.6468493150684934E-2</c:v>
                </c:pt>
                <c:pt idx="10">
                  <c:v>4.5254794520547946E-2</c:v>
                </c:pt>
                <c:pt idx="11">
                  <c:v>0.51627049180327877</c:v>
                </c:pt>
                <c:pt idx="12">
                  <c:v>1.937172602739726</c:v>
                </c:pt>
                <c:pt idx="13">
                  <c:v>2.9652657534246578</c:v>
                </c:pt>
                <c:pt idx="14">
                  <c:v>4.9832191780821917</c:v>
                </c:pt>
                <c:pt idx="15">
                  <c:v>6.5237732240437163</c:v>
                </c:pt>
                <c:pt idx="16">
                  <c:v>9.755671232876713</c:v>
                </c:pt>
                <c:pt idx="17">
                  <c:v>10.845890410958905</c:v>
                </c:pt>
                <c:pt idx="18">
                  <c:v>12.328246575342467</c:v>
                </c:pt>
                <c:pt idx="19">
                  <c:v>12.490838797814208</c:v>
                </c:pt>
                <c:pt idx="20">
                  <c:v>13.333254794520547</c:v>
                </c:pt>
                <c:pt idx="21">
                  <c:v>14.555663013698631</c:v>
                </c:pt>
                <c:pt idx="22">
                  <c:v>15.563917808219179</c:v>
                </c:pt>
                <c:pt idx="23">
                  <c:v>16.381344262295084</c:v>
                </c:pt>
                <c:pt idx="24">
                  <c:v>17.207753424657533</c:v>
                </c:pt>
                <c:pt idx="25">
                  <c:v>18.851589041095892</c:v>
                </c:pt>
                <c:pt idx="26">
                  <c:v>20.495427397260276</c:v>
                </c:pt>
                <c:pt idx="27">
                  <c:v>22.11904918032787</c:v>
                </c:pt>
                <c:pt idx="28">
                  <c:v>23.783098630136987</c:v>
                </c:pt>
                <c:pt idx="29">
                  <c:v>25.426931506849314</c:v>
                </c:pt>
                <c:pt idx="30">
                  <c:v>26.522824657534247</c:v>
                </c:pt>
                <c:pt idx="31">
                  <c:v>27.037084699453551</c:v>
                </c:pt>
                <c:pt idx="32">
                  <c:v>27.618715068493152</c:v>
                </c:pt>
                <c:pt idx="33">
                  <c:v>28.166657534246575</c:v>
                </c:pt>
                <c:pt idx="34">
                  <c:v>28.440632876712328</c:v>
                </c:pt>
                <c:pt idx="35">
                  <c:v>28.403204918032788</c:v>
                </c:pt>
                <c:pt idx="36">
                  <c:v>28.440632876712328</c:v>
                </c:pt>
                <c:pt idx="37">
                  <c:v>28.440632876712328</c:v>
                </c:pt>
                <c:pt idx="38">
                  <c:v>28.440632876712328</c:v>
                </c:pt>
                <c:pt idx="39">
                  <c:v>28.403204918032788</c:v>
                </c:pt>
                <c:pt idx="40">
                  <c:v>28.440632876712328</c:v>
                </c:pt>
                <c:pt idx="41">
                  <c:v>28.440632876712328</c:v>
                </c:pt>
                <c:pt idx="42">
                  <c:v>28.440632876712328</c:v>
                </c:pt>
                <c:pt idx="43">
                  <c:v>28.403204918032788</c:v>
                </c:pt>
                <c:pt idx="44">
                  <c:v>28.440632876712328</c:v>
                </c:pt>
                <c:pt idx="45">
                  <c:v>28.440632876712328</c:v>
                </c:pt>
              </c:numCache>
            </c:numRef>
          </c:val>
          <c:smooth val="0"/>
        </c:ser>
        <c:ser>
          <c:idx val="2"/>
          <c:order val="1"/>
          <c:tx>
            <c:strRef>
              <c:f>'Figure 5'!$B$31</c:f>
              <c:strCache>
                <c:ptCount val="1"/>
                <c:pt idx="0">
                  <c:v>Low Uptake</c:v>
                </c:pt>
              </c:strCache>
            </c:strRef>
          </c:tx>
          <c:spPr>
            <a:ln w="38100" cap="rnd">
              <a:solidFill>
                <a:srgbClr val="FFFFFF">
                  <a:lumMod val="65000"/>
                </a:srgbClr>
              </a:solidFill>
              <a:prstDash val="dash"/>
              <a:round/>
            </a:ln>
            <a:effectLst/>
          </c:spPr>
          <c:marker>
            <c:symbol val="none"/>
          </c:marker>
          <c:cat>
            <c:numRef>
              <c:f>'Figure 5'!$C$28:$AV$28</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5'!$C$31:$AV$31</c:f>
              <c:numCache>
                <c:formatCode>0.00</c:formatCode>
                <c:ptCount val="46"/>
                <c:pt idx="0">
                  <c:v>0.17842739726027398</c:v>
                </c:pt>
                <c:pt idx="1">
                  <c:v>0.16647945205479453</c:v>
                </c:pt>
                <c:pt idx="2">
                  <c:v>0.1325917808219178</c:v>
                </c:pt>
                <c:pt idx="3">
                  <c:v>0.107</c:v>
                </c:pt>
                <c:pt idx="4">
                  <c:v>8.3660273972602742E-2</c:v>
                </c:pt>
                <c:pt idx="5">
                  <c:v>8.2465753424657534E-2</c:v>
                </c:pt>
                <c:pt idx="6">
                  <c:v>4.4923287671232874E-2</c:v>
                </c:pt>
                <c:pt idx="7">
                  <c:v>2.5524590163934421E-2</c:v>
                </c:pt>
                <c:pt idx="8">
                  <c:v>0</c:v>
                </c:pt>
                <c:pt idx="9">
                  <c:v>3.6468493150684934E-2</c:v>
                </c:pt>
                <c:pt idx="10">
                  <c:v>4.5254794520547946E-2</c:v>
                </c:pt>
                <c:pt idx="11">
                  <c:v>0.51627049180327877</c:v>
                </c:pt>
                <c:pt idx="12">
                  <c:v>1.937172602739726</c:v>
                </c:pt>
                <c:pt idx="13">
                  <c:v>2.9652657534246578</c:v>
                </c:pt>
                <c:pt idx="14">
                  <c:v>4.9832191780821917</c:v>
                </c:pt>
                <c:pt idx="15">
                  <c:v>6.5237732240437163</c:v>
                </c:pt>
                <c:pt idx="16">
                  <c:v>9.755671232876713</c:v>
                </c:pt>
                <c:pt idx="17">
                  <c:v>10.845890410958905</c:v>
                </c:pt>
                <c:pt idx="18">
                  <c:v>12.328246575342467</c:v>
                </c:pt>
                <c:pt idx="19">
                  <c:v>12.490838797814208</c:v>
                </c:pt>
                <c:pt idx="20">
                  <c:v>13.333254794520547</c:v>
                </c:pt>
                <c:pt idx="21">
                  <c:v>14.555663013698631</c:v>
                </c:pt>
                <c:pt idx="22">
                  <c:v>15.563917808219179</c:v>
                </c:pt>
                <c:pt idx="23">
                  <c:v>16.381344262295084</c:v>
                </c:pt>
                <c:pt idx="24">
                  <c:v>17.207753424657533</c:v>
                </c:pt>
                <c:pt idx="25">
                  <c:v>18.851589041095892</c:v>
                </c:pt>
                <c:pt idx="26">
                  <c:v>20.495427397260276</c:v>
                </c:pt>
                <c:pt idx="27">
                  <c:v>22.11904918032787</c:v>
                </c:pt>
                <c:pt idx="28">
                  <c:v>23.235150684931508</c:v>
                </c:pt>
                <c:pt idx="29">
                  <c:v>23.783098630136987</c:v>
                </c:pt>
                <c:pt idx="30">
                  <c:v>24.331043835616438</c:v>
                </c:pt>
                <c:pt idx="31">
                  <c:v>24.851289617486341</c:v>
                </c:pt>
                <c:pt idx="32">
                  <c:v>25.152961643835617</c:v>
                </c:pt>
                <c:pt idx="33">
                  <c:v>25.152961643835617</c:v>
                </c:pt>
                <c:pt idx="34">
                  <c:v>25.152961643835617</c:v>
                </c:pt>
                <c:pt idx="35">
                  <c:v>25.124516393442622</c:v>
                </c:pt>
                <c:pt idx="36">
                  <c:v>25.152961643835617</c:v>
                </c:pt>
                <c:pt idx="37">
                  <c:v>25.152961643835617</c:v>
                </c:pt>
                <c:pt idx="38">
                  <c:v>25.152961643835617</c:v>
                </c:pt>
                <c:pt idx="39">
                  <c:v>25.124516393442622</c:v>
                </c:pt>
                <c:pt idx="40">
                  <c:v>25.152224657534248</c:v>
                </c:pt>
                <c:pt idx="41">
                  <c:v>25.149243835616439</c:v>
                </c:pt>
                <c:pt idx="42">
                  <c:v>25.150654794520552</c:v>
                </c:pt>
                <c:pt idx="43">
                  <c:v>25.124426229508195</c:v>
                </c:pt>
                <c:pt idx="44">
                  <c:v>25.152961643835617</c:v>
                </c:pt>
                <c:pt idx="45">
                  <c:v>25.152961643835617</c:v>
                </c:pt>
              </c:numCache>
            </c:numRef>
          </c:val>
          <c:smooth val="0"/>
        </c:ser>
        <c:ser>
          <c:idx val="0"/>
          <c:order val="2"/>
          <c:tx>
            <c:strRef>
              <c:f>'Figure 5'!$B$32</c:f>
              <c:strCache>
                <c:ptCount val="1"/>
                <c:pt idx="0">
                  <c:v>No IRA</c:v>
                </c:pt>
              </c:strCache>
            </c:strRef>
          </c:tx>
          <c:spPr>
            <a:ln w="22225" cap="rnd">
              <a:solidFill>
                <a:srgbClr val="8B8B8B"/>
              </a:solidFill>
              <a:prstDash val="solid"/>
              <a:round/>
            </a:ln>
            <a:effectLst/>
          </c:spPr>
          <c:marker>
            <c:symbol val="none"/>
          </c:marker>
          <c:cat>
            <c:numRef>
              <c:f>'Figure 5'!$C$28:$AV$28</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5'!$C$32:$AV$32</c:f>
              <c:numCache>
                <c:formatCode>0.00</c:formatCode>
                <c:ptCount val="46"/>
                <c:pt idx="0">
                  <c:v>0.17842739726027398</c:v>
                </c:pt>
                <c:pt idx="1">
                  <c:v>0.16647945205479453</c:v>
                </c:pt>
                <c:pt idx="2">
                  <c:v>0.1325917808219178</c:v>
                </c:pt>
                <c:pt idx="3">
                  <c:v>0.107</c:v>
                </c:pt>
                <c:pt idx="4">
                  <c:v>8.3660273972602742E-2</c:v>
                </c:pt>
                <c:pt idx="5">
                  <c:v>8.2465753424657534E-2</c:v>
                </c:pt>
                <c:pt idx="6">
                  <c:v>4.4923287671232874E-2</c:v>
                </c:pt>
                <c:pt idx="7">
                  <c:v>2.5524590163934421E-2</c:v>
                </c:pt>
                <c:pt idx="8">
                  <c:v>0</c:v>
                </c:pt>
                <c:pt idx="9">
                  <c:v>3.6468493150684934E-2</c:v>
                </c:pt>
                <c:pt idx="10">
                  <c:v>4.5254794520547946E-2</c:v>
                </c:pt>
                <c:pt idx="11">
                  <c:v>0.51627049180327877</c:v>
                </c:pt>
                <c:pt idx="12">
                  <c:v>1.937172602739726</c:v>
                </c:pt>
                <c:pt idx="13">
                  <c:v>2.9652657534246578</c:v>
                </c:pt>
                <c:pt idx="14">
                  <c:v>4.9832191780821917</c:v>
                </c:pt>
                <c:pt idx="15">
                  <c:v>6.5237732240437163</c:v>
                </c:pt>
                <c:pt idx="16">
                  <c:v>9.755671232876713</c:v>
                </c:pt>
                <c:pt idx="17">
                  <c:v>10.845890410958905</c:v>
                </c:pt>
                <c:pt idx="18">
                  <c:v>12.328246575342467</c:v>
                </c:pt>
                <c:pt idx="19">
                  <c:v>12.490838797814208</c:v>
                </c:pt>
                <c:pt idx="20">
                  <c:v>13.333254794520547</c:v>
                </c:pt>
                <c:pt idx="21">
                  <c:v>14.555663013698631</c:v>
                </c:pt>
                <c:pt idx="22">
                  <c:v>15.563917808219179</c:v>
                </c:pt>
                <c:pt idx="23">
                  <c:v>16.381344262295084</c:v>
                </c:pt>
                <c:pt idx="24">
                  <c:v>17.207753424657533</c:v>
                </c:pt>
                <c:pt idx="25">
                  <c:v>18.851589041095892</c:v>
                </c:pt>
                <c:pt idx="26">
                  <c:v>20.495427397260276</c:v>
                </c:pt>
                <c:pt idx="27">
                  <c:v>22.11904918032787</c:v>
                </c:pt>
                <c:pt idx="28">
                  <c:v>23.235150684931508</c:v>
                </c:pt>
                <c:pt idx="29">
                  <c:v>23.783098630136987</c:v>
                </c:pt>
                <c:pt idx="30">
                  <c:v>24.331043835616438</c:v>
                </c:pt>
                <c:pt idx="31">
                  <c:v>24.851289617486341</c:v>
                </c:pt>
                <c:pt idx="32">
                  <c:v>25.152961643835617</c:v>
                </c:pt>
                <c:pt idx="33">
                  <c:v>25.152961643835617</c:v>
                </c:pt>
                <c:pt idx="34">
                  <c:v>25.152961643835617</c:v>
                </c:pt>
                <c:pt idx="35">
                  <c:v>25.124516393442622</c:v>
                </c:pt>
                <c:pt idx="36">
                  <c:v>25.152961643835617</c:v>
                </c:pt>
                <c:pt idx="37">
                  <c:v>25.152961643835617</c:v>
                </c:pt>
                <c:pt idx="38">
                  <c:v>25.152961643835617</c:v>
                </c:pt>
                <c:pt idx="39">
                  <c:v>25.124516393442622</c:v>
                </c:pt>
                <c:pt idx="40">
                  <c:v>25.152912328767123</c:v>
                </c:pt>
                <c:pt idx="41">
                  <c:v>25.152495890410957</c:v>
                </c:pt>
                <c:pt idx="42">
                  <c:v>25.152665753424657</c:v>
                </c:pt>
                <c:pt idx="43">
                  <c:v>25.124259562841534</c:v>
                </c:pt>
                <c:pt idx="44">
                  <c:v>25.152961643835617</c:v>
                </c:pt>
                <c:pt idx="45">
                  <c:v>25.152961643835617</c:v>
                </c:pt>
              </c:numCache>
            </c:numRef>
          </c:val>
          <c:smooth val="0"/>
        </c:ser>
        <c:ser>
          <c:idx val="4"/>
          <c:order val="3"/>
          <c:tx>
            <c:strRef>
              <c:f>'Figure 5'!$B$29</c:f>
              <c:strCache>
                <c:ptCount val="1"/>
                <c:pt idx="0">
                  <c:v>Reference</c:v>
                </c:pt>
              </c:strCache>
            </c:strRef>
          </c:tx>
          <c:spPr>
            <a:ln w="28575" cap="rnd">
              <a:solidFill>
                <a:srgbClr val="000000"/>
              </a:solidFill>
              <a:prstDash val="solid"/>
              <a:round/>
            </a:ln>
            <a:effectLst/>
          </c:spPr>
          <c:marker>
            <c:symbol val="none"/>
          </c:marker>
          <c:cat>
            <c:numRef>
              <c:f>'Figure 5'!$C$28:$AV$28</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5'!$C$29:$AV$29</c:f>
              <c:numCache>
                <c:formatCode>0.00</c:formatCode>
                <c:ptCount val="46"/>
                <c:pt idx="0">
                  <c:v>0.17842739726027398</c:v>
                </c:pt>
                <c:pt idx="1">
                  <c:v>0.16647945205479453</c:v>
                </c:pt>
                <c:pt idx="2">
                  <c:v>0.1325917808219178</c:v>
                </c:pt>
                <c:pt idx="3">
                  <c:v>0.107</c:v>
                </c:pt>
                <c:pt idx="4">
                  <c:v>8.3660273972602742E-2</c:v>
                </c:pt>
                <c:pt idx="5">
                  <c:v>8.2465753424657534E-2</c:v>
                </c:pt>
                <c:pt idx="6">
                  <c:v>4.4923287671232874E-2</c:v>
                </c:pt>
                <c:pt idx="7">
                  <c:v>2.5524590163934421E-2</c:v>
                </c:pt>
                <c:pt idx="8">
                  <c:v>0</c:v>
                </c:pt>
                <c:pt idx="9">
                  <c:v>3.6468493150684934E-2</c:v>
                </c:pt>
                <c:pt idx="10">
                  <c:v>4.5254794520547946E-2</c:v>
                </c:pt>
                <c:pt idx="11">
                  <c:v>0.51627049180327877</c:v>
                </c:pt>
                <c:pt idx="12">
                  <c:v>1.937172602739726</c:v>
                </c:pt>
                <c:pt idx="13">
                  <c:v>2.9652657534246578</c:v>
                </c:pt>
                <c:pt idx="14">
                  <c:v>4.9832191780821917</c:v>
                </c:pt>
                <c:pt idx="15">
                  <c:v>6.5237732240437163</c:v>
                </c:pt>
                <c:pt idx="16">
                  <c:v>9.755671232876713</c:v>
                </c:pt>
                <c:pt idx="17">
                  <c:v>10.845890410958905</c:v>
                </c:pt>
                <c:pt idx="18">
                  <c:v>12.328246575342467</c:v>
                </c:pt>
                <c:pt idx="19">
                  <c:v>12.490838797814208</c:v>
                </c:pt>
                <c:pt idx="20">
                  <c:v>13.333254794520547</c:v>
                </c:pt>
                <c:pt idx="21">
                  <c:v>14.555663013698631</c:v>
                </c:pt>
                <c:pt idx="22">
                  <c:v>15.563917808219179</c:v>
                </c:pt>
                <c:pt idx="23">
                  <c:v>16.381344262295084</c:v>
                </c:pt>
                <c:pt idx="24">
                  <c:v>17.207753424657533</c:v>
                </c:pt>
                <c:pt idx="25">
                  <c:v>18.851589041095892</c:v>
                </c:pt>
                <c:pt idx="26">
                  <c:v>20.495427397260276</c:v>
                </c:pt>
                <c:pt idx="27">
                  <c:v>22.11904918032787</c:v>
                </c:pt>
                <c:pt idx="28">
                  <c:v>23.783098630136987</c:v>
                </c:pt>
                <c:pt idx="29">
                  <c:v>25.152961643835617</c:v>
                </c:pt>
                <c:pt idx="30">
                  <c:v>25.974876712328768</c:v>
                </c:pt>
                <c:pt idx="31">
                  <c:v>26.490636612021859</c:v>
                </c:pt>
                <c:pt idx="32">
                  <c:v>27.070769863013698</c:v>
                </c:pt>
                <c:pt idx="33">
                  <c:v>27.344739726027399</c:v>
                </c:pt>
                <c:pt idx="34">
                  <c:v>27.344739726027399</c:v>
                </c:pt>
                <c:pt idx="35">
                  <c:v>27.310308743169401</c:v>
                </c:pt>
                <c:pt idx="36">
                  <c:v>27.344739726027399</c:v>
                </c:pt>
                <c:pt idx="37">
                  <c:v>27.344739726027399</c:v>
                </c:pt>
                <c:pt idx="38">
                  <c:v>27.344739726027399</c:v>
                </c:pt>
                <c:pt idx="39">
                  <c:v>27.310308743169401</c:v>
                </c:pt>
                <c:pt idx="40">
                  <c:v>27.344739726027399</c:v>
                </c:pt>
                <c:pt idx="41">
                  <c:v>27.344739726027399</c:v>
                </c:pt>
                <c:pt idx="42">
                  <c:v>27.344739726027399</c:v>
                </c:pt>
                <c:pt idx="43">
                  <c:v>27.310308743169401</c:v>
                </c:pt>
                <c:pt idx="44">
                  <c:v>27.344739726027399</c:v>
                </c:pt>
                <c:pt idx="45">
                  <c:v>27.344739726027399</c:v>
                </c:pt>
              </c:numCache>
            </c:numRef>
          </c:val>
          <c:smooth val="0"/>
          <c:extLst xmlns:c16r2="http://schemas.microsoft.com/office/drawing/2015/06/chart">
            <c:ext xmlns:c16="http://schemas.microsoft.com/office/drawing/2014/chart" uri="{C3380CC4-5D6E-409C-BE32-E72D297353CC}">
              <c16:uniqueId val="{00000002-72B2-4ED5-B729-B7C5DE82A477}"/>
            </c:ext>
          </c:extLst>
        </c:ser>
        <c:dLbls>
          <c:showLegendKey val="0"/>
          <c:showVal val="0"/>
          <c:showCatName val="0"/>
          <c:showSerName val="0"/>
          <c:showPercent val="0"/>
          <c:showBubbleSize val="0"/>
        </c:dLbls>
        <c:smooth val="0"/>
        <c:axId val="-1627064960"/>
        <c:axId val="-1616183312"/>
        <c:extLst/>
      </c:lineChart>
      <c:catAx>
        <c:axId val="-162706496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16183312"/>
        <c:crosses val="autoZero"/>
        <c:auto val="1"/>
        <c:lblAlgn val="ctr"/>
        <c:lblOffset val="100"/>
        <c:tickLblSkip val="15"/>
        <c:tickMarkSkip val="15"/>
        <c:noMultiLvlLbl val="0"/>
      </c:catAx>
      <c:valAx>
        <c:axId val="-16161833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64960"/>
        <c:crossesAt val="18"/>
        <c:crossBetween val="midCat"/>
      </c:valAx>
      <c:spPr>
        <a:noFill/>
        <a:ln>
          <a:noFill/>
        </a:ln>
        <a:effectLst/>
      </c:spPr>
    </c:plotArea>
    <c:legend>
      <c:legendPos val="r"/>
      <c:layout>
        <c:manualLayout>
          <c:xMode val="edge"/>
          <c:yMode val="edge"/>
          <c:x val="0.70245421397894925"/>
          <c:y val="0.29764337184433209"/>
          <c:w val="0.28643332241048669"/>
          <c:h val="0.36902084451331651"/>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66362798941381"/>
          <c:y val="0.20689817226500007"/>
          <c:w val="0.5741875820209974"/>
          <c:h val="0.63521024715660546"/>
        </c:manualLayout>
      </c:layout>
      <c:lineChart>
        <c:grouping val="standard"/>
        <c:varyColors val="0"/>
        <c:ser>
          <c:idx val="3"/>
          <c:order val="0"/>
          <c:tx>
            <c:strRef>
              <c:f>'Figure 6'!$F$8</c:f>
              <c:strCache>
                <c:ptCount val="1"/>
                <c:pt idx="0">
                  <c:v>No IRA</c:v>
                </c:pt>
              </c:strCache>
            </c:strRef>
          </c:tx>
          <c:spPr>
            <a:ln w="22225">
              <a:solidFill>
                <a:srgbClr val="8B8B8B"/>
              </a:solidFill>
            </a:ln>
          </c:spPr>
          <c:marker>
            <c:symbol val="none"/>
          </c:marker>
          <c:cat>
            <c:numRef>
              <c:f>'Figure 6'!$B$9:$B$49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'Figure 6'!$F$9:$F$49</c:f>
              <c:numCache>
                <c:formatCode>0.0%</c:formatCode>
                <c:ptCount val="41"/>
                <c:pt idx="0">
                  <c:v>5.2421852608611234E-5</c:v>
                </c:pt>
                <c:pt idx="1">
                  <c:v>1.4050629154795824E-3</c:v>
                </c:pt>
                <c:pt idx="2">
                  <c:v>4.6541257123977869E-3</c:v>
                </c:pt>
                <c:pt idx="3">
                  <c:v>6.542938948699401E-3</c:v>
                </c:pt>
                <c:pt idx="4">
                  <c:v>6.4773289564199433E-3</c:v>
                </c:pt>
                <c:pt idx="5">
                  <c:v>7.0861397691694477E-3</c:v>
                </c:pt>
                <c:pt idx="6">
                  <c:v>7.8677914014236884E-3</c:v>
                </c:pt>
                <c:pt idx="7">
                  <c:v>1.3086505551018989E-2</c:v>
                </c:pt>
                <c:pt idx="8">
                  <c:v>2.1791285306564313E-2</c:v>
                </c:pt>
                <c:pt idx="9">
                  <c:v>1.7046215963487966E-2</c:v>
                </c:pt>
                <c:pt idx="10">
                  <c:v>2.2418677859391396E-2</c:v>
                </c:pt>
                <c:pt idx="11">
                  <c:v>4.4591876480119655E-2</c:v>
                </c:pt>
                <c:pt idx="12">
                  <c:v>6.1231541600639469E-2</c:v>
                </c:pt>
                <c:pt idx="13">
                  <c:v>6.3284610422585472E-2</c:v>
                </c:pt>
                <c:pt idx="14">
                  <c:v>6.8861933333333333E-2</c:v>
                </c:pt>
                <c:pt idx="15">
                  <c:v>7.6929724602646604E-2</c:v>
                </c:pt>
                <c:pt idx="16">
                  <c:v>8.3932772125217936E-2</c:v>
                </c:pt>
                <c:pt idx="17">
                  <c:v>9.3681876248812607E-2</c:v>
                </c:pt>
                <c:pt idx="18">
                  <c:v>0.10378691717567873</c:v>
                </c:pt>
                <c:pt idx="19">
                  <c:v>0.11376824980043146</c:v>
                </c:pt>
                <c:pt idx="20">
                  <c:v>0.1219617847936432</c:v>
                </c:pt>
                <c:pt idx="21">
                  <c:v>0.12577806530786467</c:v>
                </c:pt>
                <c:pt idx="22">
                  <c:v>0.1310247378165752</c:v>
                </c:pt>
                <c:pt idx="23">
                  <c:v>0.13705215617324545</c:v>
                </c:pt>
                <c:pt idx="24">
                  <c:v>0.14294584007379976</c:v>
                </c:pt>
                <c:pt idx="25">
                  <c:v>0.1483533236035558</c:v>
                </c:pt>
                <c:pt idx="26">
                  <c:v>0.15388776974628376</c:v>
                </c:pt>
                <c:pt idx="27">
                  <c:v>0.15779070223104655</c:v>
                </c:pt>
                <c:pt idx="28">
                  <c:v>0.16223268834166243</c:v>
                </c:pt>
                <c:pt idx="29">
                  <c:v>0.16856472813603812</c:v>
                </c:pt>
                <c:pt idx="30">
                  <c:v>0.17020219146996768</c:v>
                </c:pt>
                <c:pt idx="31">
                  <c:v>0.17182808862614257</c:v>
                </c:pt>
                <c:pt idx="32">
                  <c:v>0.17466891681840388</c:v>
                </c:pt>
                <c:pt idx="33">
                  <c:v>0.17622556990376648</c:v>
                </c:pt>
                <c:pt idx="34">
                  <c:v>0.17591524611660281</c:v>
                </c:pt>
                <c:pt idx="35">
                  <c:v>0.17666289472532559</c:v>
                </c:pt>
                <c:pt idx="36">
                  <c:v>0.17722153903484256</c:v>
                </c:pt>
                <c:pt idx="37">
                  <c:v>0.17735282090680413</c:v>
                </c:pt>
                <c:pt idx="38">
                  <c:v>0.17752099128244386</c:v>
                </c:pt>
                <c:pt idx="39">
                  <c:v>0.17822044157136976</c:v>
                </c:pt>
                <c:pt idx="40">
                  <c:v>0.17935227390606601</c:v>
                </c:pt>
              </c:numCache>
            </c:numRef>
          </c:val>
          <c:smooth val="0"/>
        </c:ser>
        <c:ser>
          <c:idx val="2"/>
          <c:order val="1"/>
          <c:tx>
            <c:strRef>
              <c:f>'Figure 6'!$E$8</c:f>
              <c:strCache>
                <c:ptCount val="1"/>
                <c:pt idx="0">
                  <c:v>Low Uptake</c:v>
                </c:pt>
              </c:strCache>
            </c:strRef>
          </c:tx>
          <c:spPr>
            <a:ln w="22225">
              <a:solidFill>
                <a:srgbClr val="FFFFFF">
                  <a:lumMod val="65000"/>
                </a:srgbClr>
              </a:solidFill>
              <a:prstDash val="dash"/>
            </a:ln>
          </c:spPr>
          <c:marker>
            <c:symbol val="none"/>
          </c:marker>
          <c:cat>
            <c:numRef>
              <c:f>'Figure 6'!$B$9:$B$49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'Figure 6'!$E$9:$E$49</c:f>
              <c:numCache>
                <c:formatCode>0.0%</c:formatCode>
                <c:ptCount val="41"/>
                <c:pt idx="0">
                  <c:v>5.2421852608611234E-5</c:v>
                </c:pt>
                <c:pt idx="1">
                  <c:v>1.4050629154795824E-3</c:v>
                </c:pt>
                <c:pt idx="2">
                  <c:v>4.6541257123977869E-3</c:v>
                </c:pt>
                <c:pt idx="3">
                  <c:v>6.542938948699401E-3</c:v>
                </c:pt>
                <c:pt idx="4">
                  <c:v>6.4773289564199433E-3</c:v>
                </c:pt>
                <c:pt idx="5">
                  <c:v>7.0861397691694477E-3</c:v>
                </c:pt>
                <c:pt idx="6">
                  <c:v>7.8677914014236884E-3</c:v>
                </c:pt>
                <c:pt idx="7">
                  <c:v>1.3086505551018989E-2</c:v>
                </c:pt>
                <c:pt idx="8">
                  <c:v>2.1791285306564313E-2</c:v>
                </c:pt>
                <c:pt idx="9">
                  <c:v>1.7046215963487966E-2</c:v>
                </c:pt>
                <c:pt idx="10">
                  <c:v>2.2418677859391396E-2</c:v>
                </c:pt>
                <c:pt idx="11">
                  <c:v>4.4591876480119655E-2</c:v>
                </c:pt>
                <c:pt idx="12">
                  <c:v>6.1194853456738189E-2</c:v>
                </c:pt>
                <c:pt idx="13">
                  <c:v>6.4008996634846507E-2</c:v>
                </c:pt>
                <c:pt idx="14">
                  <c:v>7.0911818836520771E-2</c:v>
                </c:pt>
                <c:pt idx="15">
                  <c:v>8.039696658233185E-2</c:v>
                </c:pt>
                <c:pt idx="16">
                  <c:v>8.9392658872705894E-2</c:v>
                </c:pt>
                <c:pt idx="17">
                  <c:v>9.9886563159659894E-2</c:v>
                </c:pt>
                <c:pt idx="18">
                  <c:v>0.11164246359570128</c:v>
                </c:pt>
                <c:pt idx="19">
                  <c:v>0.12281601820370688</c:v>
                </c:pt>
                <c:pt idx="20">
                  <c:v>0.13134322608071844</c:v>
                </c:pt>
                <c:pt idx="21">
                  <c:v>0.13549483396799189</c:v>
                </c:pt>
                <c:pt idx="22">
                  <c:v>0.14135756661706117</c:v>
                </c:pt>
                <c:pt idx="23">
                  <c:v>0.14655707707466167</c:v>
                </c:pt>
                <c:pt idx="24">
                  <c:v>0.15179497121922195</c:v>
                </c:pt>
                <c:pt idx="25">
                  <c:v>0.1562881588816685</c:v>
                </c:pt>
                <c:pt idx="26">
                  <c:v>0.16072969025500672</c:v>
                </c:pt>
                <c:pt idx="27">
                  <c:v>0.16340161950734533</c:v>
                </c:pt>
                <c:pt idx="28">
                  <c:v>0.1653732959075852</c:v>
                </c:pt>
                <c:pt idx="29">
                  <c:v>0.16908238372692583</c:v>
                </c:pt>
                <c:pt idx="30">
                  <c:v>0.17274846358979604</c:v>
                </c:pt>
                <c:pt idx="31">
                  <c:v>0.17395501238687816</c:v>
                </c:pt>
                <c:pt idx="32">
                  <c:v>0.17562223252800033</c:v>
                </c:pt>
                <c:pt idx="33">
                  <c:v>0.17818334687039949</c:v>
                </c:pt>
                <c:pt idx="34">
                  <c:v>0.17834668434176057</c:v>
                </c:pt>
                <c:pt idx="35">
                  <c:v>0.17879131125894127</c:v>
                </c:pt>
                <c:pt idx="36">
                  <c:v>0.17912643749611487</c:v>
                </c:pt>
                <c:pt idx="37">
                  <c:v>0.17914693173599391</c:v>
                </c:pt>
                <c:pt idx="38">
                  <c:v>0.17922538155969056</c:v>
                </c:pt>
                <c:pt idx="39">
                  <c:v>0.17980118919447979</c:v>
                </c:pt>
                <c:pt idx="40">
                  <c:v>0.18005340071850454</c:v>
                </c:pt>
              </c:numCache>
            </c:numRef>
          </c:val>
          <c:smooth val="0"/>
        </c:ser>
        <c:ser>
          <c:idx val="1"/>
          <c:order val="2"/>
          <c:tx>
            <c:strRef>
              <c:f>'Figure 6'!$D$8</c:f>
              <c:strCache>
                <c:ptCount val="1"/>
                <c:pt idx="0">
                  <c:v>High Uptake</c:v>
                </c:pt>
              </c:strCache>
            </c:strRef>
          </c:tx>
          <c:spPr>
            <a:ln w="25400">
              <a:solidFill>
                <a:srgbClr val="8B8B8B"/>
              </a:solidFill>
              <a:prstDash val="sysDot"/>
            </a:ln>
          </c:spPr>
          <c:marker>
            <c:symbol val="none"/>
          </c:marker>
          <c:cat>
            <c:numRef>
              <c:f>'Figure 6'!$B$9:$B$49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'Figure 6'!$D$9:$D$49</c:f>
              <c:numCache>
                <c:formatCode>0.0%</c:formatCode>
                <c:ptCount val="41"/>
                <c:pt idx="0">
                  <c:v>5.2421852608611234E-5</c:v>
                </c:pt>
                <c:pt idx="1">
                  <c:v>1.4050629154795824E-3</c:v>
                </c:pt>
                <c:pt idx="2">
                  <c:v>4.6541257123977869E-3</c:v>
                </c:pt>
                <c:pt idx="3">
                  <c:v>6.542938948699401E-3</c:v>
                </c:pt>
                <c:pt idx="4">
                  <c:v>6.4773289564199433E-3</c:v>
                </c:pt>
                <c:pt idx="5">
                  <c:v>7.0861397691694477E-3</c:v>
                </c:pt>
                <c:pt idx="6">
                  <c:v>7.8677914014236884E-3</c:v>
                </c:pt>
                <c:pt idx="7">
                  <c:v>1.3086505551018989E-2</c:v>
                </c:pt>
                <c:pt idx="8">
                  <c:v>2.1791285306564313E-2</c:v>
                </c:pt>
                <c:pt idx="9">
                  <c:v>1.7046215963487966E-2</c:v>
                </c:pt>
                <c:pt idx="10">
                  <c:v>2.2418677859391396E-2</c:v>
                </c:pt>
                <c:pt idx="11">
                  <c:v>4.4591876480119655E-2</c:v>
                </c:pt>
                <c:pt idx="12">
                  <c:v>6.1128633032990917E-2</c:v>
                </c:pt>
                <c:pt idx="13">
                  <c:v>6.6254102300034326E-2</c:v>
                </c:pt>
                <c:pt idx="14">
                  <c:v>7.9098219222800345E-2</c:v>
                </c:pt>
                <c:pt idx="15">
                  <c:v>9.3591904345596874E-2</c:v>
                </c:pt>
                <c:pt idx="16">
                  <c:v>0.1101060546875</c:v>
                </c:pt>
                <c:pt idx="17">
                  <c:v>0.12509638317389596</c:v>
                </c:pt>
                <c:pt idx="18">
                  <c:v>0.14081706961840956</c:v>
                </c:pt>
                <c:pt idx="19">
                  <c:v>0.15545306568958248</c:v>
                </c:pt>
                <c:pt idx="20">
                  <c:v>0.16713221071040568</c:v>
                </c:pt>
                <c:pt idx="21">
                  <c:v>0.17262796205377934</c:v>
                </c:pt>
                <c:pt idx="22">
                  <c:v>0.1755390833778728</c:v>
                </c:pt>
                <c:pt idx="23">
                  <c:v>0.17829467729147913</c:v>
                </c:pt>
                <c:pt idx="24">
                  <c:v>0.17979042237642101</c:v>
                </c:pt>
                <c:pt idx="25">
                  <c:v>0.18134632176016957</c:v>
                </c:pt>
                <c:pt idx="26">
                  <c:v>0.18275312254374204</c:v>
                </c:pt>
                <c:pt idx="27">
                  <c:v>0.18308954176801884</c:v>
                </c:pt>
                <c:pt idx="28">
                  <c:v>0.18195540052485254</c:v>
                </c:pt>
                <c:pt idx="29">
                  <c:v>0.183391658491248</c:v>
                </c:pt>
                <c:pt idx="30">
                  <c:v>0.18133048143387878</c:v>
                </c:pt>
                <c:pt idx="31">
                  <c:v>0.18252624542416043</c:v>
                </c:pt>
                <c:pt idx="32">
                  <c:v>0.18370236487129241</c:v>
                </c:pt>
                <c:pt idx="33">
                  <c:v>0.18385181671568163</c:v>
                </c:pt>
                <c:pt idx="34">
                  <c:v>0.18439352555651575</c:v>
                </c:pt>
                <c:pt idx="35">
                  <c:v>0.18428383722094302</c:v>
                </c:pt>
                <c:pt idx="36">
                  <c:v>0.18392378990731204</c:v>
                </c:pt>
                <c:pt idx="37">
                  <c:v>0.18391690588634749</c:v>
                </c:pt>
                <c:pt idx="38">
                  <c:v>0.18976357359556439</c:v>
                </c:pt>
                <c:pt idx="39">
                  <c:v>0.18940036601115173</c:v>
                </c:pt>
                <c:pt idx="40">
                  <c:v>0.18990768519251014</c:v>
                </c:pt>
              </c:numCache>
            </c:numRef>
          </c:val>
          <c:smooth val="0"/>
        </c:ser>
        <c:ser>
          <c:idx val="0"/>
          <c:order val="3"/>
          <c:tx>
            <c:strRef>
              <c:f>'Figure 6'!$C$8</c:f>
              <c:strCache>
                <c:ptCount val="1"/>
                <c:pt idx="0">
                  <c:v>Reference</c:v>
                </c:pt>
              </c:strCache>
            </c:strRef>
          </c:tx>
          <c:spPr>
            <a:ln w="34925">
              <a:solidFill>
                <a:srgbClr val="000000"/>
              </a:solidFill>
              <a:prstDash val="solid"/>
            </a:ln>
          </c:spPr>
          <c:marker>
            <c:symbol val="none"/>
          </c:marker>
          <c:cat>
            <c:numRef>
              <c:f>'Figure 6'!$B$9:$B$49</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'Figure 6'!$C$9:$C$49</c:f>
              <c:numCache>
                <c:formatCode>0.0%</c:formatCode>
                <c:ptCount val="41"/>
                <c:pt idx="0">
                  <c:v>5.2421852608611234E-5</c:v>
                </c:pt>
                <c:pt idx="1">
                  <c:v>1.4050629154795824E-3</c:v>
                </c:pt>
                <c:pt idx="2">
                  <c:v>4.6541257123977869E-3</c:v>
                </c:pt>
                <c:pt idx="3">
                  <c:v>6.542938948699401E-3</c:v>
                </c:pt>
                <c:pt idx="4">
                  <c:v>6.4773289564199433E-3</c:v>
                </c:pt>
                <c:pt idx="5">
                  <c:v>7.0861397691694477E-3</c:v>
                </c:pt>
                <c:pt idx="6">
                  <c:v>7.8677914014236884E-3</c:v>
                </c:pt>
                <c:pt idx="7">
                  <c:v>1.3086505551018989E-2</c:v>
                </c:pt>
                <c:pt idx="8">
                  <c:v>2.1791285306564313E-2</c:v>
                </c:pt>
                <c:pt idx="9">
                  <c:v>1.7046215963487966E-2</c:v>
                </c:pt>
                <c:pt idx="10">
                  <c:v>2.2418677859391396E-2</c:v>
                </c:pt>
                <c:pt idx="11">
                  <c:v>4.4591876480119655E-2</c:v>
                </c:pt>
                <c:pt idx="12">
                  <c:v>6.4399122930312303E-2</c:v>
                </c:pt>
                <c:pt idx="13">
                  <c:v>6.8524645324323952E-2</c:v>
                </c:pt>
                <c:pt idx="14">
                  <c:v>7.6265957588424013E-2</c:v>
                </c:pt>
                <c:pt idx="15">
                  <c:v>8.8653488753899196E-2</c:v>
                </c:pt>
                <c:pt idx="16">
                  <c:v>0.10125776073459593</c:v>
                </c:pt>
                <c:pt idx="17">
                  <c:v>0.11377125669237675</c:v>
                </c:pt>
                <c:pt idx="18">
                  <c:v>0.12744205747263365</c:v>
                </c:pt>
                <c:pt idx="19">
                  <c:v>0.14054956797045048</c:v>
                </c:pt>
                <c:pt idx="20">
                  <c:v>0.15083902769116458</c:v>
                </c:pt>
                <c:pt idx="21">
                  <c:v>0.15594257378229223</c:v>
                </c:pt>
                <c:pt idx="22">
                  <c:v>0.16241433740661224</c:v>
                </c:pt>
                <c:pt idx="23">
                  <c:v>0.1667077061545798</c:v>
                </c:pt>
                <c:pt idx="24">
                  <c:v>0.17054672834540091</c:v>
                </c:pt>
                <c:pt idx="25">
                  <c:v>0.17404482710401725</c:v>
                </c:pt>
                <c:pt idx="26">
                  <c:v>0.17662942333328932</c:v>
                </c:pt>
                <c:pt idx="27">
                  <c:v>0.17744620908352335</c:v>
                </c:pt>
                <c:pt idx="28">
                  <c:v>0.17795340590252523</c:v>
                </c:pt>
                <c:pt idx="29">
                  <c:v>0.1784785033232979</c:v>
                </c:pt>
                <c:pt idx="30">
                  <c:v>0.17735996728789843</c:v>
                </c:pt>
                <c:pt idx="31">
                  <c:v>0.17807777784853251</c:v>
                </c:pt>
                <c:pt idx="32">
                  <c:v>0.17915885775192078</c:v>
                </c:pt>
                <c:pt idx="33">
                  <c:v>0.17937344151487919</c:v>
                </c:pt>
                <c:pt idx="34">
                  <c:v>0.17980871989956534</c:v>
                </c:pt>
                <c:pt idx="35">
                  <c:v>0.17983583172752071</c:v>
                </c:pt>
                <c:pt idx="36">
                  <c:v>0.18518565408699644</c:v>
                </c:pt>
                <c:pt idx="37">
                  <c:v>0.1847971937198665</c:v>
                </c:pt>
                <c:pt idx="38">
                  <c:v>0.18531419729111567</c:v>
                </c:pt>
                <c:pt idx="39">
                  <c:v>0.18636384254207988</c:v>
                </c:pt>
                <c:pt idx="40">
                  <c:v>0.1871899370763587</c:v>
                </c:pt>
              </c:numCache>
            </c:numRef>
          </c:val>
          <c:smooth val="0"/>
        </c:ser>
        <c:dLbls>
          <c:showLegendKey val="0"/>
          <c:showVal val="0"/>
          <c:showCatName val="0"/>
          <c:showSerName val="0"/>
          <c:showPercent val="0"/>
          <c:showBubbleSize val="0"/>
        </c:dLbls>
        <c:smooth val="0"/>
        <c:axId val="-1616187664"/>
        <c:axId val="-1616181136"/>
      </c:lineChart>
      <c:catAx>
        <c:axId val="-1616187664"/>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1616181136"/>
        <c:crossesAt val="0"/>
        <c:auto val="1"/>
        <c:lblAlgn val="ctr"/>
        <c:lblOffset val="100"/>
        <c:tickLblSkip val="10"/>
        <c:tickMarkSkip val="10"/>
        <c:noMultiLvlLbl val="0"/>
      </c:catAx>
      <c:valAx>
        <c:axId val="-1616181136"/>
        <c:scaling>
          <c:orientation val="minMax"/>
        </c:scaling>
        <c:delete val="0"/>
        <c:axPos val="l"/>
        <c:majorGridlines>
          <c:spPr>
            <a:ln>
              <a:solidFill>
                <a:schemeClr val="bg1">
                  <a:lumMod val="65000"/>
                </a:scheme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a:latin typeface="Arial" panose="020B0604020202020204" pitchFamily="34" charset="0"/>
                <a:cs typeface="Arial" panose="020B0604020202020204" pitchFamily="34" charset="0"/>
              </a:defRPr>
            </a:pPr>
            <a:endParaRPr lang="en-US"/>
          </a:p>
        </c:txPr>
        <c:crossAx val="-1616187664"/>
        <c:crossesAt val="13"/>
        <c:crossBetween val="midCat"/>
        <c:majorUnit val="5.000000000000001E-2"/>
      </c:valAx>
    </c:plotArea>
    <c:legend>
      <c:legendPos val="r"/>
      <c:legendEntry>
        <c:idx val="0"/>
        <c:txPr>
          <a:bodyPr/>
          <a:lstStyle/>
          <a:p>
            <a:pPr>
              <a:defRPr sz="1200" b="1">
                <a:latin typeface="Arial" panose="020B0604020202020204" pitchFamily="34" charset="0"/>
                <a:cs typeface="Arial" panose="020B0604020202020204" pitchFamily="34" charset="0"/>
              </a:defRPr>
            </a:pPr>
            <a:endParaRPr lang="en-US"/>
          </a:p>
        </c:txPr>
      </c:legendEntry>
      <c:legendEntry>
        <c:idx val="1"/>
        <c:txPr>
          <a:bodyPr/>
          <a:lstStyle/>
          <a:p>
            <a:pPr>
              <a:defRPr sz="1200" b="1">
                <a:latin typeface="Arial" panose="020B0604020202020204" pitchFamily="34" charset="0"/>
                <a:cs typeface="Arial" panose="020B0604020202020204" pitchFamily="34" charset="0"/>
              </a:defRPr>
            </a:pPr>
            <a:endParaRPr lang="en-US"/>
          </a:p>
        </c:txPr>
      </c:legendEntry>
      <c:legendEntry>
        <c:idx val="2"/>
        <c:txPr>
          <a:bodyPr/>
          <a:lstStyle/>
          <a:p>
            <a:pPr>
              <a:defRPr sz="1200" b="1">
                <a:latin typeface="Arial" panose="020B0604020202020204" pitchFamily="34" charset="0"/>
                <a:cs typeface="Arial" panose="020B0604020202020204" pitchFamily="34" charset="0"/>
              </a:defRPr>
            </a:pPr>
            <a:endParaRPr lang="en-US"/>
          </a:p>
        </c:txPr>
      </c:legendEntry>
      <c:legendEntry>
        <c:idx val="3"/>
        <c:txPr>
          <a:bodyPr/>
          <a:lstStyle/>
          <a:p>
            <a:pPr>
              <a:defRPr sz="1200" b="1">
                <a:latin typeface="Arial" panose="020B0604020202020204" pitchFamily="34" charset="0"/>
                <a:cs typeface="Arial" panose="020B0604020202020204" pitchFamily="34" charset="0"/>
              </a:defRPr>
            </a:pPr>
            <a:endParaRPr lang="en-US"/>
          </a:p>
        </c:txPr>
      </c:legendEntry>
      <c:layout>
        <c:manualLayout>
          <c:xMode val="edge"/>
          <c:yMode val="edge"/>
          <c:x val="0.70571125874890639"/>
          <c:y val="0.32447287839020122"/>
          <c:w val="0.18664985236220472"/>
          <c:h val="0.26772090988626424"/>
        </c:manualLayout>
      </c:layout>
      <c:overlay val="0"/>
      <c:txPr>
        <a:bodyPr/>
        <a:lstStyle/>
        <a:p>
          <a:pPr>
            <a:defRPr sz="1200" b="1"/>
          </a:pPr>
          <a:endParaRPr lang="en-US"/>
        </a:p>
      </c:txPr>
    </c:legend>
    <c:plotVisOnly val="1"/>
    <c:dispBlanksAs val="gap"/>
    <c:showDLblsOverMax val="0"/>
  </c:chart>
  <c:spPr>
    <a:ln>
      <a:noFill/>
    </a:ln>
  </c:spPr>
  <c:txPr>
    <a:bodyPr/>
    <a:lstStyle/>
    <a:p>
      <a:pPr>
        <a:defRPr sz="14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6417316964063"/>
          <c:y val="0.22843066491688538"/>
          <c:w val="0.79799443312291862"/>
          <c:h val="0.66223315534798888"/>
        </c:manualLayout>
      </c:layout>
      <c:lineChart>
        <c:grouping val="standard"/>
        <c:varyColors val="0"/>
        <c:ser>
          <c:idx val="3"/>
          <c:order val="0"/>
          <c:tx>
            <c:strRef>
              <c:f>'Figure 7'!$A$27</c:f>
              <c:strCache>
                <c:ptCount val="1"/>
                <c:pt idx="0">
                  <c:v>No IRA</c:v>
                </c:pt>
              </c:strCache>
            </c:strRef>
          </c:tx>
          <c:spPr>
            <a:ln w="22225" cap="rnd">
              <a:solidFill>
                <a:srgbClr val="8B8B8B"/>
              </a:solidFill>
              <a:round/>
            </a:ln>
            <a:effectLst/>
          </c:spPr>
          <c:marker>
            <c:symbol val="none"/>
          </c:marker>
          <c:cat>
            <c:numRef>
              <c:f>'Figure 7'!$B$25:$AU$25</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7'!$B$27:$AU$27</c:f>
              <c:numCache>
                <c:formatCode>#,##0.00</c:formatCode>
                <c:ptCount val="46"/>
                <c:pt idx="0">
                  <c:v>0</c:v>
                </c:pt>
                <c:pt idx="1">
                  <c:v>0</c:v>
                </c:pt>
                <c:pt idx="2">
                  <c:v>0</c:v>
                </c:pt>
                <c:pt idx="3">
                  <c:v>0</c:v>
                </c:pt>
                <c:pt idx="4">
                  <c:v>0</c:v>
                </c:pt>
                <c:pt idx="5">
                  <c:v>0</c:v>
                </c:pt>
                <c:pt idx="6">
                  <c:v>0</c:v>
                </c:pt>
                <c:pt idx="7">
                  <c:v>0</c:v>
                </c:pt>
                <c:pt idx="8">
                  <c:v>0</c:v>
                </c:pt>
                <c:pt idx="9">
                  <c:v>0</c:v>
                </c:pt>
                <c:pt idx="10">
                  <c:v>5.6263009999999998</c:v>
                </c:pt>
                <c:pt idx="11">
                  <c:v>8.2489039999999996</c:v>
                </c:pt>
                <c:pt idx="12">
                  <c:v>10.460618999999999</c:v>
                </c:pt>
                <c:pt idx="13">
                  <c:v>12.804131</c:v>
                </c:pt>
                <c:pt idx="14">
                  <c:v>15.653687</c:v>
                </c:pt>
                <c:pt idx="15">
                  <c:v>18.852906999999998</c:v>
                </c:pt>
                <c:pt idx="16">
                  <c:v>22.952711000000001</c:v>
                </c:pt>
                <c:pt idx="17">
                  <c:v>25.823418</c:v>
                </c:pt>
                <c:pt idx="18">
                  <c:v>28.069573999999999</c:v>
                </c:pt>
                <c:pt idx="19">
                  <c:v>30.146961000000001</c:v>
                </c:pt>
                <c:pt idx="20">
                  <c:v>32.281139000000003</c:v>
                </c:pt>
                <c:pt idx="21">
                  <c:v>34.454315000000001</c:v>
                </c:pt>
                <c:pt idx="22">
                  <c:v>36.717498999999997</c:v>
                </c:pt>
                <c:pt idx="23">
                  <c:v>39.114291999999999</c:v>
                </c:pt>
                <c:pt idx="24">
                  <c:v>41.642257999999998</c:v>
                </c:pt>
                <c:pt idx="25">
                  <c:v>44.272933999999999</c:v>
                </c:pt>
                <c:pt idx="26">
                  <c:v>47.051487000000002</c:v>
                </c:pt>
                <c:pt idx="27">
                  <c:v>49.985329</c:v>
                </c:pt>
                <c:pt idx="28">
                  <c:v>53.201194999999998</c:v>
                </c:pt>
                <c:pt idx="29">
                  <c:v>56.657131</c:v>
                </c:pt>
                <c:pt idx="30">
                  <c:v>60.289287999999999</c:v>
                </c:pt>
                <c:pt idx="31">
                  <c:v>64.089827999999997</c:v>
                </c:pt>
                <c:pt idx="32">
                  <c:v>68.068709999999996</c:v>
                </c:pt>
                <c:pt idx="33">
                  <c:v>72.323143000000002</c:v>
                </c:pt>
                <c:pt idx="34">
                  <c:v>76.772942</c:v>
                </c:pt>
                <c:pt idx="35">
                  <c:v>81.511925000000005</c:v>
                </c:pt>
                <c:pt idx="36">
                  <c:v>86.500679000000005</c:v>
                </c:pt>
                <c:pt idx="37">
                  <c:v>91.842499000000004</c:v>
                </c:pt>
                <c:pt idx="38">
                  <c:v>97.527816999999999</c:v>
                </c:pt>
                <c:pt idx="39">
                  <c:v>103.45315600000001</c:v>
                </c:pt>
                <c:pt idx="40">
                  <c:v>109.687439</c:v>
                </c:pt>
                <c:pt idx="41">
                  <c:v>116.16494</c:v>
                </c:pt>
                <c:pt idx="42">
                  <c:v>122.926056</c:v>
                </c:pt>
                <c:pt idx="43">
                  <c:v>130.04570000000001</c:v>
                </c:pt>
                <c:pt idx="44">
                  <c:v>137.391006</c:v>
                </c:pt>
                <c:pt idx="45">
                  <c:v>145.06817599999999</c:v>
                </c:pt>
              </c:numCache>
            </c:numRef>
          </c:val>
          <c:smooth val="0"/>
        </c:ser>
        <c:ser>
          <c:idx val="0"/>
          <c:order val="1"/>
          <c:tx>
            <c:strRef>
              <c:f>'Figure 7'!$A$28</c:f>
              <c:strCache>
                <c:ptCount val="1"/>
                <c:pt idx="0">
                  <c:v>Low Uptake</c:v>
                </c:pt>
              </c:strCache>
            </c:strRef>
          </c:tx>
          <c:spPr>
            <a:ln w="22225" cap="rnd">
              <a:solidFill>
                <a:srgbClr val="FFFFFF">
                  <a:lumMod val="65000"/>
                </a:srgbClr>
              </a:solidFill>
              <a:prstDash val="dash"/>
              <a:round/>
            </a:ln>
            <a:effectLst/>
          </c:spPr>
          <c:marker>
            <c:symbol val="none"/>
          </c:marker>
          <c:cat>
            <c:numRef>
              <c:f>'Figure 7'!$B$25:$AU$25</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7'!$B$28:$AU$28</c:f>
              <c:numCache>
                <c:formatCode>#,##0.00</c:formatCode>
                <c:ptCount val="46"/>
                <c:pt idx="0">
                  <c:v>0</c:v>
                </c:pt>
                <c:pt idx="1">
                  <c:v>0</c:v>
                </c:pt>
                <c:pt idx="2">
                  <c:v>0</c:v>
                </c:pt>
                <c:pt idx="3">
                  <c:v>0</c:v>
                </c:pt>
                <c:pt idx="4">
                  <c:v>0</c:v>
                </c:pt>
                <c:pt idx="5">
                  <c:v>0</c:v>
                </c:pt>
                <c:pt idx="6">
                  <c:v>0</c:v>
                </c:pt>
                <c:pt idx="7">
                  <c:v>0</c:v>
                </c:pt>
                <c:pt idx="8">
                  <c:v>0</c:v>
                </c:pt>
                <c:pt idx="9">
                  <c:v>0</c:v>
                </c:pt>
                <c:pt idx="10">
                  <c:v>5.6263009999999998</c:v>
                </c:pt>
                <c:pt idx="11">
                  <c:v>8.2489039999999996</c:v>
                </c:pt>
                <c:pt idx="12">
                  <c:v>10.460618999999999</c:v>
                </c:pt>
                <c:pt idx="13">
                  <c:v>12.804131</c:v>
                </c:pt>
                <c:pt idx="14">
                  <c:v>15.653687</c:v>
                </c:pt>
                <c:pt idx="15">
                  <c:v>18.852906999999998</c:v>
                </c:pt>
                <c:pt idx="16">
                  <c:v>22.952711000000001</c:v>
                </c:pt>
                <c:pt idx="17">
                  <c:v>25.922053999999999</c:v>
                </c:pt>
                <c:pt idx="18">
                  <c:v>28.379995000000001</c:v>
                </c:pt>
                <c:pt idx="19">
                  <c:v>31.238785</c:v>
                </c:pt>
                <c:pt idx="20">
                  <c:v>34.172569000000003</c:v>
                </c:pt>
                <c:pt idx="21">
                  <c:v>37.122532</c:v>
                </c:pt>
                <c:pt idx="22">
                  <c:v>40.213462999999997</c:v>
                </c:pt>
                <c:pt idx="23">
                  <c:v>43.463272000000003</c:v>
                </c:pt>
                <c:pt idx="24">
                  <c:v>46.859543000000002</c:v>
                </c:pt>
                <c:pt idx="25">
                  <c:v>50.388210000000001</c:v>
                </c:pt>
                <c:pt idx="26">
                  <c:v>54.149323000000003</c:v>
                </c:pt>
                <c:pt idx="27">
                  <c:v>58.149009999999997</c:v>
                </c:pt>
                <c:pt idx="28">
                  <c:v>62.342292999999998</c:v>
                </c:pt>
                <c:pt idx="29">
                  <c:v>66.630172999999999</c:v>
                </c:pt>
                <c:pt idx="30">
                  <c:v>70.333252000000002</c:v>
                </c:pt>
                <c:pt idx="31">
                  <c:v>74.21302</c:v>
                </c:pt>
                <c:pt idx="32">
                  <c:v>78.302864</c:v>
                </c:pt>
                <c:pt idx="33">
                  <c:v>82.642516999999998</c:v>
                </c:pt>
                <c:pt idx="34">
                  <c:v>87.176688999999996</c:v>
                </c:pt>
                <c:pt idx="35">
                  <c:v>92.048004000000006</c:v>
                </c:pt>
                <c:pt idx="36">
                  <c:v>97.178421</c:v>
                </c:pt>
                <c:pt idx="37">
                  <c:v>102.556923</c:v>
                </c:pt>
                <c:pt idx="38">
                  <c:v>108.215622</c:v>
                </c:pt>
                <c:pt idx="39">
                  <c:v>114.10687299999999</c:v>
                </c:pt>
                <c:pt idx="40">
                  <c:v>120.355591</c:v>
                </c:pt>
                <c:pt idx="41">
                  <c:v>126.837143</c:v>
                </c:pt>
                <c:pt idx="42">
                  <c:v>133.67424</c:v>
                </c:pt>
                <c:pt idx="43">
                  <c:v>140.852417</c:v>
                </c:pt>
                <c:pt idx="44">
                  <c:v>148.27302599999999</c:v>
                </c:pt>
                <c:pt idx="45">
                  <c:v>156.000687</c:v>
                </c:pt>
              </c:numCache>
            </c:numRef>
          </c:val>
          <c:smooth val="0"/>
        </c:ser>
        <c:ser>
          <c:idx val="1"/>
          <c:order val="2"/>
          <c:tx>
            <c:strRef>
              <c:f>'Figure 7'!$A$29</c:f>
              <c:strCache>
                <c:ptCount val="1"/>
                <c:pt idx="0">
                  <c:v>High Uptake</c:v>
                </c:pt>
              </c:strCache>
            </c:strRef>
          </c:tx>
          <c:spPr>
            <a:ln w="25400" cap="rnd">
              <a:solidFill>
                <a:srgbClr val="8B8B8B"/>
              </a:solidFill>
              <a:prstDash val="sysDot"/>
              <a:round/>
            </a:ln>
            <a:effectLst/>
          </c:spPr>
          <c:marker>
            <c:symbol val="none"/>
          </c:marker>
          <c:cat>
            <c:numRef>
              <c:f>'Figure 7'!$B$25:$AU$25</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7'!$B$29:$AU$29</c:f>
              <c:numCache>
                <c:formatCode>#,##0.00</c:formatCode>
                <c:ptCount val="46"/>
                <c:pt idx="0">
                  <c:v>0</c:v>
                </c:pt>
                <c:pt idx="1">
                  <c:v>0</c:v>
                </c:pt>
                <c:pt idx="2">
                  <c:v>0</c:v>
                </c:pt>
                <c:pt idx="3">
                  <c:v>0</c:v>
                </c:pt>
                <c:pt idx="4">
                  <c:v>0</c:v>
                </c:pt>
                <c:pt idx="5">
                  <c:v>0</c:v>
                </c:pt>
                <c:pt idx="6">
                  <c:v>0</c:v>
                </c:pt>
                <c:pt idx="7">
                  <c:v>0</c:v>
                </c:pt>
                <c:pt idx="8">
                  <c:v>0</c:v>
                </c:pt>
                <c:pt idx="9">
                  <c:v>0</c:v>
                </c:pt>
                <c:pt idx="10">
                  <c:v>5.6263009999999998</c:v>
                </c:pt>
                <c:pt idx="11">
                  <c:v>8.2489039999999996</c:v>
                </c:pt>
                <c:pt idx="12">
                  <c:v>10.460618999999999</c:v>
                </c:pt>
                <c:pt idx="13">
                  <c:v>12.804131</c:v>
                </c:pt>
                <c:pt idx="14">
                  <c:v>15.653687</c:v>
                </c:pt>
                <c:pt idx="15">
                  <c:v>18.852906999999998</c:v>
                </c:pt>
                <c:pt idx="16">
                  <c:v>22.952711000000001</c:v>
                </c:pt>
                <c:pt idx="17">
                  <c:v>25.948183</c:v>
                </c:pt>
                <c:pt idx="18">
                  <c:v>28.397942</c:v>
                </c:pt>
                <c:pt idx="19">
                  <c:v>31.238785</c:v>
                </c:pt>
                <c:pt idx="20">
                  <c:v>34.081116000000002</c:v>
                </c:pt>
                <c:pt idx="21">
                  <c:v>37.001942</c:v>
                </c:pt>
                <c:pt idx="22">
                  <c:v>39.993217000000001</c:v>
                </c:pt>
                <c:pt idx="23">
                  <c:v>43.041702000000001</c:v>
                </c:pt>
                <c:pt idx="24">
                  <c:v>46.250937999999998</c:v>
                </c:pt>
                <c:pt idx="25">
                  <c:v>49.582053999999999</c:v>
                </c:pt>
                <c:pt idx="26">
                  <c:v>53.093727000000001</c:v>
                </c:pt>
                <c:pt idx="27">
                  <c:v>56.800274000000002</c:v>
                </c:pt>
                <c:pt idx="28">
                  <c:v>60.563170999999997</c:v>
                </c:pt>
                <c:pt idx="29">
                  <c:v>64.439598000000004</c:v>
                </c:pt>
                <c:pt idx="30">
                  <c:v>67.852203000000003</c:v>
                </c:pt>
                <c:pt idx="31">
                  <c:v>71.411597999999998</c:v>
                </c:pt>
                <c:pt idx="32">
                  <c:v>75.145797999999999</c:v>
                </c:pt>
                <c:pt idx="33">
                  <c:v>79.119063999999995</c:v>
                </c:pt>
                <c:pt idx="34">
                  <c:v>83.261702999999997</c:v>
                </c:pt>
                <c:pt idx="35">
                  <c:v>87.709762999999995</c:v>
                </c:pt>
                <c:pt idx="36">
                  <c:v>92.388808999999995</c:v>
                </c:pt>
                <c:pt idx="37">
                  <c:v>97.266723999999996</c:v>
                </c:pt>
                <c:pt idx="38">
                  <c:v>102.437607</c:v>
                </c:pt>
                <c:pt idx="39">
                  <c:v>107.80172</c:v>
                </c:pt>
                <c:pt idx="40">
                  <c:v>113.486794</c:v>
                </c:pt>
                <c:pt idx="41">
                  <c:v>119.48365800000001</c:v>
                </c:pt>
                <c:pt idx="42">
                  <c:v>125.78053300000001</c:v>
                </c:pt>
                <c:pt idx="43">
                  <c:v>132.318771</c:v>
                </c:pt>
                <c:pt idx="44">
                  <c:v>139.03836100000001</c:v>
                </c:pt>
                <c:pt idx="45">
                  <c:v>146.08871500000001</c:v>
                </c:pt>
              </c:numCache>
            </c:numRef>
          </c:val>
          <c:smooth val="0"/>
        </c:ser>
        <c:ser>
          <c:idx val="2"/>
          <c:order val="3"/>
          <c:tx>
            <c:strRef>
              <c:f>'Figure 7'!$A$26</c:f>
              <c:strCache>
                <c:ptCount val="1"/>
                <c:pt idx="0">
                  <c:v>Reference</c:v>
                </c:pt>
              </c:strCache>
            </c:strRef>
          </c:tx>
          <c:spPr>
            <a:ln w="25400" cap="rnd">
              <a:solidFill>
                <a:srgbClr val="000000"/>
              </a:solidFill>
              <a:prstDash val="solid"/>
              <a:round/>
            </a:ln>
            <a:effectLst/>
          </c:spPr>
          <c:marker>
            <c:symbol val="none"/>
          </c:marker>
          <c:cat>
            <c:numRef>
              <c:f>'Figure 7'!$B$25:$AU$25</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7'!$B$26:$AU$26</c:f>
              <c:numCache>
                <c:formatCode>#,##0.00</c:formatCode>
                <c:ptCount val="46"/>
                <c:pt idx="0">
                  <c:v>0</c:v>
                </c:pt>
                <c:pt idx="1">
                  <c:v>0</c:v>
                </c:pt>
                <c:pt idx="2">
                  <c:v>0</c:v>
                </c:pt>
                <c:pt idx="3">
                  <c:v>0</c:v>
                </c:pt>
                <c:pt idx="4">
                  <c:v>0</c:v>
                </c:pt>
                <c:pt idx="5">
                  <c:v>0</c:v>
                </c:pt>
                <c:pt idx="6">
                  <c:v>0</c:v>
                </c:pt>
                <c:pt idx="7">
                  <c:v>0</c:v>
                </c:pt>
                <c:pt idx="8">
                  <c:v>0</c:v>
                </c:pt>
                <c:pt idx="9">
                  <c:v>0</c:v>
                </c:pt>
                <c:pt idx="10">
                  <c:v>5.6263009999999998</c:v>
                </c:pt>
                <c:pt idx="11">
                  <c:v>8.2489039999999996</c:v>
                </c:pt>
                <c:pt idx="12">
                  <c:v>10.460618999999999</c:v>
                </c:pt>
                <c:pt idx="13">
                  <c:v>12.804131</c:v>
                </c:pt>
                <c:pt idx="14">
                  <c:v>15.653687</c:v>
                </c:pt>
                <c:pt idx="15">
                  <c:v>18.852906999999998</c:v>
                </c:pt>
                <c:pt idx="16">
                  <c:v>22.952711000000001</c:v>
                </c:pt>
                <c:pt idx="17">
                  <c:v>25.940821</c:v>
                </c:pt>
                <c:pt idx="18">
                  <c:v>28.426915999999999</c:v>
                </c:pt>
                <c:pt idx="19">
                  <c:v>31.317519999999998</c:v>
                </c:pt>
                <c:pt idx="20">
                  <c:v>34.213085</c:v>
                </c:pt>
                <c:pt idx="21">
                  <c:v>37.102398000000001</c:v>
                </c:pt>
                <c:pt idx="22">
                  <c:v>40.088000999999998</c:v>
                </c:pt>
                <c:pt idx="23">
                  <c:v>43.162284999999997</c:v>
                </c:pt>
                <c:pt idx="24">
                  <c:v>46.379024999999999</c:v>
                </c:pt>
                <c:pt idx="25">
                  <c:v>49.715114999999997</c:v>
                </c:pt>
                <c:pt idx="26">
                  <c:v>53.221054000000002</c:v>
                </c:pt>
                <c:pt idx="27">
                  <c:v>56.974155000000003</c:v>
                </c:pt>
                <c:pt idx="28">
                  <c:v>60.782733999999998</c:v>
                </c:pt>
                <c:pt idx="29">
                  <c:v>64.698020999999997</c:v>
                </c:pt>
                <c:pt idx="30">
                  <c:v>68.113708000000003</c:v>
                </c:pt>
                <c:pt idx="31">
                  <c:v>71.713645999999997</c:v>
                </c:pt>
                <c:pt idx="32">
                  <c:v>75.468543999999994</c:v>
                </c:pt>
                <c:pt idx="33">
                  <c:v>79.508544999999998</c:v>
                </c:pt>
                <c:pt idx="34">
                  <c:v>83.846107000000003</c:v>
                </c:pt>
                <c:pt idx="35">
                  <c:v>88.482719000000003</c:v>
                </c:pt>
                <c:pt idx="36">
                  <c:v>93.406563000000006</c:v>
                </c:pt>
                <c:pt idx="37">
                  <c:v>98.617553999999998</c:v>
                </c:pt>
                <c:pt idx="38">
                  <c:v>104.15289300000001</c:v>
                </c:pt>
                <c:pt idx="39">
                  <c:v>109.907883</c:v>
                </c:pt>
                <c:pt idx="40">
                  <c:v>115.976173</c:v>
                </c:pt>
                <c:pt idx="41">
                  <c:v>122.272903</c:v>
                </c:pt>
                <c:pt idx="42">
                  <c:v>128.79647800000001</c:v>
                </c:pt>
                <c:pt idx="43">
                  <c:v>135.66493199999999</c:v>
                </c:pt>
                <c:pt idx="44">
                  <c:v>142.69435100000001</c:v>
                </c:pt>
                <c:pt idx="45">
                  <c:v>149.97357199999999</c:v>
                </c:pt>
              </c:numCache>
            </c:numRef>
          </c:val>
          <c:smooth val="0"/>
        </c:ser>
        <c:dLbls>
          <c:showLegendKey val="0"/>
          <c:showVal val="0"/>
          <c:showCatName val="0"/>
          <c:showSerName val="0"/>
          <c:showPercent val="0"/>
          <c:showBubbleSize val="0"/>
        </c:dLbls>
        <c:smooth val="0"/>
        <c:axId val="-1616189840"/>
        <c:axId val="-1616179504"/>
        <c:extLst/>
      </c:lineChart>
      <c:catAx>
        <c:axId val="-1616189840"/>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16179504"/>
        <c:crosses val="autoZero"/>
        <c:auto val="1"/>
        <c:lblAlgn val="ctr"/>
        <c:lblOffset val="100"/>
        <c:tickLblSkip val="15"/>
        <c:tickMarkSkip val="15"/>
        <c:noMultiLvlLbl val="0"/>
      </c:catAx>
      <c:valAx>
        <c:axId val="-1616179504"/>
        <c:scaling>
          <c:orientation val="minMax"/>
          <c:max val="16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16189840"/>
        <c:crossesAt val="18"/>
        <c:crossBetween val="midCat"/>
        <c:majorUnit val="4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57490879938352"/>
          <c:y val="0.24385564516862315"/>
          <c:w val="0.52194788816291582"/>
          <c:h val="0.63742292950141721"/>
        </c:manualLayout>
      </c:layout>
      <c:lineChart>
        <c:grouping val="standard"/>
        <c:varyColors val="0"/>
        <c:ser>
          <c:idx val="12"/>
          <c:order val="0"/>
          <c:tx>
            <c:strRef>
              <c:f>'Figure 7'!$A$33</c:f>
              <c:strCache>
                <c:ptCount val="1"/>
                <c:pt idx="0">
                  <c:v>No IRA</c:v>
                </c:pt>
              </c:strCache>
            </c:strRef>
          </c:tx>
          <c:spPr>
            <a:ln w="22225" cap="rnd">
              <a:solidFill>
                <a:srgbClr val="8B8B8B"/>
              </a:solidFill>
              <a:round/>
            </a:ln>
            <a:effectLst/>
          </c:spPr>
          <c:marker>
            <c:symbol val="none"/>
          </c:marker>
          <c:cat>
            <c:numRef>
              <c:f>'Figure 7'!$B$25:$AU$25</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7'!$B$33:$AU$33</c:f>
              <c:numCache>
                <c:formatCode>#,##0.00</c:formatCode>
                <c:ptCount val="46"/>
                <c:pt idx="0">
                  <c:v>0.165828</c:v>
                </c:pt>
                <c:pt idx="1">
                  <c:v>0.24110100000000001</c:v>
                </c:pt>
                <c:pt idx="2">
                  <c:v>0.339453</c:v>
                </c:pt>
                <c:pt idx="3">
                  <c:v>0.54352100000000003</c:v>
                </c:pt>
                <c:pt idx="4">
                  <c:v>0.72760999999999998</c:v>
                </c:pt>
                <c:pt idx="5">
                  <c:v>1.120063</c:v>
                </c:pt>
                <c:pt idx="6">
                  <c:v>1.827677</c:v>
                </c:pt>
                <c:pt idx="7">
                  <c:v>2.9894639999999999</c:v>
                </c:pt>
                <c:pt idx="8">
                  <c:v>4.004594</c:v>
                </c:pt>
                <c:pt idx="9">
                  <c:v>5.0323549999999999</c:v>
                </c:pt>
                <c:pt idx="10">
                  <c:v>6.0822219999999998</c:v>
                </c:pt>
                <c:pt idx="11">
                  <c:v>7.7865679999999999</c:v>
                </c:pt>
                <c:pt idx="12">
                  <c:v>10.141156000000001</c:v>
                </c:pt>
                <c:pt idx="13">
                  <c:v>12.293766</c:v>
                </c:pt>
                <c:pt idx="14">
                  <c:v>14.471015</c:v>
                </c:pt>
                <c:pt idx="15">
                  <c:v>16.812830000000002</c:v>
                </c:pt>
                <c:pt idx="16">
                  <c:v>19.181346999999999</c:v>
                </c:pt>
                <c:pt idx="17">
                  <c:v>22.491291</c:v>
                </c:pt>
                <c:pt idx="18">
                  <c:v>26.815535000000001</c:v>
                </c:pt>
                <c:pt idx="19">
                  <c:v>30.254023</c:v>
                </c:pt>
                <c:pt idx="20">
                  <c:v>33.289397999999998</c:v>
                </c:pt>
                <c:pt idx="21">
                  <c:v>34.929405000000003</c:v>
                </c:pt>
                <c:pt idx="22">
                  <c:v>37.014664000000003</c:v>
                </c:pt>
                <c:pt idx="23">
                  <c:v>38.819606999999998</c:v>
                </c:pt>
                <c:pt idx="24">
                  <c:v>41.324711000000001</c:v>
                </c:pt>
                <c:pt idx="25">
                  <c:v>43.099434000000002</c:v>
                </c:pt>
                <c:pt idx="26">
                  <c:v>45.071162999999999</c:v>
                </c:pt>
                <c:pt idx="27">
                  <c:v>46.523907000000001</c:v>
                </c:pt>
                <c:pt idx="28">
                  <c:v>49.065815000000001</c:v>
                </c:pt>
                <c:pt idx="29">
                  <c:v>50.574084999999997</c:v>
                </c:pt>
                <c:pt idx="30">
                  <c:v>52.001216999999997</c:v>
                </c:pt>
                <c:pt idx="31">
                  <c:v>53.952820000000003</c:v>
                </c:pt>
                <c:pt idx="32">
                  <c:v>54.990935999999998</c:v>
                </c:pt>
                <c:pt idx="33">
                  <c:v>57.022990999999998</c:v>
                </c:pt>
                <c:pt idx="34">
                  <c:v>58.666206000000003</c:v>
                </c:pt>
                <c:pt idx="35">
                  <c:v>60.046551000000001</c:v>
                </c:pt>
                <c:pt idx="36">
                  <c:v>61.285891999999997</c:v>
                </c:pt>
                <c:pt idx="37">
                  <c:v>62.528346999999997</c:v>
                </c:pt>
                <c:pt idx="38">
                  <c:v>63.195090999999998</c:v>
                </c:pt>
                <c:pt idx="39">
                  <c:v>63.765293</c:v>
                </c:pt>
                <c:pt idx="40">
                  <c:v>64.455826000000002</c:v>
                </c:pt>
                <c:pt idx="41">
                  <c:v>66.281357</c:v>
                </c:pt>
                <c:pt idx="42">
                  <c:v>67.017455999999996</c:v>
                </c:pt>
                <c:pt idx="43">
                  <c:v>67.652405000000002</c:v>
                </c:pt>
                <c:pt idx="44">
                  <c:v>67.957252999999994</c:v>
                </c:pt>
                <c:pt idx="45">
                  <c:v>68.176506000000003</c:v>
                </c:pt>
              </c:numCache>
            </c:numRef>
          </c:val>
          <c:smooth val="0"/>
        </c:ser>
        <c:ser>
          <c:idx val="0"/>
          <c:order val="1"/>
          <c:tx>
            <c:strRef>
              <c:f>'Figure 7'!$A$34</c:f>
              <c:strCache>
                <c:ptCount val="1"/>
                <c:pt idx="0">
                  <c:v>Low Uptake</c:v>
                </c:pt>
              </c:strCache>
            </c:strRef>
          </c:tx>
          <c:spPr>
            <a:ln w="22225" cap="rnd">
              <a:solidFill>
                <a:srgbClr val="FFFFFF">
                  <a:lumMod val="65000"/>
                </a:srgbClr>
              </a:solidFill>
              <a:prstDash val="dash"/>
              <a:round/>
            </a:ln>
            <a:effectLst/>
          </c:spPr>
          <c:marker>
            <c:symbol val="none"/>
          </c:marker>
          <c:cat>
            <c:numRef>
              <c:f>'Figure 7'!$B$25:$AU$25</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7'!$B$34:$AU$34</c:f>
              <c:numCache>
                <c:formatCode>#,##0.00</c:formatCode>
                <c:ptCount val="46"/>
                <c:pt idx="0">
                  <c:v>0.165828</c:v>
                </c:pt>
                <c:pt idx="1">
                  <c:v>0.24110100000000001</c:v>
                </c:pt>
                <c:pt idx="2">
                  <c:v>0.339453</c:v>
                </c:pt>
                <c:pt idx="3">
                  <c:v>0.54352100000000003</c:v>
                </c:pt>
                <c:pt idx="4">
                  <c:v>0.72760999999999998</c:v>
                </c:pt>
                <c:pt idx="5">
                  <c:v>1.120063</c:v>
                </c:pt>
                <c:pt idx="6">
                  <c:v>1.827677</c:v>
                </c:pt>
                <c:pt idx="7">
                  <c:v>2.9894639999999999</c:v>
                </c:pt>
                <c:pt idx="8">
                  <c:v>4.004594</c:v>
                </c:pt>
                <c:pt idx="9">
                  <c:v>5.0323549999999999</c:v>
                </c:pt>
                <c:pt idx="10">
                  <c:v>6.0822219999999998</c:v>
                </c:pt>
                <c:pt idx="11">
                  <c:v>7.7865679999999999</c:v>
                </c:pt>
                <c:pt idx="12">
                  <c:v>10.141156000000001</c:v>
                </c:pt>
                <c:pt idx="13">
                  <c:v>12.293766</c:v>
                </c:pt>
                <c:pt idx="14">
                  <c:v>14.471015</c:v>
                </c:pt>
                <c:pt idx="15">
                  <c:v>16.812830000000002</c:v>
                </c:pt>
                <c:pt idx="16">
                  <c:v>19.181346999999999</c:v>
                </c:pt>
                <c:pt idx="17">
                  <c:v>22.491291</c:v>
                </c:pt>
                <c:pt idx="18">
                  <c:v>26.815535000000001</c:v>
                </c:pt>
                <c:pt idx="19">
                  <c:v>30.254023</c:v>
                </c:pt>
                <c:pt idx="20">
                  <c:v>33.858531999999997</c:v>
                </c:pt>
                <c:pt idx="21">
                  <c:v>36.064712999999998</c:v>
                </c:pt>
                <c:pt idx="22">
                  <c:v>38.287745999999999</c:v>
                </c:pt>
                <c:pt idx="23">
                  <c:v>40.344372</c:v>
                </c:pt>
                <c:pt idx="24">
                  <c:v>43.063777999999999</c:v>
                </c:pt>
                <c:pt idx="25">
                  <c:v>45.230564000000001</c:v>
                </c:pt>
                <c:pt idx="26">
                  <c:v>47.747565999999999</c:v>
                </c:pt>
                <c:pt idx="27">
                  <c:v>49.531993999999997</c:v>
                </c:pt>
                <c:pt idx="28">
                  <c:v>52.248505000000002</c:v>
                </c:pt>
                <c:pt idx="29">
                  <c:v>53.828510000000001</c:v>
                </c:pt>
                <c:pt idx="30">
                  <c:v>55.533070000000002</c:v>
                </c:pt>
                <c:pt idx="31">
                  <c:v>57.822788000000003</c:v>
                </c:pt>
                <c:pt idx="32">
                  <c:v>59.366107999999997</c:v>
                </c:pt>
                <c:pt idx="33">
                  <c:v>61.422241</c:v>
                </c:pt>
                <c:pt idx="34">
                  <c:v>62.976173000000003</c:v>
                </c:pt>
                <c:pt idx="35">
                  <c:v>64.975005999999993</c:v>
                </c:pt>
                <c:pt idx="36">
                  <c:v>66.541213999999997</c:v>
                </c:pt>
                <c:pt idx="37">
                  <c:v>67.678878999999995</c:v>
                </c:pt>
                <c:pt idx="38">
                  <c:v>68.318115000000006</c:v>
                </c:pt>
                <c:pt idx="39">
                  <c:v>69.141090000000005</c:v>
                </c:pt>
                <c:pt idx="40">
                  <c:v>70.310654</c:v>
                </c:pt>
                <c:pt idx="41">
                  <c:v>72.023871999999997</c:v>
                </c:pt>
                <c:pt idx="42">
                  <c:v>73.468422000000004</c:v>
                </c:pt>
                <c:pt idx="43">
                  <c:v>74.130814000000001</c:v>
                </c:pt>
                <c:pt idx="44">
                  <c:v>74.666458000000006</c:v>
                </c:pt>
                <c:pt idx="45">
                  <c:v>75.130081000000004</c:v>
                </c:pt>
              </c:numCache>
            </c:numRef>
          </c:val>
          <c:smooth val="0"/>
        </c:ser>
        <c:ser>
          <c:idx val="1"/>
          <c:order val="2"/>
          <c:tx>
            <c:strRef>
              <c:f>'Figure 7'!$A$35</c:f>
              <c:strCache>
                <c:ptCount val="1"/>
                <c:pt idx="0">
                  <c:v>High Uptake</c:v>
                </c:pt>
              </c:strCache>
            </c:strRef>
          </c:tx>
          <c:spPr>
            <a:ln w="28575" cap="rnd">
              <a:solidFill>
                <a:srgbClr val="8B8B8B"/>
              </a:solidFill>
              <a:prstDash val="sysDot"/>
              <a:round/>
            </a:ln>
            <a:effectLst/>
          </c:spPr>
          <c:marker>
            <c:symbol val="none"/>
          </c:marker>
          <c:cat>
            <c:numRef>
              <c:f>'Figure 7'!$B$25:$AU$25</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7'!$B$35:$AU$35</c:f>
              <c:numCache>
                <c:formatCode>#,##0.00</c:formatCode>
                <c:ptCount val="46"/>
                <c:pt idx="0">
                  <c:v>0.165828</c:v>
                </c:pt>
                <c:pt idx="1">
                  <c:v>0.24110100000000001</c:v>
                </c:pt>
                <c:pt idx="2">
                  <c:v>0.339453</c:v>
                </c:pt>
                <c:pt idx="3">
                  <c:v>0.54352100000000003</c:v>
                </c:pt>
                <c:pt idx="4">
                  <c:v>0.72760999999999998</c:v>
                </c:pt>
                <c:pt idx="5">
                  <c:v>1.120063</c:v>
                </c:pt>
                <c:pt idx="6">
                  <c:v>1.827677</c:v>
                </c:pt>
                <c:pt idx="7">
                  <c:v>2.9894639999999999</c:v>
                </c:pt>
                <c:pt idx="8">
                  <c:v>4.004594</c:v>
                </c:pt>
                <c:pt idx="9">
                  <c:v>5.0323549999999999</c:v>
                </c:pt>
                <c:pt idx="10">
                  <c:v>6.0822219999999998</c:v>
                </c:pt>
                <c:pt idx="11">
                  <c:v>7.7865679999999999</c:v>
                </c:pt>
                <c:pt idx="12">
                  <c:v>10.141156000000001</c:v>
                </c:pt>
                <c:pt idx="13">
                  <c:v>12.293766</c:v>
                </c:pt>
                <c:pt idx="14">
                  <c:v>14.471015</c:v>
                </c:pt>
                <c:pt idx="15">
                  <c:v>16.812830000000002</c:v>
                </c:pt>
                <c:pt idx="16">
                  <c:v>19.181346999999999</c:v>
                </c:pt>
                <c:pt idx="17">
                  <c:v>22.491291</c:v>
                </c:pt>
                <c:pt idx="18">
                  <c:v>26.815535000000001</c:v>
                </c:pt>
                <c:pt idx="19">
                  <c:v>30.254023</c:v>
                </c:pt>
                <c:pt idx="20">
                  <c:v>33.162868000000003</c:v>
                </c:pt>
                <c:pt idx="21">
                  <c:v>35.287754</c:v>
                </c:pt>
                <c:pt idx="22">
                  <c:v>37.050884000000003</c:v>
                </c:pt>
                <c:pt idx="23">
                  <c:v>38.429454999999997</c:v>
                </c:pt>
                <c:pt idx="24">
                  <c:v>41.468842000000002</c:v>
                </c:pt>
                <c:pt idx="25">
                  <c:v>43.302810999999998</c:v>
                </c:pt>
                <c:pt idx="26">
                  <c:v>45.170662</c:v>
                </c:pt>
                <c:pt idx="27">
                  <c:v>46.869663000000003</c:v>
                </c:pt>
                <c:pt idx="28">
                  <c:v>49.329268999999996</c:v>
                </c:pt>
                <c:pt idx="29">
                  <c:v>51.095688000000003</c:v>
                </c:pt>
                <c:pt idx="30">
                  <c:v>53.023955999999998</c:v>
                </c:pt>
                <c:pt idx="31">
                  <c:v>55.440047999999997</c:v>
                </c:pt>
                <c:pt idx="32">
                  <c:v>57.329169999999998</c:v>
                </c:pt>
                <c:pt idx="33">
                  <c:v>59.530116999999997</c:v>
                </c:pt>
                <c:pt idx="34">
                  <c:v>61.175842000000003</c:v>
                </c:pt>
                <c:pt idx="35">
                  <c:v>63.194431000000002</c:v>
                </c:pt>
                <c:pt idx="36">
                  <c:v>64.739395000000002</c:v>
                </c:pt>
                <c:pt idx="37">
                  <c:v>65.860786000000004</c:v>
                </c:pt>
                <c:pt idx="38">
                  <c:v>66.934441000000007</c:v>
                </c:pt>
                <c:pt idx="39">
                  <c:v>68.099570999999997</c:v>
                </c:pt>
                <c:pt idx="40">
                  <c:v>69.339172000000005</c:v>
                </c:pt>
                <c:pt idx="41">
                  <c:v>71.299423000000004</c:v>
                </c:pt>
                <c:pt idx="42">
                  <c:v>72.276236999999995</c:v>
                </c:pt>
                <c:pt idx="43">
                  <c:v>73.285377999999994</c:v>
                </c:pt>
                <c:pt idx="44">
                  <c:v>74.143044000000003</c:v>
                </c:pt>
                <c:pt idx="45">
                  <c:v>74.762375000000006</c:v>
                </c:pt>
              </c:numCache>
            </c:numRef>
          </c:val>
          <c:smooth val="0"/>
        </c:ser>
        <c:ser>
          <c:idx val="11"/>
          <c:order val="3"/>
          <c:tx>
            <c:strRef>
              <c:f>'Figure 7'!$A$32</c:f>
              <c:strCache>
                <c:ptCount val="1"/>
                <c:pt idx="0">
                  <c:v>Reference</c:v>
                </c:pt>
              </c:strCache>
            </c:strRef>
          </c:tx>
          <c:spPr>
            <a:ln w="25400" cap="rnd">
              <a:solidFill>
                <a:srgbClr val="000000"/>
              </a:solidFill>
              <a:prstDash val="solid"/>
              <a:round/>
            </a:ln>
            <a:effectLst/>
          </c:spPr>
          <c:marker>
            <c:symbol val="none"/>
          </c:marker>
          <c:cat>
            <c:numRef>
              <c:f>'Figure 7'!$B$25:$AU$25</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7'!$B$32:$AU$32</c:f>
              <c:numCache>
                <c:formatCode>#,##0.00</c:formatCode>
                <c:ptCount val="46"/>
                <c:pt idx="0">
                  <c:v>0.165828</c:v>
                </c:pt>
                <c:pt idx="1">
                  <c:v>0.24110100000000001</c:v>
                </c:pt>
                <c:pt idx="2">
                  <c:v>0.339453</c:v>
                </c:pt>
                <c:pt idx="3">
                  <c:v>0.54352100000000003</c:v>
                </c:pt>
                <c:pt idx="4">
                  <c:v>0.72760999999999998</c:v>
                </c:pt>
                <c:pt idx="5">
                  <c:v>1.120063</c:v>
                </c:pt>
                <c:pt idx="6">
                  <c:v>1.827677</c:v>
                </c:pt>
                <c:pt idx="7">
                  <c:v>2.9894639999999999</c:v>
                </c:pt>
                <c:pt idx="8">
                  <c:v>4.004594</c:v>
                </c:pt>
                <c:pt idx="9">
                  <c:v>5.0323549999999999</c:v>
                </c:pt>
                <c:pt idx="10">
                  <c:v>6.0822219999999998</c:v>
                </c:pt>
                <c:pt idx="11">
                  <c:v>7.7865679999999999</c:v>
                </c:pt>
                <c:pt idx="12">
                  <c:v>10.141156000000001</c:v>
                </c:pt>
                <c:pt idx="13">
                  <c:v>12.293766</c:v>
                </c:pt>
                <c:pt idx="14">
                  <c:v>14.471015</c:v>
                </c:pt>
                <c:pt idx="15">
                  <c:v>16.812830000000002</c:v>
                </c:pt>
                <c:pt idx="16">
                  <c:v>19.181346999999999</c:v>
                </c:pt>
                <c:pt idx="17">
                  <c:v>22.491291</c:v>
                </c:pt>
                <c:pt idx="18">
                  <c:v>26.815535000000001</c:v>
                </c:pt>
                <c:pt idx="19">
                  <c:v>30.254023</c:v>
                </c:pt>
                <c:pt idx="20">
                  <c:v>33.178463000000001</c:v>
                </c:pt>
                <c:pt idx="21">
                  <c:v>34.785682999999999</c:v>
                </c:pt>
                <c:pt idx="22">
                  <c:v>36.654330999999999</c:v>
                </c:pt>
                <c:pt idx="23">
                  <c:v>38.291961999999998</c:v>
                </c:pt>
                <c:pt idx="24">
                  <c:v>40.837508999999997</c:v>
                </c:pt>
                <c:pt idx="25">
                  <c:v>42.625346999999998</c:v>
                </c:pt>
                <c:pt idx="26">
                  <c:v>44.444000000000003</c:v>
                </c:pt>
                <c:pt idx="27">
                  <c:v>46.077877000000001</c:v>
                </c:pt>
                <c:pt idx="28">
                  <c:v>48.438850000000002</c:v>
                </c:pt>
                <c:pt idx="29">
                  <c:v>51.029842000000002</c:v>
                </c:pt>
                <c:pt idx="30">
                  <c:v>52.509289000000003</c:v>
                </c:pt>
                <c:pt idx="31">
                  <c:v>55.255535000000002</c:v>
                </c:pt>
                <c:pt idx="32">
                  <c:v>56.865172999999999</c:v>
                </c:pt>
                <c:pt idx="33">
                  <c:v>59.174522000000003</c:v>
                </c:pt>
                <c:pt idx="34">
                  <c:v>61.338107999999998</c:v>
                </c:pt>
                <c:pt idx="35">
                  <c:v>63.244408</c:v>
                </c:pt>
                <c:pt idx="36">
                  <c:v>64.905724000000006</c:v>
                </c:pt>
                <c:pt idx="37">
                  <c:v>66.276015999999998</c:v>
                </c:pt>
                <c:pt idx="38">
                  <c:v>67.472403999999997</c:v>
                </c:pt>
                <c:pt idx="39">
                  <c:v>68.558639999999997</c:v>
                </c:pt>
                <c:pt idx="40">
                  <c:v>69.653053</c:v>
                </c:pt>
                <c:pt idx="41">
                  <c:v>71.534721000000005</c:v>
                </c:pt>
                <c:pt idx="42">
                  <c:v>72.148803999999998</c:v>
                </c:pt>
                <c:pt idx="43">
                  <c:v>73.245368999999997</c:v>
                </c:pt>
                <c:pt idx="44">
                  <c:v>73.763748000000007</c:v>
                </c:pt>
                <c:pt idx="45">
                  <c:v>74.117523000000006</c:v>
                </c:pt>
              </c:numCache>
            </c:numRef>
          </c:val>
          <c:smooth val="0"/>
        </c:ser>
        <c:dLbls>
          <c:showLegendKey val="0"/>
          <c:showVal val="0"/>
          <c:showCatName val="0"/>
          <c:showSerName val="0"/>
          <c:showPercent val="0"/>
          <c:showBubbleSize val="0"/>
        </c:dLbls>
        <c:smooth val="0"/>
        <c:axId val="-1616180592"/>
        <c:axId val="-1616182768"/>
        <c:extLst/>
      </c:lineChart>
      <c:catAx>
        <c:axId val="-1616180592"/>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16182768"/>
        <c:crosses val="autoZero"/>
        <c:auto val="1"/>
        <c:lblAlgn val="ctr"/>
        <c:lblOffset val="100"/>
        <c:tickLblSkip val="15"/>
        <c:tickMarkSkip val="15"/>
        <c:noMultiLvlLbl val="0"/>
      </c:catAx>
      <c:valAx>
        <c:axId val="-1616182768"/>
        <c:scaling>
          <c:orientation val="minMax"/>
          <c:max val="16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16180592"/>
        <c:crossesAt val="18"/>
        <c:crossBetween val="midCat"/>
        <c:majorUnit val="4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0.24185527104705207"/>
          <c:w val="0.83765208738220698"/>
          <c:h val="0.55784001295365671"/>
        </c:manualLayout>
      </c:layout>
      <c:lineChart>
        <c:grouping val="standard"/>
        <c:varyColors val="0"/>
        <c:ser>
          <c:idx val="4"/>
          <c:order val="0"/>
          <c:tx>
            <c:strRef>
              <c:f>'Figure 1'!$H$8</c:f>
              <c:strCache>
                <c:ptCount val="1"/>
                <c:pt idx="0">
                  <c:v>No IRA</c:v>
                </c:pt>
              </c:strCache>
            </c:strRef>
          </c:tx>
          <c:spPr>
            <a:ln w="28575" cap="rnd">
              <a:solidFill>
                <a:sysClr val="window" lastClr="FFFFFF">
                  <a:lumMod val="65000"/>
                </a:sysClr>
              </a:solidFill>
              <a:round/>
            </a:ln>
            <a:effectLst/>
          </c:spPr>
          <c:marker>
            <c:symbol val="none"/>
          </c:marker>
          <c:cat>
            <c:numRef>
              <c:f>'Figure 1'!$G$9:$G$54</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1'!$H$9:$H$54</c:f>
              <c:numCache>
                <c:formatCode>General</c:formatCode>
                <c:ptCount val="46"/>
                <c:pt idx="0">
                  <c:v>2.4112221679999997</c:v>
                </c:pt>
                <c:pt idx="1">
                  <c:v>2.355844727</c:v>
                </c:pt>
                <c:pt idx="2">
                  <c:v>2.4223510740000003</c:v>
                </c:pt>
                <c:pt idx="3">
                  <c:v>2.370886719</c:v>
                </c:pt>
                <c:pt idx="4">
                  <c:v>2.1565424800000002</c:v>
                </c:pt>
                <c:pt idx="5">
                  <c:v>2.2700644529999998</c:v>
                </c:pt>
                <c:pt idx="6">
                  <c:v>2.1696821289999999</c:v>
                </c:pt>
                <c:pt idx="7">
                  <c:v>2.034671753</c:v>
                </c:pt>
                <c:pt idx="8">
                  <c:v>2.0493127439999999</c:v>
                </c:pt>
                <c:pt idx="9">
                  <c:v>2.0483701170000002</c:v>
                </c:pt>
                <c:pt idx="10">
                  <c:v>1.911848389</c:v>
                </c:pt>
                <c:pt idx="11">
                  <c:v>1.8199957280000001</c:v>
                </c:pt>
                <c:pt idx="12">
                  <c:v>1.7426059570000001</c:v>
                </c:pt>
                <c:pt idx="13">
                  <c:v>1.763699951</c:v>
                </c:pt>
                <c:pt idx="14">
                  <c:v>1.616944092</c:v>
                </c:pt>
                <c:pt idx="15">
                  <c:v>1.448415405</c:v>
                </c:pt>
                <c:pt idx="16">
                  <c:v>1.55119165</c:v>
                </c:pt>
                <c:pt idx="17">
                  <c:v>1.5072661129999998</c:v>
                </c:pt>
                <c:pt idx="18">
                  <c:v>1.3969580080000001</c:v>
                </c:pt>
                <c:pt idx="19">
                  <c:v>1.3873468019999999</c:v>
                </c:pt>
                <c:pt idx="20">
                  <c:v>1.317436523</c:v>
                </c:pt>
                <c:pt idx="21">
                  <c:v>1.26972522</c:v>
                </c:pt>
                <c:pt idx="22">
                  <c:v>1.2350937500000001</c:v>
                </c:pt>
                <c:pt idx="23">
                  <c:v>1.2148052979999999</c:v>
                </c:pt>
                <c:pt idx="24">
                  <c:v>1.202780518</c:v>
                </c:pt>
                <c:pt idx="25">
                  <c:v>1.177160889</c:v>
                </c:pt>
                <c:pt idx="26">
                  <c:v>1.144698242</c:v>
                </c:pt>
                <c:pt idx="27">
                  <c:v>1.121275391</c:v>
                </c:pt>
                <c:pt idx="28">
                  <c:v>1.1170681150000001</c:v>
                </c:pt>
                <c:pt idx="29">
                  <c:v>1.1118131100000002</c:v>
                </c:pt>
                <c:pt idx="30">
                  <c:v>1.1004930420000001</c:v>
                </c:pt>
                <c:pt idx="31">
                  <c:v>1.0864411620000001</c:v>
                </c:pt>
                <c:pt idx="32">
                  <c:v>1.086296631</c:v>
                </c:pt>
                <c:pt idx="33">
                  <c:v>1.067955811</c:v>
                </c:pt>
                <c:pt idx="34">
                  <c:v>1.060316528</c:v>
                </c:pt>
                <c:pt idx="35">
                  <c:v>1.0392182620000001</c:v>
                </c:pt>
                <c:pt idx="36">
                  <c:v>1.0388684080000001</c:v>
                </c:pt>
                <c:pt idx="37">
                  <c:v>1.0438183590000001</c:v>
                </c:pt>
                <c:pt idx="38">
                  <c:v>1.04590625</c:v>
                </c:pt>
                <c:pt idx="39">
                  <c:v>1.0442646480000002</c:v>
                </c:pt>
                <c:pt idx="40">
                  <c:v>1.041471558</c:v>
                </c:pt>
                <c:pt idx="41">
                  <c:v>1.0426320800000002</c:v>
                </c:pt>
                <c:pt idx="42">
                  <c:v>1.0374466549999999</c:v>
                </c:pt>
                <c:pt idx="43">
                  <c:v>1.023824402</c:v>
                </c:pt>
                <c:pt idx="44">
                  <c:v>1.0255627440000001</c:v>
                </c:pt>
                <c:pt idx="45">
                  <c:v>1.0277308350000001</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1"/>
          <c:order val="1"/>
          <c:tx>
            <c:strRef>
              <c:f>'Figure 1'!$I$8</c:f>
              <c:strCache>
                <c:ptCount val="1"/>
                <c:pt idx="0">
                  <c:v>Low Uptake</c:v>
                </c:pt>
              </c:strCache>
            </c:strRef>
          </c:tx>
          <c:spPr>
            <a:ln w="22225" cap="rnd">
              <a:solidFill>
                <a:sysClr val="window" lastClr="FFFFFF">
                  <a:lumMod val="65000"/>
                </a:sysClr>
              </a:solidFill>
              <a:prstDash val="dash"/>
              <a:round/>
            </a:ln>
            <a:effectLst/>
          </c:spPr>
          <c:marker>
            <c:symbol val="none"/>
          </c:marker>
          <c:cat>
            <c:numRef>
              <c:f>'Figure 1'!$G$9:$G$54</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1'!$I$9:$I$54</c:f>
              <c:numCache>
                <c:formatCode>General</c:formatCode>
                <c:ptCount val="46"/>
                <c:pt idx="0">
                  <c:v>2.4112221679999997</c:v>
                </c:pt>
                <c:pt idx="1">
                  <c:v>2.355844727</c:v>
                </c:pt>
                <c:pt idx="2">
                  <c:v>2.4223510740000003</c:v>
                </c:pt>
                <c:pt idx="3">
                  <c:v>2.370886719</c:v>
                </c:pt>
                <c:pt idx="4">
                  <c:v>2.1565424800000002</c:v>
                </c:pt>
                <c:pt idx="5">
                  <c:v>2.2700644529999998</c:v>
                </c:pt>
                <c:pt idx="6">
                  <c:v>2.1696821289999999</c:v>
                </c:pt>
                <c:pt idx="7">
                  <c:v>2.034671753</c:v>
                </c:pt>
                <c:pt idx="8">
                  <c:v>2.0493127439999999</c:v>
                </c:pt>
                <c:pt idx="9">
                  <c:v>2.0483701170000002</c:v>
                </c:pt>
                <c:pt idx="10">
                  <c:v>1.911848389</c:v>
                </c:pt>
                <c:pt idx="11">
                  <c:v>1.8199957280000001</c:v>
                </c:pt>
                <c:pt idx="12">
                  <c:v>1.7426059570000001</c:v>
                </c:pt>
                <c:pt idx="13">
                  <c:v>1.763699951</c:v>
                </c:pt>
                <c:pt idx="14">
                  <c:v>1.616944092</c:v>
                </c:pt>
                <c:pt idx="15">
                  <c:v>1.448415405</c:v>
                </c:pt>
                <c:pt idx="16">
                  <c:v>1.55119165</c:v>
                </c:pt>
                <c:pt idx="17">
                  <c:v>1.5069610600000001</c:v>
                </c:pt>
                <c:pt idx="18">
                  <c:v>1.3970336910000001</c:v>
                </c:pt>
                <c:pt idx="19">
                  <c:v>1.383579712</c:v>
                </c:pt>
                <c:pt idx="20">
                  <c:v>1.315469971</c:v>
                </c:pt>
                <c:pt idx="21">
                  <c:v>1.2638880619999999</c:v>
                </c:pt>
                <c:pt idx="22">
                  <c:v>1.2283851320000001</c:v>
                </c:pt>
                <c:pt idx="23">
                  <c:v>1.1993361819999999</c:v>
                </c:pt>
                <c:pt idx="24">
                  <c:v>1.1810838619999999</c:v>
                </c:pt>
                <c:pt idx="25">
                  <c:v>1.1374881589999999</c:v>
                </c:pt>
                <c:pt idx="26">
                  <c:v>1.1127673339999999</c:v>
                </c:pt>
                <c:pt idx="27">
                  <c:v>1.1002929690000001</c:v>
                </c:pt>
                <c:pt idx="28">
                  <c:v>1.089861572</c:v>
                </c:pt>
                <c:pt idx="29">
                  <c:v>1.0731741939999999</c:v>
                </c:pt>
                <c:pt idx="30">
                  <c:v>1.05677417</c:v>
                </c:pt>
                <c:pt idx="31">
                  <c:v>1.054529053</c:v>
                </c:pt>
                <c:pt idx="32">
                  <c:v>1.048948486</c:v>
                </c:pt>
                <c:pt idx="33">
                  <c:v>1.021899414</c:v>
                </c:pt>
                <c:pt idx="34">
                  <c:v>1.0121149899999999</c:v>
                </c:pt>
                <c:pt idx="35">
                  <c:v>1.0029814450000001</c:v>
                </c:pt>
                <c:pt idx="36">
                  <c:v>1.005423889</c:v>
                </c:pt>
                <c:pt idx="37">
                  <c:v>1.00410321</c:v>
                </c:pt>
                <c:pt idx="38">
                  <c:v>1.0085054929999999</c:v>
                </c:pt>
                <c:pt idx="39">
                  <c:v>1.0128474730000001</c:v>
                </c:pt>
                <c:pt idx="40">
                  <c:v>1.0181074220000002</c:v>
                </c:pt>
                <c:pt idx="41">
                  <c:v>1.0254777830000001</c:v>
                </c:pt>
                <c:pt idx="42">
                  <c:v>1.0197859499999999</c:v>
                </c:pt>
                <c:pt idx="43">
                  <c:v>1.0086396479999999</c:v>
                </c:pt>
                <c:pt idx="44">
                  <c:v>1.0035466310000001</c:v>
                </c:pt>
                <c:pt idx="45">
                  <c:v>0.99404113800000005</c:v>
                </c:pt>
              </c:numCache>
            </c:numRef>
          </c:val>
          <c:smooth val="0"/>
          <c:extLst/>
        </c:ser>
        <c:ser>
          <c:idx val="0"/>
          <c:order val="2"/>
          <c:tx>
            <c:strRef>
              <c:f>'Figure 1'!$J$8</c:f>
              <c:strCache>
                <c:ptCount val="1"/>
                <c:pt idx="0">
                  <c:v>High Uptake</c:v>
                </c:pt>
              </c:strCache>
            </c:strRef>
          </c:tx>
          <c:spPr>
            <a:ln w="28575" cap="rnd">
              <a:solidFill>
                <a:sysClr val="window" lastClr="FFFFFF">
                  <a:lumMod val="65000"/>
                </a:sysClr>
              </a:solidFill>
              <a:prstDash val="sysDot"/>
              <a:round/>
            </a:ln>
            <a:effectLst/>
          </c:spPr>
          <c:marker>
            <c:symbol val="none"/>
          </c:marker>
          <c:cat>
            <c:numRef>
              <c:f>'Figure 1'!$G$9:$G$54</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1'!$J$9:$J$54</c:f>
              <c:numCache>
                <c:formatCode>General</c:formatCode>
                <c:ptCount val="46"/>
                <c:pt idx="0">
                  <c:v>2.4112221679999997</c:v>
                </c:pt>
                <c:pt idx="1">
                  <c:v>2.355844727</c:v>
                </c:pt>
                <c:pt idx="2">
                  <c:v>2.4223510740000003</c:v>
                </c:pt>
                <c:pt idx="3">
                  <c:v>2.370886719</c:v>
                </c:pt>
                <c:pt idx="4">
                  <c:v>2.1565424800000002</c:v>
                </c:pt>
                <c:pt idx="5">
                  <c:v>2.2700644529999998</c:v>
                </c:pt>
                <c:pt idx="6">
                  <c:v>2.1696821289999999</c:v>
                </c:pt>
                <c:pt idx="7">
                  <c:v>2.034671753</c:v>
                </c:pt>
                <c:pt idx="8">
                  <c:v>2.0493127439999999</c:v>
                </c:pt>
                <c:pt idx="9">
                  <c:v>2.0483701170000002</c:v>
                </c:pt>
                <c:pt idx="10">
                  <c:v>1.911848389</c:v>
                </c:pt>
                <c:pt idx="11">
                  <c:v>1.8199957280000001</c:v>
                </c:pt>
                <c:pt idx="12">
                  <c:v>1.7426059570000001</c:v>
                </c:pt>
                <c:pt idx="13">
                  <c:v>1.763699951</c:v>
                </c:pt>
                <c:pt idx="14">
                  <c:v>1.616944092</c:v>
                </c:pt>
                <c:pt idx="15">
                  <c:v>1.448415405</c:v>
                </c:pt>
                <c:pt idx="16">
                  <c:v>1.55119165</c:v>
                </c:pt>
                <c:pt idx="17">
                  <c:v>1.507369629</c:v>
                </c:pt>
                <c:pt idx="18">
                  <c:v>1.397130615</c:v>
                </c:pt>
                <c:pt idx="19">
                  <c:v>1.384322388</c:v>
                </c:pt>
                <c:pt idx="20">
                  <c:v>1.281206665</c:v>
                </c:pt>
                <c:pt idx="21">
                  <c:v>1.1526634520000001</c:v>
                </c:pt>
                <c:pt idx="22">
                  <c:v>0.99718804900000002</c:v>
                </c:pt>
                <c:pt idx="23">
                  <c:v>0.865183594</c:v>
                </c:pt>
                <c:pt idx="24">
                  <c:v>0.77603503399999996</c:v>
                </c:pt>
                <c:pt idx="25">
                  <c:v>0.71269250500000003</c:v>
                </c:pt>
                <c:pt idx="26">
                  <c:v>0.67831457500000003</c:v>
                </c:pt>
                <c:pt idx="27">
                  <c:v>0.66840649399999996</c:v>
                </c:pt>
                <c:pt idx="28">
                  <c:v>0.66954437299999991</c:v>
                </c:pt>
                <c:pt idx="29">
                  <c:v>0.63732891800000002</c:v>
                </c:pt>
                <c:pt idx="30">
                  <c:v>0.61863915999999997</c:v>
                </c:pt>
                <c:pt idx="31">
                  <c:v>0.61381970200000002</c:v>
                </c:pt>
                <c:pt idx="32">
                  <c:v>0.61210845899999999</c:v>
                </c:pt>
                <c:pt idx="33">
                  <c:v>0.62439654499999997</c:v>
                </c:pt>
                <c:pt idx="34">
                  <c:v>0.62017877199999993</c:v>
                </c:pt>
                <c:pt idx="35">
                  <c:v>0.63118725600000003</c:v>
                </c:pt>
                <c:pt idx="36">
                  <c:v>0.6279598999999999</c:v>
                </c:pt>
                <c:pt idx="37">
                  <c:v>0.62825506600000003</c:v>
                </c:pt>
                <c:pt idx="38">
                  <c:v>0.63307086200000007</c:v>
                </c:pt>
                <c:pt idx="39">
                  <c:v>0.63193847700000005</c:v>
                </c:pt>
                <c:pt idx="40">
                  <c:v>0.63422692899999999</c:v>
                </c:pt>
                <c:pt idx="41">
                  <c:v>0.63000347899999998</c:v>
                </c:pt>
                <c:pt idx="42">
                  <c:v>0.62553887899999994</c:v>
                </c:pt>
                <c:pt idx="43">
                  <c:v>0.61620611599999997</c:v>
                </c:pt>
                <c:pt idx="44">
                  <c:v>0.61483673100000003</c:v>
                </c:pt>
                <c:pt idx="45">
                  <c:v>0.61420672600000004</c:v>
                </c:pt>
              </c:numCache>
            </c:numRef>
          </c:val>
          <c:smooth val="0"/>
          <c:extLst/>
        </c:ser>
        <c:ser>
          <c:idx val="2"/>
          <c:order val="3"/>
          <c:tx>
            <c:strRef>
              <c:f>'Figure 1'!$K$8</c:f>
              <c:strCache>
                <c:ptCount val="1"/>
                <c:pt idx="0">
                  <c:v>Reference</c:v>
                </c:pt>
              </c:strCache>
            </c:strRef>
          </c:tx>
          <c:spPr>
            <a:ln w="28575" cap="rnd">
              <a:solidFill>
                <a:sysClr val="windowText" lastClr="000000"/>
              </a:solidFill>
              <a:round/>
            </a:ln>
            <a:effectLst/>
          </c:spPr>
          <c:marker>
            <c:symbol val="none"/>
          </c:marker>
          <c:cat>
            <c:numRef>
              <c:f>'Figure 1'!$G$9:$G$54</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'Figure 1'!$K$9:$K$54</c:f>
              <c:numCache>
                <c:formatCode>General</c:formatCode>
                <c:ptCount val="46"/>
                <c:pt idx="0">
                  <c:v>2.4112221679999997</c:v>
                </c:pt>
                <c:pt idx="1">
                  <c:v>2.355844727</c:v>
                </c:pt>
                <c:pt idx="2">
                  <c:v>2.4223510740000003</c:v>
                </c:pt>
                <c:pt idx="3">
                  <c:v>2.370886719</c:v>
                </c:pt>
                <c:pt idx="4">
                  <c:v>2.1565424800000002</c:v>
                </c:pt>
                <c:pt idx="5">
                  <c:v>2.2700644529999998</c:v>
                </c:pt>
                <c:pt idx="6">
                  <c:v>2.1696821289999999</c:v>
                </c:pt>
                <c:pt idx="7">
                  <c:v>2.034671753</c:v>
                </c:pt>
                <c:pt idx="8">
                  <c:v>2.0493127439999999</c:v>
                </c:pt>
                <c:pt idx="9">
                  <c:v>2.0483701170000002</c:v>
                </c:pt>
                <c:pt idx="10">
                  <c:v>1.911848389</c:v>
                </c:pt>
                <c:pt idx="11">
                  <c:v>1.8199957280000001</c:v>
                </c:pt>
                <c:pt idx="12">
                  <c:v>1.7426059570000001</c:v>
                </c:pt>
                <c:pt idx="13">
                  <c:v>1.763699951</c:v>
                </c:pt>
                <c:pt idx="14">
                  <c:v>1.616944092</c:v>
                </c:pt>
                <c:pt idx="15">
                  <c:v>1.448415405</c:v>
                </c:pt>
                <c:pt idx="16">
                  <c:v>1.55119165</c:v>
                </c:pt>
                <c:pt idx="17">
                  <c:v>1.5070251459999999</c:v>
                </c:pt>
                <c:pt idx="18">
                  <c:v>1.396994141</c:v>
                </c:pt>
                <c:pt idx="19">
                  <c:v>1.3956522219999998</c:v>
                </c:pt>
                <c:pt idx="20">
                  <c:v>1.2952694090000001</c:v>
                </c:pt>
                <c:pt idx="21">
                  <c:v>1.161606812</c:v>
                </c:pt>
                <c:pt idx="22">
                  <c:v>1.0271458740000001</c:v>
                </c:pt>
                <c:pt idx="23">
                  <c:v>0.91693603499999998</c:v>
                </c:pt>
                <c:pt idx="24">
                  <c:v>0.83838586399999993</c:v>
                </c:pt>
                <c:pt idx="25">
                  <c:v>0.78214666700000002</c:v>
                </c:pt>
                <c:pt idx="26">
                  <c:v>0.75564837600000001</c:v>
                </c:pt>
                <c:pt idx="27">
                  <c:v>0.73927801500000001</c:v>
                </c:pt>
                <c:pt idx="28">
                  <c:v>0.73739050299999997</c:v>
                </c:pt>
                <c:pt idx="29">
                  <c:v>0.72540863</c:v>
                </c:pt>
                <c:pt idx="30">
                  <c:v>0.72300372300000004</c:v>
                </c:pt>
                <c:pt idx="31">
                  <c:v>0.72033148200000008</c:v>
                </c:pt>
                <c:pt idx="32">
                  <c:v>0.71539935300000002</c:v>
                </c:pt>
                <c:pt idx="33">
                  <c:v>0.70949877900000002</c:v>
                </c:pt>
                <c:pt idx="34">
                  <c:v>0.70680993699999994</c:v>
                </c:pt>
                <c:pt idx="35">
                  <c:v>0.70714361599999997</c:v>
                </c:pt>
                <c:pt idx="36">
                  <c:v>0.71367370600000002</c:v>
                </c:pt>
                <c:pt idx="37">
                  <c:v>0.71882476799999995</c:v>
                </c:pt>
                <c:pt idx="38">
                  <c:v>0.71810748300000005</c:v>
                </c:pt>
                <c:pt idx="39">
                  <c:v>0.70897277799999991</c:v>
                </c:pt>
                <c:pt idx="40">
                  <c:v>0.70416845699999997</c:v>
                </c:pt>
                <c:pt idx="41">
                  <c:v>0.69485827600000005</c:v>
                </c:pt>
                <c:pt idx="42">
                  <c:v>0.69266986099999994</c:v>
                </c:pt>
                <c:pt idx="43">
                  <c:v>0.68774249300000001</c:v>
                </c:pt>
                <c:pt idx="44">
                  <c:v>0.68805725099999993</c:v>
                </c:pt>
                <c:pt idx="45">
                  <c:v>0.68326837200000001</c:v>
                </c:pt>
              </c:numCache>
            </c:numRef>
          </c:val>
          <c:smooth val="0"/>
          <c:extLst/>
        </c:ser>
        <c:dLbls>
          <c:showLegendKey val="0"/>
          <c:showVal val="0"/>
          <c:showCatName val="0"/>
          <c:showSerName val="0"/>
          <c:showPercent val="0"/>
          <c:showBubbleSize val="0"/>
        </c:dLbls>
        <c:smooth val="0"/>
        <c:axId val="-1627075840"/>
        <c:axId val="-1627073664"/>
      </c:lineChart>
      <c:catAx>
        <c:axId val="-162707584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73664"/>
        <c:crosses val="autoZero"/>
        <c:auto val="1"/>
        <c:lblAlgn val="ctr"/>
        <c:lblOffset val="100"/>
        <c:tickLblSkip val="15"/>
        <c:tickMarkSkip val="15"/>
        <c:noMultiLvlLbl val="0"/>
      </c:catAx>
      <c:valAx>
        <c:axId val="-16270736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75840"/>
        <c:crossesAt val="18"/>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67769219589195"/>
          <c:y val="0.12024063464990598"/>
          <c:w val="0.43334000081761853"/>
          <c:h val="0.77313474542026428"/>
        </c:manualLayout>
      </c:layout>
      <c:areaChart>
        <c:grouping val="stacked"/>
        <c:varyColors val="0"/>
        <c:ser>
          <c:idx val="1"/>
          <c:order val="0"/>
          <c:tx>
            <c:strRef>
              <c:f>'Figure 2'!$C$8</c:f>
              <c:strCache>
                <c:ptCount val="1"/>
                <c:pt idx="0">
                  <c:v>other**</c:v>
                </c:pt>
              </c:strCache>
            </c:strRef>
          </c:tx>
          <c:spPr>
            <a:solidFill>
              <a:srgbClr val="BD732A"/>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2'!$C$9:$C$59</c:f>
              <c:numCache>
                <c:formatCode>#,##0</c:formatCode>
                <c:ptCount val="46"/>
                <c:pt idx="0">
                  <c:v>481.09146100000004</c:v>
                </c:pt>
                <c:pt idx="1">
                  <c:v>442.98579100000006</c:v>
                </c:pt>
                <c:pt idx="2">
                  <c:v>400.25701199999997</c:v>
                </c:pt>
                <c:pt idx="3">
                  <c:v>386.74723899999998</c:v>
                </c:pt>
                <c:pt idx="4">
                  <c:v>398.82153700000003</c:v>
                </c:pt>
                <c:pt idx="5">
                  <c:v>386.23110500000001</c:v>
                </c:pt>
                <c:pt idx="6">
                  <c:v>440.21669400000007</c:v>
                </c:pt>
                <c:pt idx="7">
                  <c:v>393.33928500000002</c:v>
                </c:pt>
                <c:pt idx="8">
                  <c:v>393.87809299999998</c:v>
                </c:pt>
                <c:pt idx="9">
                  <c:v>388.81869999999992</c:v>
                </c:pt>
                <c:pt idx="10">
                  <c:v>378.29455099999996</c:v>
                </c:pt>
                <c:pt idx="11">
                  <c:v>390.02016400000002</c:v>
                </c:pt>
                <c:pt idx="12">
                  <c:v>418.84060500000004</c:v>
                </c:pt>
                <c:pt idx="13">
                  <c:v>415.47230400000007</c:v>
                </c:pt>
                <c:pt idx="14">
                  <c:v>397.31769799999995</c:v>
                </c:pt>
                <c:pt idx="15">
                  <c:v>388.95777499999997</c:v>
                </c:pt>
                <c:pt idx="16">
                  <c:v>355.20743600000003</c:v>
                </c:pt>
                <c:pt idx="17">
                  <c:v>369.90545699999996</c:v>
                </c:pt>
                <c:pt idx="18">
                  <c:v>374.61286599999994</c:v>
                </c:pt>
                <c:pt idx="19">
                  <c:v>387.0030670000001</c:v>
                </c:pt>
                <c:pt idx="20">
                  <c:v>396.253826</c:v>
                </c:pt>
                <c:pt idx="21">
                  <c:v>398.18352099999993</c:v>
                </c:pt>
                <c:pt idx="22">
                  <c:v>400.27342599999997</c:v>
                </c:pt>
                <c:pt idx="23">
                  <c:v>401.64015100000029</c:v>
                </c:pt>
                <c:pt idx="24">
                  <c:v>403.91020800000001</c:v>
                </c:pt>
                <c:pt idx="25">
                  <c:v>406.46007800000007</c:v>
                </c:pt>
                <c:pt idx="26">
                  <c:v>408.62947200000008</c:v>
                </c:pt>
                <c:pt idx="27">
                  <c:v>410.77886100000001</c:v>
                </c:pt>
                <c:pt idx="28">
                  <c:v>412.82424900000001</c:v>
                </c:pt>
                <c:pt idx="29">
                  <c:v>414.3031739999999</c:v>
                </c:pt>
                <c:pt idx="30">
                  <c:v>415.76262799999972</c:v>
                </c:pt>
                <c:pt idx="31">
                  <c:v>415.69239500000026</c:v>
                </c:pt>
                <c:pt idx="32">
                  <c:v>416.22737099999972</c:v>
                </c:pt>
                <c:pt idx="33">
                  <c:v>416.18128100000013</c:v>
                </c:pt>
                <c:pt idx="34">
                  <c:v>417.3648840000003</c:v>
                </c:pt>
                <c:pt idx="35">
                  <c:v>418.53429500000016</c:v>
                </c:pt>
                <c:pt idx="36">
                  <c:v>420.07349500000009</c:v>
                </c:pt>
                <c:pt idx="37">
                  <c:v>422.3442349999998</c:v>
                </c:pt>
                <c:pt idx="38">
                  <c:v>424.18967599999996</c:v>
                </c:pt>
                <c:pt idx="39">
                  <c:v>426.05475400000023</c:v>
                </c:pt>
                <c:pt idx="40">
                  <c:v>427.31006699999989</c:v>
                </c:pt>
                <c:pt idx="41">
                  <c:v>428.79635999999982</c:v>
                </c:pt>
                <c:pt idx="42">
                  <c:v>429.49343099999987</c:v>
                </c:pt>
                <c:pt idx="43">
                  <c:v>430.87403499999982</c:v>
                </c:pt>
                <c:pt idx="44">
                  <c:v>431.59531800000059</c:v>
                </c:pt>
                <c:pt idx="45">
                  <c:v>432.49459999999999</c:v>
                </c:pt>
              </c:numCache>
            </c:numRef>
          </c:val>
        </c:ser>
        <c:ser>
          <c:idx val="0"/>
          <c:order val="1"/>
          <c:tx>
            <c:strRef>
              <c:f>'Figure 2'!$F$8</c:f>
              <c:strCache>
                <c:ptCount val="1"/>
                <c:pt idx="0">
                  <c:v>nuclear</c:v>
                </c:pt>
              </c:strCache>
            </c:strRef>
          </c:tx>
          <c:spPr>
            <a:solidFill>
              <a:srgbClr val="A33340"/>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2'!$F$9:$F$59</c:f>
              <c:numCache>
                <c:formatCode>#,##0</c:formatCode>
                <c:ptCount val="46"/>
                <c:pt idx="0">
                  <c:v>781.98596199999997</c:v>
                </c:pt>
                <c:pt idx="1">
                  <c:v>787.21801800000003</c:v>
                </c:pt>
                <c:pt idx="2">
                  <c:v>806.42394999999999</c:v>
                </c:pt>
                <c:pt idx="3">
                  <c:v>806.20800799999995</c:v>
                </c:pt>
                <c:pt idx="4">
                  <c:v>798.85400400000003</c:v>
                </c:pt>
                <c:pt idx="5">
                  <c:v>806.96832300000005</c:v>
                </c:pt>
                <c:pt idx="6">
                  <c:v>790.20434599999999</c:v>
                </c:pt>
                <c:pt idx="7">
                  <c:v>769.33129899999994</c:v>
                </c:pt>
                <c:pt idx="8">
                  <c:v>789.016479</c:v>
                </c:pt>
                <c:pt idx="9">
                  <c:v>797.16595500000005</c:v>
                </c:pt>
                <c:pt idx="10">
                  <c:v>797.17785600000002</c:v>
                </c:pt>
                <c:pt idx="11">
                  <c:v>805.69397000000004</c:v>
                </c:pt>
                <c:pt idx="12">
                  <c:v>804.94964600000003</c:v>
                </c:pt>
                <c:pt idx="13">
                  <c:v>807.084473</c:v>
                </c:pt>
                <c:pt idx="14">
                  <c:v>809.40924099999995</c:v>
                </c:pt>
                <c:pt idx="15">
                  <c:v>789.87884499999996</c:v>
                </c:pt>
                <c:pt idx="16">
                  <c:v>778.18798800000002</c:v>
                </c:pt>
                <c:pt idx="17">
                  <c:v>771.98443599999996</c:v>
                </c:pt>
                <c:pt idx="18">
                  <c:v>783.71594200000004</c:v>
                </c:pt>
                <c:pt idx="19">
                  <c:v>789.40222200000005</c:v>
                </c:pt>
                <c:pt idx="20">
                  <c:v>782.255493</c:v>
                </c:pt>
                <c:pt idx="21">
                  <c:v>774.68188499999997</c:v>
                </c:pt>
                <c:pt idx="22">
                  <c:v>774.68188499999997</c:v>
                </c:pt>
                <c:pt idx="23">
                  <c:v>765.53723100000002</c:v>
                </c:pt>
                <c:pt idx="24">
                  <c:v>765.53723100000002</c:v>
                </c:pt>
                <c:pt idx="25">
                  <c:v>765.53723100000002</c:v>
                </c:pt>
                <c:pt idx="26">
                  <c:v>765.53723100000002</c:v>
                </c:pt>
                <c:pt idx="27">
                  <c:v>756.96398899999997</c:v>
                </c:pt>
                <c:pt idx="28">
                  <c:v>756.96398899999997</c:v>
                </c:pt>
                <c:pt idx="29">
                  <c:v>747.19860800000004</c:v>
                </c:pt>
                <c:pt idx="30">
                  <c:v>747.19860800000004</c:v>
                </c:pt>
                <c:pt idx="31">
                  <c:v>747.19860800000004</c:v>
                </c:pt>
                <c:pt idx="32">
                  <c:v>747.19860800000004</c:v>
                </c:pt>
                <c:pt idx="33">
                  <c:v>739.67443800000001</c:v>
                </c:pt>
                <c:pt idx="34">
                  <c:v>739.67443800000001</c:v>
                </c:pt>
                <c:pt idx="35">
                  <c:v>739.67443800000001</c:v>
                </c:pt>
                <c:pt idx="36">
                  <c:v>739.67443800000001</c:v>
                </c:pt>
                <c:pt idx="37">
                  <c:v>739.67443800000001</c:v>
                </c:pt>
                <c:pt idx="38">
                  <c:v>739.67443800000001</c:v>
                </c:pt>
                <c:pt idx="39">
                  <c:v>739.67443800000001</c:v>
                </c:pt>
                <c:pt idx="40">
                  <c:v>739.67443800000001</c:v>
                </c:pt>
                <c:pt idx="41">
                  <c:v>730.45068400000002</c:v>
                </c:pt>
                <c:pt idx="42">
                  <c:v>730.45068400000002</c:v>
                </c:pt>
                <c:pt idx="43">
                  <c:v>730.45068400000002</c:v>
                </c:pt>
                <c:pt idx="44">
                  <c:v>730.45068400000002</c:v>
                </c:pt>
                <c:pt idx="45">
                  <c:v>730.42334000000005</c:v>
                </c:pt>
              </c:numCache>
            </c:numRef>
          </c:val>
        </c:ser>
        <c:ser>
          <c:idx val="2"/>
          <c:order val="2"/>
          <c:tx>
            <c:strRef>
              <c:f>'Figure 2'!$D$8</c:f>
              <c:strCache>
                <c:ptCount val="1"/>
                <c:pt idx="0">
                  <c:v>coal</c:v>
                </c:pt>
              </c:strCache>
            </c:strRef>
          </c:tx>
          <c:spPr>
            <a:solidFill>
              <a:srgbClr val="8B8B8B"/>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2'!$D$9:$D$59</c:f>
              <c:numCache>
                <c:formatCode>#,##0</c:formatCode>
                <c:ptCount val="46"/>
                <c:pt idx="0">
                  <c:v>2015.4189449999999</c:v>
                </c:pt>
                <c:pt idx="1">
                  <c:v>1992.986328</c:v>
                </c:pt>
                <c:pt idx="2">
                  <c:v>2016.4954829999999</c:v>
                </c:pt>
                <c:pt idx="3">
                  <c:v>1985.855591</c:v>
                </c:pt>
                <c:pt idx="4">
                  <c:v>1755.9532469999999</c:v>
                </c:pt>
                <c:pt idx="5">
                  <c:v>1847.3845209999999</c:v>
                </c:pt>
                <c:pt idx="6">
                  <c:v>1733.4499510000001</c:v>
                </c:pt>
                <c:pt idx="7">
                  <c:v>1514.1945800000001</c:v>
                </c:pt>
                <c:pt idx="8">
                  <c:v>1581.249634</c:v>
                </c:pt>
                <c:pt idx="9">
                  <c:v>1581.7104489999999</c:v>
                </c:pt>
                <c:pt idx="10">
                  <c:v>1352.398193</c:v>
                </c:pt>
                <c:pt idx="11">
                  <c:v>1239.148682</c:v>
                </c:pt>
                <c:pt idx="12">
                  <c:v>1205.8352050000001</c:v>
                </c:pt>
                <c:pt idx="13">
                  <c:v>1149.4873050000001</c:v>
                </c:pt>
                <c:pt idx="14">
                  <c:v>964.95678699999996</c:v>
                </c:pt>
                <c:pt idx="15">
                  <c:v>773.39288299999998</c:v>
                </c:pt>
                <c:pt idx="16">
                  <c:v>897.84509300000002</c:v>
                </c:pt>
                <c:pt idx="17">
                  <c:v>848.57269299999996</c:v>
                </c:pt>
                <c:pt idx="18">
                  <c:v>799.80761700000005</c:v>
                </c:pt>
                <c:pt idx="19">
                  <c:v>836.47003199999995</c:v>
                </c:pt>
                <c:pt idx="20">
                  <c:v>774.32006799999999</c:v>
                </c:pt>
                <c:pt idx="21">
                  <c:v>720.911743</c:v>
                </c:pt>
                <c:pt idx="22">
                  <c:v>679.46832300000005</c:v>
                </c:pt>
                <c:pt idx="23">
                  <c:v>650.43603499999995</c:v>
                </c:pt>
                <c:pt idx="24">
                  <c:v>629.77410899999995</c:v>
                </c:pt>
                <c:pt idx="25">
                  <c:v>611.149719</c:v>
                </c:pt>
                <c:pt idx="26">
                  <c:v>602.51739499999996</c:v>
                </c:pt>
                <c:pt idx="27">
                  <c:v>597.67199700000003</c:v>
                </c:pt>
                <c:pt idx="28">
                  <c:v>594.20263699999998</c:v>
                </c:pt>
                <c:pt idx="29">
                  <c:v>584.56085199999995</c:v>
                </c:pt>
                <c:pt idx="30">
                  <c:v>574.58019999999999</c:v>
                </c:pt>
                <c:pt idx="31">
                  <c:v>572.16619900000001</c:v>
                </c:pt>
                <c:pt idx="32">
                  <c:v>569.17919900000004</c:v>
                </c:pt>
                <c:pt idx="33">
                  <c:v>536.64111300000002</c:v>
                </c:pt>
                <c:pt idx="34">
                  <c:v>528.39837599999998</c:v>
                </c:pt>
                <c:pt idx="35">
                  <c:v>496.97653200000002</c:v>
                </c:pt>
                <c:pt idx="36">
                  <c:v>490.48733499999997</c:v>
                </c:pt>
                <c:pt idx="37">
                  <c:v>487.27673299999998</c:v>
                </c:pt>
                <c:pt idx="38">
                  <c:v>479.99243200000001</c:v>
                </c:pt>
                <c:pt idx="39">
                  <c:v>469.69519000000003</c:v>
                </c:pt>
                <c:pt idx="40">
                  <c:v>465.25116000000003</c:v>
                </c:pt>
                <c:pt idx="41">
                  <c:v>464.10131799999999</c:v>
                </c:pt>
                <c:pt idx="42">
                  <c:v>456.31048600000003</c:v>
                </c:pt>
                <c:pt idx="43">
                  <c:v>429.98464999999999</c:v>
                </c:pt>
                <c:pt idx="44">
                  <c:v>425.63913000000002</c:v>
                </c:pt>
                <c:pt idx="45">
                  <c:v>424.09375</c:v>
                </c:pt>
              </c:numCache>
            </c:numRef>
          </c:val>
        </c:ser>
        <c:ser>
          <c:idx val="3"/>
          <c:order val="3"/>
          <c:tx>
            <c:strRef>
              <c:f>'Figure 2'!$E$8</c:f>
              <c:strCache>
                <c:ptCount val="1"/>
                <c:pt idx="0">
                  <c:v>natural gas</c:v>
                </c:pt>
              </c:strCache>
            </c:strRef>
          </c:tx>
          <c:spPr>
            <a:solidFill>
              <a:srgbClr val="0096D7"/>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2'!$E$9:$E$59</c:f>
              <c:numCache>
                <c:formatCode>#,##0</c:formatCode>
                <c:ptCount val="46"/>
                <c:pt idx="0">
                  <c:v>758.19012499999997</c:v>
                </c:pt>
                <c:pt idx="1">
                  <c:v>818.06207300000005</c:v>
                </c:pt>
                <c:pt idx="2">
                  <c:v>897.81158400000004</c:v>
                </c:pt>
                <c:pt idx="3">
                  <c:v>884.46154799999999</c:v>
                </c:pt>
                <c:pt idx="4">
                  <c:v>925.96862799999997</c:v>
                </c:pt>
                <c:pt idx="5">
                  <c:v>994.85583499999996</c:v>
                </c:pt>
                <c:pt idx="6">
                  <c:v>1020.338257</c:v>
                </c:pt>
                <c:pt idx="7">
                  <c:v>1235.049683</c:v>
                </c:pt>
                <c:pt idx="8">
                  <c:v>1128.6361079999999</c:v>
                </c:pt>
                <c:pt idx="9">
                  <c:v>1130.4995120000001</c:v>
                </c:pt>
                <c:pt idx="10">
                  <c:v>1337.286987</c:v>
                </c:pt>
                <c:pt idx="11">
                  <c:v>1382.464111</c:v>
                </c:pt>
                <c:pt idx="12">
                  <c:v>1300.9854740000001</c:v>
                </c:pt>
                <c:pt idx="13">
                  <c:v>1473.5778809999999</c:v>
                </c:pt>
                <c:pt idx="14">
                  <c:v>1593.1188959999999</c:v>
                </c:pt>
                <c:pt idx="15">
                  <c:v>1631.1251219999999</c:v>
                </c:pt>
                <c:pt idx="16">
                  <c:v>1584.0251459999999</c:v>
                </c:pt>
                <c:pt idx="17">
                  <c:v>1685.6204829999999</c:v>
                </c:pt>
                <c:pt idx="18">
                  <c:v>1571.8129879999999</c:v>
                </c:pt>
                <c:pt idx="19">
                  <c:v>1483.9624020000001</c:v>
                </c:pt>
                <c:pt idx="20">
                  <c:v>1485.7954099999999</c:v>
                </c:pt>
                <c:pt idx="21">
                  <c:v>1515.820923</c:v>
                </c:pt>
                <c:pt idx="22">
                  <c:v>1534.7989500000001</c:v>
                </c:pt>
                <c:pt idx="23">
                  <c:v>1565.081543</c:v>
                </c:pt>
                <c:pt idx="24">
                  <c:v>1581.8756100000001</c:v>
                </c:pt>
                <c:pt idx="25">
                  <c:v>1570.5579829999999</c:v>
                </c:pt>
                <c:pt idx="26">
                  <c:v>1520.361206</c:v>
                </c:pt>
                <c:pt idx="27">
                  <c:v>1481.331177</c:v>
                </c:pt>
                <c:pt idx="28">
                  <c:v>1483.271362</c:v>
                </c:pt>
                <c:pt idx="29">
                  <c:v>1500.6713870000001</c:v>
                </c:pt>
                <c:pt idx="30">
                  <c:v>1499.7669679999999</c:v>
                </c:pt>
                <c:pt idx="31">
                  <c:v>1477.387939</c:v>
                </c:pt>
                <c:pt idx="32">
                  <c:v>1488.141846</c:v>
                </c:pt>
                <c:pt idx="33">
                  <c:v>1528.380615</c:v>
                </c:pt>
                <c:pt idx="34">
                  <c:v>1529.8093260000001</c:v>
                </c:pt>
                <c:pt idx="35">
                  <c:v>1559.9929199999999</c:v>
                </c:pt>
                <c:pt idx="36">
                  <c:v>1582.2658690000001</c:v>
                </c:pt>
                <c:pt idx="37">
                  <c:v>1605.286865</c:v>
                </c:pt>
                <c:pt idx="38">
                  <c:v>1630.7142329999999</c:v>
                </c:pt>
                <c:pt idx="39">
                  <c:v>1653.531616</c:v>
                </c:pt>
                <c:pt idx="40">
                  <c:v>1658.6795649999999</c:v>
                </c:pt>
                <c:pt idx="41">
                  <c:v>1667.807495</c:v>
                </c:pt>
                <c:pt idx="42">
                  <c:v>1677.151611</c:v>
                </c:pt>
                <c:pt idx="43">
                  <c:v>1711.579346</c:v>
                </c:pt>
                <c:pt idx="44">
                  <c:v>1729.0317379999999</c:v>
                </c:pt>
                <c:pt idx="45">
                  <c:v>1740.9738769999999</c:v>
                </c:pt>
              </c:numCache>
            </c:numRef>
          </c:val>
        </c:ser>
        <c:ser>
          <c:idx val="5"/>
          <c:order val="4"/>
          <c:tx>
            <c:strRef>
              <c:f>'Figure 2'!$H$8</c:f>
              <c:strCache>
                <c:ptCount val="1"/>
                <c:pt idx="0">
                  <c:v>wind</c:v>
                </c:pt>
              </c:strCache>
            </c:strRef>
          </c:tx>
          <c:spPr>
            <a:solidFill>
              <a:srgbClr val="5D973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2'!$H$9:$H$59</c:f>
              <c:numCache>
                <c:formatCode>#,##0</c:formatCode>
                <c:ptCount val="46"/>
                <c:pt idx="0">
                  <c:v>17.887844000000001</c:v>
                </c:pt>
                <c:pt idx="1">
                  <c:v>26.677847</c:v>
                </c:pt>
                <c:pt idx="2">
                  <c:v>34.545261000000004</c:v>
                </c:pt>
                <c:pt idx="3">
                  <c:v>55.481216000000003</c:v>
                </c:pt>
                <c:pt idx="4">
                  <c:v>74.030440999999996</c:v>
                </c:pt>
                <c:pt idx="5">
                  <c:v>94.772377000000006</c:v>
                </c:pt>
                <c:pt idx="6">
                  <c:v>120.271805</c:v>
                </c:pt>
                <c:pt idx="7">
                  <c:v>140.902466</c:v>
                </c:pt>
                <c:pt idx="8">
                  <c:v>168.37484699999999</c:v>
                </c:pt>
                <c:pt idx="9">
                  <c:v>182.187881</c:v>
                </c:pt>
                <c:pt idx="10">
                  <c:v>191.23474100000001</c:v>
                </c:pt>
                <c:pt idx="11">
                  <c:v>227.53758199999999</c:v>
                </c:pt>
                <c:pt idx="12">
                  <c:v>254.832291</c:v>
                </c:pt>
                <c:pt idx="13">
                  <c:v>273.17010499999998</c:v>
                </c:pt>
                <c:pt idx="14">
                  <c:v>296.37789900000001</c:v>
                </c:pt>
                <c:pt idx="15">
                  <c:v>337.92675800000001</c:v>
                </c:pt>
                <c:pt idx="16">
                  <c:v>378.691284</c:v>
                </c:pt>
                <c:pt idx="17">
                  <c:v>439.62222300000002</c:v>
                </c:pt>
                <c:pt idx="18">
                  <c:v>466.41153000000003</c:v>
                </c:pt>
                <c:pt idx="19">
                  <c:v>471.92630000000003</c:v>
                </c:pt>
                <c:pt idx="20">
                  <c:v>514.35839799999997</c:v>
                </c:pt>
                <c:pt idx="21">
                  <c:v>542.10974099999999</c:v>
                </c:pt>
                <c:pt idx="22">
                  <c:v>551.36108400000001</c:v>
                </c:pt>
                <c:pt idx="23">
                  <c:v>559.25842299999999</c:v>
                </c:pt>
                <c:pt idx="24">
                  <c:v>567.597351</c:v>
                </c:pt>
                <c:pt idx="25">
                  <c:v>596.86804199999995</c:v>
                </c:pt>
                <c:pt idx="26">
                  <c:v>608.84527600000001</c:v>
                </c:pt>
                <c:pt idx="27">
                  <c:v>617.66137700000002</c:v>
                </c:pt>
                <c:pt idx="28">
                  <c:v>623.85565199999996</c:v>
                </c:pt>
                <c:pt idx="29">
                  <c:v>643.99468999999999</c:v>
                </c:pt>
                <c:pt idx="30">
                  <c:v>671.95105000000001</c:v>
                </c:pt>
                <c:pt idx="31">
                  <c:v>688.99987799999997</c:v>
                </c:pt>
                <c:pt idx="32">
                  <c:v>690.41595500000005</c:v>
                </c:pt>
                <c:pt idx="33">
                  <c:v>696.37426800000003</c:v>
                </c:pt>
                <c:pt idx="34">
                  <c:v>696.79931599999998</c:v>
                </c:pt>
                <c:pt idx="35">
                  <c:v>702.31811500000003</c:v>
                </c:pt>
                <c:pt idx="36">
                  <c:v>703.29577600000005</c:v>
                </c:pt>
                <c:pt idx="37">
                  <c:v>707.91528300000004</c:v>
                </c:pt>
                <c:pt idx="38">
                  <c:v>712.176514</c:v>
                </c:pt>
                <c:pt idx="39">
                  <c:v>713.78387499999997</c:v>
                </c:pt>
                <c:pt idx="40">
                  <c:v>715.25048800000002</c:v>
                </c:pt>
                <c:pt idx="41">
                  <c:v>717.06152299999997</c:v>
                </c:pt>
                <c:pt idx="42">
                  <c:v>718.85260000000005</c:v>
                </c:pt>
                <c:pt idx="43">
                  <c:v>724.84387200000003</c:v>
                </c:pt>
                <c:pt idx="44">
                  <c:v>726.67755099999999</c:v>
                </c:pt>
                <c:pt idx="45">
                  <c:v>731.59228499999995</c:v>
                </c:pt>
              </c:numCache>
            </c:numRef>
          </c:val>
        </c:ser>
        <c:ser>
          <c:idx val="4"/>
          <c:order val="5"/>
          <c:tx>
            <c:strRef>
              <c:f>'Figure 2'!$G$8</c:f>
              <c:strCache>
                <c:ptCount val="1"/>
                <c:pt idx="0">
                  <c:v>solar*</c:v>
                </c:pt>
              </c:strCache>
            </c:strRef>
          </c:tx>
          <c:spPr>
            <a:solidFill>
              <a:srgbClr val="FFC70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2'!$G$9:$G$59</c:f>
              <c:numCache>
                <c:formatCode>#,##0</c:formatCode>
                <c:ptCount val="46"/>
                <c:pt idx="0">
                  <c:v>0.81211100000000003</c:v>
                </c:pt>
                <c:pt idx="1">
                  <c:v>1.0635190000000001</c:v>
                </c:pt>
                <c:pt idx="2">
                  <c:v>1.3988940000000001</c:v>
                </c:pt>
                <c:pt idx="3">
                  <c:v>2.039469</c:v>
                </c:pt>
                <c:pt idx="4">
                  <c:v>2.4398499999999999</c:v>
                </c:pt>
                <c:pt idx="5">
                  <c:v>3.6635939999999998</c:v>
                </c:pt>
                <c:pt idx="6">
                  <c:v>5.6494869999999997</c:v>
                </c:pt>
                <c:pt idx="7">
                  <c:v>10.405256</c:v>
                </c:pt>
                <c:pt idx="8">
                  <c:v>18.092445000000001</c:v>
                </c:pt>
                <c:pt idx="9">
                  <c:v>29.949718000000001</c:v>
                </c:pt>
                <c:pt idx="10">
                  <c:v>41.662323000000001</c:v>
                </c:pt>
                <c:pt idx="11">
                  <c:v>59.017932999999999</c:v>
                </c:pt>
                <c:pt idx="12">
                  <c:v>82.823089999999993</c:v>
                </c:pt>
                <c:pt idx="13">
                  <c:v>99.953445000000002</c:v>
                </c:pt>
                <c:pt idx="14">
                  <c:v>115.27969400000001</c:v>
                </c:pt>
                <c:pt idx="15">
                  <c:v>139.82197600000001</c:v>
                </c:pt>
                <c:pt idx="16">
                  <c:v>175.81161499999999</c:v>
                </c:pt>
                <c:pt idx="17">
                  <c:v>204.94946300000001</c:v>
                </c:pt>
                <c:pt idx="18">
                  <c:v>256.65481599999998</c:v>
                </c:pt>
                <c:pt idx="19">
                  <c:v>338.86077899999998</c:v>
                </c:pt>
                <c:pt idx="20">
                  <c:v>390.96154799999999</c:v>
                </c:pt>
                <c:pt idx="21">
                  <c:v>437.03161599999999</c:v>
                </c:pt>
                <c:pt idx="22">
                  <c:v>482.27947999999998</c:v>
                </c:pt>
                <c:pt idx="23">
                  <c:v>517.05084199999999</c:v>
                </c:pt>
                <c:pt idx="24">
                  <c:v>544.44482400000004</c:v>
                </c:pt>
                <c:pt idx="25">
                  <c:v>569.48065199999996</c:v>
                </c:pt>
                <c:pt idx="26">
                  <c:v>646.74285899999995</c:v>
                </c:pt>
                <c:pt idx="27">
                  <c:v>725.53521699999999</c:v>
                </c:pt>
                <c:pt idx="28">
                  <c:v>758.68017599999996</c:v>
                </c:pt>
                <c:pt idx="29">
                  <c:v>779.33563200000003</c:v>
                </c:pt>
                <c:pt idx="30">
                  <c:v>804.44842500000004</c:v>
                </c:pt>
                <c:pt idx="31">
                  <c:v>855.59155299999998</c:v>
                </c:pt>
                <c:pt idx="32">
                  <c:v>893.24035600000002</c:v>
                </c:pt>
                <c:pt idx="33">
                  <c:v>936.01501499999995</c:v>
                </c:pt>
                <c:pt idx="34">
                  <c:v>987.145081</c:v>
                </c:pt>
                <c:pt idx="35">
                  <c:v>1030.8795170000001</c:v>
                </c:pt>
                <c:pt idx="36">
                  <c:v>1067.0107419999999</c:v>
                </c:pt>
                <c:pt idx="37">
                  <c:v>1093.220703</c:v>
                </c:pt>
                <c:pt idx="38">
                  <c:v>1121.082764</c:v>
                </c:pt>
                <c:pt idx="39">
                  <c:v>1153.0979</c:v>
                </c:pt>
                <c:pt idx="40">
                  <c:v>1197.9646</c:v>
                </c:pt>
                <c:pt idx="41">
                  <c:v>1247.5563959999999</c:v>
                </c:pt>
                <c:pt idx="42">
                  <c:v>1296.0245359999999</c:v>
                </c:pt>
                <c:pt idx="43">
                  <c:v>1338.8305660000001</c:v>
                </c:pt>
                <c:pt idx="44">
                  <c:v>1381.7569579999999</c:v>
                </c:pt>
                <c:pt idx="45">
                  <c:v>1428.0720209999999</c:v>
                </c:pt>
              </c:numCache>
            </c:numRef>
          </c:val>
        </c:ser>
        <c:dLbls>
          <c:showLegendKey val="0"/>
          <c:showVal val="0"/>
          <c:showCatName val="0"/>
          <c:showSerName val="0"/>
          <c:showPercent val="0"/>
          <c:showBubbleSize val="0"/>
        </c:dLbls>
        <c:axId val="-1627073120"/>
        <c:axId val="-1627071488"/>
      </c:areaChart>
      <c:catAx>
        <c:axId val="-162707312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71488"/>
        <c:crosses val="autoZero"/>
        <c:auto val="1"/>
        <c:lblAlgn val="ctr"/>
        <c:lblOffset val="100"/>
        <c:tickLblSkip val="15"/>
        <c:tickMarkSkip val="15"/>
        <c:noMultiLvlLbl val="0"/>
      </c:catAx>
      <c:valAx>
        <c:axId val="-1627071488"/>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73120"/>
        <c:crossesAt val="18"/>
        <c:crossBetween val="midCat"/>
      </c:valAx>
      <c:spPr>
        <a:noFill/>
        <a:ln>
          <a:noFill/>
        </a:ln>
        <a:effectLst/>
      </c:spPr>
    </c:plotArea>
    <c:legend>
      <c:legendPos val="r"/>
      <c:layout>
        <c:manualLayout>
          <c:xMode val="edge"/>
          <c:yMode val="edge"/>
          <c:x val="0.63089743851800795"/>
          <c:y val="0.21154253202377901"/>
          <c:w val="0.36910256148199189"/>
          <c:h val="0.7319123219761746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3927811502258"/>
          <c:y val="0.1208532386604028"/>
          <c:w val="0.76372144376995488"/>
          <c:h val="0.79437716206968678"/>
        </c:manualLayout>
      </c:layout>
      <c:areaChart>
        <c:grouping val="stacked"/>
        <c:varyColors val="0"/>
        <c:ser>
          <c:idx val="1"/>
          <c:order val="0"/>
          <c:tx>
            <c:strRef>
              <c:f>'Figure 2'!$J$8</c:f>
              <c:strCache>
                <c:ptCount val="1"/>
                <c:pt idx="0">
                  <c:v>other**</c:v>
                </c:pt>
              </c:strCache>
            </c:strRef>
          </c:tx>
          <c:spPr>
            <a:solidFill>
              <a:schemeClr val="accent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2'!$J$9:$J$59</c:f>
              <c:numCache>
                <c:formatCode>#,##0</c:formatCode>
                <c:ptCount val="46"/>
                <c:pt idx="0">
                  <c:v>481.09146100000004</c:v>
                </c:pt>
                <c:pt idx="1">
                  <c:v>442.98579100000006</c:v>
                </c:pt>
                <c:pt idx="2">
                  <c:v>400.25701199999997</c:v>
                </c:pt>
                <c:pt idx="3">
                  <c:v>386.74723899999998</c:v>
                </c:pt>
                <c:pt idx="4">
                  <c:v>398.82153700000003</c:v>
                </c:pt>
                <c:pt idx="5">
                  <c:v>386.23110500000001</c:v>
                </c:pt>
                <c:pt idx="6">
                  <c:v>440.21669400000007</c:v>
                </c:pt>
                <c:pt idx="7">
                  <c:v>393.33928500000002</c:v>
                </c:pt>
                <c:pt idx="8">
                  <c:v>393.87809099999998</c:v>
                </c:pt>
                <c:pt idx="9">
                  <c:v>388.81869799999993</c:v>
                </c:pt>
                <c:pt idx="10">
                  <c:v>378.29454899999996</c:v>
                </c:pt>
                <c:pt idx="11">
                  <c:v>390.02016200000003</c:v>
                </c:pt>
                <c:pt idx="12">
                  <c:v>418.84060500000004</c:v>
                </c:pt>
                <c:pt idx="13">
                  <c:v>415.47230600000006</c:v>
                </c:pt>
                <c:pt idx="14">
                  <c:v>397.31769799999995</c:v>
                </c:pt>
                <c:pt idx="15">
                  <c:v>388.95777499999997</c:v>
                </c:pt>
                <c:pt idx="16">
                  <c:v>355.20743800000002</c:v>
                </c:pt>
                <c:pt idx="17">
                  <c:v>369.93118800000002</c:v>
                </c:pt>
                <c:pt idx="18">
                  <c:v>374.41164399999991</c:v>
                </c:pt>
                <c:pt idx="19">
                  <c:v>386.95909000000017</c:v>
                </c:pt>
                <c:pt idx="20">
                  <c:v>395.26198600000009</c:v>
                </c:pt>
                <c:pt idx="21">
                  <c:v>396.73056199999996</c:v>
                </c:pt>
                <c:pt idx="22">
                  <c:v>398.39822900000013</c:v>
                </c:pt>
                <c:pt idx="23">
                  <c:v>398.9854519999999</c:v>
                </c:pt>
                <c:pt idx="24">
                  <c:v>400.79582800000003</c:v>
                </c:pt>
                <c:pt idx="25">
                  <c:v>402.03889600000002</c:v>
                </c:pt>
                <c:pt idx="26">
                  <c:v>403.86033800000018</c:v>
                </c:pt>
                <c:pt idx="27">
                  <c:v>405.51106900000013</c:v>
                </c:pt>
                <c:pt idx="28">
                  <c:v>406.75202100000001</c:v>
                </c:pt>
                <c:pt idx="29">
                  <c:v>407.23610299999996</c:v>
                </c:pt>
                <c:pt idx="30">
                  <c:v>408.97553799999991</c:v>
                </c:pt>
                <c:pt idx="31">
                  <c:v>409.68274300000007</c:v>
                </c:pt>
                <c:pt idx="32">
                  <c:v>410.41809199999989</c:v>
                </c:pt>
                <c:pt idx="33">
                  <c:v>410.29843500000015</c:v>
                </c:pt>
                <c:pt idx="34">
                  <c:v>410.87575599999991</c:v>
                </c:pt>
                <c:pt idx="35">
                  <c:v>410.72837900000013</c:v>
                </c:pt>
                <c:pt idx="36">
                  <c:v>411.85644000000002</c:v>
                </c:pt>
                <c:pt idx="37">
                  <c:v>412.76165500000025</c:v>
                </c:pt>
                <c:pt idx="38">
                  <c:v>414.20987299999979</c:v>
                </c:pt>
                <c:pt idx="39">
                  <c:v>414.90526299999965</c:v>
                </c:pt>
                <c:pt idx="40">
                  <c:v>416.42958499999986</c:v>
                </c:pt>
                <c:pt idx="41">
                  <c:v>417.57456699999989</c:v>
                </c:pt>
                <c:pt idx="42">
                  <c:v>418.4485360000001</c:v>
                </c:pt>
                <c:pt idx="43">
                  <c:v>418.62262799999962</c:v>
                </c:pt>
                <c:pt idx="44">
                  <c:v>419.59341399999994</c:v>
                </c:pt>
                <c:pt idx="45">
                  <c:v>420.09397100000024</c:v>
                </c:pt>
              </c:numCache>
            </c:numRef>
          </c:val>
        </c:ser>
        <c:ser>
          <c:idx val="0"/>
          <c:order val="1"/>
          <c:tx>
            <c:strRef>
              <c:f>'Figure 2'!$M$8</c:f>
              <c:strCache>
                <c:ptCount val="1"/>
                <c:pt idx="0">
                  <c:v>nuclear</c:v>
                </c:pt>
              </c:strCache>
            </c:strRef>
          </c:tx>
          <c:spPr>
            <a:solidFill>
              <a:srgbClr val="A33340"/>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2'!$M$9:$M$59</c:f>
              <c:numCache>
                <c:formatCode>#,##0</c:formatCode>
                <c:ptCount val="46"/>
                <c:pt idx="0">
                  <c:v>781.98596199999997</c:v>
                </c:pt>
                <c:pt idx="1">
                  <c:v>787.21801800000003</c:v>
                </c:pt>
                <c:pt idx="2">
                  <c:v>806.42394999999999</c:v>
                </c:pt>
                <c:pt idx="3">
                  <c:v>806.20800799999995</c:v>
                </c:pt>
                <c:pt idx="4">
                  <c:v>798.85400400000003</c:v>
                </c:pt>
                <c:pt idx="5">
                  <c:v>806.96832300000005</c:v>
                </c:pt>
                <c:pt idx="6">
                  <c:v>790.20434599999999</c:v>
                </c:pt>
                <c:pt idx="7">
                  <c:v>769.33129899999994</c:v>
                </c:pt>
                <c:pt idx="8">
                  <c:v>789.016479</c:v>
                </c:pt>
                <c:pt idx="9">
                  <c:v>797.16595500000005</c:v>
                </c:pt>
                <c:pt idx="10">
                  <c:v>797.17785600000002</c:v>
                </c:pt>
                <c:pt idx="11">
                  <c:v>805.69397000000004</c:v>
                </c:pt>
                <c:pt idx="12">
                  <c:v>804.94964600000003</c:v>
                </c:pt>
                <c:pt idx="13">
                  <c:v>807.084473</c:v>
                </c:pt>
                <c:pt idx="14">
                  <c:v>809.40924099999995</c:v>
                </c:pt>
                <c:pt idx="15">
                  <c:v>789.87884499999996</c:v>
                </c:pt>
                <c:pt idx="16">
                  <c:v>778.18798800000002</c:v>
                </c:pt>
                <c:pt idx="17">
                  <c:v>771.95239300000003</c:v>
                </c:pt>
                <c:pt idx="18">
                  <c:v>783.71594200000004</c:v>
                </c:pt>
                <c:pt idx="19">
                  <c:v>789.40270999999996</c:v>
                </c:pt>
                <c:pt idx="20">
                  <c:v>782.255493</c:v>
                </c:pt>
                <c:pt idx="21">
                  <c:v>774.68237299999998</c:v>
                </c:pt>
                <c:pt idx="22">
                  <c:v>774.68237299999998</c:v>
                </c:pt>
                <c:pt idx="23">
                  <c:v>765.52441399999998</c:v>
                </c:pt>
                <c:pt idx="24">
                  <c:v>765.53906199999994</c:v>
                </c:pt>
                <c:pt idx="25">
                  <c:v>765.52722200000005</c:v>
                </c:pt>
                <c:pt idx="26">
                  <c:v>758.01586899999995</c:v>
                </c:pt>
                <c:pt idx="27">
                  <c:v>758.00305200000003</c:v>
                </c:pt>
                <c:pt idx="28">
                  <c:v>749.43994099999998</c:v>
                </c:pt>
                <c:pt idx="29">
                  <c:v>730.45068400000002</c:v>
                </c:pt>
                <c:pt idx="30">
                  <c:v>730.45068400000002</c:v>
                </c:pt>
                <c:pt idx="31">
                  <c:v>730.45068400000002</c:v>
                </c:pt>
                <c:pt idx="32">
                  <c:v>730.45068400000002</c:v>
                </c:pt>
                <c:pt idx="33">
                  <c:v>730.45068400000002</c:v>
                </c:pt>
                <c:pt idx="34">
                  <c:v>730.45068400000002</c:v>
                </c:pt>
                <c:pt idx="35">
                  <c:v>730.45068400000002</c:v>
                </c:pt>
                <c:pt idx="36">
                  <c:v>730.45068400000002</c:v>
                </c:pt>
                <c:pt idx="37">
                  <c:v>730.45068400000002</c:v>
                </c:pt>
                <c:pt idx="38">
                  <c:v>730.45068400000002</c:v>
                </c:pt>
                <c:pt idx="39">
                  <c:v>730.45068400000002</c:v>
                </c:pt>
                <c:pt idx="40">
                  <c:v>730.45068400000002</c:v>
                </c:pt>
                <c:pt idx="41">
                  <c:v>730.45068400000002</c:v>
                </c:pt>
                <c:pt idx="42">
                  <c:v>730.45068400000002</c:v>
                </c:pt>
                <c:pt idx="43">
                  <c:v>730.45068400000002</c:v>
                </c:pt>
                <c:pt idx="44">
                  <c:v>730.45068400000002</c:v>
                </c:pt>
                <c:pt idx="45">
                  <c:v>730.42334000000005</c:v>
                </c:pt>
              </c:numCache>
            </c:numRef>
          </c:val>
        </c:ser>
        <c:ser>
          <c:idx val="2"/>
          <c:order val="2"/>
          <c:tx>
            <c:strRef>
              <c:f>'Figure 2'!$K$8</c:f>
              <c:strCache>
                <c:ptCount val="1"/>
                <c:pt idx="0">
                  <c:v>coal</c:v>
                </c:pt>
              </c:strCache>
            </c:strRef>
          </c:tx>
          <c:spPr>
            <a:solidFill>
              <a:srgbClr val="8B8B8B"/>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2'!$K$9:$K$59</c:f>
              <c:numCache>
                <c:formatCode>#,##0</c:formatCode>
                <c:ptCount val="46"/>
                <c:pt idx="0">
                  <c:v>2015.4189449999999</c:v>
                </c:pt>
                <c:pt idx="1">
                  <c:v>1992.986328</c:v>
                </c:pt>
                <c:pt idx="2">
                  <c:v>2016.4954829999999</c:v>
                </c:pt>
                <c:pt idx="3">
                  <c:v>1985.855591</c:v>
                </c:pt>
                <c:pt idx="4">
                  <c:v>1755.9532469999999</c:v>
                </c:pt>
                <c:pt idx="5">
                  <c:v>1847.3845209999999</c:v>
                </c:pt>
                <c:pt idx="6">
                  <c:v>1733.4499510000001</c:v>
                </c:pt>
                <c:pt idx="7">
                  <c:v>1514.1945800000001</c:v>
                </c:pt>
                <c:pt idx="8">
                  <c:v>1581.249634</c:v>
                </c:pt>
                <c:pt idx="9">
                  <c:v>1581.7104489999999</c:v>
                </c:pt>
                <c:pt idx="10">
                  <c:v>1352.398193</c:v>
                </c:pt>
                <c:pt idx="11">
                  <c:v>1239.148682</c:v>
                </c:pt>
                <c:pt idx="12">
                  <c:v>1205.8352050000001</c:v>
                </c:pt>
                <c:pt idx="13">
                  <c:v>1149.4873050000001</c:v>
                </c:pt>
                <c:pt idx="14">
                  <c:v>964.95678699999996</c:v>
                </c:pt>
                <c:pt idx="15">
                  <c:v>773.39288299999998</c:v>
                </c:pt>
                <c:pt idx="16">
                  <c:v>897.84509300000002</c:v>
                </c:pt>
                <c:pt idx="17">
                  <c:v>848.57269299999996</c:v>
                </c:pt>
                <c:pt idx="18">
                  <c:v>799.80749500000002</c:v>
                </c:pt>
                <c:pt idx="19">
                  <c:v>840.05914299999995</c:v>
                </c:pt>
                <c:pt idx="20">
                  <c:v>775.832764</c:v>
                </c:pt>
                <c:pt idx="21">
                  <c:v>716.28088400000001</c:v>
                </c:pt>
                <c:pt idx="22">
                  <c:v>673.45825200000002</c:v>
                </c:pt>
                <c:pt idx="23">
                  <c:v>629.03094499999997</c:v>
                </c:pt>
                <c:pt idx="24">
                  <c:v>606.56146200000001</c:v>
                </c:pt>
                <c:pt idx="25">
                  <c:v>569.43090800000004</c:v>
                </c:pt>
                <c:pt idx="26">
                  <c:v>568.479919</c:v>
                </c:pt>
                <c:pt idx="27">
                  <c:v>562.480591</c:v>
                </c:pt>
                <c:pt idx="28">
                  <c:v>559.807861</c:v>
                </c:pt>
                <c:pt idx="29">
                  <c:v>543.49743699999999</c:v>
                </c:pt>
                <c:pt idx="30">
                  <c:v>528.43499799999995</c:v>
                </c:pt>
                <c:pt idx="31">
                  <c:v>524.56201199999998</c:v>
                </c:pt>
                <c:pt idx="32">
                  <c:v>519.17010500000004</c:v>
                </c:pt>
                <c:pt idx="33">
                  <c:v>484.38647500000002</c:v>
                </c:pt>
                <c:pt idx="34">
                  <c:v>477.26791400000002</c:v>
                </c:pt>
                <c:pt idx="35">
                  <c:v>461.65319799999997</c:v>
                </c:pt>
                <c:pt idx="36">
                  <c:v>458.64556900000002</c:v>
                </c:pt>
                <c:pt idx="37">
                  <c:v>454.12814300000002</c:v>
                </c:pt>
                <c:pt idx="38">
                  <c:v>454.68551600000001</c:v>
                </c:pt>
                <c:pt idx="39">
                  <c:v>452.74117999999999</c:v>
                </c:pt>
                <c:pt idx="40">
                  <c:v>453.18310500000001</c:v>
                </c:pt>
                <c:pt idx="41">
                  <c:v>455.14959700000003</c:v>
                </c:pt>
                <c:pt idx="42">
                  <c:v>446.58148199999999</c:v>
                </c:pt>
                <c:pt idx="43">
                  <c:v>431.10223400000001</c:v>
                </c:pt>
                <c:pt idx="44">
                  <c:v>423.90783699999997</c:v>
                </c:pt>
                <c:pt idx="45">
                  <c:v>408.10235599999999</c:v>
                </c:pt>
              </c:numCache>
            </c:numRef>
          </c:val>
        </c:ser>
        <c:ser>
          <c:idx val="3"/>
          <c:order val="3"/>
          <c:tx>
            <c:strRef>
              <c:f>'Figure 2'!$L$8</c:f>
              <c:strCache>
                <c:ptCount val="1"/>
                <c:pt idx="0">
                  <c:v>natural gas</c:v>
                </c:pt>
              </c:strCache>
            </c:strRef>
          </c:tx>
          <c:spPr>
            <a:solidFill>
              <a:srgbClr val="0096D7"/>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2'!$L$9:$L$59</c:f>
              <c:numCache>
                <c:formatCode>#,##0</c:formatCode>
                <c:ptCount val="46"/>
                <c:pt idx="0">
                  <c:v>758.19012499999997</c:v>
                </c:pt>
                <c:pt idx="1">
                  <c:v>818.06207300000005</c:v>
                </c:pt>
                <c:pt idx="2">
                  <c:v>897.81158400000004</c:v>
                </c:pt>
                <c:pt idx="3">
                  <c:v>884.46154799999999</c:v>
                </c:pt>
                <c:pt idx="4">
                  <c:v>925.96862799999997</c:v>
                </c:pt>
                <c:pt idx="5">
                  <c:v>994.85583499999996</c:v>
                </c:pt>
                <c:pt idx="6">
                  <c:v>1020.338257</c:v>
                </c:pt>
                <c:pt idx="7">
                  <c:v>1235.049683</c:v>
                </c:pt>
                <c:pt idx="8">
                  <c:v>1128.6361079999999</c:v>
                </c:pt>
                <c:pt idx="9">
                  <c:v>1130.4993899999999</c:v>
                </c:pt>
                <c:pt idx="10">
                  <c:v>1337.2871090000001</c:v>
                </c:pt>
                <c:pt idx="11">
                  <c:v>1382.464111</c:v>
                </c:pt>
                <c:pt idx="12">
                  <c:v>1300.9854740000001</c:v>
                </c:pt>
                <c:pt idx="13">
                  <c:v>1473.5778809999999</c:v>
                </c:pt>
                <c:pt idx="14">
                  <c:v>1593.1188959999999</c:v>
                </c:pt>
                <c:pt idx="15">
                  <c:v>1631.1251219999999</c:v>
                </c:pt>
                <c:pt idx="16">
                  <c:v>1584.025024</c:v>
                </c:pt>
                <c:pt idx="17">
                  <c:v>1685.651001</c:v>
                </c:pt>
                <c:pt idx="18">
                  <c:v>1573.2539059999999</c:v>
                </c:pt>
                <c:pt idx="19">
                  <c:v>1470.7597659999999</c:v>
                </c:pt>
                <c:pt idx="20">
                  <c:v>1481.9395750000001</c:v>
                </c:pt>
                <c:pt idx="21">
                  <c:v>1517.7319339999999</c:v>
                </c:pt>
                <c:pt idx="22">
                  <c:v>1533.7045900000001</c:v>
                </c:pt>
                <c:pt idx="23">
                  <c:v>1577.4079589999999</c:v>
                </c:pt>
                <c:pt idx="24">
                  <c:v>1587.9057620000001</c:v>
                </c:pt>
                <c:pt idx="25">
                  <c:v>1580.118774</c:v>
                </c:pt>
                <c:pt idx="26">
                  <c:v>1525.4366460000001</c:v>
                </c:pt>
                <c:pt idx="27">
                  <c:v>1514.7265620000001</c:v>
                </c:pt>
                <c:pt idx="28">
                  <c:v>1502.075439</c:v>
                </c:pt>
                <c:pt idx="29">
                  <c:v>1505.5634769999999</c:v>
                </c:pt>
                <c:pt idx="30">
                  <c:v>1503.948486</c:v>
                </c:pt>
                <c:pt idx="31">
                  <c:v>1512.419922</c:v>
                </c:pt>
                <c:pt idx="32">
                  <c:v>1517.94812</c:v>
                </c:pt>
                <c:pt idx="33">
                  <c:v>1547.443481</c:v>
                </c:pt>
                <c:pt idx="34">
                  <c:v>1542.853394</c:v>
                </c:pt>
                <c:pt idx="35">
                  <c:v>1557.896851</c:v>
                </c:pt>
                <c:pt idx="36">
                  <c:v>1575.684937</c:v>
                </c:pt>
                <c:pt idx="37">
                  <c:v>1586.8991699999999</c:v>
                </c:pt>
                <c:pt idx="38">
                  <c:v>1599.332764</c:v>
                </c:pt>
                <c:pt idx="39">
                  <c:v>1617.7955320000001</c:v>
                </c:pt>
                <c:pt idx="40">
                  <c:v>1631.519409</c:v>
                </c:pt>
                <c:pt idx="41">
                  <c:v>1642.7337649999999</c:v>
                </c:pt>
                <c:pt idx="42">
                  <c:v>1652.7126459999999</c:v>
                </c:pt>
                <c:pt idx="43">
                  <c:v>1662.927124</c:v>
                </c:pt>
                <c:pt idx="44">
                  <c:v>1672.3358149999999</c:v>
                </c:pt>
                <c:pt idx="45">
                  <c:v>1689.973755</c:v>
                </c:pt>
              </c:numCache>
            </c:numRef>
          </c:val>
        </c:ser>
        <c:ser>
          <c:idx val="5"/>
          <c:order val="4"/>
          <c:tx>
            <c:strRef>
              <c:f>'Figure 2'!$O$8</c:f>
              <c:strCache>
                <c:ptCount val="1"/>
                <c:pt idx="0">
                  <c:v>wind</c:v>
                </c:pt>
              </c:strCache>
            </c:strRef>
          </c:tx>
          <c:spPr>
            <a:solidFill>
              <a:srgbClr val="5D973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2'!$O$9:$O$59</c:f>
              <c:numCache>
                <c:formatCode>#,##0</c:formatCode>
                <c:ptCount val="46"/>
                <c:pt idx="0">
                  <c:v>17.887844000000001</c:v>
                </c:pt>
                <c:pt idx="1">
                  <c:v>26.677847</c:v>
                </c:pt>
                <c:pt idx="2">
                  <c:v>34.545261000000004</c:v>
                </c:pt>
                <c:pt idx="3">
                  <c:v>55.481216000000003</c:v>
                </c:pt>
                <c:pt idx="4">
                  <c:v>74.030440999999996</c:v>
                </c:pt>
                <c:pt idx="5">
                  <c:v>94.772377000000006</c:v>
                </c:pt>
                <c:pt idx="6">
                  <c:v>120.271805</c:v>
                </c:pt>
                <c:pt idx="7">
                  <c:v>140.902466</c:v>
                </c:pt>
                <c:pt idx="8">
                  <c:v>168.37484699999999</c:v>
                </c:pt>
                <c:pt idx="9">
                  <c:v>182.187881</c:v>
                </c:pt>
                <c:pt idx="10">
                  <c:v>191.23474100000001</c:v>
                </c:pt>
                <c:pt idx="11">
                  <c:v>227.53758199999999</c:v>
                </c:pt>
                <c:pt idx="12">
                  <c:v>254.832291</c:v>
                </c:pt>
                <c:pt idx="13">
                  <c:v>273.17010499999998</c:v>
                </c:pt>
                <c:pt idx="14">
                  <c:v>296.37789900000001</c:v>
                </c:pt>
                <c:pt idx="15">
                  <c:v>337.92675800000001</c:v>
                </c:pt>
                <c:pt idx="16">
                  <c:v>378.691284</c:v>
                </c:pt>
                <c:pt idx="17">
                  <c:v>439.66848800000002</c:v>
                </c:pt>
                <c:pt idx="18">
                  <c:v>466.507721</c:v>
                </c:pt>
                <c:pt idx="19">
                  <c:v>471.94897500000002</c:v>
                </c:pt>
                <c:pt idx="20">
                  <c:v>500.87243699999999</c:v>
                </c:pt>
                <c:pt idx="21">
                  <c:v>529.03875700000003</c:v>
                </c:pt>
                <c:pt idx="22">
                  <c:v>549.908997</c:v>
                </c:pt>
                <c:pt idx="23">
                  <c:v>565.61157200000002</c:v>
                </c:pt>
                <c:pt idx="24">
                  <c:v>577.45703100000003</c:v>
                </c:pt>
                <c:pt idx="25">
                  <c:v>612.49859600000002</c:v>
                </c:pt>
                <c:pt idx="26">
                  <c:v>629.39685099999997</c:v>
                </c:pt>
                <c:pt idx="27">
                  <c:v>639.17761199999995</c:v>
                </c:pt>
                <c:pt idx="28">
                  <c:v>647.63836700000002</c:v>
                </c:pt>
                <c:pt idx="29">
                  <c:v>669.65960700000005</c:v>
                </c:pt>
                <c:pt idx="30">
                  <c:v>700.89532499999996</c:v>
                </c:pt>
                <c:pt idx="31">
                  <c:v>712.20306400000004</c:v>
                </c:pt>
                <c:pt idx="32">
                  <c:v>719.18322799999999</c:v>
                </c:pt>
                <c:pt idx="33">
                  <c:v>726.97277799999995</c:v>
                </c:pt>
                <c:pt idx="34">
                  <c:v>729.78430200000003</c:v>
                </c:pt>
                <c:pt idx="35">
                  <c:v>734.23199499999998</c:v>
                </c:pt>
                <c:pt idx="36">
                  <c:v>737.18725600000005</c:v>
                </c:pt>
                <c:pt idx="37">
                  <c:v>742.67828399999996</c:v>
                </c:pt>
                <c:pt idx="38">
                  <c:v>750.77343800000006</c:v>
                </c:pt>
                <c:pt idx="39">
                  <c:v>756.01489300000003</c:v>
                </c:pt>
                <c:pt idx="40">
                  <c:v>762.09246800000005</c:v>
                </c:pt>
                <c:pt idx="41">
                  <c:v>766.16229199999998</c:v>
                </c:pt>
                <c:pt idx="42">
                  <c:v>772.41815199999996</c:v>
                </c:pt>
                <c:pt idx="43">
                  <c:v>776.39446999999996</c:v>
                </c:pt>
                <c:pt idx="44">
                  <c:v>782.26605199999995</c:v>
                </c:pt>
                <c:pt idx="45">
                  <c:v>787.85510299999999</c:v>
                </c:pt>
              </c:numCache>
            </c:numRef>
          </c:val>
        </c:ser>
        <c:ser>
          <c:idx val="4"/>
          <c:order val="5"/>
          <c:tx>
            <c:strRef>
              <c:f>'Figure 2'!$N$8</c:f>
              <c:strCache>
                <c:ptCount val="1"/>
                <c:pt idx="0">
                  <c:v>solar*</c:v>
                </c:pt>
              </c:strCache>
            </c:strRef>
          </c:tx>
          <c:spPr>
            <a:solidFill>
              <a:srgbClr val="FFC70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2'!$N$9:$N$59</c:f>
              <c:numCache>
                <c:formatCode>#,##0</c:formatCode>
                <c:ptCount val="46"/>
                <c:pt idx="0">
                  <c:v>0.81211100000000003</c:v>
                </c:pt>
                <c:pt idx="1">
                  <c:v>1.0635190000000001</c:v>
                </c:pt>
                <c:pt idx="2">
                  <c:v>1.3988940000000001</c:v>
                </c:pt>
                <c:pt idx="3">
                  <c:v>2.039469</c:v>
                </c:pt>
                <c:pt idx="4">
                  <c:v>2.4398499999999999</c:v>
                </c:pt>
                <c:pt idx="5">
                  <c:v>3.6635939999999998</c:v>
                </c:pt>
                <c:pt idx="6">
                  <c:v>5.6494869999999997</c:v>
                </c:pt>
                <c:pt idx="7">
                  <c:v>10.405256</c:v>
                </c:pt>
                <c:pt idx="8">
                  <c:v>18.092445000000001</c:v>
                </c:pt>
                <c:pt idx="9">
                  <c:v>29.949718000000001</c:v>
                </c:pt>
                <c:pt idx="10">
                  <c:v>41.662323000000001</c:v>
                </c:pt>
                <c:pt idx="11">
                  <c:v>59.017932999999999</c:v>
                </c:pt>
                <c:pt idx="12">
                  <c:v>82.823089999999993</c:v>
                </c:pt>
                <c:pt idx="13">
                  <c:v>99.953445000000002</c:v>
                </c:pt>
                <c:pt idx="14">
                  <c:v>115.27969400000001</c:v>
                </c:pt>
                <c:pt idx="15">
                  <c:v>139.82197600000001</c:v>
                </c:pt>
                <c:pt idx="16">
                  <c:v>175.81161499999999</c:v>
                </c:pt>
                <c:pt idx="17">
                  <c:v>204.98208600000001</c:v>
                </c:pt>
                <c:pt idx="18">
                  <c:v>256.73434400000002</c:v>
                </c:pt>
                <c:pt idx="19">
                  <c:v>340.43048099999999</c:v>
                </c:pt>
                <c:pt idx="20">
                  <c:v>394.51345800000001</c:v>
                </c:pt>
                <c:pt idx="21">
                  <c:v>435.46206699999999</c:v>
                </c:pt>
                <c:pt idx="22">
                  <c:v>470.766052</c:v>
                </c:pt>
                <c:pt idx="23">
                  <c:v>498.23596199999997</c:v>
                </c:pt>
                <c:pt idx="24">
                  <c:v>529.87408400000004</c:v>
                </c:pt>
                <c:pt idx="25">
                  <c:v>566.65045199999997</c:v>
                </c:pt>
                <c:pt idx="26">
                  <c:v>645.65716599999996</c:v>
                </c:pt>
                <c:pt idx="27">
                  <c:v>688.47662400000002</c:v>
                </c:pt>
                <c:pt idx="28">
                  <c:v>742.85192900000004</c:v>
                </c:pt>
                <c:pt idx="29">
                  <c:v>790.92773399999999</c:v>
                </c:pt>
                <c:pt idx="30">
                  <c:v>818.62463400000001</c:v>
                </c:pt>
                <c:pt idx="31">
                  <c:v>847.93188499999997</c:v>
                </c:pt>
                <c:pt idx="32">
                  <c:v>886.24395800000002</c:v>
                </c:pt>
                <c:pt idx="33">
                  <c:v>929.19543499999997</c:v>
                </c:pt>
                <c:pt idx="34">
                  <c:v>984.67236300000002</c:v>
                </c:pt>
                <c:pt idx="35">
                  <c:v>1028.8114009999999</c:v>
                </c:pt>
                <c:pt idx="36">
                  <c:v>1061.1899410000001</c:v>
                </c:pt>
                <c:pt idx="37">
                  <c:v>1099.3709719999999</c:v>
                </c:pt>
                <c:pt idx="38">
                  <c:v>1128.5394289999999</c:v>
                </c:pt>
                <c:pt idx="39">
                  <c:v>1158.8892820000001</c:v>
                </c:pt>
                <c:pt idx="40">
                  <c:v>1191.1545410000001</c:v>
                </c:pt>
                <c:pt idx="41">
                  <c:v>1228.660889</c:v>
                </c:pt>
                <c:pt idx="42">
                  <c:v>1273.2844239999999</c:v>
                </c:pt>
                <c:pt idx="43">
                  <c:v>1331.7962649999999</c:v>
                </c:pt>
                <c:pt idx="44">
                  <c:v>1382.43335</c:v>
                </c:pt>
                <c:pt idx="45">
                  <c:v>1436.1107179999999</c:v>
                </c:pt>
              </c:numCache>
            </c:numRef>
          </c:val>
        </c:ser>
        <c:dLbls>
          <c:showLegendKey val="0"/>
          <c:showVal val="0"/>
          <c:showCatName val="0"/>
          <c:showSerName val="0"/>
          <c:showPercent val="0"/>
          <c:showBubbleSize val="0"/>
        </c:dLbls>
        <c:axId val="-1627067680"/>
        <c:axId val="-1627069856"/>
      </c:areaChart>
      <c:catAx>
        <c:axId val="-162706768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69856"/>
        <c:crosses val="autoZero"/>
        <c:auto val="1"/>
        <c:lblAlgn val="ctr"/>
        <c:lblOffset val="100"/>
        <c:tickLblSkip val="15"/>
        <c:tickMarkSkip val="15"/>
        <c:noMultiLvlLbl val="0"/>
      </c:catAx>
      <c:valAx>
        <c:axId val="-1627069856"/>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low"/>
        <c:spPr>
          <a:noFill/>
          <a:ln w="1587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7067680"/>
        <c:crossesAt val="18"/>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3927811502258"/>
          <c:y val="0.1208532386604028"/>
          <c:w val="0.76372144376995488"/>
          <c:h val="0.79437716206968678"/>
        </c:manualLayout>
      </c:layout>
      <c:areaChart>
        <c:grouping val="stacked"/>
        <c:varyColors val="0"/>
        <c:ser>
          <c:idx val="1"/>
          <c:order val="0"/>
          <c:tx>
            <c:strRef>
              <c:f>'Figure 2'!$Q$8</c:f>
              <c:strCache>
                <c:ptCount val="1"/>
                <c:pt idx="0">
                  <c:v>other**</c:v>
                </c:pt>
              </c:strCache>
            </c:strRef>
          </c:tx>
          <c:spPr>
            <a:solidFill>
              <a:schemeClr val="accent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2'!$Q$9:$Q$59</c:f>
              <c:numCache>
                <c:formatCode>#,##0</c:formatCode>
                <c:ptCount val="46"/>
                <c:pt idx="0">
                  <c:v>481.09146100000004</c:v>
                </c:pt>
                <c:pt idx="1">
                  <c:v>442.98579100000006</c:v>
                </c:pt>
                <c:pt idx="2">
                  <c:v>400.25701199999997</c:v>
                </c:pt>
                <c:pt idx="3">
                  <c:v>386.74723899999998</c:v>
                </c:pt>
                <c:pt idx="4">
                  <c:v>398.82153700000003</c:v>
                </c:pt>
                <c:pt idx="5">
                  <c:v>386.23110500000001</c:v>
                </c:pt>
                <c:pt idx="6">
                  <c:v>440.21669400000007</c:v>
                </c:pt>
                <c:pt idx="7">
                  <c:v>393.33928500000002</c:v>
                </c:pt>
                <c:pt idx="8">
                  <c:v>393.87809099999998</c:v>
                </c:pt>
                <c:pt idx="9">
                  <c:v>388.81869799999993</c:v>
                </c:pt>
                <c:pt idx="10">
                  <c:v>378.29454899999996</c:v>
                </c:pt>
                <c:pt idx="11">
                  <c:v>390.02016200000003</c:v>
                </c:pt>
                <c:pt idx="12">
                  <c:v>418.84060500000004</c:v>
                </c:pt>
                <c:pt idx="13">
                  <c:v>415.47230600000006</c:v>
                </c:pt>
                <c:pt idx="14">
                  <c:v>397.31769799999995</c:v>
                </c:pt>
                <c:pt idx="15">
                  <c:v>388.95777499999997</c:v>
                </c:pt>
                <c:pt idx="16">
                  <c:v>355.20743600000003</c:v>
                </c:pt>
                <c:pt idx="17">
                  <c:v>370.17410600000005</c:v>
                </c:pt>
                <c:pt idx="18">
                  <c:v>376.36169199999995</c:v>
                </c:pt>
                <c:pt idx="19">
                  <c:v>386.053089</c:v>
                </c:pt>
                <c:pt idx="20">
                  <c:v>394.23214599999994</c:v>
                </c:pt>
                <c:pt idx="21">
                  <c:v>394.75779999999986</c:v>
                </c:pt>
                <c:pt idx="22">
                  <c:v>391.57042599999977</c:v>
                </c:pt>
                <c:pt idx="23">
                  <c:v>388.1756519999999</c:v>
                </c:pt>
                <c:pt idx="24">
                  <c:v>363.150533</c:v>
                </c:pt>
                <c:pt idx="25">
                  <c:v>360.48447699999997</c:v>
                </c:pt>
                <c:pt idx="26">
                  <c:v>373.06073100000003</c:v>
                </c:pt>
                <c:pt idx="27">
                  <c:v>380.09616000000005</c:v>
                </c:pt>
                <c:pt idx="28">
                  <c:v>371.77475199999981</c:v>
                </c:pt>
                <c:pt idx="29">
                  <c:v>364.33042100000011</c:v>
                </c:pt>
                <c:pt idx="30">
                  <c:v>349.30593799999997</c:v>
                </c:pt>
                <c:pt idx="31">
                  <c:v>352.81817700000011</c:v>
                </c:pt>
                <c:pt idx="32">
                  <c:v>361.34470099999999</c:v>
                </c:pt>
                <c:pt idx="33">
                  <c:v>362.8793910000004</c:v>
                </c:pt>
                <c:pt idx="34">
                  <c:v>369.75174099999958</c:v>
                </c:pt>
                <c:pt idx="35">
                  <c:v>377.05938900000001</c:v>
                </c:pt>
                <c:pt idx="36">
                  <c:v>376.99729200000002</c:v>
                </c:pt>
                <c:pt idx="37">
                  <c:v>371.60018199999968</c:v>
                </c:pt>
                <c:pt idx="38">
                  <c:v>378.00963300000012</c:v>
                </c:pt>
                <c:pt idx="39">
                  <c:v>383.9432869999996</c:v>
                </c:pt>
                <c:pt idx="40">
                  <c:v>379.05550400000038</c:v>
                </c:pt>
                <c:pt idx="41">
                  <c:v>379.07249499999989</c:v>
                </c:pt>
                <c:pt idx="42">
                  <c:v>374.7162629999998</c:v>
                </c:pt>
                <c:pt idx="43">
                  <c:v>372.10581999999977</c:v>
                </c:pt>
                <c:pt idx="44">
                  <c:v>369.17728500000021</c:v>
                </c:pt>
                <c:pt idx="45">
                  <c:v>355.75533200000018</c:v>
                </c:pt>
              </c:numCache>
            </c:numRef>
          </c:val>
        </c:ser>
        <c:ser>
          <c:idx val="0"/>
          <c:order val="1"/>
          <c:tx>
            <c:strRef>
              <c:f>'Figure 2'!$T$8</c:f>
              <c:strCache>
                <c:ptCount val="1"/>
                <c:pt idx="0">
                  <c:v>nuclear</c:v>
                </c:pt>
              </c:strCache>
            </c:strRef>
          </c:tx>
          <c:spPr>
            <a:solidFill>
              <a:srgbClr val="A33340"/>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2'!$T$9:$T$59</c:f>
              <c:numCache>
                <c:formatCode>#,##0</c:formatCode>
                <c:ptCount val="46"/>
                <c:pt idx="0">
                  <c:v>781.98596199999997</c:v>
                </c:pt>
                <c:pt idx="1">
                  <c:v>787.21801800000003</c:v>
                </c:pt>
                <c:pt idx="2">
                  <c:v>806.42394999999999</c:v>
                </c:pt>
                <c:pt idx="3">
                  <c:v>806.20800799999995</c:v>
                </c:pt>
                <c:pt idx="4">
                  <c:v>798.85400400000003</c:v>
                </c:pt>
                <c:pt idx="5">
                  <c:v>806.96832300000005</c:v>
                </c:pt>
                <c:pt idx="6">
                  <c:v>790.20434599999999</c:v>
                </c:pt>
                <c:pt idx="7">
                  <c:v>769.33129899999994</c:v>
                </c:pt>
                <c:pt idx="8">
                  <c:v>789.016479</c:v>
                </c:pt>
                <c:pt idx="9">
                  <c:v>797.16595500000005</c:v>
                </c:pt>
                <c:pt idx="10">
                  <c:v>797.17785600000002</c:v>
                </c:pt>
                <c:pt idx="11">
                  <c:v>805.69397000000004</c:v>
                </c:pt>
                <c:pt idx="12">
                  <c:v>804.94964600000003</c:v>
                </c:pt>
                <c:pt idx="13">
                  <c:v>807.084473</c:v>
                </c:pt>
                <c:pt idx="14">
                  <c:v>809.40924099999995</c:v>
                </c:pt>
                <c:pt idx="15">
                  <c:v>789.87884499999996</c:v>
                </c:pt>
                <c:pt idx="16">
                  <c:v>778.18798800000002</c:v>
                </c:pt>
                <c:pt idx="17">
                  <c:v>771.984375</c:v>
                </c:pt>
                <c:pt idx="18">
                  <c:v>783.71594200000004</c:v>
                </c:pt>
                <c:pt idx="19">
                  <c:v>789.40368699999999</c:v>
                </c:pt>
                <c:pt idx="20">
                  <c:v>782.25647000000004</c:v>
                </c:pt>
                <c:pt idx="21">
                  <c:v>774.68408199999999</c:v>
                </c:pt>
                <c:pt idx="22">
                  <c:v>774.67089799999997</c:v>
                </c:pt>
                <c:pt idx="23">
                  <c:v>765.55304000000001</c:v>
                </c:pt>
                <c:pt idx="24">
                  <c:v>765.54077099999995</c:v>
                </c:pt>
                <c:pt idx="25">
                  <c:v>758.01715100000001</c:v>
                </c:pt>
                <c:pt idx="26">
                  <c:v>758.02221699999996</c:v>
                </c:pt>
                <c:pt idx="27">
                  <c:v>758.03063999999995</c:v>
                </c:pt>
                <c:pt idx="28">
                  <c:v>715.33032200000002</c:v>
                </c:pt>
                <c:pt idx="29">
                  <c:v>708.66870100000006</c:v>
                </c:pt>
                <c:pt idx="30">
                  <c:v>700.12188700000002</c:v>
                </c:pt>
                <c:pt idx="31">
                  <c:v>684.02917500000001</c:v>
                </c:pt>
                <c:pt idx="32">
                  <c:v>673.099243</c:v>
                </c:pt>
                <c:pt idx="33">
                  <c:v>654.48669400000006</c:v>
                </c:pt>
                <c:pt idx="34">
                  <c:v>644.63195800000005</c:v>
                </c:pt>
                <c:pt idx="35">
                  <c:v>625.42901600000005</c:v>
                </c:pt>
                <c:pt idx="36">
                  <c:v>625.59808299999997</c:v>
                </c:pt>
                <c:pt idx="37">
                  <c:v>625.89691200000004</c:v>
                </c:pt>
                <c:pt idx="38">
                  <c:v>626.152649</c:v>
                </c:pt>
                <c:pt idx="39">
                  <c:v>626.43640100000005</c:v>
                </c:pt>
                <c:pt idx="40">
                  <c:v>626.43884300000002</c:v>
                </c:pt>
                <c:pt idx="41">
                  <c:v>626.196777</c:v>
                </c:pt>
                <c:pt idx="42">
                  <c:v>626.00213599999995</c:v>
                </c:pt>
                <c:pt idx="43">
                  <c:v>625.14129600000001</c:v>
                </c:pt>
                <c:pt idx="44">
                  <c:v>625.25939900000003</c:v>
                </c:pt>
                <c:pt idx="45">
                  <c:v>624.86090100000001</c:v>
                </c:pt>
              </c:numCache>
            </c:numRef>
          </c:val>
        </c:ser>
        <c:ser>
          <c:idx val="2"/>
          <c:order val="2"/>
          <c:tx>
            <c:strRef>
              <c:f>'Figure 2'!$R$8</c:f>
              <c:strCache>
                <c:ptCount val="1"/>
                <c:pt idx="0">
                  <c:v>coal</c:v>
                </c:pt>
              </c:strCache>
            </c:strRef>
          </c:tx>
          <c:spPr>
            <a:solidFill>
              <a:srgbClr val="8B8B8B"/>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2'!$R$9:$R$59</c:f>
              <c:numCache>
                <c:formatCode>#,##0</c:formatCode>
                <c:ptCount val="46"/>
                <c:pt idx="0">
                  <c:v>2015.4189449999999</c:v>
                </c:pt>
                <c:pt idx="1">
                  <c:v>1992.986328</c:v>
                </c:pt>
                <c:pt idx="2">
                  <c:v>2016.4954829999999</c:v>
                </c:pt>
                <c:pt idx="3">
                  <c:v>1985.855591</c:v>
                </c:pt>
                <c:pt idx="4">
                  <c:v>1755.9532469999999</c:v>
                </c:pt>
                <c:pt idx="5">
                  <c:v>1847.3845209999999</c:v>
                </c:pt>
                <c:pt idx="6">
                  <c:v>1733.4499510000001</c:v>
                </c:pt>
                <c:pt idx="7">
                  <c:v>1514.1945800000001</c:v>
                </c:pt>
                <c:pt idx="8">
                  <c:v>1581.249634</c:v>
                </c:pt>
                <c:pt idx="9">
                  <c:v>1581.7104489999999</c:v>
                </c:pt>
                <c:pt idx="10">
                  <c:v>1352.398193</c:v>
                </c:pt>
                <c:pt idx="11">
                  <c:v>1239.148682</c:v>
                </c:pt>
                <c:pt idx="12">
                  <c:v>1205.8352050000001</c:v>
                </c:pt>
                <c:pt idx="13">
                  <c:v>1149.4873050000001</c:v>
                </c:pt>
                <c:pt idx="14">
                  <c:v>964.95678699999996</c:v>
                </c:pt>
                <c:pt idx="15">
                  <c:v>773.39288299999998</c:v>
                </c:pt>
                <c:pt idx="16">
                  <c:v>897.84509300000002</c:v>
                </c:pt>
                <c:pt idx="17">
                  <c:v>848.57257100000004</c:v>
                </c:pt>
                <c:pt idx="18">
                  <c:v>799.80981399999996</c:v>
                </c:pt>
                <c:pt idx="19">
                  <c:v>839.55120799999997</c:v>
                </c:pt>
                <c:pt idx="20">
                  <c:v>769.52960199999995</c:v>
                </c:pt>
                <c:pt idx="21">
                  <c:v>661.51995799999997</c:v>
                </c:pt>
                <c:pt idx="22">
                  <c:v>563.42608600000005</c:v>
                </c:pt>
                <c:pt idx="23">
                  <c:v>467.785461</c:v>
                </c:pt>
                <c:pt idx="24">
                  <c:v>398.29116800000003</c:v>
                </c:pt>
                <c:pt idx="25">
                  <c:v>359.05233800000002</c:v>
                </c:pt>
                <c:pt idx="26">
                  <c:v>350.73956299999998</c:v>
                </c:pt>
                <c:pt idx="27">
                  <c:v>346.98895299999998</c:v>
                </c:pt>
                <c:pt idx="28">
                  <c:v>356.15911899999998</c:v>
                </c:pt>
                <c:pt idx="29">
                  <c:v>353.93145800000002</c:v>
                </c:pt>
                <c:pt idx="30">
                  <c:v>354.26357999999999</c:v>
                </c:pt>
                <c:pt idx="31">
                  <c:v>350.84027099999997</c:v>
                </c:pt>
                <c:pt idx="32">
                  <c:v>342.54663099999999</c:v>
                </c:pt>
                <c:pt idx="33">
                  <c:v>330.30957000000001</c:v>
                </c:pt>
                <c:pt idx="34">
                  <c:v>322.55166600000001</c:v>
                </c:pt>
                <c:pt idx="35">
                  <c:v>314.45339999999999</c:v>
                </c:pt>
                <c:pt idx="36">
                  <c:v>316.12460299999998</c:v>
                </c:pt>
                <c:pt idx="37">
                  <c:v>315.81085200000001</c:v>
                </c:pt>
                <c:pt idx="38">
                  <c:v>312.248718</c:v>
                </c:pt>
                <c:pt idx="39">
                  <c:v>300.67199699999998</c:v>
                </c:pt>
                <c:pt idx="40">
                  <c:v>292.31552099999999</c:v>
                </c:pt>
                <c:pt idx="41">
                  <c:v>282.68090799999999</c:v>
                </c:pt>
                <c:pt idx="42">
                  <c:v>277.91754200000003</c:v>
                </c:pt>
                <c:pt idx="43">
                  <c:v>267.76672400000001</c:v>
                </c:pt>
                <c:pt idx="44">
                  <c:v>266.10537699999998</c:v>
                </c:pt>
                <c:pt idx="45">
                  <c:v>256.46099900000002</c:v>
                </c:pt>
              </c:numCache>
            </c:numRef>
          </c:val>
        </c:ser>
        <c:ser>
          <c:idx val="3"/>
          <c:order val="3"/>
          <c:tx>
            <c:strRef>
              <c:f>'Figure 2'!$S$8</c:f>
              <c:strCache>
                <c:ptCount val="1"/>
                <c:pt idx="0">
                  <c:v>natural gas</c:v>
                </c:pt>
              </c:strCache>
            </c:strRef>
          </c:tx>
          <c:spPr>
            <a:solidFill>
              <a:srgbClr val="0096D7"/>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2'!$S$9:$S$59</c:f>
              <c:numCache>
                <c:formatCode>#,##0</c:formatCode>
                <c:ptCount val="46"/>
                <c:pt idx="0">
                  <c:v>758.19012499999997</c:v>
                </c:pt>
                <c:pt idx="1">
                  <c:v>818.06207300000005</c:v>
                </c:pt>
                <c:pt idx="2">
                  <c:v>897.81158400000004</c:v>
                </c:pt>
                <c:pt idx="3">
                  <c:v>884.46154799999999</c:v>
                </c:pt>
                <c:pt idx="4">
                  <c:v>925.96862799999997</c:v>
                </c:pt>
                <c:pt idx="5">
                  <c:v>994.85583499999996</c:v>
                </c:pt>
                <c:pt idx="6">
                  <c:v>1020.338257</c:v>
                </c:pt>
                <c:pt idx="7">
                  <c:v>1235.049683</c:v>
                </c:pt>
                <c:pt idx="8">
                  <c:v>1128.6361079999999</c:v>
                </c:pt>
                <c:pt idx="9">
                  <c:v>1130.4993899999999</c:v>
                </c:pt>
                <c:pt idx="10">
                  <c:v>1337.2871090000001</c:v>
                </c:pt>
                <c:pt idx="11">
                  <c:v>1382.464111</c:v>
                </c:pt>
                <c:pt idx="12">
                  <c:v>1300.9854740000001</c:v>
                </c:pt>
                <c:pt idx="13">
                  <c:v>1473.5780030000001</c:v>
                </c:pt>
                <c:pt idx="14">
                  <c:v>1593.1188959999999</c:v>
                </c:pt>
                <c:pt idx="15">
                  <c:v>1631.125</c:v>
                </c:pt>
                <c:pt idx="16">
                  <c:v>1584.0251459999999</c:v>
                </c:pt>
                <c:pt idx="17">
                  <c:v>1685.3833010000001</c:v>
                </c:pt>
                <c:pt idx="18">
                  <c:v>1586.329712</c:v>
                </c:pt>
                <c:pt idx="19">
                  <c:v>1494.498047</c:v>
                </c:pt>
                <c:pt idx="20">
                  <c:v>1430.574341</c:v>
                </c:pt>
                <c:pt idx="21">
                  <c:v>1375.3032229999999</c:v>
                </c:pt>
                <c:pt idx="22">
                  <c:v>1291.0737300000001</c:v>
                </c:pt>
                <c:pt idx="23">
                  <c:v>1248.7836910000001</c:v>
                </c:pt>
                <c:pt idx="24">
                  <c:v>1213.9282229999999</c:v>
                </c:pt>
                <c:pt idx="25">
                  <c:v>1168.775024</c:v>
                </c:pt>
                <c:pt idx="26">
                  <c:v>1124.0424800000001</c:v>
                </c:pt>
                <c:pt idx="27">
                  <c:v>1091.7619629999999</c:v>
                </c:pt>
                <c:pt idx="28">
                  <c:v>1068.0170900000001</c:v>
                </c:pt>
                <c:pt idx="29">
                  <c:v>1044.5501710000001</c:v>
                </c:pt>
                <c:pt idx="30">
                  <c:v>1036.4454350000001</c:v>
                </c:pt>
                <c:pt idx="31">
                  <c:v>1039.3625489999999</c:v>
                </c:pt>
                <c:pt idx="32">
                  <c:v>1051.8452150000001</c:v>
                </c:pt>
                <c:pt idx="33">
                  <c:v>1076.27124</c:v>
                </c:pt>
                <c:pt idx="34">
                  <c:v>1090.0593260000001</c:v>
                </c:pt>
                <c:pt idx="35">
                  <c:v>1114.8000489999999</c:v>
                </c:pt>
                <c:pt idx="36">
                  <c:v>1126.3946530000001</c:v>
                </c:pt>
                <c:pt idx="37">
                  <c:v>1142.400269</c:v>
                </c:pt>
                <c:pt idx="38">
                  <c:v>1153.7495120000001</c:v>
                </c:pt>
                <c:pt idx="39">
                  <c:v>1157.6260990000001</c:v>
                </c:pt>
                <c:pt idx="40">
                  <c:v>1168.775269</c:v>
                </c:pt>
                <c:pt idx="41">
                  <c:v>1168.0532229999999</c:v>
                </c:pt>
                <c:pt idx="42">
                  <c:v>1173.603394</c:v>
                </c:pt>
                <c:pt idx="43">
                  <c:v>1187.365112</c:v>
                </c:pt>
                <c:pt idx="44">
                  <c:v>1194.0896</c:v>
                </c:pt>
                <c:pt idx="45">
                  <c:v>1209.1621090000001</c:v>
                </c:pt>
              </c:numCache>
            </c:numRef>
          </c:val>
        </c:ser>
        <c:ser>
          <c:idx val="5"/>
          <c:order val="4"/>
          <c:tx>
            <c:strRef>
              <c:f>'Figure 2'!$V$8</c:f>
              <c:strCache>
                <c:ptCount val="1"/>
                <c:pt idx="0">
                  <c:v>wind</c:v>
                </c:pt>
              </c:strCache>
            </c:strRef>
          </c:tx>
          <c:spPr>
            <a:solidFill>
              <a:srgbClr val="5D973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2'!$V$9:$V$59</c:f>
              <c:numCache>
                <c:formatCode>#,##0</c:formatCode>
                <c:ptCount val="46"/>
                <c:pt idx="0">
                  <c:v>17.887844000000001</c:v>
                </c:pt>
                <c:pt idx="1">
                  <c:v>26.677847</c:v>
                </c:pt>
                <c:pt idx="2">
                  <c:v>34.545261000000004</c:v>
                </c:pt>
                <c:pt idx="3">
                  <c:v>55.481216000000003</c:v>
                </c:pt>
                <c:pt idx="4">
                  <c:v>74.030440999999996</c:v>
                </c:pt>
                <c:pt idx="5">
                  <c:v>94.772377000000006</c:v>
                </c:pt>
                <c:pt idx="6">
                  <c:v>120.271805</c:v>
                </c:pt>
                <c:pt idx="7">
                  <c:v>140.902466</c:v>
                </c:pt>
                <c:pt idx="8">
                  <c:v>168.37484699999999</c:v>
                </c:pt>
                <c:pt idx="9">
                  <c:v>182.187881</c:v>
                </c:pt>
                <c:pt idx="10">
                  <c:v>191.23474100000001</c:v>
                </c:pt>
                <c:pt idx="11">
                  <c:v>227.53758199999999</c:v>
                </c:pt>
                <c:pt idx="12">
                  <c:v>254.832291</c:v>
                </c:pt>
                <c:pt idx="13">
                  <c:v>273.17010499999998</c:v>
                </c:pt>
                <c:pt idx="14">
                  <c:v>296.37789900000001</c:v>
                </c:pt>
                <c:pt idx="15">
                  <c:v>337.92675800000001</c:v>
                </c:pt>
                <c:pt idx="16">
                  <c:v>378.691284</c:v>
                </c:pt>
                <c:pt idx="17">
                  <c:v>439.66922</c:v>
                </c:pt>
                <c:pt idx="18">
                  <c:v>466.74996900000002</c:v>
                </c:pt>
                <c:pt idx="19">
                  <c:v>472.486267</c:v>
                </c:pt>
                <c:pt idx="20">
                  <c:v>512.75677499999995</c:v>
                </c:pt>
                <c:pt idx="21">
                  <c:v>582.71661400000005</c:v>
                </c:pt>
                <c:pt idx="22">
                  <c:v>670.38073699999995</c:v>
                </c:pt>
                <c:pt idx="23">
                  <c:v>781.06054700000004</c:v>
                </c:pt>
                <c:pt idx="24">
                  <c:v>908.99707000000001</c:v>
                </c:pt>
                <c:pt idx="25">
                  <c:v>1001.409241</c:v>
                </c:pt>
                <c:pt idx="26">
                  <c:v>1034.091919</c:v>
                </c:pt>
                <c:pt idx="27">
                  <c:v>1049.788818</c:v>
                </c:pt>
                <c:pt idx="28">
                  <c:v>1093.9941409999999</c:v>
                </c:pt>
                <c:pt idx="29">
                  <c:v>1132.3477780000001</c:v>
                </c:pt>
                <c:pt idx="30">
                  <c:v>1164.170654</c:v>
                </c:pt>
                <c:pt idx="31">
                  <c:v>1177.7506100000001</c:v>
                </c:pt>
                <c:pt idx="32">
                  <c:v>1180.1682129999999</c:v>
                </c:pt>
                <c:pt idx="33">
                  <c:v>1181.398682</c:v>
                </c:pt>
                <c:pt idx="34">
                  <c:v>1186.2414550000001</c:v>
                </c:pt>
                <c:pt idx="35">
                  <c:v>1183.2181399999999</c:v>
                </c:pt>
                <c:pt idx="36">
                  <c:v>1185.4676509999999</c:v>
                </c:pt>
                <c:pt idx="37">
                  <c:v>1186.492432</c:v>
                </c:pt>
                <c:pt idx="38">
                  <c:v>1187.354126</c:v>
                </c:pt>
                <c:pt idx="39">
                  <c:v>1187.846313</c:v>
                </c:pt>
                <c:pt idx="40">
                  <c:v>1186.610962</c:v>
                </c:pt>
                <c:pt idx="41">
                  <c:v>1190.5745850000001</c:v>
                </c:pt>
                <c:pt idx="42">
                  <c:v>1197.5120850000001</c:v>
                </c:pt>
                <c:pt idx="43">
                  <c:v>1203.6082759999999</c:v>
                </c:pt>
                <c:pt idx="44">
                  <c:v>1212.2197269999999</c:v>
                </c:pt>
                <c:pt idx="45">
                  <c:v>1225.5998540000001</c:v>
                </c:pt>
              </c:numCache>
            </c:numRef>
          </c:val>
        </c:ser>
        <c:ser>
          <c:idx val="4"/>
          <c:order val="5"/>
          <c:tx>
            <c:strRef>
              <c:f>'Figure 2'!$U$8</c:f>
              <c:strCache>
                <c:ptCount val="1"/>
                <c:pt idx="0">
                  <c:v>solar*</c:v>
                </c:pt>
              </c:strCache>
            </c:strRef>
          </c:tx>
          <c:spPr>
            <a:solidFill>
              <a:srgbClr val="FFC70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2'!$U$9:$U$59</c:f>
              <c:numCache>
                <c:formatCode>#,##0</c:formatCode>
                <c:ptCount val="46"/>
                <c:pt idx="0">
                  <c:v>0.81211100000000003</c:v>
                </c:pt>
                <c:pt idx="1">
                  <c:v>1.0635190000000001</c:v>
                </c:pt>
                <c:pt idx="2">
                  <c:v>1.3988940000000001</c:v>
                </c:pt>
                <c:pt idx="3">
                  <c:v>2.039469</c:v>
                </c:pt>
                <c:pt idx="4">
                  <c:v>2.4398499999999999</c:v>
                </c:pt>
                <c:pt idx="5">
                  <c:v>3.6635939999999998</c:v>
                </c:pt>
                <c:pt idx="6">
                  <c:v>5.6494869999999997</c:v>
                </c:pt>
                <c:pt idx="7">
                  <c:v>10.405256</c:v>
                </c:pt>
                <c:pt idx="8">
                  <c:v>18.092445000000001</c:v>
                </c:pt>
                <c:pt idx="9">
                  <c:v>29.949718000000001</c:v>
                </c:pt>
                <c:pt idx="10">
                  <c:v>41.662323000000001</c:v>
                </c:pt>
                <c:pt idx="11">
                  <c:v>59.017932999999999</c:v>
                </c:pt>
                <c:pt idx="12">
                  <c:v>82.823089999999993</c:v>
                </c:pt>
                <c:pt idx="13">
                  <c:v>99.953445000000002</c:v>
                </c:pt>
                <c:pt idx="14">
                  <c:v>115.27969400000001</c:v>
                </c:pt>
                <c:pt idx="15">
                  <c:v>139.82197600000001</c:v>
                </c:pt>
                <c:pt idx="16">
                  <c:v>175.81161499999999</c:v>
                </c:pt>
                <c:pt idx="17">
                  <c:v>205.02307099999999</c:v>
                </c:pt>
                <c:pt idx="18">
                  <c:v>256.89047199999999</c:v>
                </c:pt>
                <c:pt idx="19">
                  <c:v>341.11554000000001</c:v>
                </c:pt>
                <c:pt idx="20">
                  <c:v>468.12698399999999</c:v>
                </c:pt>
                <c:pt idx="21">
                  <c:v>610.27710000000002</c:v>
                </c:pt>
                <c:pt idx="22">
                  <c:v>745.13385000000005</c:v>
                </c:pt>
                <c:pt idx="23">
                  <c:v>828.33264199999996</c:v>
                </c:pt>
                <c:pt idx="24">
                  <c:v>873.22302200000001</c:v>
                </c:pt>
                <c:pt idx="25">
                  <c:v>909.52783199999999</c:v>
                </c:pt>
                <c:pt idx="26">
                  <c:v>955.65930200000003</c:v>
                </c:pt>
                <c:pt idx="27">
                  <c:v>1013.016602</c:v>
                </c:pt>
                <c:pt idx="28">
                  <c:v>1070.2700199999999</c:v>
                </c:pt>
                <c:pt idx="29">
                  <c:v>1112.951294</c:v>
                </c:pt>
                <c:pt idx="30">
                  <c:v>1155.3514399999999</c:v>
                </c:pt>
                <c:pt idx="31">
                  <c:v>1199.593384</c:v>
                </c:pt>
                <c:pt idx="32">
                  <c:v>1237.425659</c:v>
                </c:pt>
                <c:pt idx="33">
                  <c:v>1282.6547849999999</c:v>
                </c:pt>
                <c:pt idx="34">
                  <c:v>1313.3554690000001</c:v>
                </c:pt>
                <c:pt idx="35">
                  <c:v>1354.060669</c:v>
                </c:pt>
                <c:pt idx="36">
                  <c:v>1386.6362300000001</c:v>
                </c:pt>
                <c:pt idx="37">
                  <c:v>1424.9021</c:v>
                </c:pt>
                <c:pt idx="38">
                  <c:v>1460.7509769999999</c:v>
                </c:pt>
                <c:pt idx="39">
                  <c:v>1512.889404</c:v>
                </c:pt>
                <c:pt idx="40">
                  <c:v>1572.672241</c:v>
                </c:pt>
                <c:pt idx="41">
                  <c:v>1634.040894</c:v>
                </c:pt>
                <c:pt idx="42">
                  <c:v>1689.206543</c:v>
                </c:pt>
                <c:pt idx="43">
                  <c:v>1740.2768550000001</c:v>
                </c:pt>
                <c:pt idx="44">
                  <c:v>1787.8198239999999</c:v>
                </c:pt>
                <c:pt idx="45">
                  <c:v>1848.2510990000001</c:v>
                </c:pt>
              </c:numCache>
            </c:numRef>
          </c:val>
        </c:ser>
        <c:dLbls>
          <c:showLegendKey val="0"/>
          <c:showVal val="0"/>
          <c:showCatName val="0"/>
          <c:showSerName val="0"/>
          <c:showPercent val="0"/>
          <c:showBubbleSize val="0"/>
        </c:dLbls>
        <c:axId val="-1627063872"/>
        <c:axId val="-1627066048"/>
      </c:areaChart>
      <c:catAx>
        <c:axId val="-16270638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66048"/>
        <c:crosses val="autoZero"/>
        <c:auto val="1"/>
        <c:lblAlgn val="ctr"/>
        <c:lblOffset val="100"/>
        <c:tickLblSkip val="15"/>
        <c:tickMarkSkip val="15"/>
        <c:noMultiLvlLbl val="0"/>
      </c:catAx>
      <c:valAx>
        <c:axId val="-1627066048"/>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low"/>
        <c:spPr>
          <a:noFill/>
          <a:ln w="1587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7063872"/>
        <c:crossesAt val="18"/>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3927811502258"/>
          <c:y val="0.1208532386604028"/>
          <c:w val="0.76372144376995488"/>
          <c:h val="0.79437716206968678"/>
        </c:manualLayout>
      </c:layout>
      <c:areaChart>
        <c:grouping val="stacked"/>
        <c:varyColors val="0"/>
        <c:ser>
          <c:idx val="1"/>
          <c:order val="0"/>
          <c:tx>
            <c:strRef>
              <c:f>'Figure 2'!$X$8</c:f>
              <c:strCache>
                <c:ptCount val="1"/>
                <c:pt idx="0">
                  <c:v>other**</c:v>
                </c:pt>
              </c:strCache>
            </c:strRef>
          </c:tx>
          <c:spPr>
            <a:solidFill>
              <a:schemeClr val="accent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2'!$X$9:$X$59</c:f>
              <c:numCache>
                <c:formatCode>#,##0</c:formatCode>
                <c:ptCount val="46"/>
                <c:pt idx="0">
                  <c:v>481.09146100000004</c:v>
                </c:pt>
                <c:pt idx="1">
                  <c:v>442.98579100000006</c:v>
                </c:pt>
                <c:pt idx="2">
                  <c:v>400.25701199999997</c:v>
                </c:pt>
                <c:pt idx="3">
                  <c:v>386.74723899999998</c:v>
                </c:pt>
                <c:pt idx="4">
                  <c:v>398.82153700000003</c:v>
                </c:pt>
                <c:pt idx="5">
                  <c:v>386.23110500000001</c:v>
                </c:pt>
                <c:pt idx="6">
                  <c:v>440.21669400000007</c:v>
                </c:pt>
                <c:pt idx="7">
                  <c:v>393.33928500000002</c:v>
                </c:pt>
                <c:pt idx="8">
                  <c:v>393.87809099999998</c:v>
                </c:pt>
                <c:pt idx="9">
                  <c:v>388.81869799999993</c:v>
                </c:pt>
                <c:pt idx="10">
                  <c:v>378.29454899999996</c:v>
                </c:pt>
                <c:pt idx="11">
                  <c:v>390.02016200000003</c:v>
                </c:pt>
                <c:pt idx="12">
                  <c:v>418.84060500000004</c:v>
                </c:pt>
                <c:pt idx="13">
                  <c:v>415.47230600000006</c:v>
                </c:pt>
                <c:pt idx="14">
                  <c:v>397.31769799999995</c:v>
                </c:pt>
                <c:pt idx="15">
                  <c:v>388.95777499999997</c:v>
                </c:pt>
                <c:pt idx="16">
                  <c:v>355.20743600000003</c:v>
                </c:pt>
                <c:pt idx="17">
                  <c:v>369.93103100000008</c:v>
                </c:pt>
                <c:pt idx="18">
                  <c:v>374.2882639999998</c:v>
                </c:pt>
                <c:pt idx="19">
                  <c:v>385.99695900000006</c:v>
                </c:pt>
                <c:pt idx="20">
                  <c:v>394.374055</c:v>
                </c:pt>
                <c:pt idx="21">
                  <c:v>396.47517399999992</c:v>
                </c:pt>
                <c:pt idx="22">
                  <c:v>396.19907000000012</c:v>
                </c:pt>
                <c:pt idx="23">
                  <c:v>392.73744699999975</c:v>
                </c:pt>
                <c:pt idx="24">
                  <c:v>391.13706500000012</c:v>
                </c:pt>
                <c:pt idx="25">
                  <c:v>388.03472799999963</c:v>
                </c:pt>
                <c:pt idx="26">
                  <c:v>382.66811400000006</c:v>
                </c:pt>
                <c:pt idx="27">
                  <c:v>379.73811100000012</c:v>
                </c:pt>
                <c:pt idx="28">
                  <c:v>374.15011299999969</c:v>
                </c:pt>
                <c:pt idx="29">
                  <c:v>371.70437099999981</c:v>
                </c:pt>
                <c:pt idx="30">
                  <c:v>371.96648799999957</c:v>
                </c:pt>
                <c:pt idx="31">
                  <c:v>369.25609499999973</c:v>
                </c:pt>
                <c:pt idx="32">
                  <c:v>370.21246699999983</c:v>
                </c:pt>
                <c:pt idx="33">
                  <c:v>370.45682399999987</c:v>
                </c:pt>
                <c:pt idx="34">
                  <c:v>369.58377999999993</c:v>
                </c:pt>
                <c:pt idx="35">
                  <c:v>369.78598499999998</c:v>
                </c:pt>
                <c:pt idx="36">
                  <c:v>368.88287799999989</c:v>
                </c:pt>
                <c:pt idx="37">
                  <c:v>367.47387800000024</c:v>
                </c:pt>
                <c:pt idx="38">
                  <c:v>365.47012200000017</c:v>
                </c:pt>
                <c:pt idx="39">
                  <c:v>364.49083599999994</c:v>
                </c:pt>
                <c:pt idx="40">
                  <c:v>364.19592800000055</c:v>
                </c:pt>
                <c:pt idx="41">
                  <c:v>363.89512200000036</c:v>
                </c:pt>
                <c:pt idx="42">
                  <c:v>363.52915799999982</c:v>
                </c:pt>
                <c:pt idx="43">
                  <c:v>362.30092300000024</c:v>
                </c:pt>
                <c:pt idx="44">
                  <c:v>360.86872600000015</c:v>
                </c:pt>
                <c:pt idx="45">
                  <c:v>360.85278500000004</c:v>
                </c:pt>
              </c:numCache>
            </c:numRef>
          </c:val>
        </c:ser>
        <c:ser>
          <c:idx val="0"/>
          <c:order val="1"/>
          <c:tx>
            <c:strRef>
              <c:f>'Figure 2'!$AA$8</c:f>
              <c:strCache>
                <c:ptCount val="1"/>
                <c:pt idx="0">
                  <c:v>nuclear</c:v>
                </c:pt>
              </c:strCache>
            </c:strRef>
          </c:tx>
          <c:spPr>
            <a:solidFill>
              <a:srgbClr val="A33340"/>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2'!$AA$9:$AA$59</c:f>
              <c:numCache>
                <c:formatCode>#,##0</c:formatCode>
                <c:ptCount val="46"/>
                <c:pt idx="0">
                  <c:v>781.98596199999997</c:v>
                </c:pt>
                <c:pt idx="1">
                  <c:v>787.21801800000003</c:v>
                </c:pt>
                <c:pt idx="2">
                  <c:v>806.42394999999999</c:v>
                </c:pt>
                <c:pt idx="3">
                  <c:v>806.20800799999995</c:v>
                </c:pt>
                <c:pt idx="4">
                  <c:v>798.85400400000003</c:v>
                </c:pt>
                <c:pt idx="5">
                  <c:v>806.96832300000005</c:v>
                </c:pt>
                <c:pt idx="6">
                  <c:v>790.20434599999999</c:v>
                </c:pt>
                <c:pt idx="7">
                  <c:v>769.33129899999994</c:v>
                </c:pt>
                <c:pt idx="8">
                  <c:v>789.016479</c:v>
                </c:pt>
                <c:pt idx="9">
                  <c:v>797.16595500000005</c:v>
                </c:pt>
                <c:pt idx="10">
                  <c:v>797.17785600000002</c:v>
                </c:pt>
                <c:pt idx="11">
                  <c:v>805.69397000000004</c:v>
                </c:pt>
                <c:pt idx="12">
                  <c:v>804.94964600000003</c:v>
                </c:pt>
                <c:pt idx="13">
                  <c:v>807.084473</c:v>
                </c:pt>
                <c:pt idx="14">
                  <c:v>809.40924099999995</c:v>
                </c:pt>
                <c:pt idx="15">
                  <c:v>789.87884499999996</c:v>
                </c:pt>
                <c:pt idx="16">
                  <c:v>778.18798800000002</c:v>
                </c:pt>
                <c:pt idx="17">
                  <c:v>771.95239300000003</c:v>
                </c:pt>
                <c:pt idx="18">
                  <c:v>783.71594200000004</c:v>
                </c:pt>
                <c:pt idx="19">
                  <c:v>789.40600600000005</c:v>
                </c:pt>
                <c:pt idx="20">
                  <c:v>782.25891100000001</c:v>
                </c:pt>
                <c:pt idx="21">
                  <c:v>774.68457000000001</c:v>
                </c:pt>
                <c:pt idx="22">
                  <c:v>774.67224099999999</c:v>
                </c:pt>
                <c:pt idx="23">
                  <c:v>758.00146500000005</c:v>
                </c:pt>
                <c:pt idx="24">
                  <c:v>748.793274</c:v>
                </c:pt>
                <c:pt idx="25">
                  <c:v>748.79376200000002</c:v>
                </c:pt>
                <c:pt idx="26">
                  <c:v>734.95849599999997</c:v>
                </c:pt>
                <c:pt idx="27">
                  <c:v>721.98877000000005</c:v>
                </c:pt>
                <c:pt idx="28">
                  <c:v>682.79589799999997</c:v>
                </c:pt>
                <c:pt idx="29">
                  <c:v>682.030396</c:v>
                </c:pt>
                <c:pt idx="30">
                  <c:v>679.77874799999995</c:v>
                </c:pt>
                <c:pt idx="31">
                  <c:v>664.86144999999999</c:v>
                </c:pt>
                <c:pt idx="32">
                  <c:v>651.94494599999996</c:v>
                </c:pt>
                <c:pt idx="33">
                  <c:v>616.07128899999998</c:v>
                </c:pt>
                <c:pt idx="34">
                  <c:v>616.17541500000004</c:v>
                </c:pt>
                <c:pt idx="35">
                  <c:v>582.120544</c:v>
                </c:pt>
                <c:pt idx="36">
                  <c:v>581.368652</c:v>
                </c:pt>
                <c:pt idx="37">
                  <c:v>570.168091</c:v>
                </c:pt>
                <c:pt idx="38">
                  <c:v>570.34582499999999</c:v>
                </c:pt>
                <c:pt idx="39">
                  <c:v>569.38507100000004</c:v>
                </c:pt>
                <c:pt idx="40">
                  <c:v>560.81488000000002</c:v>
                </c:pt>
                <c:pt idx="41">
                  <c:v>560.14209000000005</c:v>
                </c:pt>
                <c:pt idx="42">
                  <c:v>559.10357699999997</c:v>
                </c:pt>
                <c:pt idx="43">
                  <c:v>560.08642599999996</c:v>
                </c:pt>
                <c:pt idx="44">
                  <c:v>545.50830099999996</c:v>
                </c:pt>
                <c:pt idx="45">
                  <c:v>540.14813200000003</c:v>
                </c:pt>
              </c:numCache>
            </c:numRef>
          </c:val>
        </c:ser>
        <c:ser>
          <c:idx val="2"/>
          <c:order val="2"/>
          <c:tx>
            <c:strRef>
              <c:f>'Figure 2'!$Y$8</c:f>
              <c:strCache>
                <c:ptCount val="1"/>
                <c:pt idx="0">
                  <c:v>coal</c:v>
                </c:pt>
              </c:strCache>
            </c:strRef>
          </c:tx>
          <c:spPr>
            <a:solidFill>
              <a:srgbClr val="8B8B8B"/>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2'!$Y$9:$Y$59</c:f>
              <c:numCache>
                <c:formatCode>#,##0</c:formatCode>
                <c:ptCount val="46"/>
                <c:pt idx="0">
                  <c:v>2015.4189449999999</c:v>
                </c:pt>
                <c:pt idx="1">
                  <c:v>1992.986328</c:v>
                </c:pt>
                <c:pt idx="2">
                  <c:v>2016.4954829999999</c:v>
                </c:pt>
                <c:pt idx="3">
                  <c:v>1985.855591</c:v>
                </c:pt>
                <c:pt idx="4">
                  <c:v>1755.9532469999999</c:v>
                </c:pt>
                <c:pt idx="5">
                  <c:v>1847.3845209999999</c:v>
                </c:pt>
                <c:pt idx="6">
                  <c:v>1733.4499510000001</c:v>
                </c:pt>
                <c:pt idx="7">
                  <c:v>1514.1945800000001</c:v>
                </c:pt>
                <c:pt idx="8">
                  <c:v>1581.249634</c:v>
                </c:pt>
                <c:pt idx="9">
                  <c:v>1581.7104489999999</c:v>
                </c:pt>
                <c:pt idx="10">
                  <c:v>1352.398193</c:v>
                </c:pt>
                <c:pt idx="11">
                  <c:v>1239.148682</c:v>
                </c:pt>
                <c:pt idx="12">
                  <c:v>1205.8352050000001</c:v>
                </c:pt>
                <c:pt idx="13">
                  <c:v>1149.4873050000001</c:v>
                </c:pt>
                <c:pt idx="14">
                  <c:v>964.95678699999996</c:v>
                </c:pt>
                <c:pt idx="15">
                  <c:v>773.39288299999998</c:v>
                </c:pt>
                <c:pt idx="16">
                  <c:v>897.84509300000002</c:v>
                </c:pt>
                <c:pt idx="17">
                  <c:v>848.57275400000003</c:v>
                </c:pt>
                <c:pt idx="18">
                  <c:v>799.80767800000001</c:v>
                </c:pt>
                <c:pt idx="19">
                  <c:v>835.98675500000002</c:v>
                </c:pt>
                <c:pt idx="20">
                  <c:v>760.59222399999999</c:v>
                </c:pt>
                <c:pt idx="21">
                  <c:v>659.82531700000004</c:v>
                </c:pt>
                <c:pt idx="22">
                  <c:v>549.55389400000001</c:v>
                </c:pt>
                <c:pt idx="23">
                  <c:v>443.52682499999997</c:v>
                </c:pt>
                <c:pt idx="24">
                  <c:v>360.53478999999999</c:v>
                </c:pt>
                <c:pt idx="25">
                  <c:v>314.25366200000002</c:v>
                </c:pt>
                <c:pt idx="26">
                  <c:v>296.210938</c:v>
                </c:pt>
                <c:pt idx="27">
                  <c:v>307.52056900000002</c:v>
                </c:pt>
                <c:pt idx="28">
                  <c:v>321.19329800000003</c:v>
                </c:pt>
                <c:pt idx="29">
                  <c:v>309.19976800000001</c:v>
                </c:pt>
                <c:pt idx="30">
                  <c:v>306.37982199999999</c:v>
                </c:pt>
                <c:pt idx="31">
                  <c:v>303.84634399999999</c:v>
                </c:pt>
                <c:pt idx="32">
                  <c:v>296.62899800000002</c:v>
                </c:pt>
                <c:pt idx="33">
                  <c:v>284.14059400000002</c:v>
                </c:pt>
                <c:pt idx="34">
                  <c:v>278.10589599999997</c:v>
                </c:pt>
                <c:pt idx="35">
                  <c:v>280.451843</c:v>
                </c:pt>
                <c:pt idx="36">
                  <c:v>274.38278200000002</c:v>
                </c:pt>
                <c:pt idx="37">
                  <c:v>268.85891700000002</c:v>
                </c:pt>
                <c:pt idx="38">
                  <c:v>269.52548200000001</c:v>
                </c:pt>
                <c:pt idx="39">
                  <c:v>264.017853</c:v>
                </c:pt>
                <c:pt idx="40">
                  <c:v>258.99945100000002</c:v>
                </c:pt>
                <c:pt idx="41">
                  <c:v>250.825943</c:v>
                </c:pt>
                <c:pt idx="42">
                  <c:v>244.20150799999999</c:v>
                </c:pt>
                <c:pt idx="43">
                  <c:v>227.69735700000001</c:v>
                </c:pt>
                <c:pt idx="44">
                  <c:v>228.68443300000001</c:v>
                </c:pt>
                <c:pt idx="45">
                  <c:v>215.415131</c:v>
                </c:pt>
              </c:numCache>
            </c:numRef>
          </c:val>
        </c:ser>
        <c:ser>
          <c:idx val="3"/>
          <c:order val="3"/>
          <c:tx>
            <c:strRef>
              <c:f>'Figure 2'!$Z$8</c:f>
              <c:strCache>
                <c:ptCount val="1"/>
                <c:pt idx="0">
                  <c:v>natural gas</c:v>
                </c:pt>
              </c:strCache>
            </c:strRef>
          </c:tx>
          <c:spPr>
            <a:solidFill>
              <a:srgbClr val="0096D7"/>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2'!$Z$9:$Z$59</c:f>
              <c:numCache>
                <c:formatCode>#,##0</c:formatCode>
                <c:ptCount val="46"/>
                <c:pt idx="0">
                  <c:v>758.19012499999997</c:v>
                </c:pt>
                <c:pt idx="1">
                  <c:v>818.06207300000005</c:v>
                </c:pt>
                <c:pt idx="2">
                  <c:v>897.81158400000004</c:v>
                </c:pt>
                <c:pt idx="3">
                  <c:v>884.46154799999999</c:v>
                </c:pt>
                <c:pt idx="4">
                  <c:v>925.96862799999997</c:v>
                </c:pt>
                <c:pt idx="5">
                  <c:v>994.85583499999996</c:v>
                </c:pt>
                <c:pt idx="6">
                  <c:v>1020.338257</c:v>
                </c:pt>
                <c:pt idx="7">
                  <c:v>1235.049683</c:v>
                </c:pt>
                <c:pt idx="8">
                  <c:v>1128.6361079999999</c:v>
                </c:pt>
                <c:pt idx="9">
                  <c:v>1130.4993899999999</c:v>
                </c:pt>
                <c:pt idx="10">
                  <c:v>1337.2871090000001</c:v>
                </c:pt>
                <c:pt idx="11">
                  <c:v>1382.464111</c:v>
                </c:pt>
                <c:pt idx="12">
                  <c:v>1300.9854740000001</c:v>
                </c:pt>
                <c:pt idx="13">
                  <c:v>1473.5778809999999</c:v>
                </c:pt>
                <c:pt idx="14">
                  <c:v>1593.1188959999999</c:v>
                </c:pt>
                <c:pt idx="15">
                  <c:v>1631.125</c:v>
                </c:pt>
                <c:pt idx="16">
                  <c:v>1584.0251459999999</c:v>
                </c:pt>
                <c:pt idx="17">
                  <c:v>1685.6175539999999</c:v>
                </c:pt>
                <c:pt idx="18">
                  <c:v>1573.1573490000001</c:v>
                </c:pt>
                <c:pt idx="19">
                  <c:v>1476.148682</c:v>
                </c:pt>
                <c:pt idx="20">
                  <c:v>1421.169312</c:v>
                </c:pt>
                <c:pt idx="21">
                  <c:v>1362.7532960000001</c:v>
                </c:pt>
                <c:pt idx="22">
                  <c:v>1253.5325929999999</c:v>
                </c:pt>
                <c:pt idx="23">
                  <c:v>1185.2109379999999</c:v>
                </c:pt>
                <c:pt idx="24">
                  <c:v>1155.591553</c:v>
                </c:pt>
                <c:pt idx="25">
                  <c:v>1110.201904</c:v>
                </c:pt>
                <c:pt idx="26">
                  <c:v>1068.321533</c:v>
                </c:pt>
                <c:pt idx="27">
                  <c:v>1018.666931</c:v>
                </c:pt>
                <c:pt idx="28">
                  <c:v>990.29058799999996</c:v>
                </c:pt>
                <c:pt idx="29">
                  <c:v>942.01843299999996</c:v>
                </c:pt>
                <c:pt idx="30">
                  <c:v>903.448486</c:v>
                </c:pt>
                <c:pt idx="31">
                  <c:v>899.80877699999996</c:v>
                </c:pt>
                <c:pt idx="32">
                  <c:v>917.17889400000001</c:v>
                </c:pt>
                <c:pt idx="33">
                  <c:v>979.32409700000005</c:v>
                </c:pt>
                <c:pt idx="34">
                  <c:v>976.88256799999999</c:v>
                </c:pt>
                <c:pt idx="35">
                  <c:v>998.09411599999999</c:v>
                </c:pt>
                <c:pt idx="36">
                  <c:v>1004.159363</c:v>
                </c:pt>
                <c:pt idx="37">
                  <c:v>1018.035889</c:v>
                </c:pt>
                <c:pt idx="38">
                  <c:v>1031.7102050000001</c:v>
                </c:pt>
                <c:pt idx="39">
                  <c:v>1045.495361</c:v>
                </c:pt>
                <c:pt idx="40">
                  <c:v>1066.244995</c:v>
                </c:pt>
                <c:pt idx="41">
                  <c:v>1075.814331</c:v>
                </c:pt>
                <c:pt idx="42">
                  <c:v>1081.421143</c:v>
                </c:pt>
                <c:pt idx="43">
                  <c:v>1099.3142089999999</c:v>
                </c:pt>
                <c:pt idx="44">
                  <c:v>1094.972534</c:v>
                </c:pt>
                <c:pt idx="45">
                  <c:v>1129.3917240000001</c:v>
                </c:pt>
              </c:numCache>
            </c:numRef>
          </c:val>
        </c:ser>
        <c:ser>
          <c:idx val="5"/>
          <c:order val="4"/>
          <c:tx>
            <c:strRef>
              <c:f>'Figure 2'!$AC$8</c:f>
              <c:strCache>
                <c:ptCount val="1"/>
                <c:pt idx="0">
                  <c:v>wind</c:v>
                </c:pt>
              </c:strCache>
            </c:strRef>
          </c:tx>
          <c:spPr>
            <a:solidFill>
              <a:srgbClr val="5D973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2'!$AC$9:$AC$59</c:f>
              <c:numCache>
                <c:formatCode>#,##0</c:formatCode>
                <c:ptCount val="46"/>
                <c:pt idx="0">
                  <c:v>17.887844000000001</c:v>
                </c:pt>
                <c:pt idx="1">
                  <c:v>26.677847</c:v>
                </c:pt>
                <c:pt idx="2">
                  <c:v>34.545261000000004</c:v>
                </c:pt>
                <c:pt idx="3">
                  <c:v>55.481216000000003</c:v>
                </c:pt>
                <c:pt idx="4">
                  <c:v>74.030440999999996</c:v>
                </c:pt>
                <c:pt idx="5">
                  <c:v>94.772377000000006</c:v>
                </c:pt>
                <c:pt idx="6">
                  <c:v>120.271805</c:v>
                </c:pt>
                <c:pt idx="7">
                  <c:v>140.902466</c:v>
                </c:pt>
                <c:pt idx="8">
                  <c:v>168.37484699999999</c:v>
                </c:pt>
                <c:pt idx="9">
                  <c:v>182.187881</c:v>
                </c:pt>
                <c:pt idx="10">
                  <c:v>191.23474100000001</c:v>
                </c:pt>
                <c:pt idx="11">
                  <c:v>227.53758199999999</c:v>
                </c:pt>
                <c:pt idx="12">
                  <c:v>254.832291</c:v>
                </c:pt>
                <c:pt idx="13">
                  <c:v>273.17010499999998</c:v>
                </c:pt>
                <c:pt idx="14">
                  <c:v>296.37789900000001</c:v>
                </c:pt>
                <c:pt idx="15">
                  <c:v>337.92675800000001</c:v>
                </c:pt>
                <c:pt idx="16">
                  <c:v>378.691284</c:v>
                </c:pt>
                <c:pt idx="17">
                  <c:v>439.66821299999998</c:v>
                </c:pt>
                <c:pt idx="18">
                  <c:v>466.71752900000001</c:v>
                </c:pt>
                <c:pt idx="19">
                  <c:v>472.831299</c:v>
                </c:pt>
                <c:pt idx="20">
                  <c:v>513.25756799999999</c:v>
                </c:pt>
                <c:pt idx="21">
                  <c:v>580.68847700000003</c:v>
                </c:pt>
                <c:pt idx="22">
                  <c:v>669.65966800000001</c:v>
                </c:pt>
                <c:pt idx="23">
                  <c:v>777.85241699999995</c:v>
                </c:pt>
                <c:pt idx="24">
                  <c:v>902.98455799999999</c:v>
                </c:pt>
                <c:pt idx="25">
                  <c:v>991.23010299999999</c:v>
                </c:pt>
                <c:pt idx="26">
                  <c:v>1052.016846</c:v>
                </c:pt>
                <c:pt idx="27">
                  <c:v>1082.82251</c:v>
                </c:pt>
                <c:pt idx="28">
                  <c:v>1108.3389890000001</c:v>
                </c:pt>
                <c:pt idx="29">
                  <c:v>1121.612793</c:v>
                </c:pt>
                <c:pt idx="30">
                  <c:v>1147.5749510000001</c:v>
                </c:pt>
                <c:pt idx="31">
                  <c:v>1164.577393</c:v>
                </c:pt>
                <c:pt idx="32">
                  <c:v>1168.0814210000001</c:v>
                </c:pt>
                <c:pt idx="33">
                  <c:v>1175.55188</c:v>
                </c:pt>
                <c:pt idx="34">
                  <c:v>1183.6754149999999</c:v>
                </c:pt>
                <c:pt idx="35">
                  <c:v>1187.107544</c:v>
                </c:pt>
                <c:pt idx="36">
                  <c:v>1189.634888</c:v>
                </c:pt>
                <c:pt idx="37">
                  <c:v>1194.337524</c:v>
                </c:pt>
                <c:pt idx="38">
                  <c:v>1193.5273440000001</c:v>
                </c:pt>
                <c:pt idx="39">
                  <c:v>1199.3422849999999</c:v>
                </c:pt>
                <c:pt idx="40">
                  <c:v>1202.1060789999999</c:v>
                </c:pt>
                <c:pt idx="41">
                  <c:v>1205.411255</c:v>
                </c:pt>
                <c:pt idx="42">
                  <c:v>1216.817505</c:v>
                </c:pt>
                <c:pt idx="43">
                  <c:v>1227.509399</c:v>
                </c:pt>
                <c:pt idx="44">
                  <c:v>1244.950439</c:v>
                </c:pt>
                <c:pt idx="45">
                  <c:v>1254.7685550000001</c:v>
                </c:pt>
              </c:numCache>
            </c:numRef>
          </c:val>
        </c:ser>
        <c:ser>
          <c:idx val="4"/>
          <c:order val="5"/>
          <c:tx>
            <c:strRef>
              <c:f>'Figure 2'!$AB$8</c:f>
              <c:strCache>
                <c:ptCount val="1"/>
                <c:pt idx="0">
                  <c:v>solar*</c:v>
                </c:pt>
              </c:strCache>
            </c:strRef>
          </c:tx>
          <c:spPr>
            <a:solidFill>
              <a:srgbClr val="FFC702"/>
            </a:solidFill>
            <a:ln>
              <a:noFill/>
            </a:ln>
            <a:effectLst/>
          </c:spPr>
          <c:cat>
            <c:strRef>
              <c:f>'Figure 2'!$B$9:$B$59</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2'!$AB$9:$AB$59</c:f>
              <c:numCache>
                <c:formatCode>#,##0</c:formatCode>
                <c:ptCount val="46"/>
                <c:pt idx="0">
                  <c:v>0.81211100000000003</c:v>
                </c:pt>
                <c:pt idx="1">
                  <c:v>1.0635190000000001</c:v>
                </c:pt>
                <c:pt idx="2">
                  <c:v>1.3988940000000001</c:v>
                </c:pt>
                <c:pt idx="3">
                  <c:v>2.039469</c:v>
                </c:pt>
                <c:pt idx="4">
                  <c:v>2.4398499999999999</c:v>
                </c:pt>
                <c:pt idx="5">
                  <c:v>3.6635939999999998</c:v>
                </c:pt>
                <c:pt idx="6">
                  <c:v>5.6494869999999997</c:v>
                </c:pt>
                <c:pt idx="7">
                  <c:v>10.405256</c:v>
                </c:pt>
                <c:pt idx="8">
                  <c:v>18.092445000000001</c:v>
                </c:pt>
                <c:pt idx="9">
                  <c:v>29.949718000000001</c:v>
                </c:pt>
                <c:pt idx="10">
                  <c:v>41.662323000000001</c:v>
                </c:pt>
                <c:pt idx="11">
                  <c:v>59.017932999999999</c:v>
                </c:pt>
                <c:pt idx="12">
                  <c:v>82.823089999999993</c:v>
                </c:pt>
                <c:pt idx="13">
                  <c:v>99.953445000000002</c:v>
                </c:pt>
                <c:pt idx="14">
                  <c:v>115.27969400000001</c:v>
                </c:pt>
                <c:pt idx="15">
                  <c:v>139.82197600000001</c:v>
                </c:pt>
                <c:pt idx="16">
                  <c:v>175.81161499999999</c:v>
                </c:pt>
                <c:pt idx="17">
                  <c:v>205.019745</c:v>
                </c:pt>
                <c:pt idx="18">
                  <c:v>256.88836700000002</c:v>
                </c:pt>
                <c:pt idx="19">
                  <c:v>341.30835000000002</c:v>
                </c:pt>
                <c:pt idx="20">
                  <c:v>468.81463600000001</c:v>
                </c:pt>
                <c:pt idx="21">
                  <c:v>612.94830300000001</c:v>
                </c:pt>
                <c:pt idx="22">
                  <c:v>784.05059800000004</c:v>
                </c:pt>
                <c:pt idx="23">
                  <c:v>918.81042500000001</c:v>
                </c:pt>
                <c:pt idx="24">
                  <c:v>967.86413600000003</c:v>
                </c:pt>
                <c:pt idx="25">
                  <c:v>1015.892822</c:v>
                </c:pt>
                <c:pt idx="26">
                  <c:v>1080.3214109999999</c:v>
                </c:pt>
                <c:pt idx="27">
                  <c:v>1144.0775149999999</c:v>
                </c:pt>
                <c:pt idx="28">
                  <c:v>1220.013428</c:v>
                </c:pt>
                <c:pt idx="29">
                  <c:v>1312.3756100000001</c:v>
                </c:pt>
                <c:pt idx="30">
                  <c:v>1377.355957</c:v>
                </c:pt>
                <c:pt idx="31">
                  <c:v>1425.9674070000001</c:v>
                </c:pt>
                <c:pt idx="32">
                  <c:v>1467.7517089999999</c:v>
                </c:pt>
                <c:pt idx="33">
                  <c:v>1485.38562</c:v>
                </c:pt>
                <c:pt idx="34">
                  <c:v>1524.9332280000001</c:v>
                </c:pt>
                <c:pt idx="35">
                  <c:v>1571.131836</c:v>
                </c:pt>
                <c:pt idx="36">
                  <c:v>1617.523682</c:v>
                </c:pt>
                <c:pt idx="37">
                  <c:v>1666.7109379999999</c:v>
                </c:pt>
                <c:pt idx="38">
                  <c:v>1704.787842</c:v>
                </c:pt>
                <c:pt idx="39">
                  <c:v>1743.675293</c:v>
                </c:pt>
                <c:pt idx="40">
                  <c:v>1784.8093260000001</c:v>
                </c:pt>
                <c:pt idx="41">
                  <c:v>1831.290894</c:v>
                </c:pt>
                <c:pt idx="42">
                  <c:v>1883.7753909999999</c:v>
                </c:pt>
                <c:pt idx="43">
                  <c:v>1925.383423</c:v>
                </c:pt>
                <c:pt idx="44">
                  <c:v>1983.7364500000001</c:v>
                </c:pt>
                <c:pt idx="45">
                  <c:v>2025.545288</c:v>
                </c:pt>
              </c:numCache>
            </c:numRef>
          </c:val>
        </c:ser>
        <c:dLbls>
          <c:showLegendKey val="0"/>
          <c:showVal val="0"/>
          <c:showCatName val="0"/>
          <c:showSerName val="0"/>
          <c:showPercent val="0"/>
          <c:showBubbleSize val="0"/>
        </c:dLbls>
        <c:axId val="-1627078016"/>
        <c:axId val="-1627070400"/>
      </c:areaChart>
      <c:catAx>
        <c:axId val="-162707801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70400"/>
        <c:crosses val="autoZero"/>
        <c:auto val="1"/>
        <c:lblAlgn val="ctr"/>
        <c:lblOffset val="100"/>
        <c:tickLblSkip val="15"/>
        <c:tickMarkSkip val="15"/>
        <c:noMultiLvlLbl val="0"/>
      </c:catAx>
      <c:valAx>
        <c:axId val="-1627070400"/>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7078016"/>
        <c:crossesAt val="18"/>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3927811502258"/>
          <c:y val="0.1208532386604028"/>
          <c:w val="0.76372144376995488"/>
          <c:h val="0.79437716206968678"/>
        </c:manualLayout>
      </c:layout>
      <c:areaChart>
        <c:grouping val="stacked"/>
        <c:varyColors val="0"/>
        <c:ser>
          <c:idx val="5"/>
          <c:order val="0"/>
          <c:tx>
            <c:strRef>
              <c:f>'Figure 3'!$R$8</c:f>
              <c:strCache>
                <c:ptCount val="1"/>
                <c:pt idx="0">
                  <c:v>other</c:v>
                </c:pt>
              </c:strCache>
            </c:strRef>
          </c:tx>
          <c:spPr>
            <a:solidFill>
              <a:schemeClr val="accent6"/>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3'!$R$9:$R$54</c:f>
              <c:numCache>
                <c:formatCode>#,##0</c:formatCode>
                <c:ptCount val="46"/>
                <c:pt idx="0">
                  <c:v>160.544116</c:v>
                </c:pt>
                <c:pt idx="1">
                  <c:v>159.29096200000001</c:v>
                </c:pt>
                <c:pt idx="2">
                  <c:v>156.099175</c:v>
                </c:pt>
                <c:pt idx="3">
                  <c:v>154.89300799999998</c:v>
                </c:pt>
                <c:pt idx="4">
                  <c:v>163.57141300000001</c:v>
                </c:pt>
                <c:pt idx="5">
                  <c:v>163.33850899999999</c:v>
                </c:pt>
                <c:pt idx="6">
                  <c:v>161.150521</c:v>
                </c:pt>
                <c:pt idx="7">
                  <c:v>158.79415399999999</c:v>
                </c:pt>
                <c:pt idx="8">
                  <c:v>151.87034299999999</c:v>
                </c:pt>
                <c:pt idx="9">
                  <c:v>148.70927</c:v>
                </c:pt>
                <c:pt idx="10">
                  <c:v>145.51926600000002</c:v>
                </c:pt>
                <c:pt idx="11">
                  <c:v>141.423767</c:v>
                </c:pt>
                <c:pt idx="12">
                  <c:v>133.32004800000001</c:v>
                </c:pt>
                <c:pt idx="13">
                  <c:v>127.943551</c:v>
                </c:pt>
                <c:pt idx="14">
                  <c:v>123.36828399999999</c:v>
                </c:pt>
                <c:pt idx="15">
                  <c:v>121.658449</c:v>
                </c:pt>
                <c:pt idx="16">
                  <c:v>119.969638</c:v>
                </c:pt>
                <c:pt idx="17">
                  <c:v>120.590458</c:v>
                </c:pt>
                <c:pt idx="18">
                  <c:v>119.02810100000001</c:v>
                </c:pt>
                <c:pt idx="19">
                  <c:v>111.073368</c:v>
                </c:pt>
                <c:pt idx="20">
                  <c:v>105.830878</c:v>
                </c:pt>
                <c:pt idx="21">
                  <c:v>104.108187</c:v>
                </c:pt>
                <c:pt idx="22">
                  <c:v>104.49212</c:v>
                </c:pt>
                <c:pt idx="23">
                  <c:v>107.264715</c:v>
                </c:pt>
                <c:pt idx="24">
                  <c:v>106.875647</c:v>
                </c:pt>
                <c:pt idx="25">
                  <c:v>107.305215</c:v>
                </c:pt>
                <c:pt idx="26">
                  <c:v>106.83420600000001</c:v>
                </c:pt>
                <c:pt idx="27">
                  <c:v>108.648815</c:v>
                </c:pt>
                <c:pt idx="28">
                  <c:v>108.57619200000001</c:v>
                </c:pt>
                <c:pt idx="29">
                  <c:v>109.12297600000001</c:v>
                </c:pt>
                <c:pt idx="30">
                  <c:v>109.27318</c:v>
                </c:pt>
                <c:pt idx="31">
                  <c:v>110.40903399999999</c:v>
                </c:pt>
                <c:pt idx="32">
                  <c:v>112.465006</c:v>
                </c:pt>
                <c:pt idx="33">
                  <c:v>113.62607100000001</c:v>
                </c:pt>
                <c:pt idx="34">
                  <c:v>114.956152</c:v>
                </c:pt>
                <c:pt idx="35">
                  <c:v>116.470224</c:v>
                </c:pt>
                <c:pt idx="36">
                  <c:v>118.059206</c:v>
                </c:pt>
                <c:pt idx="37">
                  <c:v>119.85255600000001</c:v>
                </c:pt>
                <c:pt idx="38">
                  <c:v>121.78217400000001</c:v>
                </c:pt>
                <c:pt idx="39">
                  <c:v>123.78893700000002</c:v>
                </c:pt>
                <c:pt idx="40">
                  <c:v>125.859238</c:v>
                </c:pt>
                <c:pt idx="41">
                  <c:v>128.05510699999999</c:v>
                </c:pt>
                <c:pt idx="42">
                  <c:v>130.19610500000002</c:v>
                </c:pt>
                <c:pt idx="43">
                  <c:v>132.47455400000001</c:v>
                </c:pt>
                <c:pt idx="44">
                  <c:v>135.142191</c:v>
                </c:pt>
                <c:pt idx="45">
                  <c:v>137.74958800000002</c:v>
                </c:pt>
              </c:numCache>
            </c:numRef>
          </c:val>
        </c:ser>
        <c:ser>
          <c:idx val="4"/>
          <c:order val="1"/>
          <c:tx>
            <c:strRef>
              <c:f>'Figure 3'!$S$8</c:f>
              <c:strCache>
                <c:ptCount val="1"/>
                <c:pt idx="0">
                  <c:v>other renewables</c:v>
                </c:pt>
              </c:strCache>
            </c:strRef>
          </c:tx>
          <c:spPr>
            <a:solidFill>
              <a:srgbClr val="5D9732">
                <a:lumMod val="60000"/>
                <a:lumOff val="40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3'!$S$9:$S$54</c:f>
              <c:numCache>
                <c:formatCode>#,##0</c:formatCode>
                <c:ptCount val="46"/>
                <c:pt idx="0">
                  <c:v>90.175474000000008</c:v>
                </c:pt>
                <c:pt idx="1">
                  <c:v>90.45027300000001</c:v>
                </c:pt>
                <c:pt idx="2">
                  <c:v>90.495778000000016</c:v>
                </c:pt>
                <c:pt idx="3">
                  <c:v>90.407790000000006</c:v>
                </c:pt>
                <c:pt idx="4">
                  <c:v>92.214315000000013</c:v>
                </c:pt>
                <c:pt idx="5">
                  <c:v>92.203538999999992</c:v>
                </c:pt>
                <c:pt idx="6">
                  <c:v>92.478221000000019</c:v>
                </c:pt>
                <c:pt idx="7">
                  <c:v>93.122831999999974</c:v>
                </c:pt>
                <c:pt idx="8">
                  <c:v>94.13745200000001</c:v>
                </c:pt>
                <c:pt idx="9">
                  <c:v>94.527438999999987</c:v>
                </c:pt>
                <c:pt idx="10">
                  <c:v>94.862500999999995</c:v>
                </c:pt>
                <c:pt idx="11">
                  <c:v>94.862724</c:v>
                </c:pt>
                <c:pt idx="12">
                  <c:v>94.944091999999983</c:v>
                </c:pt>
                <c:pt idx="13">
                  <c:v>94.788248999999979</c:v>
                </c:pt>
                <c:pt idx="14">
                  <c:v>94.212503000000012</c:v>
                </c:pt>
                <c:pt idx="15">
                  <c:v>93.648933000000014</c:v>
                </c:pt>
                <c:pt idx="16">
                  <c:v>93.175640000000016</c:v>
                </c:pt>
                <c:pt idx="17">
                  <c:v>93.564007000000018</c:v>
                </c:pt>
                <c:pt idx="18">
                  <c:v>93.615390000000019</c:v>
                </c:pt>
                <c:pt idx="19">
                  <c:v>93.659389000000019</c:v>
                </c:pt>
                <c:pt idx="20">
                  <c:v>93.765531999999993</c:v>
                </c:pt>
                <c:pt idx="21">
                  <c:v>94.046070999999998</c:v>
                </c:pt>
                <c:pt idx="22">
                  <c:v>94.320935000000006</c:v>
                </c:pt>
                <c:pt idx="23">
                  <c:v>94.442181000000019</c:v>
                </c:pt>
                <c:pt idx="24">
                  <c:v>94.72530500000002</c:v>
                </c:pt>
                <c:pt idx="25">
                  <c:v>94.985184000000018</c:v>
                </c:pt>
                <c:pt idx="26">
                  <c:v>95.299289000000016</c:v>
                </c:pt>
                <c:pt idx="27">
                  <c:v>95.594841000000002</c:v>
                </c:pt>
                <c:pt idx="28">
                  <c:v>95.903528000000023</c:v>
                </c:pt>
                <c:pt idx="29">
                  <c:v>96.169568000000012</c:v>
                </c:pt>
                <c:pt idx="30">
                  <c:v>96.46045500000001</c:v>
                </c:pt>
                <c:pt idx="31">
                  <c:v>96.727254000000016</c:v>
                </c:pt>
                <c:pt idx="32">
                  <c:v>96.966388000000009</c:v>
                </c:pt>
                <c:pt idx="33">
                  <c:v>97.199613000000014</c:v>
                </c:pt>
                <c:pt idx="34">
                  <c:v>97.446914000000007</c:v>
                </c:pt>
                <c:pt idx="35">
                  <c:v>97.689189000000013</c:v>
                </c:pt>
                <c:pt idx="36">
                  <c:v>97.939309000000009</c:v>
                </c:pt>
                <c:pt idx="37">
                  <c:v>98.206645000000023</c:v>
                </c:pt>
                <c:pt idx="38">
                  <c:v>98.478926000000001</c:v>
                </c:pt>
                <c:pt idx="39">
                  <c:v>98.715309000000019</c:v>
                </c:pt>
                <c:pt idx="40">
                  <c:v>99.060794000000016</c:v>
                </c:pt>
                <c:pt idx="41">
                  <c:v>99.319399000000018</c:v>
                </c:pt>
                <c:pt idx="42">
                  <c:v>99.589264000000014</c:v>
                </c:pt>
                <c:pt idx="43">
                  <c:v>99.792320000000004</c:v>
                </c:pt>
                <c:pt idx="44">
                  <c:v>100.09417300000001</c:v>
                </c:pt>
                <c:pt idx="45">
                  <c:v>100.39881600000001</c:v>
                </c:pt>
              </c:numCache>
            </c:numRef>
          </c:val>
        </c:ser>
        <c:ser>
          <c:idx val="3"/>
          <c:order val="2"/>
          <c:tx>
            <c:strRef>
              <c:f>'Figure 3'!$Q$8</c:f>
              <c:strCache>
                <c:ptCount val="1"/>
                <c:pt idx="0">
                  <c:v>nuclear</c:v>
                </c:pt>
              </c:strCache>
            </c:strRef>
          </c:tx>
          <c:spPr>
            <a:solidFill>
              <a:srgbClr val="A33340"/>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3'!$Q$9:$Q$54</c:f>
              <c:numCache>
                <c:formatCode>#,##0</c:formatCode>
                <c:ptCount val="46"/>
                <c:pt idx="0">
                  <c:v>100.021187</c:v>
                </c:pt>
                <c:pt idx="1">
                  <c:v>100.19219200000001</c:v>
                </c:pt>
                <c:pt idx="2">
                  <c:v>100.320992</c:v>
                </c:pt>
                <c:pt idx="3">
                  <c:v>100.579887</c:v>
                </c:pt>
                <c:pt idx="4">
                  <c:v>103.271721</c:v>
                </c:pt>
                <c:pt idx="5">
                  <c:v>103.83702099999999</c:v>
                </c:pt>
                <c:pt idx="6">
                  <c:v>103.83702099999999</c:v>
                </c:pt>
                <c:pt idx="7">
                  <c:v>103.83702099999999</c:v>
                </c:pt>
                <c:pt idx="8">
                  <c:v>100.261017</c:v>
                </c:pt>
                <c:pt idx="9">
                  <c:v>100.261017</c:v>
                </c:pt>
                <c:pt idx="10">
                  <c:v>99.648621000000006</c:v>
                </c:pt>
                <c:pt idx="11">
                  <c:v>100.287819</c:v>
                </c:pt>
                <c:pt idx="12">
                  <c:v>100.287819</c:v>
                </c:pt>
                <c:pt idx="13">
                  <c:v>99.680115000000001</c:v>
                </c:pt>
                <c:pt idx="14">
                  <c:v>98.203711999999996</c:v>
                </c:pt>
                <c:pt idx="15">
                  <c:v>96.590812999999997</c:v>
                </c:pt>
                <c:pt idx="16">
                  <c:v>95.551413999999994</c:v>
                </c:pt>
                <c:pt idx="17">
                  <c:v>94.776611000000003</c:v>
                </c:pt>
                <c:pt idx="18">
                  <c:v>97.004608000000005</c:v>
                </c:pt>
                <c:pt idx="19">
                  <c:v>97.049614000000005</c:v>
                </c:pt>
                <c:pt idx="20">
                  <c:v>95.927611999999996</c:v>
                </c:pt>
                <c:pt idx="21">
                  <c:v>94.809616000000005</c:v>
                </c:pt>
                <c:pt idx="22">
                  <c:v>94.809616000000005</c:v>
                </c:pt>
                <c:pt idx="23">
                  <c:v>93.408614999999998</c:v>
                </c:pt>
                <c:pt idx="24">
                  <c:v>93.408614999999998</c:v>
                </c:pt>
                <c:pt idx="25">
                  <c:v>93.408614999999998</c:v>
                </c:pt>
                <c:pt idx="26">
                  <c:v>92.441115999999994</c:v>
                </c:pt>
                <c:pt idx="27">
                  <c:v>92.441115999999994</c:v>
                </c:pt>
                <c:pt idx="28">
                  <c:v>91.194107000000002</c:v>
                </c:pt>
                <c:pt idx="29">
                  <c:v>88.803702999999999</c:v>
                </c:pt>
                <c:pt idx="30">
                  <c:v>88.803702999999999</c:v>
                </c:pt>
                <c:pt idx="31">
                  <c:v>88.803702999999999</c:v>
                </c:pt>
                <c:pt idx="32">
                  <c:v>88.803702999999999</c:v>
                </c:pt>
                <c:pt idx="33">
                  <c:v>88.803702999999999</c:v>
                </c:pt>
                <c:pt idx="34">
                  <c:v>88.803702999999999</c:v>
                </c:pt>
                <c:pt idx="35">
                  <c:v>88.803702999999999</c:v>
                </c:pt>
                <c:pt idx="36">
                  <c:v>88.803702999999999</c:v>
                </c:pt>
                <c:pt idx="37">
                  <c:v>88.803702999999999</c:v>
                </c:pt>
                <c:pt idx="38">
                  <c:v>88.803702999999999</c:v>
                </c:pt>
                <c:pt idx="39">
                  <c:v>88.803702999999999</c:v>
                </c:pt>
                <c:pt idx="40">
                  <c:v>88.803702999999999</c:v>
                </c:pt>
                <c:pt idx="41">
                  <c:v>88.803702999999999</c:v>
                </c:pt>
                <c:pt idx="42">
                  <c:v>88.803702999999999</c:v>
                </c:pt>
                <c:pt idx="43">
                  <c:v>88.803702999999999</c:v>
                </c:pt>
                <c:pt idx="44">
                  <c:v>88.803702999999999</c:v>
                </c:pt>
                <c:pt idx="45">
                  <c:v>88.803702999999999</c:v>
                </c:pt>
              </c:numCache>
            </c:numRef>
          </c:val>
        </c:ser>
        <c:ser>
          <c:idx val="1"/>
          <c:order val="3"/>
          <c:tx>
            <c:strRef>
              <c:f>'Figure 3'!$N$8</c:f>
              <c:strCache>
                <c:ptCount val="1"/>
                <c:pt idx="0">
                  <c:v>coal </c:v>
                </c:pt>
              </c:strCache>
            </c:strRef>
          </c:tx>
          <c:spPr>
            <a:solidFill>
              <a:srgbClr val="8B8B8B"/>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3'!$N$9:$N$54</c:f>
              <c:numCache>
                <c:formatCode>#,##0</c:formatCode>
                <c:ptCount val="46"/>
                <c:pt idx="0">
                  <c:v>310.63687099999999</c:v>
                </c:pt>
                <c:pt idx="1">
                  <c:v>310.51559400000002</c:v>
                </c:pt>
                <c:pt idx="2">
                  <c:v>310.14443999999997</c:v>
                </c:pt>
                <c:pt idx="3">
                  <c:v>311.28539999999998</c:v>
                </c:pt>
                <c:pt idx="4">
                  <c:v>303.47406000000001</c:v>
                </c:pt>
                <c:pt idx="5">
                  <c:v>297.381439</c:v>
                </c:pt>
                <c:pt idx="6">
                  <c:v>298.38720699999999</c:v>
                </c:pt>
                <c:pt idx="7">
                  <c:v>292.21313500000002</c:v>
                </c:pt>
                <c:pt idx="8">
                  <c:v>286.81509399999999</c:v>
                </c:pt>
                <c:pt idx="9">
                  <c:v>282.13626099999999</c:v>
                </c:pt>
                <c:pt idx="10">
                  <c:v>268.23172</c:v>
                </c:pt>
                <c:pt idx="11">
                  <c:v>259.11196899999999</c:v>
                </c:pt>
                <c:pt idx="12">
                  <c:v>253.04525799999999</c:v>
                </c:pt>
                <c:pt idx="13">
                  <c:v>239.37591599999999</c:v>
                </c:pt>
                <c:pt idx="14">
                  <c:v>225.23310900000001</c:v>
                </c:pt>
                <c:pt idx="15">
                  <c:v>215.625168</c:v>
                </c:pt>
                <c:pt idx="16">
                  <c:v>210.026062</c:v>
                </c:pt>
                <c:pt idx="17">
                  <c:v>201.17894000000001</c:v>
                </c:pt>
                <c:pt idx="18">
                  <c:v>191.47820999999999</c:v>
                </c:pt>
                <c:pt idx="19">
                  <c:v>187.23472599999999</c:v>
                </c:pt>
                <c:pt idx="20">
                  <c:v>166.51338200000001</c:v>
                </c:pt>
                <c:pt idx="21">
                  <c:v>157.723816</c:v>
                </c:pt>
                <c:pt idx="22">
                  <c:v>148.963852</c:v>
                </c:pt>
                <c:pt idx="23">
                  <c:v>134.73191800000001</c:v>
                </c:pt>
                <c:pt idx="24">
                  <c:v>123.82828499999999</c:v>
                </c:pt>
                <c:pt idx="25">
                  <c:v>116.798576</c:v>
                </c:pt>
                <c:pt idx="26">
                  <c:v>116.790138</c:v>
                </c:pt>
                <c:pt idx="27">
                  <c:v>112.972115</c:v>
                </c:pt>
                <c:pt idx="28">
                  <c:v>112.201233</c:v>
                </c:pt>
                <c:pt idx="29">
                  <c:v>108.984657</c:v>
                </c:pt>
                <c:pt idx="30">
                  <c:v>106.767326</c:v>
                </c:pt>
                <c:pt idx="31">
                  <c:v>106.165314</c:v>
                </c:pt>
                <c:pt idx="32">
                  <c:v>103.660652</c:v>
                </c:pt>
                <c:pt idx="33">
                  <c:v>99.315940999999995</c:v>
                </c:pt>
                <c:pt idx="34">
                  <c:v>97.783775000000006</c:v>
                </c:pt>
                <c:pt idx="35">
                  <c:v>95.238121000000007</c:v>
                </c:pt>
                <c:pt idx="36">
                  <c:v>94.890120999999994</c:v>
                </c:pt>
                <c:pt idx="37">
                  <c:v>94.882164000000003</c:v>
                </c:pt>
                <c:pt idx="38">
                  <c:v>94.874069000000006</c:v>
                </c:pt>
                <c:pt idx="39">
                  <c:v>94.865905999999995</c:v>
                </c:pt>
                <c:pt idx="40">
                  <c:v>94.857483000000002</c:v>
                </c:pt>
                <c:pt idx="41">
                  <c:v>94.849266</c:v>
                </c:pt>
                <c:pt idx="42">
                  <c:v>94.831092999999996</c:v>
                </c:pt>
                <c:pt idx="43">
                  <c:v>94.822959999999995</c:v>
                </c:pt>
                <c:pt idx="44">
                  <c:v>93.854125999999994</c:v>
                </c:pt>
                <c:pt idx="45">
                  <c:v>93.064216999999999</c:v>
                </c:pt>
              </c:numCache>
            </c:numRef>
          </c:val>
        </c:ser>
        <c:ser>
          <c:idx val="0"/>
          <c:order val="4"/>
          <c:tx>
            <c:strRef>
              <c:f>'Figure 3'!$O$8</c:f>
              <c:strCache>
                <c:ptCount val="1"/>
                <c:pt idx="0">
                  <c:v>combined cycle</c:v>
                </c:pt>
              </c:strCache>
            </c:strRef>
          </c:tx>
          <c:spPr>
            <a:solidFill>
              <a:srgbClr val="0096D7"/>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3'!$O$9:$O$54</c:f>
              <c:numCache>
                <c:formatCode>#,##0</c:formatCode>
                <c:ptCount val="46"/>
                <c:pt idx="0">
                  <c:v>171.42245199999999</c:v>
                </c:pt>
                <c:pt idx="1">
                  <c:v>178.82054099999999</c:v>
                </c:pt>
                <c:pt idx="2">
                  <c:v>182.730524</c:v>
                </c:pt>
                <c:pt idx="3">
                  <c:v>186.88772399999999</c:v>
                </c:pt>
                <c:pt idx="4">
                  <c:v>196.77803399999999</c:v>
                </c:pt>
                <c:pt idx="5">
                  <c:v>202.55103099999999</c:v>
                </c:pt>
                <c:pt idx="6">
                  <c:v>210.39062699999999</c:v>
                </c:pt>
                <c:pt idx="7">
                  <c:v>216.890242</c:v>
                </c:pt>
                <c:pt idx="8">
                  <c:v>219.70604500000002</c:v>
                </c:pt>
                <c:pt idx="9">
                  <c:v>227.60905499999998</c:v>
                </c:pt>
                <c:pt idx="10">
                  <c:v>231.01982699999999</c:v>
                </c:pt>
                <c:pt idx="11">
                  <c:v>235.350819</c:v>
                </c:pt>
                <c:pt idx="12">
                  <c:v>243.08822600000002</c:v>
                </c:pt>
                <c:pt idx="13">
                  <c:v>259.704139</c:v>
                </c:pt>
                <c:pt idx="14">
                  <c:v>264.37524400000001</c:v>
                </c:pt>
                <c:pt idx="15">
                  <c:v>268.70256000000001</c:v>
                </c:pt>
                <c:pt idx="16">
                  <c:v>271.69772399999999</c:v>
                </c:pt>
                <c:pt idx="17">
                  <c:v>279.04771800000003</c:v>
                </c:pt>
                <c:pt idx="18">
                  <c:v>282.03414900000001</c:v>
                </c:pt>
                <c:pt idx="19">
                  <c:v>279.024719</c:v>
                </c:pt>
                <c:pt idx="20">
                  <c:v>286.16143699999998</c:v>
                </c:pt>
                <c:pt idx="21">
                  <c:v>291.89486599999998</c:v>
                </c:pt>
                <c:pt idx="22">
                  <c:v>293.85745199999997</c:v>
                </c:pt>
                <c:pt idx="23">
                  <c:v>296.67767299999997</c:v>
                </c:pt>
                <c:pt idx="24">
                  <c:v>299.590148</c:v>
                </c:pt>
                <c:pt idx="25">
                  <c:v>305.42124200000001</c:v>
                </c:pt>
                <c:pt idx="26">
                  <c:v>307.89319599999999</c:v>
                </c:pt>
                <c:pt idx="27">
                  <c:v>312.22541000000001</c:v>
                </c:pt>
                <c:pt idx="28">
                  <c:v>317.63617699999998</c:v>
                </c:pt>
                <c:pt idx="29">
                  <c:v>320.65595200000001</c:v>
                </c:pt>
                <c:pt idx="30">
                  <c:v>322.11646300000001</c:v>
                </c:pt>
                <c:pt idx="31">
                  <c:v>324.463142</c:v>
                </c:pt>
                <c:pt idx="32">
                  <c:v>327.26502199999999</c:v>
                </c:pt>
                <c:pt idx="33">
                  <c:v>330.25855300000001</c:v>
                </c:pt>
                <c:pt idx="34">
                  <c:v>330.67462899999998</c:v>
                </c:pt>
                <c:pt idx="35">
                  <c:v>330.70960200000002</c:v>
                </c:pt>
                <c:pt idx="36">
                  <c:v>331.46832999999998</c:v>
                </c:pt>
                <c:pt idx="37">
                  <c:v>334.37415299999998</c:v>
                </c:pt>
                <c:pt idx="38">
                  <c:v>335.99900100000002</c:v>
                </c:pt>
                <c:pt idx="39">
                  <c:v>337.13391899999999</c:v>
                </c:pt>
                <c:pt idx="40">
                  <c:v>339.44525900000002</c:v>
                </c:pt>
                <c:pt idx="41">
                  <c:v>342.16236099999998</c:v>
                </c:pt>
                <c:pt idx="42">
                  <c:v>345.64057200000002</c:v>
                </c:pt>
                <c:pt idx="43">
                  <c:v>344.92844400000001</c:v>
                </c:pt>
                <c:pt idx="44">
                  <c:v>348.80060600000002</c:v>
                </c:pt>
                <c:pt idx="45">
                  <c:v>351.58289300000001</c:v>
                </c:pt>
              </c:numCache>
            </c:numRef>
          </c:val>
        </c:ser>
        <c:ser>
          <c:idx val="2"/>
          <c:order val="5"/>
          <c:tx>
            <c:strRef>
              <c:f>'Figure 3'!$P$8</c:f>
              <c:strCache>
                <c:ptCount val="1"/>
                <c:pt idx="0">
                  <c:v>combustion turbne</c:v>
                </c:pt>
              </c:strCache>
            </c:strRef>
          </c:tx>
          <c:spPr>
            <a:solidFill>
              <a:srgbClr val="0096D7">
                <a:lumMod val="75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3'!$P$9:$P$54</c:f>
              <c:numCache>
                <c:formatCode>#,##0</c:formatCode>
                <c:ptCount val="46"/>
                <c:pt idx="0">
                  <c:v>128.200885</c:v>
                </c:pt>
                <c:pt idx="1">
                  <c:v>128.890388</c:v>
                </c:pt>
                <c:pt idx="2">
                  <c:v>130.59412800000001</c:v>
                </c:pt>
                <c:pt idx="3">
                  <c:v>133.27382600000001</c:v>
                </c:pt>
                <c:pt idx="4">
                  <c:v>135.99848300000002</c:v>
                </c:pt>
                <c:pt idx="5">
                  <c:v>137.023439</c:v>
                </c:pt>
                <c:pt idx="6">
                  <c:v>138.54094900000001</c:v>
                </c:pt>
                <c:pt idx="7">
                  <c:v>139.60763699999998</c:v>
                </c:pt>
                <c:pt idx="8">
                  <c:v>142.346834</c:v>
                </c:pt>
                <c:pt idx="9">
                  <c:v>142.382936</c:v>
                </c:pt>
                <c:pt idx="10">
                  <c:v>140.33453800000001</c:v>
                </c:pt>
                <c:pt idx="11">
                  <c:v>143.11694600000001</c:v>
                </c:pt>
                <c:pt idx="12">
                  <c:v>141.63283300000001</c:v>
                </c:pt>
                <c:pt idx="13">
                  <c:v>142.50205600000001</c:v>
                </c:pt>
                <c:pt idx="14">
                  <c:v>143.67114600000002</c:v>
                </c:pt>
                <c:pt idx="15">
                  <c:v>143.26785700000002</c:v>
                </c:pt>
                <c:pt idx="16">
                  <c:v>145.69833800000001</c:v>
                </c:pt>
                <c:pt idx="17">
                  <c:v>146.358327</c:v>
                </c:pt>
                <c:pt idx="18">
                  <c:v>151.162328</c:v>
                </c:pt>
                <c:pt idx="19">
                  <c:v>157.76219700000001</c:v>
                </c:pt>
                <c:pt idx="20">
                  <c:v>166.274022</c:v>
                </c:pt>
                <c:pt idx="21">
                  <c:v>173.87216700000002</c:v>
                </c:pt>
                <c:pt idx="22">
                  <c:v>183.758702</c:v>
                </c:pt>
                <c:pt idx="23">
                  <c:v>194.58667500000001</c:v>
                </c:pt>
                <c:pt idx="24">
                  <c:v>202.37540200000001</c:v>
                </c:pt>
                <c:pt idx="25">
                  <c:v>207.33710200000002</c:v>
                </c:pt>
                <c:pt idx="26">
                  <c:v>209.97110500000002</c:v>
                </c:pt>
                <c:pt idx="27">
                  <c:v>214.591069</c:v>
                </c:pt>
                <c:pt idx="28">
                  <c:v>219.80289200000001</c:v>
                </c:pt>
                <c:pt idx="29">
                  <c:v>224.52152000000001</c:v>
                </c:pt>
                <c:pt idx="30">
                  <c:v>230.26770500000001</c:v>
                </c:pt>
                <c:pt idx="31">
                  <c:v>236.065068</c:v>
                </c:pt>
                <c:pt idx="32">
                  <c:v>242.17261200000002</c:v>
                </c:pt>
                <c:pt idx="33">
                  <c:v>249.807073</c:v>
                </c:pt>
                <c:pt idx="34">
                  <c:v>256.517156</c:v>
                </c:pt>
                <c:pt idx="35">
                  <c:v>264.58243300000004</c:v>
                </c:pt>
                <c:pt idx="36">
                  <c:v>270.72830700000003</c:v>
                </c:pt>
                <c:pt idx="37">
                  <c:v>278.54224099999999</c:v>
                </c:pt>
                <c:pt idx="38">
                  <c:v>287.33814000000001</c:v>
                </c:pt>
                <c:pt idx="39">
                  <c:v>297.05820199999999</c:v>
                </c:pt>
                <c:pt idx="40">
                  <c:v>305.15848299999999</c:v>
                </c:pt>
                <c:pt idx="41">
                  <c:v>314.49048299999998</c:v>
                </c:pt>
                <c:pt idx="42">
                  <c:v>322.75385</c:v>
                </c:pt>
                <c:pt idx="43">
                  <c:v>329.16742399999998</c:v>
                </c:pt>
                <c:pt idx="44">
                  <c:v>336.39194200000003</c:v>
                </c:pt>
                <c:pt idx="45">
                  <c:v>343.68451400000004</c:v>
                </c:pt>
              </c:numCache>
            </c:numRef>
          </c:val>
        </c:ser>
        <c:ser>
          <c:idx val="6"/>
          <c:order val="6"/>
          <c:tx>
            <c:strRef>
              <c:f>'Figure 3'!$T$8</c:f>
              <c:strCache>
                <c:ptCount val="1"/>
                <c:pt idx="0">
                  <c:v>wind</c:v>
                </c:pt>
              </c:strCache>
            </c:strRef>
          </c:tx>
          <c:spPr>
            <a:solidFill>
              <a:srgbClr val="5D9732"/>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3'!$T$9:$T$54</c:f>
              <c:numCache>
                <c:formatCode>#,##0</c:formatCode>
                <c:ptCount val="46"/>
                <c:pt idx="0">
                  <c:v>8.8077420000000011</c:v>
                </c:pt>
                <c:pt idx="1">
                  <c:v>11.416447999999999</c:v>
                </c:pt>
                <c:pt idx="2">
                  <c:v>16.630904000000001</c:v>
                </c:pt>
                <c:pt idx="3">
                  <c:v>24.939091999999999</c:v>
                </c:pt>
                <c:pt idx="4">
                  <c:v>35.117735000000003</c:v>
                </c:pt>
                <c:pt idx="5">
                  <c:v>39.740928999999994</c:v>
                </c:pt>
                <c:pt idx="6">
                  <c:v>46.508102999999998</c:v>
                </c:pt>
                <c:pt idx="7">
                  <c:v>59.525492</c:v>
                </c:pt>
                <c:pt idx="8">
                  <c:v>60.687455999999997</c:v>
                </c:pt>
                <c:pt idx="9">
                  <c:v>65.590424999999996</c:v>
                </c:pt>
                <c:pt idx="10">
                  <c:v>73.406181000000004</c:v>
                </c:pt>
                <c:pt idx="11">
                  <c:v>82.117987999999997</c:v>
                </c:pt>
                <c:pt idx="12">
                  <c:v>88.146139000000005</c:v>
                </c:pt>
                <c:pt idx="13">
                  <c:v>95.004573000000008</c:v>
                </c:pt>
                <c:pt idx="14">
                  <c:v>104.11983000000001</c:v>
                </c:pt>
                <c:pt idx="15">
                  <c:v>118.22991400000001</c:v>
                </c:pt>
                <c:pt idx="16">
                  <c:v>132.91310200000001</c:v>
                </c:pt>
                <c:pt idx="17">
                  <c:v>145.04590099999999</c:v>
                </c:pt>
                <c:pt idx="18">
                  <c:v>149.74516799999998</c:v>
                </c:pt>
                <c:pt idx="19">
                  <c:v>155.56173200000001</c:v>
                </c:pt>
                <c:pt idx="20">
                  <c:v>167.03690699999999</c:v>
                </c:pt>
                <c:pt idx="21">
                  <c:v>173.49470299999999</c:v>
                </c:pt>
                <c:pt idx="22">
                  <c:v>178.32593699999998</c:v>
                </c:pt>
                <c:pt idx="23">
                  <c:v>182.53339799999998</c:v>
                </c:pt>
                <c:pt idx="24">
                  <c:v>185.54780799999997</c:v>
                </c:pt>
                <c:pt idx="25">
                  <c:v>195.86004699999998</c:v>
                </c:pt>
                <c:pt idx="26">
                  <c:v>198.591241</c:v>
                </c:pt>
                <c:pt idx="27">
                  <c:v>201.37008199999997</c:v>
                </c:pt>
                <c:pt idx="28">
                  <c:v>203.93831899999998</c:v>
                </c:pt>
                <c:pt idx="29">
                  <c:v>210.834304</c:v>
                </c:pt>
                <c:pt idx="30">
                  <c:v>219.95611099999999</c:v>
                </c:pt>
                <c:pt idx="31">
                  <c:v>220.888699</c:v>
                </c:pt>
                <c:pt idx="32">
                  <c:v>223.21873600000001</c:v>
                </c:pt>
                <c:pt idx="33">
                  <c:v>225.882791</c:v>
                </c:pt>
                <c:pt idx="34">
                  <c:v>226.984891</c:v>
                </c:pt>
                <c:pt idx="35">
                  <c:v>228.89115900000002</c:v>
                </c:pt>
                <c:pt idx="36">
                  <c:v>230.652916</c:v>
                </c:pt>
                <c:pt idx="37">
                  <c:v>232.78752599999999</c:v>
                </c:pt>
                <c:pt idx="38">
                  <c:v>235.45499600000002</c:v>
                </c:pt>
                <c:pt idx="39">
                  <c:v>236.93066400000001</c:v>
                </c:pt>
                <c:pt idx="40">
                  <c:v>238.90884</c:v>
                </c:pt>
                <c:pt idx="41">
                  <c:v>240.28813600000001</c:v>
                </c:pt>
                <c:pt idx="42">
                  <c:v>242.87172200000001</c:v>
                </c:pt>
                <c:pt idx="43">
                  <c:v>244.75703100000001</c:v>
                </c:pt>
                <c:pt idx="44">
                  <c:v>247.19892100000001</c:v>
                </c:pt>
                <c:pt idx="45">
                  <c:v>249.294085</c:v>
                </c:pt>
              </c:numCache>
            </c:numRef>
          </c:val>
        </c:ser>
        <c:ser>
          <c:idx val="7"/>
          <c:order val="7"/>
          <c:tx>
            <c:strRef>
              <c:f>'Figure 3'!$U$8</c:f>
              <c:strCache>
                <c:ptCount val="1"/>
                <c:pt idx="0">
                  <c:v>solar, power sector</c:v>
                </c:pt>
              </c:strCache>
            </c:strRef>
          </c:tx>
          <c:spPr>
            <a:solidFill>
              <a:srgbClr val="FFC702"/>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3'!$U$9:$U$54</c:f>
              <c:numCache>
                <c:formatCode>#,##0</c:formatCode>
                <c:ptCount val="46"/>
                <c:pt idx="0">
                  <c:v>0.42460000000000003</c:v>
                </c:pt>
                <c:pt idx="1">
                  <c:v>0.4269</c:v>
                </c:pt>
                <c:pt idx="2">
                  <c:v>0.50440000000000007</c:v>
                </c:pt>
                <c:pt idx="3">
                  <c:v>0.53129999999999999</c:v>
                </c:pt>
                <c:pt idx="4">
                  <c:v>0.61899999999999999</c:v>
                </c:pt>
                <c:pt idx="5">
                  <c:v>0.82110400000000006</c:v>
                </c:pt>
                <c:pt idx="6">
                  <c:v>1.5436099999999999</c:v>
                </c:pt>
                <c:pt idx="7">
                  <c:v>3.0991559999999998</c:v>
                </c:pt>
                <c:pt idx="8">
                  <c:v>6.5254370000000002</c:v>
                </c:pt>
                <c:pt idx="9">
                  <c:v>10.229217</c:v>
                </c:pt>
                <c:pt idx="10">
                  <c:v>13.625399</c:v>
                </c:pt>
                <c:pt idx="11">
                  <c:v>21.113310999999999</c:v>
                </c:pt>
                <c:pt idx="12">
                  <c:v>26.210259999999998</c:v>
                </c:pt>
                <c:pt idx="13">
                  <c:v>31.00534</c:v>
                </c:pt>
                <c:pt idx="14">
                  <c:v>36.332734000000002</c:v>
                </c:pt>
                <c:pt idx="15">
                  <c:v>46.654161000000002</c:v>
                </c:pt>
                <c:pt idx="16">
                  <c:v>60.064468999999995</c:v>
                </c:pt>
                <c:pt idx="17">
                  <c:v>76.461224000000001</c:v>
                </c:pt>
                <c:pt idx="18">
                  <c:v>104.60387800000001</c:v>
                </c:pt>
                <c:pt idx="19">
                  <c:v>139.78219999999999</c:v>
                </c:pt>
                <c:pt idx="20">
                  <c:v>148.56114599999998</c:v>
                </c:pt>
                <c:pt idx="21">
                  <c:v>163.13072599999998</c:v>
                </c:pt>
                <c:pt idx="22">
                  <c:v>172.761876</c:v>
                </c:pt>
                <c:pt idx="23">
                  <c:v>179.55504299999998</c:v>
                </c:pt>
                <c:pt idx="24">
                  <c:v>188.49130699999998</c:v>
                </c:pt>
                <c:pt idx="25">
                  <c:v>199.57921299999998</c:v>
                </c:pt>
                <c:pt idx="26">
                  <c:v>230.360219</c:v>
                </c:pt>
                <c:pt idx="27">
                  <c:v>237.652424</c:v>
                </c:pt>
                <c:pt idx="28">
                  <c:v>256.18153799999999</c:v>
                </c:pt>
                <c:pt idx="29">
                  <c:v>272.108723</c:v>
                </c:pt>
                <c:pt idx="30">
                  <c:v>278.05840000000001</c:v>
                </c:pt>
                <c:pt idx="31">
                  <c:v>287.50590900000003</c:v>
                </c:pt>
                <c:pt idx="32">
                  <c:v>300.76067</c:v>
                </c:pt>
                <c:pt idx="33">
                  <c:v>317.001057</c:v>
                </c:pt>
                <c:pt idx="34">
                  <c:v>342.01057900000001</c:v>
                </c:pt>
                <c:pt idx="35">
                  <c:v>361.64882299999999</c:v>
                </c:pt>
                <c:pt idx="36">
                  <c:v>373.45039800000001</c:v>
                </c:pt>
                <c:pt idx="37">
                  <c:v>386.30400500000002</c:v>
                </c:pt>
                <c:pt idx="38">
                  <c:v>394.59355600000004</c:v>
                </c:pt>
                <c:pt idx="39">
                  <c:v>403.81898900000004</c:v>
                </c:pt>
                <c:pt idx="40">
                  <c:v>412.503468</c:v>
                </c:pt>
                <c:pt idx="41">
                  <c:v>423.45540300000005</c:v>
                </c:pt>
                <c:pt idx="42">
                  <c:v>436.52876700000002</c:v>
                </c:pt>
                <c:pt idx="43">
                  <c:v>455.28596900000002</c:v>
                </c:pt>
                <c:pt idx="44">
                  <c:v>471.92476300000004</c:v>
                </c:pt>
                <c:pt idx="45">
                  <c:v>490.754841</c:v>
                </c:pt>
              </c:numCache>
            </c:numRef>
          </c:val>
        </c:ser>
        <c:ser>
          <c:idx val="8"/>
          <c:order val="8"/>
          <c:tx>
            <c:strRef>
              <c:f>'Figure 3'!$V$8</c:f>
              <c:strCache>
                <c:ptCount val="1"/>
                <c:pt idx="0">
                  <c:v>solar, end-use</c:v>
                </c:pt>
              </c:strCache>
            </c:strRef>
          </c:tx>
          <c:spPr>
            <a:solidFill>
              <a:srgbClr val="FFC702">
                <a:lumMod val="75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3'!$V$9:$V$54</c:f>
              <c:numCache>
                <c:formatCode>#,##0</c:formatCode>
                <c:ptCount val="46"/>
                <c:pt idx="0">
                  <c:v>0.18501899999999999</c:v>
                </c:pt>
                <c:pt idx="1">
                  <c:v>0.37806800000000002</c:v>
                </c:pt>
                <c:pt idx="2">
                  <c:v>0.53783300000000001</c:v>
                </c:pt>
                <c:pt idx="3">
                  <c:v>0.82563399999999998</c:v>
                </c:pt>
                <c:pt idx="4">
                  <c:v>1.148819</c:v>
                </c:pt>
                <c:pt idx="5">
                  <c:v>1.820168</c:v>
                </c:pt>
                <c:pt idx="6">
                  <c:v>2.85988</c:v>
                </c:pt>
                <c:pt idx="7">
                  <c:v>4.551126</c:v>
                </c:pt>
                <c:pt idx="8">
                  <c:v>6.4427810000000001</c:v>
                </c:pt>
                <c:pt idx="9">
                  <c:v>8.7250650000000007</c:v>
                </c:pt>
                <c:pt idx="10">
                  <c:v>11.722123</c:v>
                </c:pt>
                <c:pt idx="11">
                  <c:v>16.056273000000001</c:v>
                </c:pt>
                <c:pt idx="12">
                  <c:v>20.661676</c:v>
                </c:pt>
                <c:pt idx="13">
                  <c:v>25.144096000000001</c:v>
                </c:pt>
                <c:pt idx="14">
                  <c:v>30.181604</c:v>
                </c:pt>
                <c:pt idx="15">
                  <c:v>35.749732999999999</c:v>
                </c:pt>
                <c:pt idx="16">
                  <c:v>42.260956</c:v>
                </c:pt>
                <c:pt idx="17">
                  <c:v>48.571444999999997</c:v>
                </c:pt>
                <c:pt idx="18">
                  <c:v>55.363331000000002</c:v>
                </c:pt>
                <c:pt idx="19">
                  <c:v>61.660609999999998</c:v>
                </c:pt>
                <c:pt idx="20">
                  <c:v>68.198898</c:v>
                </c:pt>
                <c:pt idx="21">
                  <c:v>73.355041999999997</c:v>
                </c:pt>
                <c:pt idx="22">
                  <c:v>78.668998999999999</c:v>
                </c:pt>
                <c:pt idx="23">
                  <c:v>83.975441000000004</c:v>
                </c:pt>
                <c:pt idx="24">
                  <c:v>90.091117999999994</c:v>
                </c:pt>
                <c:pt idx="25">
                  <c:v>95.786568000000003</c:v>
                </c:pt>
                <c:pt idx="26">
                  <c:v>102.06469</c:v>
                </c:pt>
                <c:pt idx="27">
                  <c:v>107.84880099999999</c:v>
                </c:pt>
                <c:pt idx="28">
                  <c:v>114.758591</c:v>
                </c:pt>
                <c:pt idx="29">
                  <c:v>120.62648799999999</c:v>
                </c:pt>
                <c:pt idx="30">
                  <c:v>126.034119</c:v>
                </c:pt>
                <c:pt idx="31">
                  <c:v>132.20361299999999</c:v>
                </c:pt>
                <c:pt idx="32">
                  <c:v>137.836761</c:v>
                </c:pt>
                <c:pt idx="33">
                  <c:v>144.23254399999999</c:v>
                </c:pt>
                <c:pt idx="34">
                  <c:v>150.320663</c:v>
                </c:pt>
                <c:pt idx="35">
                  <c:v>157.190811</c:v>
                </c:pt>
                <c:pt idx="36">
                  <c:v>163.88742099999999</c:v>
                </c:pt>
                <c:pt idx="37">
                  <c:v>170.403595</c:v>
                </c:pt>
                <c:pt idx="38">
                  <c:v>176.70155299999999</c:v>
                </c:pt>
                <c:pt idx="39">
                  <c:v>183.41577100000001</c:v>
                </c:pt>
                <c:pt idx="40">
                  <c:v>190.834045</c:v>
                </c:pt>
                <c:pt idx="41">
                  <c:v>199.028809</c:v>
                </c:pt>
                <c:pt idx="42">
                  <c:v>207.31045499999999</c:v>
                </c:pt>
                <c:pt idx="43">
                  <c:v>215.15103099999999</c:v>
                </c:pt>
                <c:pt idx="44">
                  <c:v>223.10730000000001</c:v>
                </c:pt>
                <c:pt idx="45">
                  <c:v>231.29856899999999</c:v>
                </c:pt>
              </c:numCache>
            </c:numRef>
          </c:val>
        </c:ser>
        <c:ser>
          <c:idx val="9"/>
          <c:order val="9"/>
          <c:tx>
            <c:strRef>
              <c:f>'Figure 3'!$W$8</c:f>
              <c:strCache>
                <c:ptCount val="1"/>
                <c:pt idx="0">
                  <c:v>battery storage</c:v>
                </c:pt>
              </c:strCache>
            </c:strRef>
          </c:tx>
          <c:spPr>
            <a:solidFill>
              <a:srgbClr val="878787"/>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3'!$W$9:$W$54</c:f>
              <c:numCache>
                <c:formatCode>#,##0</c:formatCode>
                <c:ptCount val="46"/>
                <c:pt idx="0">
                  <c:v>0</c:v>
                </c:pt>
                <c:pt idx="1">
                  <c:v>0</c:v>
                </c:pt>
                <c:pt idx="2">
                  <c:v>0</c:v>
                </c:pt>
                <c:pt idx="3">
                  <c:v>0</c:v>
                </c:pt>
                <c:pt idx="4">
                  <c:v>6.0000000000000001E-3</c:v>
                </c:pt>
                <c:pt idx="5">
                  <c:v>1.9E-2</c:v>
                </c:pt>
                <c:pt idx="6">
                  <c:v>3.5000000000000003E-2</c:v>
                </c:pt>
                <c:pt idx="7">
                  <c:v>7.5800000000000006E-2</c:v>
                </c:pt>
                <c:pt idx="8">
                  <c:v>0.1053</c:v>
                </c:pt>
                <c:pt idx="9">
                  <c:v>0.13250000000000001</c:v>
                </c:pt>
                <c:pt idx="10">
                  <c:v>0.2671</c:v>
                </c:pt>
                <c:pt idx="11">
                  <c:v>0.44340000000000002</c:v>
                </c:pt>
                <c:pt idx="12">
                  <c:v>0.5353</c:v>
                </c:pt>
                <c:pt idx="13">
                  <c:v>0.6794</c:v>
                </c:pt>
                <c:pt idx="14">
                  <c:v>0.7772</c:v>
                </c:pt>
                <c:pt idx="15">
                  <c:v>1.2108000000000001</c:v>
                </c:pt>
                <c:pt idx="16">
                  <c:v>2.6928000000000001</c:v>
                </c:pt>
                <c:pt idx="17">
                  <c:v>6.3204000000000002</c:v>
                </c:pt>
                <c:pt idx="18">
                  <c:v>9.8924450000000004</c:v>
                </c:pt>
                <c:pt idx="19">
                  <c:v>12.540345</c:v>
                </c:pt>
                <c:pt idx="20">
                  <c:v>14.285345</c:v>
                </c:pt>
                <c:pt idx="21">
                  <c:v>16.101289999999999</c:v>
                </c:pt>
                <c:pt idx="22">
                  <c:v>16.650880999999998</c:v>
                </c:pt>
                <c:pt idx="23">
                  <c:v>17.228802000000002</c:v>
                </c:pt>
                <c:pt idx="24">
                  <c:v>19.232330000000001</c:v>
                </c:pt>
                <c:pt idx="25">
                  <c:v>19.821131000000001</c:v>
                </c:pt>
                <c:pt idx="26">
                  <c:v>21.520201</c:v>
                </c:pt>
                <c:pt idx="27">
                  <c:v>22.597967000000001</c:v>
                </c:pt>
                <c:pt idx="28">
                  <c:v>22.921520000000001</c:v>
                </c:pt>
                <c:pt idx="29">
                  <c:v>23.215216000000002</c:v>
                </c:pt>
                <c:pt idx="30">
                  <c:v>23.673195</c:v>
                </c:pt>
                <c:pt idx="31">
                  <c:v>24.035005999999999</c:v>
                </c:pt>
                <c:pt idx="32">
                  <c:v>25.021253999999999</c:v>
                </c:pt>
                <c:pt idx="33">
                  <c:v>26.224952999999999</c:v>
                </c:pt>
                <c:pt idx="34">
                  <c:v>28.730829</c:v>
                </c:pt>
                <c:pt idx="35">
                  <c:v>31.073345</c:v>
                </c:pt>
                <c:pt idx="36">
                  <c:v>32.750064999999999</c:v>
                </c:pt>
                <c:pt idx="37">
                  <c:v>33.169823000000001</c:v>
                </c:pt>
                <c:pt idx="38">
                  <c:v>34.402489000000003</c:v>
                </c:pt>
                <c:pt idx="39">
                  <c:v>37.13176</c:v>
                </c:pt>
                <c:pt idx="40">
                  <c:v>38.756419999999999</c:v>
                </c:pt>
                <c:pt idx="41">
                  <c:v>40.792301000000002</c:v>
                </c:pt>
                <c:pt idx="42">
                  <c:v>43.862727999999997</c:v>
                </c:pt>
                <c:pt idx="43">
                  <c:v>46.394427999999998</c:v>
                </c:pt>
                <c:pt idx="44">
                  <c:v>49.068458999999997</c:v>
                </c:pt>
                <c:pt idx="45">
                  <c:v>51.951382000000002</c:v>
                </c:pt>
              </c:numCache>
            </c:numRef>
          </c:val>
        </c:ser>
        <c:dLbls>
          <c:showLegendKey val="0"/>
          <c:showVal val="0"/>
          <c:showCatName val="0"/>
          <c:showSerName val="0"/>
          <c:showPercent val="0"/>
          <c:showBubbleSize val="0"/>
        </c:dLbls>
        <c:axId val="-1627072576"/>
        <c:axId val="-1627079104"/>
      </c:areaChart>
      <c:catAx>
        <c:axId val="-162707257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79104"/>
        <c:crosses val="autoZero"/>
        <c:auto val="1"/>
        <c:lblAlgn val="ctr"/>
        <c:lblOffset val="100"/>
        <c:tickLblSkip val="15"/>
        <c:tickMarkSkip val="15"/>
        <c:noMultiLvlLbl val="0"/>
      </c:catAx>
      <c:valAx>
        <c:axId val="-1627079104"/>
        <c:scaling>
          <c:orientation val="minMax"/>
          <c:max val="3000"/>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low"/>
        <c:spPr>
          <a:noFill/>
          <a:ln w="1587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7072576"/>
        <c:crossesAt val="18"/>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3927811502258"/>
          <c:y val="0.1208532386604028"/>
          <c:w val="0.76372144376995488"/>
          <c:h val="0.79437716206968678"/>
        </c:manualLayout>
      </c:layout>
      <c:areaChart>
        <c:grouping val="stacked"/>
        <c:varyColors val="0"/>
        <c:ser>
          <c:idx val="5"/>
          <c:order val="0"/>
          <c:tx>
            <c:strRef>
              <c:f>'Figure 3'!$AC$8</c:f>
              <c:strCache>
                <c:ptCount val="1"/>
                <c:pt idx="0">
                  <c:v>other</c:v>
                </c:pt>
              </c:strCache>
            </c:strRef>
          </c:tx>
          <c:spPr>
            <a:solidFill>
              <a:schemeClr val="accent6"/>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3'!$AC$9:$AC$54</c:f>
              <c:numCache>
                <c:formatCode>#,##0</c:formatCode>
                <c:ptCount val="46"/>
                <c:pt idx="0">
                  <c:v>160.544116</c:v>
                </c:pt>
                <c:pt idx="1">
                  <c:v>159.29096200000001</c:v>
                </c:pt>
                <c:pt idx="2">
                  <c:v>156.099175</c:v>
                </c:pt>
                <c:pt idx="3">
                  <c:v>154.89300799999998</c:v>
                </c:pt>
                <c:pt idx="4">
                  <c:v>163.57141300000001</c:v>
                </c:pt>
                <c:pt idx="5">
                  <c:v>163.33850899999999</c:v>
                </c:pt>
                <c:pt idx="6">
                  <c:v>161.150521</c:v>
                </c:pt>
                <c:pt idx="7">
                  <c:v>158.79415399999999</c:v>
                </c:pt>
                <c:pt idx="8">
                  <c:v>151.87034299999999</c:v>
                </c:pt>
                <c:pt idx="9">
                  <c:v>148.70927</c:v>
                </c:pt>
                <c:pt idx="10">
                  <c:v>145.51926600000002</c:v>
                </c:pt>
                <c:pt idx="11">
                  <c:v>141.423767</c:v>
                </c:pt>
                <c:pt idx="12">
                  <c:v>133.32004800000001</c:v>
                </c:pt>
                <c:pt idx="13">
                  <c:v>127.943551</c:v>
                </c:pt>
                <c:pt idx="14">
                  <c:v>123.36828399999999</c:v>
                </c:pt>
                <c:pt idx="15">
                  <c:v>121.658449</c:v>
                </c:pt>
                <c:pt idx="16">
                  <c:v>119.969638</c:v>
                </c:pt>
                <c:pt idx="17">
                  <c:v>120.58161200000001</c:v>
                </c:pt>
                <c:pt idx="18">
                  <c:v>119.009398</c:v>
                </c:pt>
                <c:pt idx="19">
                  <c:v>111.41352000000001</c:v>
                </c:pt>
                <c:pt idx="20">
                  <c:v>106.50227</c:v>
                </c:pt>
                <c:pt idx="21">
                  <c:v>105.283107</c:v>
                </c:pt>
                <c:pt idx="22">
                  <c:v>106.06552500000001</c:v>
                </c:pt>
                <c:pt idx="23">
                  <c:v>108.312804</c:v>
                </c:pt>
                <c:pt idx="24">
                  <c:v>107.85959099999999</c:v>
                </c:pt>
                <c:pt idx="25">
                  <c:v>108.26988300000001</c:v>
                </c:pt>
                <c:pt idx="26">
                  <c:v>107.359846</c:v>
                </c:pt>
                <c:pt idx="27">
                  <c:v>107.275307</c:v>
                </c:pt>
                <c:pt idx="28">
                  <c:v>107.13105400000001</c:v>
                </c:pt>
                <c:pt idx="29">
                  <c:v>107.537153</c:v>
                </c:pt>
                <c:pt idx="30">
                  <c:v>107.62697200000001</c:v>
                </c:pt>
                <c:pt idx="31">
                  <c:v>108.644777</c:v>
                </c:pt>
                <c:pt idx="32">
                  <c:v>109.90483499999999</c:v>
                </c:pt>
                <c:pt idx="33">
                  <c:v>111.179098</c:v>
                </c:pt>
                <c:pt idx="34">
                  <c:v>112.32818900000001</c:v>
                </c:pt>
                <c:pt idx="35">
                  <c:v>113.639889</c:v>
                </c:pt>
                <c:pt idx="36">
                  <c:v>115.920529</c:v>
                </c:pt>
                <c:pt idx="37">
                  <c:v>117.485613</c:v>
                </c:pt>
                <c:pt idx="38">
                  <c:v>119.21888</c:v>
                </c:pt>
                <c:pt idx="39">
                  <c:v>120.65791700000001</c:v>
                </c:pt>
                <c:pt idx="40">
                  <c:v>122.78001900000001</c:v>
                </c:pt>
                <c:pt idx="41">
                  <c:v>124.90619800000002</c:v>
                </c:pt>
                <c:pt idx="42">
                  <c:v>127.12012300000002</c:v>
                </c:pt>
                <c:pt idx="43">
                  <c:v>129.30670100000003</c:v>
                </c:pt>
                <c:pt idx="44">
                  <c:v>131.60324600000001</c:v>
                </c:pt>
                <c:pt idx="45">
                  <c:v>134.070311</c:v>
                </c:pt>
              </c:numCache>
            </c:numRef>
          </c:val>
        </c:ser>
        <c:ser>
          <c:idx val="4"/>
          <c:order val="1"/>
          <c:tx>
            <c:strRef>
              <c:f>'Figure 3'!$AD$8</c:f>
              <c:strCache>
                <c:ptCount val="1"/>
                <c:pt idx="0">
                  <c:v>other renewables</c:v>
                </c:pt>
              </c:strCache>
            </c:strRef>
          </c:tx>
          <c:spPr>
            <a:solidFill>
              <a:srgbClr val="5D9732">
                <a:lumMod val="60000"/>
                <a:lumOff val="40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3'!$AD$9:$AD$54</c:f>
              <c:numCache>
                <c:formatCode>#,##0</c:formatCode>
                <c:ptCount val="46"/>
                <c:pt idx="0">
                  <c:v>90.175474000000008</c:v>
                </c:pt>
                <c:pt idx="1">
                  <c:v>90.45027300000001</c:v>
                </c:pt>
                <c:pt idx="2">
                  <c:v>90.495778000000016</c:v>
                </c:pt>
                <c:pt idx="3">
                  <c:v>90.407790000000006</c:v>
                </c:pt>
                <c:pt idx="4">
                  <c:v>92.214315000000013</c:v>
                </c:pt>
                <c:pt idx="5">
                  <c:v>92.203538999999992</c:v>
                </c:pt>
                <c:pt idx="6">
                  <c:v>92.478221000000019</c:v>
                </c:pt>
                <c:pt idx="7">
                  <c:v>93.122831999999974</c:v>
                </c:pt>
                <c:pt idx="8">
                  <c:v>94.13745200000001</c:v>
                </c:pt>
                <c:pt idx="9">
                  <c:v>94.527438999999987</c:v>
                </c:pt>
                <c:pt idx="10">
                  <c:v>94.862500999999995</c:v>
                </c:pt>
                <c:pt idx="11">
                  <c:v>94.862724</c:v>
                </c:pt>
                <c:pt idx="12">
                  <c:v>94.944091999999983</c:v>
                </c:pt>
                <c:pt idx="13">
                  <c:v>94.788248999999979</c:v>
                </c:pt>
                <c:pt idx="14">
                  <c:v>94.212503000000012</c:v>
                </c:pt>
                <c:pt idx="15">
                  <c:v>93.648933000000014</c:v>
                </c:pt>
                <c:pt idx="16">
                  <c:v>93.175640000000016</c:v>
                </c:pt>
                <c:pt idx="17">
                  <c:v>93.565135000000012</c:v>
                </c:pt>
                <c:pt idx="18">
                  <c:v>93.622865000000019</c:v>
                </c:pt>
                <c:pt idx="19">
                  <c:v>93.669673000000017</c:v>
                </c:pt>
                <c:pt idx="20">
                  <c:v>93.77979400000001</c:v>
                </c:pt>
                <c:pt idx="21">
                  <c:v>94.064329999999998</c:v>
                </c:pt>
                <c:pt idx="22">
                  <c:v>94.344034000000008</c:v>
                </c:pt>
                <c:pt idx="23">
                  <c:v>94.370882000000023</c:v>
                </c:pt>
                <c:pt idx="24">
                  <c:v>94.658072000000004</c:v>
                </c:pt>
                <c:pt idx="25">
                  <c:v>94.92452200000001</c:v>
                </c:pt>
                <c:pt idx="26">
                  <c:v>95.171860000000009</c:v>
                </c:pt>
                <c:pt idx="27">
                  <c:v>95.423102</c:v>
                </c:pt>
                <c:pt idx="28">
                  <c:v>95.623479000000003</c:v>
                </c:pt>
                <c:pt idx="29">
                  <c:v>95.878496000000013</c:v>
                </c:pt>
                <c:pt idx="30">
                  <c:v>96.135352999999995</c:v>
                </c:pt>
                <c:pt idx="31">
                  <c:v>96.444656000000009</c:v>
                </c:pt>
                <c:pt idx="32">
                  <c:v>96.723297999999986</c:v>
                </c:pt>
                <c:pt idx="33">
                  <c:v>96.98523999999999</c:v>
                </c:pt>
                <c:pt idx="34">
                  <c:v>97.226751000000007</c:v>
                </c:pt>
                <c:pt idx="35">
                  <c:v>97.41696300000001</c:v>
                </c:pt>
                <c:pt idx="36">
                  <c:v>97.645487999999986</c:v>
                </c:pt>
                <c:pt idx="37">
                  <c:v>97.890996000000001</c:v>
                </c:pt>
                <c:pt idx="38">
                  <c:v>98.114229000000009</c:v>
                </c:pt>
                <c:pt idx="39">
                  <c:v>98.339618999999999</c:v>
                </c:pt>
                <c:pt idx="40">
                  <c:v>98.607470000000006</c:v>
                </c:pt>
                <c:pt idx="41">
                  <c:v>99.002990000000011</c:v>
                </c:pt>
                <c:pt idx="42">
                  <c:v>99.328977000000009</c:v>
                </c:pt>
                <c:pt idx="43">
                  <c:v>99.563983999999991</c:v>
                </c:pt>
                <c:pt idx="44">
                  <c:v>99.818948000000006</c:v>
                </c:pt>
                <c:pt idx="45">
                  <c:v>100.057069</c:v>
                </c:pt>
              </c:numCache>
            </c:numRef>
          </c:val>
        </c:ser>
        <c:ser>
          <c:idx val="3"/>
          <c:order val="2"/>
          <c:tx>
            <c:strRef>
              <c:f>'Figure 3'!$AB$8</c:f>
              <c:strCache>
                <c:ptCount val="1"/>
                <c:pt idx="0">
                  <c:v>nuclear</c:v>
                </c:pt>
              </c:strCache>
            </c:strRef>
          </c:tx>
          <c:spPr>
            <a:solidFill>
              <a:srgbClr val="A33340"/>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3'!$AB$9:$AB$54</c:f>
              <c:numCache>
                <c:formatCode>#,##0</c:formatCode>
                <c:ptCount val="46"/>
                <c:pt idx="0">
                  <c:v>100.021187</c:v>
                </c:pt>
                <c:pt idx="1">
                  <c:v>100.19219200000001</c:v>
                </c:pt>
                <c:pt idx="2">
                  <c:v>100.320992</c:v>
                </c:pt>
                <c:pt idx="3">
                  <c:v>100.579887</c:v>
                </c:pt>
                <c:pt idx="4">
                  <c:v>103.271721</c:v>
                </c:pt>
                <c:pt idx="5">
                  <c:v>103.83702099999999</c:v>
                </c:pt>
                <c:pt idx="6">
                  <c:v>103.83702099999999</c:v>
                </c:pt>
                <c:pt idx="7">
                  <c:v>103.83702099999999</c:v>
                </c:pt>
                <c:pt idx="8">
                  <c:v>100.261017</c:v>
                </c:pt>
                <c:pt idx="9">
                  <c:v>100.261017</c:v>
                </c:pt>
                <c:pt idx="10">
                  <c:v>99.648621000000006</c:v>
                </c:pt>
                <c:pt idx="11">
                  <c:v>100.287819</c:v>
                </c:pt>
                <c:pt idx="12">
                  <c:v>100.287819</c:v>
                </c:pt>
                <c:pt idx="13">
                  <c:v>99.680115000000001</c:v>
                </c:pt>
                <c:pt idx="14">
                  <c:v>98.203711999999996</c:v>
                </c:pt>
                <c:pt idx="15">
                  <c:v>96.590812999999997</c:v>
                </c:pt>
                <c:pt idx="16">
                  <c:v>95.551413999999994</c:v>
                </c:pt>
                <c:pt idx="17">
                  <c:v>94.776611000000003</c:v>
                </c:pt>
                <c:pt idx="18">
                  <c:v>97.004608000000005</c:v>
                </c:pt>
                <c:pt idx="19">
                  <c:v>97.049614000000005</c:v>
                </c:pt>
                <c:pt idx="20">
                  <c:v>95.927611999999996</c:v>
                </c:pt>
                <c:pt idx="21">
                  <c:v>94.809616000000005</c:v>
                </c:pt>
                <c:pt idx="22">
                  <c:v>94.809616000000005</c:v>
                </c:pt>
                <c:pt idx="23">
                  <c:v>93.408614999999998</c:v>
                </c:pt>
                <c:pt idx="24">
                  <c:v>93.408614999999998</c:v>
                </c:pt>
                <c:pt idx="25">
                  <c:v>92.441115999999994</c:v>
                </c:pt>
                <c:pt idx="26">
                  <c:v>92.441115999999994</c:v>
                </c:pt>
                <c:pt idx="27">
                  <c:v>92.441115999999994</c:v>
                </c:pt>
                <c:pt idx="28">
                  <c:v>87.427704000000006</c:v>
                </c:pt>
                <c:pt idx="29">
                  <c:v>86.443207000000001</c:v>
                </c:pt>
                <c:pt idx="30">
                  <c:v>85.466003000000001</c:v>
                </c:pt>
                <c:pt idx="31">
                  <c:v>83.437011999999996</c:v>
                </c:pt>
                <c:pt idx="32">
                  <c:v>82.024010000000004</c:v>
                </c:pt>
                <c:pt idx="33">
                  <c:v>79.612015</c:v>
                </c:pt>
                <c:pt idx="34">
                  <c:v>78.404312000000004</c:v>
                </c:pt>
                <c:pt idx="35">
                  <c:v>75.938309000000004</c:v>
                </c:pt>
                <c:pt idx="36">
                  <c:v>75.938309000000004</c:v>
                </c:pt>
                <c:pt idx="37">
                  <c:v>75.938309000000004</c:v>
                </c:pt>
                <c:pt idx="38">
                  <c:v>75.938309000000004</c:v>
                </c:pt>
                <c:pt idx="39">
                  <c:v>75.938309000000004</c:v>
                </c:pt>
                <c:pt idx="40">
                  <c:v>75.938309000000004</c:v>
                </c:pt>
                <c:pt idx="41">
                  <c:v>75.938309000000004</c:v>
                </c:pt>
                <c:pt idx="42">
                  <c:v>75.938309000000004</c:v>
                </c:pt>
                <c:pt idx="43">
                  <c:v>75.938309000000004</c:v>
                </c:pt>
                <c:pt idx="44">
                  <c:v>75.938309000000004</c:v>
                </c:pt>
                <c:pt idx="45">
                  <c:v>75.938309000000004</c:v>
                </c:pt>
              </c:numCache>
            </c:numRef>
          </c:val>
        </c:ser>
        <c:ser>
          <c:idx val="1"/>
          <c:order val="3"/>
          <c:tx>
            <c:strRef>
              <c:f>'Figure 3'!$Y$8</c:f>
              <c:strCache>
                <c:ptCount val="1"/>
                <c:pt idx="0">
                  <c:v>coal </c:v>
                </c:pt>
              </c:strCache>
            </c:strRef>
          </c:tx>
          <c:spPr>
            <a:solidFill>
              <a:srgbClr val="8B8B8B"/>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3'!$Y$9:$Y$54</c:f>
              <c:numCache>
                <c:formatCode>#,##0</c:formatCode>
                <c:ptCount val="46"/>
                <c:pt idx="0">
                  <c:v>310.63687099999999</c:v>
                </c:pt>
                <c:pt idx="1">
                  <c:v>310.51559400000002</c:v>
                </c:pt>
                <c:pt idx="2">
                  <c:v>310.14443999999997</c:v>
                </c:pt>
                <c:pt idx="3">
                  <c:v>311.28539999999998</c:v>
                </c:pt>
                <c:pt idx="4">
                  <c:v>303.47406000000001</c:v>
                </c:pt>
                <c:pt idx="5">
                  <c:v>297.381439</c:v>
                </c:pt>
                <c:pt idx="6">
                  <c:v>298.38720699999999</c:v>
                </c:pt>
                <c:pt idx="7">
                  <c:v>292.21313500000002</c:v>
                </c:pt>
                <c:pt idx="8">
                  <c:v>286.81509399999999</c:v>
                </c:pt>
                <c:pt idx="9">
                  <c:v>282.13626099999999</c:v>
                </c:pt>
                <c:pt idx="10">
                  <c:v>268.23172</c:v>
                </c:pt>
                <c:pt idx="11">
                  <c:v>259.11196899999999</c:v>
                </c:pt>
                <c:pt idx="12">
                  <c:v>253.04525799999999</c:v>
                </c:pt>
                <c:pt idx="13">
                  <c:v>239.37591599999999</c:v>
                </c:pt>
                <c:pt idx="14">
                  <c:v>225.23310900000001</c:v>
                </c:pt>
                <c:pt idx="15">
                  <c:v>215.625168</c:v>
                </c:pt>
                <c:pt idx="16">
                  <c:v>210.026062</c:v>
                </c:pt>
                <c:pt idx="17">
                  <c:v>201.17892499999999</c:v>
                </c:pt>
                <c:pt idx="18">
                  <c:v>191.47877500000001</c:v>
                </c:pt>
                <c:pt idx="19">
                  <c:v>187.23556500000001</c:v>
                </c:pt>
                <c:pt idx="20">
                  <c:v>167.17704800000001</c:v>
                </c:pt>
                <c:pt idx="21">
                  <c:v>160.88458299999999</c:v>
                </c:pt>
                <c:pt idx="22">
                  <c:v>149.22807299999999</c:v>
                </c:pt>
                <c:pt idx="23">
                  <c:v>129.567352</c:v>
                </c:pt>
                <c:pt idx="24">
                  <c:v>112.60833</c:v>
                </c:pt>
                <c:pt idx="25">
                  <c:v>105.02861799999999</c:v>
                </c:pt>
                <c:pt idx="26">
                  <c:v>103.285545</c:v>
                </c:pt>
                <c:pt idx="27">
                  <c:v>100.208916</c:v>
                </c:pt>
                <c:pt idx="28">
                  <c:v>98.886786999999998</c:v>
                </c:pt>
                <c:pt idx="29">
                  <c:v>95.660194000000004</c:v>
                </c:pt>
                <c:pt idx="30">
                  <c:v>94.035736</c:v>
                </c:pt>
                <c:pt idx="31">
                  <c:v>93.446753999999999</c:v>
                </c:pt>
                <c:pt idx="32">
                  <c:v>91.530181999999996</c:v>
                </c:pt>
                <c:pt idx="33">
                  <c:v>87.188338999999999</c:v>
                </c:pt>
                <c:pt idx="34">
                  <c:v>84.151184000000001</c:v>
                </c:pt>
                <c:pt idx="35">
                  <c:v>79.872803000000005</c:v>
                </c:pt>
                <c:pt idx="36">
                  <c:v>77.637519999999995</c:v>
                </c:pt>
                <c:pt idx="37">
                  <c:v>77.629517000000007</c:v>
                </c:pt>
                <c:pt idx="38">
                  <c:v>77.621207999999996</c:v>
                </c:pt>
                <c:pt idx="39">
                  <c:v>76.954659000000007</c:v>
                </c:pt>
                <c:pt idx="40">
                  <c:v>76.946014000000005</c:v>
                </c:pt>
                <c:pt idx="41">
                  <c:v>74.366837000000004</c:v>
                </c:pt>
                <c:pt idx="42">
                  <c:v>73.200149999999994</c:v>
                </c:pt>
                <c:pt idx="43">
                  <c:v>72.581749000000002</c:v>
                </c:pt>
                <c:pt idx="44">
                  <c:v>72.573684999999998</c:v>
                </c:pt>
                <c:pt idx="45">
                  <c:v>72.562195000000003</c:v>
                </c:pt>
              </c:numCache>
            </c:numRef>
          </c:val>
        </c:ser>
        <c:ser>
          <c:idx val="0"/>
          <c:order val="4"/>
          <c:tx>
            <c:strRef>
              <c:f>'Figure 3'!$Z$8</c:f>
              <c:strCache>
                <c:ptCount val="1"/>
                <c:pt idx="0">
                  <c:v>combined cycle</c:v>
                </c:pt>
              </c:strCache>
            </c:strRef>
          </c:tx>
          <c:spPr>
            <a:solidFill>
              <a:srgbClr val="0096D7"/>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3'!$Z$9:$Z$54</c:f>
              <c:numCache>
                <c:formatCode>#,##0</c:formatCode>
                <c:ptCount val="46"/>
                <c:pt idx="0">
                  <c:v>171.42245199999999</c:v>
                </c:pt>
                <c:pt idx="1">
                  <c:v>178.82054099999999</c:v>
                </c:pt>
                <c:pt idx="2">
                  <c:v>182.730524</c:v>
                </c:pt>
                <c:pt idx="3">
                  <c:v>186.88772399999999</c:v>
                </c:pt>
                <c:pt idx="4">
                  <c:v>196.77803399999999</c:v>
                </c:pt>
                <c:pt idx="5">
                  <c:v>202.55103099999999</c:v>
                </c:pt>
                <c:pt idx="6">
                  <c:v>210.39062699999999</c:v>
                </c:pt>
                <c:pt idx="7">
                  <c:v>216.890242</c:v>
                </c:pt>
                <c:pt idx="8">
                  <c:v>219.70604500000002</c:v>
                </c:pt>
                <c:pt idx="9">
                  <c:v>227.60905499999998</c:v>
                </c:pt>
                <c:pt idx="10">
                  <c:v>231.01982699999999</c:v>
                </c:pt>
                <c:pt idx="11">
                  <c:v>235.350819</c:v>
                </c:pt>
                <c:pt idx="12">
                  <c:v>243.08822600000002</c:v>
                </c:pt>
                <c:pt idx="13">
                  <c:v>259.704139</c:v>
                </c:pt>
                <c:pt idx="14">
                  <c:v>264.37524400000001</c:v>
                </c:pt>
                <c:pt idx="15">
                  <c:v>268.70256000000001</c:v>
                </c:pt>
                <c:pt idx="16">
                  <c:v>271.69772399999999</c:v>
                </c:pt>
                <c:pt idx="17">
                  <c:v>279.04771800000003</c:v>
                </c:pt>
                <c:pt idx="18">
                  <c:v>282.03414900000001</c:v>
                </c:pt>
                <c:pt idx="19">
                  <c:v>279.11114499999996</c:v>
                </c:pt>
                <c:pt idx="20">
                  <c:v>279.041473</c:v>
                </c:pt>
                <c:pt idx="21">
                  <c:v>279.041473</c:v>
                </c:pt>
                <c:pt idx="22">
                  <c:v>286.086456</c:v>
                </c:pt>
                <c:pt idx="23">
                  <c:v>287.28274499999998</c:v>
                </c:pt>
                <c:pt idx="24">
                  <c:v>289.65884399999999</c:v>
                </c:pt>
                <c:pt idx="25">
                  <c:v>290.275398</c:v>
                </c:pt>
                <c:pt idx="26">
                  <c:v>291.215034</c:v>
                </c:pt>
                <c:pt idx="27">
                  <c:v>291.904854</c:v>
                </c:pt>
                <c:pt idx="28">
                  <c:v>292.62024700000001</c:v>
                </c:pt>
                <c:pt idx="29">
                  <c:v>292.33597600000002</c:v>
                </c:pt>
                <c:pt idx="30">
                  <c:v>292.44489299999998</c:v>
                </c:pt>
                <c:pt idx="31">
                  <c:v>292.59491700000001</c:v>
                </c:pt>
                <c:pt idx="32">
                  <c:v>293.65003200000001</c:v>
                </c:pt>
                <c:pt idx="33">
                  <c:v>294.10822300000001</c:v>
                </c:pt>
                <c:pt idx="34">
                  <c:v>294.10822300000001</c:v>
                </c:pt>
                <c:pt idx="35">
                  <c:v>294.02704599999998</c:v>
                </c:pt>
                <c:pt idx="36">
                  <c:v>294.02704599999998</c:v>
                </c:pt>
                <c:pt idx="37">
                  <c:v>293.12103999999999</c:v>
                </c:pt>
                <c:pt idx="38">
                  <c:v>293.12103999999999</c:v>
                </c:pt>
                <c:pt idx="39">
                  <c:v>292.86121400000002</c:v>
                </c:pt>
                <c:pt idx="40">
                  <c:v>292.86121400000002</c:v>
                </c:pt>
                <c:pt idx="41">
                  <c:v>296.15979800000002</c:v>
                </c:pt>
                <c:pt idx="42">
                  <c:v>297.61704300000002</c:v>
                </c:pt>
                <c:pt idx="43">
                  <c:v>297.71869700000002</c:v>
                </c:pt>
                <c:pt idx="44">
                  <c:v>299.18659200000002</c:v>
                </c:pt>
                <c:pt idx="45">
                  <c:v>301.33826399999998</c:v>
                </c:pt>
              </c:numCache>
            </c:numRef>
          </c:val>
        </c:ser>
        <c:ser>
          <c:idx val="2"/>
          <c:order val="5"/>
          <c:tx>
            <c:strRef>
              <c:f>'Figure 3'!$AA$8</c:f>
              <c:strCache>
                <c:ptCount val="1"/>
                <c:pt idx="0">
                  <c:v>combustion turbne</c:v>
                </c:pt>
              </c:strCache>
            </c:strRef>
          </c:tx>
          <c:spPr>
            <a:solidFill>
              <a:srgbClr val="0096D7">
                <a:lumMod val="75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3'!$AA$9:$AA$54</c:f>
              <c:numCache>
                <c:formatCode>#,##0</c:formatCode>
                <c:ptCount val="46"/>
                <c:pt idx="0">
                  <c:v>128.200885</c:v>
                </c:pt>
                <c:pt idx="1">
                  <c:v>128.890388</c:v>
                </c:pt>
                <c:pt idx="2">
                  <c:v>130.59412800000001</c:v>
                </c:pt>
                <c:pt idx="3">
                  <c:v>133.27382600000001</c:v>
                </c:pt>
                <c:pt idx="4">
                  <c:v>135.99848300000002</c:v>
                </c:pt>
                <c:pt idx="5">
                  <c:v>137.023439</c:v>
                </c:pt>
                <c:pt idx="6">
                  <c:v>138.54094900000001</c:v>
                </c:pt>
                <c:pt idx="7">
                  <c:v>139.60763699999998</c:v>
                </c:pt>
                <c:pt idx="8">
                  <c:v>142.346834</c:v>
                </c:pt>
                <c:pt idx="9">
                  <c:v>142.382936</c:v>
                </c:pt>
                <c:pt idx="10">
                  <c:v>140.33453800000001</c:v>
                </c:pt>
                <c:pt idx="11">
                  <c:v>143.11694600000001</c:v>
                </c:pt>
                <c:pt idx="12">
                  <c:v>141.63283300000001</c:v>
                </c:pt>
                <c:pt idx="13">
                  <c:v>142.50205600000001</c:v>
                </c:pt>
                <c:pt idx="14">
                  <c:v>143.67114600000002</c:v>
                </c:pt>
                <c:pt idx="15">
                  <c:v>143.26785700000002</c:v>
                </c:pt>
                <c:pt idx="16">
                  <c:v>145.69833800000001</c:v>
                </c:pt>
                <c:pt idx="17">
                  <c:v>146.358327</c:v>
                </c:pt>
                <c:pt idx="18">
                  <c:v>150.950963</c:v>
                </c:pt>
                <c:pt idx="19">
                  <c:v>157.28661100000002</c:v>
                </c:pt>
                <c:pt idx="20">
                  <c:v>165.64323900000002</c:v>
                </c:pt>
                <c:pt idx="21">
                  <c:v>173.152379</c:v>
                </c:pt>
                <c:pt idx="22">
                  <c:v>182.64673300000001</c:v>
                </c:pt>
                <c:pt idx="23">
                  <c:v>195.285527</c:v>
                </c:pt>
                <c:pt idx="24">
                  <c:v>209.32169100000002</c:v>
                </c:pt>
                <c:pt idx="25">
                  <c:v>212.52736400000001</c:v>
                </c:pt>
                <c:pt idx="26">
                  <c:v>219.08954400000002</c:v>
                </c:pt>
                <c:pt idx="27">
                  <c:v>225.450536</c:v>
                </c:pt>
                <c:pt idx="28">
                  <c:v>233.10869300000002</c:v>
                </c:pt>
                <c:pt idx="29">
                  <c:v>235.68874100000002</c:v>
                </c:pt>
                <c:pt idx="30">
                  <c:v>239.261754</c:v>
                </c:pt>
                <c:pt idx="31">
                  <c:v>243.456411</c:v>
                </c:pt>
                <c:pt idx="32">
                  <c:v>249.238271</c:v>
                </c:pt>
                <c:pt idx="33">
                  <c:v>254.548711</c:v>
                </c:pt>
                <c:pt idx="34">
                  <c:v>259.866918</c:v>
                </c:pt>
                <c:pt idx="35">
                  <c:v>264.26944500000002</c:v>
                </c:pt>
                <c:pt idx="36">
                  <c:v>268.69476800000001</c:v>
                </c:pt>
                <c:pt idx="37">
                  <c:v>272.33838400000002</c:v>
                </c:pt>
                <c:pt idx="38">
                  <c:v>276.99771600000003</c:v>
                </c:pt>
                <c:pt idx="39">
                  <c:v>282.82187400000004</c:v>
                </c:pt>
                <c:pt idx="40">
                  <c:v>290.10208599999999</c:v>
                </c:pt>
                <c:pt idx="41">
                  <c:v>299.202337</c:v>
                </c:pt>
                <c:pt idx="42">
                  <c:v>304.54889400000002</c:v>
                </c:pt>
                <c:pt idx="43">
                  <c:v>309.15009000000003</c:v>
                </c:pt>
                <c:pt idx="44">
                  <c:v>315.83441700000003</c:v>
                </c:pt>
                <c:pt idx="45">
                  <c:v>320.338323</c:v>
                </c:pt>
              </c:numCache>
            </c:numRef>
          </c:val>
        </c:ser>
        <c:ser>
          <c:idx val="6"/>
          <c:order val="6"/>
          <c:tx>
            <c:strRef>
              <c:f>'Figure 3'!$AE$8</c:f>
              <c:strCache>
                <c:ptCount val="1"/>
                <c:pt idx="0">
                  <c:v>wind</c:v>
                </c:pt>
              </c:strCache>
            </c:strRef>
          </c:tx>
          <c:spPr>
            <a:solidFill>
              <a:srgbClr val="5D9732"/>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3'!$AE$9:$AE$54</c:f>
              <c:numCache>
                <c:formatCode>#,##0</c:formatCode>
                <c:ptCount val="46"/>
                <c:pt idx="0">
                  <c:v>8.8077420000000011</c:v>
                </c:pt>
                <c:pt idx="1">
                  <c:v>11.416447999999999</c:v>
                </c:pt>
                <c:pt idx="2">
                  <c:v>16.630904000000001</c:v>
                </c:pt>
                <c:pt idx="3">
                  <c:v>24.939091999999999</c:v>
                </c:pt>
                <c:pt idx="4">
                  <c:v>35.117735000000003</c:v>
                </c:pt>
                <c:pt idx="5">
                  <c:v>39.740928999999994</c:v>
                </c:pt>
                <c:pt idx="6">
                  <c:v>46.508102999999998</c:v>
                </c:pt>
                <c:pt idx="7">
                  <c:v>59.525492</c:v>
                </c:pt>
                <c:pt idx="8">
                  <c:v>60.687455999999997</c:v>
                </c:pt>
                <c:pt idx="9">
                  <c:v>65.590424999999996</c:v>
                </c:pt>
                <c:pt idx="10">
                  <c:v>73.406181000000004</c:v>
                </c:pt>
                <c:pt idx="11">
                  <c:v>82.117987999999997</c:v>
                </c:pt>
                <c:pt idx="12">
                  <c:v>88.146139000000005</c:v>
                </c:pt>
                <c:pt idx="13">
                  <c:v>95.004573000000008</c:v>
                </c:pt>
                <c:pt idx="14">
                  <c:v>104.11983000000001</c:v>
                </c:pt>
                <c:pt idx="15">
                  <c:v>118.22991400000001</c:v>
                </c:pt>
                <c:pt idx="16">
                  <c:v>132.91310200000001</c:v>
                </c:pt>
                <c:pt idx="17">
                  <c:v>145.04590499999998</c:v>
                </c:pt>
                <c:pt idx="18">
                  <c:v>149.74262999999999</c:v>
                </c:pt>
                <c:pt idx="19">
                  <c:v>155.55907300000001</c:v>
                </c:pt>
                <c:pt idx="20">
                  <c:v>171.414379</c:v>
                </c:pt>
                <c:pt idx="21">
                  <c:v>191.12327999999999</c:v>
                </c:pt>
                <c:pt idx="22">
                  <c:v>215.848367</c:v>
                </c:pt>
                <c:pt idx="23">
                  <c:v>247.82834899999997</c:v>
                </c:pt>
                <c:pt idx="24">
                  <c:v>275.02503200000001</c:v>
                </c:pt>
                <c:pt idx="25">
                  <c:v>300.81572000000006</c:v>
                </c:pt>
                <c:pt idx="26">
                  <c:v>308.59311500000001</c:v>
                </c:pt>
                <c:pt idx="27">
                  <c:v>313.23251999999997</c:v>
                </c:pt>
                <c:pt idx="28">
                  <c:v>327.651813</c:v>
                </c:pt>
                <c:pt idx="29">
                  <c:v>335.16076699999996</c:v>
                </c:pt>
                <c:pt idx="30">
                  <c:v>344.51325499999996</c:v>
                </c:pt>
                <c:pt idx="31">
                  <c:v>346.04265200000003</c:v>
                </c:pt>
                <c:pt idx="32">
                  <c:v>347.03832199999999</c:v>
                </c:pt>
                <c:pt idx="33">
                  <c:v>347.94044399999996</c:v>
                </c:pt>
                <c:pt idx="34">
                  <c:v>348.88239900000002</c:v>
                </c:pt>
                <c:pt idx="35">
                  <c:v>350.01139599999999</c:v>
                </c:pt>
                <c:pt idx="36">
                  <c:v>350.35341400000004</c:v>
                </c:pt>
                <c:pt idx="37">
                  <c:v>350.933988</c:v>
                </c:pt>
                <c:pt idx="38">
                  <c:v>353.15571499999999</c:v>
                </c:pt>
                <c:pt idx="39">
                  <c:v>355.187363</c:v>
                </c:pt>
                <c:pt idx="40">
                  <c:v>357.828913</c:v>
                </c:pt>
                <c:pt idx="41">
                  <c:v>360.54181299999999</c:v>
                </c:pt>
                <c:pt idx="42">
                  <c:v>364.54534799999999</c:v>
                </c:pt>
                <c:pt idx="43">
                  <c:v>368.66088999999999</c:v>
                </c:pt>
                <c:pt idx="44">
                  <c:v>370.77035000000001</c:v>
                </c:pt>
                <c:pt idx="45">
                  <c:v>374.09902</c:v>
                </c:pt>
              </c:numCache>
            </c:numRef>
          </c:val>
        </c:ser>
        <c:ser>
          <c:idx val="7"/>
          <c:order val="7"/>
          <c:tx>
            <c:strRef>
              <c:f>'Figure 3'!$AF$8</c:f>
              <c:strCache>
                <c:ptCount val="1"/>
                <c:pt idx="0">
                  <c:v>solar, power sector</c:v>
                </c:pt>
              </c:strCache>
            </c:strRef>
          </c:tx>
          <c:spPr>
            <a:solidFill>
              <a:srgbClr val="FFC702"/>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3'!$AF$9:$AF$54</c:f>
              <c:numCache>
                <c:formatCode>#,##0</c:formatCode>
                <c:ptCount val="46"/>
                <c:pt idx="0">
                  <c:v>0.42460000000000003</c:v>
                </c:pt>
                <c:pt idx="1">
                  <c:v>0.4269</c:v>
                </c:pt>
                <c:pt idx="2">
                  <c:v>0.50440000000000007</c:v>
                </c:pt>
                <c:pt idx="3">
                  <c:v>0.53129999999999999</c:v>
                </c:pt>
                <c:pt idx="4">
                  <c:v>0.61899999999999999</c:v>
                </c:pt>
                <c:pt idx="5">
                  <c:v>0.82110400000000006</c:v>
                </c:pt>
                <c:pt idx="6">
                  <c:v>1.5436099999999999</c:v>
                </c:pt>
                <c:pt idx="7">
                  <c:v>3.0991559999999998</c:v>
                </c:pt>
                <c:pt idx="8">
                  <c:v>6.5254370000000002</c:v>
                </c:pt>
                <c:pt idx="9">
                  <c:v>10.229217</c:v>
                </c:pt>
                <c:pt idx="10">
                  <c:v>13.625399</c:v>
                </c:pt>
                <c:pt idx="11">
                  <c:v>21.113310999999999</c:v>
                </c:pt>
                <c:pt idx="12">
                  <c:v>26.210259999999998</c:v>
                </c:pt>
                <c:pt idx="13">
                  <c:v>31.00534</c:v>
                </c:pt>
                <c:pt idx="14">
                  <c:v>36.332734000000002</c:v>
                </c:pt>
                <c:pt idx="15">
                  <c:v>46.654161000000002</c:v>
                </c:pt>
                <c:pt idx="16">
                  <c:v>60.064468999999995</c:v>
                </c:pt>
                <c:pt idx="17">
                  <c:v>76.461224000000001</c:v>
                </c:pt>
                <c:pt idx="18">
                  <c:v>104.60387800000001</c:v>
                </c:pt>
                <c:pt idx="19">
                  <c:v>139.78221599999998</c:v>
                </c:pt>
                <c:pt idx="20">
                  <c:v>183.75511599999999</c:v>
                </c:pt>
                <c:pt idx="21">
                  <c:v>238.72121099999998</c:v>
                </c:pt>
                <c:pt idx="22">
                  <c:v>284.13356400000004</c:v>
                </c:pt>
                <c:pt idx="23">
                  <c:v>312.497029</c:v>
                </c:pt>
                <c:pt idx="24">
                  <c:v>327.78194100000002</c:v>
                </c:pt>
                <c:pt idx="25">
                  <c:v>339.74284800000004</c:v>
                </c:pt>
                <c:pt idx="26">
                  <c:v>363.15660500000001</c:v>
                </c:pt>
                <c:pt idx="27">
                  <c:v>392.07314000000002</c:v>
                </c:pt>
                <c:pt idx="28">
                  <c:v>408.17131499999999</c:v>
                </c:pt>
                <c:pt idx="29">
                  <c:v>427.745137</c:v>
                </c:pt>
                <c:pt idx="30">
                  <c:v>436.29616200000004</c:v>
                </c:pt>
                <c:pt idx="31">
                  <c:v>456.929799</c:v>
                </c:pt>
                <c:pt idx="32">
                  <c:v>472.47609400000005</c:v>
                </c:pt>
                <c:pt idx="33">
                  <c:v>492.02071000000001</c:v>
                </c:pt>
                <c:pt idx="34">
                  <c:v>500.633961</c:v>
                </c:pt>
                <c:pt idx="35">
                  <c:v>516.79396500000007</c:v>
                </c:pt>
                <c:pt idx="36">
                  <c:v>525.75215600000001</c:v>
                </c:pt>
                <c:pt idx="37">
                  <c:v>540.26186000000007</c:v>
                </c:pt>
                <c:pt idx="38">
                  <c:v>557.04103499999997</c:v>
                </c:pt>
                <c:pt idx="39">
                  <c:v>578.01509499999997</c:v>
                </c:pt>
                <c:pt idx="40">
                  <c:v>604.23256300000003</c:v>
                </c:pt>
                <c:pt idx="41">
                  <c:v>627.89156000000003</c:v>
                </c:pt>
                <c:pt idx="42">
                  <c:v>643.98695800000007</c:v>
                </c:pt>
                <c:pt idx="43">
                  <c:v>657.99727300000006</c:v>
                </c:pt>
                <c:pt idx="44">
                  <c:v>677.49562500000002</c:v>
                </c:pt>
                <c:pt idx="45">
                  <c:v>696.170796</c:v>
                </c:pt>
              </c:numCache>
            </c:numRef>
          </c:val>
        </c:ser>
        <c:ser>
          <c:idx val="8"/>
          <c:order val="8"/>
          <c:tx>
            <c:strRef>
              <c:f>'Figure 3'!$AG$8</c:f>
              <c:strCache>
                <c:ptCount val="1"/>
                <c:pt idx="0">
                  <c:v>solar, end-use</c:v>
                </c:pt>
              </c:strCache>
            </c:strRef>
          </c:tx>
          <c:spPr>
            <a:solidFill>
              <a:srgbClr val="FFC702">
                <a:lumMod val="75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3'!$AG$9:$AG$54</c:f>
              <c:numCache>
                <c:formatCode>#,##0</c:formatCode>
                <c:ptCount val="46"/>
                <c:pt idx="0">
                  <c:v>0.18501899999999999</c:v>
                </c:pt>
                <c:pt idx="1">
                  <c:v>0.37806800000000002</c:v>
                </c:pt>
                <c:pt idx="2">
                  <c:v>0.53783300000000001</c:v>
                </c:pt>
                <c:pt idx="3">
                  <c:v>0.82563399999999998</c:v>
                </c:pt>
                <c:pt idx="4">
                  <c:v>1.148819</c:v>
                </c:pt>
                <c:pt idx="5">
                  <c:v>1.820168</c:v>
                </c:pt>
                <c:pt idx="6">
                  <c:v>2.85988</c:v>
                </c:pt>
                <c:pt idx="7">
                  <c:v>4.551126</c:v>
                </c:pt>
                <c:pt idx="8">
                  <c:v>6.4427810000000001</c:v>
                </c:pt>
                <c:pt idx="9">
                  <c:v>8.7250650000000007</c:v>
                </c:pt>
                <c:pt idx="10">
                  <c:v>11.722123</c:v>
                </c:pt>
                <c:pt idx="11">
                  <c:v>16.056273000000001</c:v>
                </c:pt>
                <c:pt idx="12">
                  <c:v>20.661676</c:v>
                </c:pt>
                <c:pt idx="13">
                  <c:v>25.144096000000001</c:v>
                </c:pt>
                <c:pt idx="14">
                  <c:v>30.181604</c:v>
                </c:pt>
                <c:pt idx="15">
                  <c:v>35.749732999999999</c:v>
                </c:pt>
                <c:pt idx="16">
                  <c:v>42.260956</c:v>
                </c:pt>
                <c:pt idx="17">
                  <c:v>48.590209999999999</c:v>
                </c:pt>
                <c:pt idx="18">
                  <c:v>55.410254999999999</c:v>
                </c:pt>
                <c:pt idx="19">
                  <c:v>61.739345999999998</c:v>
                </c:pt>
                <c:pt idx="20">
                  <c:v>67.559341000000003</c:v>
                </c:pt>
                <c:pt idx="21">
                  <c:v>72.055878000000007</c:v>
                </c:pt>
                <c:pt idx="22">
                  <c:v>76.910126000000005</c:v>
                </c:pt>
                <c:pt idx="23">
                  <c:v>81.622046999999995</c:v>
                </c:pt>
                <c:pt idx="24">
                  <c:v>87.384331000000003</c:v>
                </c:pt>
                <c:pt idx="25">
                  <c:v>92.508255000000005</c:v>
                </c:pt>
                <c:pt idx="26">
                  <c:v>97.832854999999995</c:v>
                </c:pt>
                <c:pt idx="27">
                  <c:v>103.219826</c:v>
                </c:pt>
                <c:pt idx="28">
                  <c:v>109.389381</c:v>
                </c:pt>
                <c:pt idx="29">
                  <c:v>115.895653</c:v>
                </c:pt>
                <c:pt idx="30">
                  <c:v>120.79079400000001</c:v>
                </c:pt>
                <c:pt idx="31">
                  <c:v>127.13698599999999</c:v>
                </c:pt>
                <c:pt idx="32">
                  <c:v>132.50151099999999</c:v>
                </c:pt>
                <c:pt idx="33">
                  <c:v>138.85086100000001</c:v>
                </c:pt>
                <c:pt idx="34">
                  <c:v>145.35202000000001</c:v>
                </c:pt>
                <c:pt idx="35">
                  <c:v>151.89492799999999</c:v>
                </c:pt>
                <c:pt idx="36">
                  <c:v>158.48007200000001</c:v>
                </c:pt>
                <c:pt idx="37">
                  <c:v>165.06135599999999</c:v>
                </c:pt>
                <c:pt idx="38">
                  <c:v>171.793091</c:v>
                </c:pt>
                <c:pt idx="39">
                  <c:v>178.63432299999999</c:v>
                </c:pt>
                <c:pt idx="40">
                  <c:v>185.797012</c:v>
                </c:pt>
                <c:pt idx="41">
                  <c:v>193.97541799999999</c:v>
                </c:pt>
                <c:pt idx="42">
                  <c:v>201.11308299999999</c:v>
                </c:pt>
                <c:pt idx="43">
                  <c:v>209.07811000000001</c:v>
                </c:pt>
                <c:pt idx="44">
                  <c:v>216.62588500000001</c:v>
                </c:pt>
                <c:pt idx="45">
                  <c:v>224.25889599999999</c:v>
                </c:pt>
              </c:numCache>
            </c:numRef>
          </c:val>
        </c:ser>
        <c:ser>
          <c:idx val="9"/>
          <c:order val="9"/>
          <c:tx>
            <c:strRef>
              <c:f>'Figure 3'!$AH$8</c:f>
              <c:strCache>
                <c:ptCount val="1"/>
                <c:pt idx="0">
                  <c:v>battery storage</c:v>
                </c:pt>
              </c:strCache>
            </c:strRef>
          </c:tx>
          <c:spPr>
            <a:solidFill>
              <a:srgbClr val="7C6D9B"/>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3'!$AH$9:$AH$54</c:f>
              <c:numCache>
                <c:formatCode>#,##0</c:formatCode>
                <c:ptCount val="46"/>
                <c:pt idx="0">
                  <c:v>0</c:v>
                </c:pt>
                <c:pt idx="1">
                  <c:v>0</c:v>
                </c:pt>
                <c:pt idx="2">
                  <c:v>0</c:v>
                </c:pt>
                <c:pt idx="3">
                  <c:v>0</c:v>
                </c:pt>
                <c:pt idx="4">
                  <c:v>6.0000000000000001E-3</c:v>
                </c:pt>
                <c:pt idx="5">
                  <c:v>1.9E-2</c:v>
                </c:pt>
                <c:pt idx="6">
                  <c:v>3.5000000000000003E-2</c:v>
                </c:pt>
                <c:pt idx="7">
                  <c:v>7.5800000000000006E-2</c:v>
                </c:pt>
                <c:pt idx="8">
                  <c:v>0.1053</c:v>
                </c:pt>
                <c:pt idx="9">
                  <c:v>0.13250000000000001</c:v>
                </c:pt>
                <c:pt idx="10">
                  <c:v>0.2671</c:v>
                </c:pt>
                <c:pt idx="11">
                  <c:v>0.44340000000000002</c:v>
                </c:pt>
                <c:pt idx="12">
                  <c:v>0.5353</c:v>
                </c:pt>
                <c:pt idx="13">
                  <c:v>0.6794</c:v>
                </c:pt>
                <c:pt idx="14">
                  <c:v>0.7772</c:v>
                </c:pt>
                <c:pt idx="15">
                  <c:v>1.2108000000000001</c:v>
                </c:pt>
                <c:pt idx="16">
                  <c:v>2.6928000000000001</c:v>
                </c:pt>
                <c:pt idx="17">
                  <c:v>6.3204000000000002</c:v>
                </c:pt>
                <c:pt idx="18">
                  <c:v>10.757626999999999</c:v>
                </c:pt>
                <c:pt idx="19">
                  <c:v>15.16413</c:v>
                </c:pt>
                <c:pt idx="20">
                  <c:v>18.135919999999999</c:v>
                </c:pt>
                <c:pt idx="21">
                  <c:v>20.234923999999999</c:v>
                </c:pt>
                <c:pt idx="22">
                  <c:v>21.393924999999999</c:v>
                </c:pt>
                <c:pt idx="23">
                  <c:v>26.075835999999999</c:v>
                </c:pt>
                <c:pt idx="24">
                  <c:v>29.372323999999999</c:v>
                </c:pt>
                <c:pt idx="25">
                  <c:v>31.532969999999999</c:v>
                </c:pt>
                <c:pt idx="26">
                  <c:v>33.959183000000003</c:v>
                </c:pt>
                <c:pt idx="27">
                  <c:v>38.962181000000001</c:v>
                </c:pt>
                <c:pt idx="28">
                  <c:v>45.228306000000003</c:v>
                </c:pt>
                <c:pt idx="29">
                  <c:v>49.784934999999997</c:v>
                </c:pt>
                <c:pt idx="30">
                  <c:v>54.511059000000003</c:v>
                </c:pt>
                <c:pt idx="31">
                  <c:v>61.588740999999999</c:v>
                </c:pt>
                <c:pt idx="32">
                  <c:v>70.435844000000003</c:v>
                </c:pt>
                <c:pt idx="33">
                  <c:v>80.066085999999999</c:v>
                </c:pt>
                <c:pt idx="34">
                  <c:v>89.864554999999996</c:v>
                </c:pt>
                <c:pt idx="35">
                  <c:v>98.783057999999997</c:v>
                </c:pt>
                <c:pt idx="36">
                  <c:v>107.62766999999999</c:v>
                </c:pt>
                <c:pt idx="37">
                  <c:v>113.42926</c:v>
                </c:pt>
                <c:pt idx="38">
                  <c:v>119.39762899999999</c:v>
                </c:pt>
                <c:pt idx="39">
                  <c:v>129.36019899999999</c:v>
                </c:pt>
                <c:pt idx="40">
                  <c:v>136.297821</c:v>
                </c:pt>
                <c:pt idx="41">
                  <c:v>139.62884500000001</c:v>
                </c:pt>
                <c:pt idx="42">
                  <c:v>145.051849</c:v>
                </c:pt>
                <c:pt idx="43">
                  <c:v>151.89106799999999</c:v>
                </c:pt>
                <c:pt idx="44">
                  <c:v>156.71523999999999</c:v>
                </c:pt>
                <c:pt idx="45">
                  <c:v>163.53500399999999</c:v>
                </c:pt>
              </c:numCache>
            </c:numRef>
          </c:val>
        </c:ser>
        <c:dLbls>
          <c:showLegendKey val="0"/>
          <c:showVal val="0"/>
          <c:showCatName val="0"/>
          <c:showSerName val="0"/>
          <c:showPercent val="0"/>
          <c:showBubbleSize val="0"/>
        </c:dLbls>
        <c:axId val="-1627078560"/>
        <c:axId val="-1627069312"/>
      </c:areaChart>
      <c:catAx>
        <c:axId val="-162707856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69312"/>
        <c:crosses val="autoZero"/>
        <c:auto val="1"/>
        <c:lblAlgn val="ctr"/>
        <c:lblOffset val="100"/>
        <c:tickLblSkip val="15"/>
        <c:tickMarkSkip val="15"/>
        <c:noMultiLvlLbl val="0"/>
      </c:catAx>
      <c:valAx>
        <c:axId val="-1627069312"/>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low"/>
        <c:spPr>
          <a:noFill/>
          <a:ln w="1587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7078560"/>
        <c:crossesAt val="18"/>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3927811502258"/>
          <c:y val="0.1208532386604028"/>
          <c:w val="0.76372144376995488"/>
          <c:h val="0.79437716206968678"/>
        </c:manualLayout>
      </c:layout>
      <c:areaChart>
        <c:grouping val="stacked"/>
        <c:varyColors val="0"/>
        <c:ser>
          <c:idx val="5"/>
          <c:order val="0"/>
          <c:tx>
            <c:strRef>
              <c:f>'Figure 3'!$AN$8</c:f>
              <c:strCache>
                <c:ptCount val="1"/>
                <c:pt idx="0">
                  <c:v>other</c:v>
                </c:pt>
              </c:strCache>
            </c:strRef>
          </c:tx>
          <c:spPr>
            <a:solidFill>
              <a:schemeClr val="accent6"/>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3'!$AN$9:$AN$54</c:f>
              <c:numCache>
                <c:formatCode>#,##0</c:formatCode>
                <c:ptCount val="46"/>
                <c:pt idx="0">
                  <c:v>160.544116</c:v>
                </c:pt>
                <c:pt idx="1">
                  <c:v>159.29096200000001</c:v>
                </c:pt>
                <c:pt idx="2">
                  <c:v>156.099175</c:v>
                </c:pt>
                <c:pt idx="3">
                  <c:v>154.89300799999998</c:v>
                </c:pt>
                <c:pt idx="4">
                  <c:v>163.57141300000001</c:v>
                </c:pt>
                <c:pt idx="5">
                  <c:v>163.33850899999999</c:v>
                </c:pt>
                <c:pt idx="6">
                  <c:v>161.150521</c:v>
                </c:pt>
                <c:pt idx="7">
                  <c:v>158.79415399999999</c:v>
                </c:pt>
                <c:pt idx="8">
                  <c:v>151.87034299999999</c:v>
                </c:pt>
                <c:pt idx="9">
                  <c:v>148.70927</c:v>
                </c:pt>
                <c:pt idx="10">
                  <c:v>145.51926600000002</c:v>
                </c:pt>
                <c:pt idx="11">
                  <c:v>141.423767</c:v>
                </c:pt>
                <c:pt idx="12">
                  <c:v>133.32004800000001</c:v>
                </c:pt>
                <c:pt idx="13">
                  <c:v>127.943551</c:v>
                </c:pt>
                <c:pt idx="14">
                  <c:v>123.36828399999999</c:v>
                </c:pt>
                <c:pt idx="15">
                  <c:v>121.658449</c:v>
                </c:pt>
                <c:pt idx="16">
                  <c:v>119.969638</c:v>
                </c:pt>
                <c:pt idx="17">
                  <c:v>120.57901100000001</c:v>
                </c:pt>
                <c:pt idx="18">
                  <c:v>119.29417100000001</c:v>
                </c:pt>
                <c:pt idx="19">
                  <c:v>112.093254</c:v>
                </c:pt>
                <c:pt idx="20">
                  <c:v>108.00486000000001</c:v>
                </c:pt>
                <c:pt idx="21">
                  <c:v>108.056359</c:v>
                </c:pt>
                <c:pt idx="22">
                  <c:v>108.639409</c:v>
                </c:pt>
                <c:pt idx="23">
                  <c:v>108.26375999999999</c:v>
                </c:pt>
                <c:pt idx="24">
                  <c:v>108.069513</c:v>
                </c:pt>
                <c:pt idx="25">
                  <c:v>109.529335</c:v>
                </c:pt>
                <c:pt idx="26">
                  <c:v>110.61457900000001</c:v>
                </c:pt>
                <c:pt idx="27">
                  <c:v>110.144091</c:v>
                </c:pt>
                <c:pt idx="28">
                  <c:v>109.95524800000001</c:v>
                </c:pt>
                <c:pt idx="29">
                  <c:v>110.29638199999999</c:v>
                </c:pt>
                <c:pt idx="30">
                  <c:v>110.12399900000001</c:v>
                </c:pt>
                <c:pt idx="31">
                  <c:v>111.04874</c:v>
                </c:pt>
                <c:pt idx="32">
                  <c:v>112.45407300000001</c:v>
                </c:pt>
                <c:pt idx="33">
                  <c:v>113.84548000000001</c:v>
                </c:pt>
                <c:pt idx="34">
                  <c:v>115.34325200000001</c:v>
                </c:pt>
                <c:pt idx="35">
                  <c:v>116.93366300000001</c:v>
                </c:pt>
                <c:pt idx="36">
                  <c:v>118.59545800000001</c:v>
                </c:pt>
                <c:pt idx="37">
                  <c:v>117.74495400000001</c:v>
                </c:pt>
                <c:pt idx="38">
                  <c:v>119.55650900000001</c:v>
                </c:pt>
                <c:pt idx="39">
                  <c:v>121.259066</c:v>
                </c:pt>
                <c:pt idx="40">
                  <c:v>123.02332600000001</c:v>
                </c:pt>
                <c:pt idx="41">
                  <c:v>124.311075</c:v>
                </c:pt>
                <c:pt idx="42">
                  <c:v>126.457739</c:v>
                </c:pt>
                <c:pt idx="43">
                  <c:v>128.57854700000001</c:v>
                </c:pt>
                <c:pt idx="44">
                  <c:v>130.629456</c:v>
                </c:pt>
                <c:pt idx="45">
                  <c:v>132.90462500000001</c:v>
                </c:pt>
              </c:numCache>
            </c:numRef>
          </c:val>
        </c:ser>
        <c:ser>
          <c:idx val="4"/>
          <c:order val="1"/>
          <c:tx>
            <c:strRef>
              <c:f>'Figure 3'!$AO$8</c:f>
              <c:strCache>
                <c:ptCount val="1"/>
                <c:pt idx="0">
                  <c:v>other renewables</c:v>
                </c:pt>
              </c:strCache>
            </c:strRef>
          </c:tx>
          <c:spPr>
            <a:solidFill>
              <a:srgbClr val="5D9732">
                <a:lumMod val="60000"/>
                <a:lumOff val="40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3'!$AO$9:$AO$54</c:f>
              <c:numCache>
                <c:formatCode>#,##0</c:formatCode>
                <c:ptCount val="46"/>
                <c:pt idx="0">
                  <c:v>90.175474000000008</c:v>
                </c:pt>
                <c:pt idx="1">
                  <c:v>90.45027300000001</c:v>
                </c:pt>
                <c:pt idx="2">
                  <c:v>90.495778000000016</c:v>
                </c:pt>
                <c:pt idx="3">
                  <c:v>90.407790000000006</c:v>
                </c:pt>
                <c:pt idx="4">
                  <c:v>92.214315000000013</c:v>
                </c:pt>
                <c:pt idx="5">
                  <c:v>92.203538999999992</c:v>
                </c:pt>
                <c:pt idx="6">
                  <c:v>92.478221000000019</c:v>
                </c:pt>
                <c:pt idx="7">
                  <c:v>93.122831999999974</c:v>
                </c:pt>
                <c:pt idx="8">
                  <c:v>94.13745200000001</c:v>
                </c:pt>
                <c:pt idx="9">
                  <c:v>94.527438999999987</c:v>
                </c:pt>
                <c:pt idx="10">
                  <c:v>94.862500999999995</c:v>
                </c:pt>
                <c:pt idx="11">
                  <c:v>94.862724</c:v>
                </c:pt>
                <c:pt idx="12">
                  <c:v>94.944091999999983</c:v>
                </c:pt>
                <c:pt idx="13">
                  <c:v>94.788248999999979</c:v>
                </c:pt>
                <c:pt idx="14">
                  <c:v>94.212503000000012</c:v>
                </c:pt>
                <c:pt idx="15">
                  <c:v>93.648933000000014</c:v>
                </c:pt>
                <c:pt idx="16">
                  <c:v>93.175640000000016</c:v>
                </c:pt>
                <c:pt idx="17">
                  <c:v>93.564122000000012</c:v>
                </c:pt>
                <c:pt idx="18">
                  <c:v>93.616309000000015</c:v>
                </c:pt>
                <c:pt idx="19">
                  <c:v>93.660554000000019</c:v>
                </c:pt>
                <c:pt idx="20">
                  <c:v>93.772941000000003</c:v>
                </c:pt>
                <c:pt idx="21">
                  <c:v>94.247276999999997</c:v>
                </c:pt>
                <c:pt idx="22">
                  <c:v>94.661175999999998</c:v>
                </c:pt>
                <c:pt idx="23">
                  <c:v>94.820234000000013</c:v>
                </c:pt>
                <c:pt idx="24">
                  <c:v>95.148014000000003</c:v>
                </c:pt>
                <c:pt idx="25">
                  <c:v>95.459311999999997</c:v>
                </c:pt>
                <c:pt idx="26">
                  <c:v>95.732958000000011</c:v>
                </c:pt>
                <c:pt idx="27">
                  <c:v>96.001479000000003</c:v>
                </c:pt>
                <c:pt idx="28">
                  <c:v>96.28225900000001</c:v>
                </c:pt>
                <c:pt idx="29">
                  <c:v>96.609460000000013</c:v>
                </c:pt>
                <c:pt idx="30">
                  <c:v>96.90336600000002</c:v>
                </c:pt>
                <c:pt idx="31">
                  <c:v>97.260919000000015</c:v>
                </c:pt>
                <c:pt idx="32">
                  <c:v>97.62363400000001</c:v>
                </c:pt>
                <c:pt idx="33">
                  <c:v>97.861852000000013</c:v>
                </c:pt>
                <c:pt idx="34">
                  <c:v>98.178723000000005</c:v>
                </c:pt>
                <c:pt idx="35">
                  <c:v>98.486238000000014</c:v>
                </c:pt>
                <c:pt idx="36">
                  <c:v>98.75866400000001</c:v>
                </c:pt>
                <c:pt idx="37">
                  <c:v>99.012501000000015</c:v>
                </c:pt>
                <c:pt idx="38">
                  <c:v>99.292804000000004</c:v>
                </c:pt>
                <c:pt idx="39">
                  <c:v>99.510049000000009</c:v>
                </c:pt>
                <c:pt idx="40">
                  <c:v>99.75179900000002</c:v>
                </c:pt>
                <c:pt idx="41">
                  <c:v>100.012596</c:v>
                </c:pt>
                <c:pt idx="42">
                  <c:v>100.29482700000001</c:v>
                </c:pt>
                <c:pt idx="43">
                  <c:v>100.53536200000001</c:v>
                </c:pt>
                <c:pt idx="44">
                  <c:v>100.85401000000002</c:v>
                </c:pt>
                <c:pt idx="45">
                  <c:v>101.27650800000002</c:v>
                </c:pt>
              </c:numCache>
            </c:numRef>
          </c:val>
        </c:ser>
        <c:ser>
          <c:idx val="3"/>
          <c:order val="2"/>
          <c:tx>
            <c:strRef>
              <c:f>'Figure 3'!$AM$8</c:f>
              <c:strCache>
                <c:ptCount val="1"/>
                <c:pt idx="0">
                  <c:v>nuclear</c:v>
                </c:pt>
              </c:strCache>
            </c:strRef>
          </c:tx>
          <c:spPr>
            <a:solidFill>
              <a:srgbClr val="A33340"/>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3'!$AM$9:$AM$54</c:f>
              <c:numCache>
                <c:formatCode>#,##0</c:formatCode>
                <c:ptCount val="46"/>
                <c:pt idx="0">
                  <c:v>100.021187</c:v>
                </c:pt>
                <c:pt idx="1">
                  <c:v>100.19219200000001</c:v>
                </c:pt>
                <c:pt idx="2">
                  <c:v>100.320992</c:v>
                </c:pt>
                <c:pt idx="3">
                  <c:v>100.579887</c:v>
                </c:pt>
                <c:pt idx="4">
                  <c:v>103.271721</c:v>
                </c:pt>
                <c:pt idx="5">
                  <c:v>103.83702099999999</c:v>
                </c:pt>
                <c:pt idx="6">
                  <c:v>103.83702099999999</c:v>
                </c:pt>
                <c:pt idx="7">
                  <c:v>103.83702099999999</c:v>
                </c:pt>
                <c:pt idx="8">
                  <c:v>100.261017</c:v>
                </c:pt>
                <c:pt idx="9">
                  <c:v>100.261017</c:v>
                </c:pt>
                <c:pt idx="10">
                  <c:v>99.648621000000006</c:v>
                </c:pt>
                <c:pt idx="11">
                  <c:v>100.287819</c:v>
                </c:pt>
                <c:pt idx="12">
                  <c:v>100.287819</c:v>
                </c:pt>
                <c:pt idx="13">
                  <c:v>99.680115000000001</c:v>
                </c:pt>
                <c:pt idx="14">
                  <c:v>98.203711999999996</c:v>
                </c:pt>
                <c:pt idx="15">
                  <c:v>96.590812999999997</c:v>
                </c:pt>
                <c:pt idx="16">
                  <c:v>95.551413999999994</c:v>
                </c:pt>
                <c:pt idx="17">
                  <c:v>94.776611000000003</c:v>
                </c:pt>
                <c:pt idx="18">
                  <c:v>97.004608000000005</c:v>
                </c:pt>
                <c:pt idx="19">
                  <c:v>97.049614000000005</c:v>
                </c:pt>
                <c:pt idx="20">
                  <c:v>95.927611999999996</c:v>
                </c:pt>
                <c:pt idx="21">
                  <c:v>94.809616000000005</c:v>
                </c:pt>
                <c:pt idx="22">
                  <c:v>94.809616000000005</c:v>
                </c:pt>
                <c:pt idx="23">
                  <c:v>92.441115999999994</c:v>
                </c:pt>
                <c:pt idx="24">
                  <c:v>91.275711000000001</c:v>
                </c:pt>
                <c:pt idx="25">
                  <c:v>91.275711000000001</c:v>
                </c:pt>
                <c:pt idx="26">
                  <c:v>89.411713000000006</c:v>
                </c:pt>
                <c:pt idx="27">
                  <c:v>87.668212999999994</c:v>
                </c:pt>
                <c:pt idx="28">
                  <c:v>83.437011999999996</c:v>
                </c:pt>
                <c:pt idx="29">
                  <c:v>83.437011999999996</c:v>
                </c:pt>
                <c:pt idx="30">
                  <c:v>83.437011999999996</c:v>
                </c:pt>
                <c:pt idx="31">
                  <c:v>81.709709000000004</c:v>
                </c:pt>
                <c:pt idx="32">
                  <c:v>80.537711999999999</c:v>
                </c:pt>
                <c:pt idx="33">
                  <c:v>75.636009000000001</c:v>
                </c:pt>
                <c:pt idx="34">
                  <c:v>75.636009000000001</c:v>
                </c:pt>
                <c:pt idx="35">
                  <c:v>70.732307000000006</c:v>
                </c:pt>
                <c:pt idx="36">
                  <c:v>70.732307000000006</c:v>
                </c:pt>
                <c:pt idx="37">
                  <c:v>69.484206999999998</c:v>
                </c:pt>
                <c:pt idx="38">
                  <c:v>69.484206999999998</c:v>
                </c:pt>
                <c:pt idx="39">
                  <c:v>69.484206999999998</c:v>
                </c:pt>
                <c:pt idx="40">
                  <c:v>68.173203000000001</c:v>
                </c:pt>
                <c:pt idx="41">
                  <c:v>68.173203000000001</c:v>
                </c:pt>
                <c:pt idx="42">
                  <c:v>68.173203000000001</c:v>
                </c:pt>
                <c:pt idx="43">
                  <c:v>68.173203000000001</c:v>
                </c:pt>
                <c:pt idx="44">
                  <c:v>66.531204000000002</c:v>
                </c:pt>
                <c:pt idx="45">
                  <c:v>65.629204000000001</c:v>
                </c:pt>
              </c:numCache>
            </c:numRef>
          </c:val>
        </c:ser>
        <c:ser>
          <c:idx val="1"/>
          <c:order val="3"/>
          <c:tx>
            <c:strRef>
              <c:f>'Figure 3'!$AJ$8</c:f>
              <c:strCache>
                <c:ptCount val="1"/>
                <c:pt idx="0">
                  <c:v>coal </c:v>
                </c:pt>
              </c:strCache>
            </c:strRef>
          </c:tx>
          <c:spPr>
            <a:solidFill>
              <a:srgbClr val="8B8B8B"/>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3'!$AJ$9:$AJ$54</c:f>
              <c:numCache>
                <c:formatCode>#,##0</c:formatCode>
                <c:ptCount val="46"/>
                <c:pt idx="0">
                  <c:v>310.63687099999999</c:v>
                </c:pt>
                <c:pt idx="1">
                  <c:v>310.51559400000002</c:v>
                </c:pt>
                <c:pt idx="2">
                  <c:v>310.14443999999997</c:v>
                </c:pt>
                <c:pt idx="3">
                  <c:v>311.28539999999998</c:v>
                </c:pt>
                <c:pt idx="4">
                  <c:v>303.47406000000001</c:v>
                </c:pt>
                <c:pt idx="5">
                  <c:v>297.381439</c:v>
                </c:pt>
                <c:pt idx="6">
                  <c:v>298.38720699999999</c:v>
                </c:pt>
                <c:pt idx="7">
                  <c:v>292.21313500000002</c:v>
                </c:pt>
                <c:pt idx="8">
                  <c:v>286.81509399999999</c:v>
                </c:pt>
                <c:pt idx="9">
                  <c:v>282.13626099999999</c:v>
                </c:pt>
                <c:pt idx="10">
                  <c:v>268.23172</c:v>
                </c:pt>
                <c:pt idx="11">
                  <c:v>259.11196899999999</c:v>
                </c:pt>
                <c:pt idx="12">
                  <c:v>253.04525799999999</c:v>
                </c:pt>
                <c:pt idx="13">
                  <c:v>239.37591599999999</c:v>
                </c:pt>
                <c:pt idx="14">
                  <c:v>225.23310900000001</c:v>
                </c:pt>
                <c:pt idx="15">
                  <c:v>215.625168</c:v>
                </c:pt>
                <c:pt idx="16">
                  <c:v>210.026062</c:v>
                </c:pt>
                <c:pt idx="17">
                  <c:v>201.17894000000001</c:v>
                </c:pt>
                <c:pt idx="18">
                  <c:v>191.47825599999999</c:v>
                </c:pt>
                <c:pt idx="19">
                  <c:v>187.23486299999999</c:v>
                </c:pt>
                <c:pt idx="20">
                  <c:v>162.38121000000001</c:v>
                </c:pt>
                <c:pt idx="21">
                  <c:v>153.86827099999999</c:v>
                </c:pt>
                <c:pt idx="22">
                  <c:v>145.700684</c:v>
                </c:pt>
                <c:pt idx="23">
                  <c:v>127.306755</c:v>
                </c:pt>
                <c:pt idx="24">
                  <c:v>110.586388</c:v>
                </c:pt>
                <c:pt idx="25">
                  <c:v>101.29407500000001</c:v>
                </c:pt>
                <c:pt idx="26">
                  <c:v>98.322884000000002</c:v>
                </c:pt>
                <c:pt idx="27">
                  <c:v>95.798423999999997</c:v>
                </c:pt>
                <c:pt idx="28">
                  <c:v>94.947083000000006</c:v>
                </c:pt>
                <c:pt idx="29">
                  <c:v>91.298134000000005</c:v>
                </c:pt>
                <c:pt idx="30">
                  <c:v>89.650368</c:v>
                </c:pt>
                <c:pt idx="31">
                  <c:v>89.641356999999999</c:v>
                </c:pt>
                <c:pt idx="32">
                  <c:v>87.024001999999996</c:v>
                </c:pt>
                <c:pt idx="33">
                  <c:v>82.360420000000005</c:v>
                </c:pt>
                <c:pt idx="34">
                  <c:v>80.713477999999995</c:v>
                </c:pt>
                <c:pt idx="35">
                  <c:v>75.822952000000001</c:v>
                </c:pt>
                <c:pt idx="36">
                  <c:v>74.231453000000002</c:v>
                </c:pt>
                <c:pt idx="37">
                  <c:v>72.896133000000006</c:v>
                </c:pt>
                <c:pt idx="38">
                  <c:v>72.888205999999997</c:v>
                </c:pt>
                <c:pt idx="39">
                  <c:v>72.335776999999993</c:v>
                </c:pt>
                <c:pt idx="40">
                  <c:v>71.507996000000006</c:v>
                </c:pt>
                <c:pt idx="41">
                  <c:v>69.459609999999998</c:v>
                </c:pt>
                <c:pt idx="42">
                  <c:v>69.451819999999998</c:v>
                </c:pt>
                <c:pt idx="43">
                  <c:v>67.740440000000007</c:v>
                </c:pt>
                <c:pt idx="44">
                  <c:v>66.531959999999998</c:v>
                </c:pt>
                <c:pt idx="45">
                  <c:v>66.524544000000006</c:v>
                </c:pt>
              </c:numCache>
            </c:numRef>
          </c:val>
        </c:ser>
        <c:ser>
          <c:idx val="0"/>
          <c:order val="4"/>
          <c:tx>
            <c:strRef>
              <c:f>'Figure 3'!$AK$8</c:f>
              <c:strCache>
                <c:ptCount val="1"/>
                <c:pt idx="0">
                  <c:v>combined cycle</c:v>
                </c:pt>
              </c:strCache>
            </c:strRef>
          </c:tx>
          <c:spPr>
            <a:solidFill>
              <a:srgbClr val="0096D7"/>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3'!$AK$9:$AK$54</c:f>
              <c:numCache>
                <c:formatCode>#,##0</c:formatCode>
                <c:ptCount val="46"/>
                <c:pt idx="0">
                  <c:v>171.42245199999999</c:v>
                </c:pt>
                <c:pt idx="1">
                  <c:v>178.82054099999999</c:v>
                </c:pt>
                <c:pt idx="2">
                  <c:v>182.730524</c:v>
                </c:pt>
                <c:pt idx="3">
                  <c:v>186.88772399999999</c:v>
                </c:pt>
                <c:pt idx="4">
                  <c:v>196.77803399999999</c:v>
                </c:pt>
                <c:pt idx="5">
                  <c:v>202.55103099999999</c:v>
                </c:pt>
                <c:pt idx="6">
                  <c:v>210.39062699999999</c:v>
                </c:pt>
                <c:pt idx="7">
                  <c:v>216.890242</c:v>
                </c:pt>
                <c:pt idx="8">
                  <c:v>219.70604500000002</c:v>
                </c:pt>
                <c:pt idx="9">
                  <c:v>227.60905499999998</c:v>
                </c:pt>
                <c:pt idx="10">
                  <c:v>231.01982699999999</c:v>
                </c:pt>
                <c:pt idx="11">
                  <c:v>235.350819</c:v>
                </c:pt>
                <c:pt idx="12">
                  <c:v>243.08822600000002</c:v>
                </c:pt>
                <c:pt idx="13">
                  <c:v>259.704139</c:v>
                </c:pt>
                <c:pt idx="14">
                  <c:v>264.37524400000001</c:v>
                </c:pt>
                <c:pt idx="15">
                  <c:v>268.70256000000001</c:v>
                </c:pt>
                <c:pt idx="16">
                  <c:v>271.69772399999999</c:v>
                </c:pt>
                <c:pt idx="17">
                  <c:v>279.04771800000003</c:v>
                </c:pt>
                <c:pt idx="18">
                  <c:v>282.03414900000001</c:v>
                </c:pt>
                <c:pt idx="19">
                  <c:v>279.10272199999997</c:v>
                </c:pt>
                <c:pt idx="20">
                  <c:v>279.25723199999999</c:v>
                </c:pt>
                <c:pt idx="21">
                  <c:v>279.25723199999999</c:v>
                </c:pt>
                <c:pt idx="22">
                  <c:v>278.61440999999996</c:v>
                </c:pt>
                <c:pt idx="23">
                  <c:v>280.04244899999998</c:v>
                </c:pt>
                <c:pt idx="24">
                  <c:v>280.74176</c:v>
                </c:pt>
                <c:pt idx="25">
                  <c:v>281.23743400000001</c:v>
                </c:pt>
                <c:pt idx="26">
                  <c:v>281.95444500000002</c:v>
                </c:pt>
                <c:pt idx="27">
                  <c:v>281.06211100000002</c:v>
                </c:pt>
                <c:pt idx="28">
                  <c:v>281.92810800000001</c:v>
                </c:pt>
                <c:pt idx="29">
                  <c:v>283.78351600000002</c:v>
                </c:pt>
                <c:pt idx="30">
                  <c:v>284.83441900000003</c:v>
                </c:pt>
                <c:pt idx="31">
                  <c:v>285.02475700000002</c:v>
                </c:pt>
                <c:pt idx="32">
                  <c:v>285.695717</c:v>
                </c:pt>
                <c:pt idx="33">
                  <c:v>286.54077899999999</c:v>
                </c:pt>
                <c:pt idx="34">
                  <c:v>286.68537099999998</c:v>
                </c:pt>
                <c:pt idx="35">
                  <c:v>287.46582799999999</c:v>
                </c:pt>
                <c:pt idx="36">
                  <c:v>288.93418100000002</c:v>
                </c:pt>
                <c:pt idx="37">
                  <c:v>288.444771</c:v>
                </c:pt>
                <c:pt idx="38">
                  <c:v>289.33795900000001</c:v>
                </c:pt>
                <c:pt idx="39">
                  <c:v>289.77253000000002</c:v>
                </c:pt>
                <c:pt idx="40">
                  <c:v>290.78247800000003</c:v>
                </c:pt>
                <c:pt idx="41">
                  <c:v>291.93866700000001</c:v>
                </c:pt>
                <c:pt idx="42">
                  <c:v>293.107552</c:v>
                </c:pt>
                <c:pt idx="43">
                  <c:v>294.61563899999999</c:v>
                </c:pt>
                <c:pt idx="44">
                  <c:v>293.71625499999999</c:v>
                </c:pt>
                <c:pt idx="45">
                  <c:v>295.218819</c:v>
                </c:pt>
              </c:numCache>
            </c:numRef>
          </c:val>
        </c:ser>
        <c:ser>
          <c:idx val="2"/>
          <c:order val="5"/>
          <c:tx>
            <c:strRef>
              <c:f>'Figure 3'!$AL$8</c:f>
              <c:strCache>
                <c:ptCount val="1"/>
                <c:pt idx="0">
                  <c:v>combustion turbne</c:v>
                </c:pt>
              </c:strCache>
            </c:strRef>
          </c:tx>
          <c:spPr>
            <a:solidFill>
              <a:srgbClr val="0096D7">
                <a:lumMod val="75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3'!$AL$9:$AL$54</c:f>
              <c:numCache>
                <c:formatCode>#,##0</c:formatCode>
                <c:ptCount val="46"/>
                <c:pt idx="0">
                  <c:v>128.200885</c:v>
                </c:pt>
                <c:pt idx="1">
                  <c:v>128.890388</c:v>
                </c:pt>
                <c:pt idx="2">
                  <c:v>130.59412800000001</c:v>
                </c:pt>
                <c:pt idx="3">
                  <c:v>133.27382600000001</c:v>
                </c:pt>
                <c:pt idx="4">
                  <c:v>135.99848300000002</c:v>
                </c:pt>
                <c:pt idx="5">
                  <c:v>137.023439</c:v>
                </c:pt>
                <c:pt idx="6">
                  <c:v>138.54094900000001</c:v>
                </c:pt>
                <c:pt idx="7">
                  <c:v>139.60763699999998</c:v>
                </c:pt>
                <c:pt idx="8">
                  <c:v>142.346834</c:v>
                </c:pt>
                <c:pt idx="9">
                  <c:v>142.382936</c:v>
                </c:pt>
                <c:pt idx="10">
                  <c:v>140.33453800000001</c:v>
                </c:pt>
                <c:pt idx="11">
                  <c:v>143.11694600000001</c:v>
                </c:pt>
                <c:pt idx="12">
                  <c:v>141.63283300000001</c:v>
                </c:pt>
                <c:pt idx="13">
                  <c:v>142.50205600000001</c:v>
                </c:pt>
                <c:pt idx="14">
                  <c:v>143.67114600000002</c:v>
                </c:pt>
                <c:pt idx="15">
                  <c:v>143.26785700000002</c:v>
                </c:pt>
                <c:pt idx="16">
                  <c:v>145.69833800000001</c:v>
                </c:pt>
                <c:pt idx="17">
                  <c:v>146.358327</c:v>
                </c:pt>
                <c:pt idx="18">
                  <c:v>150.275747</c:v>
                </c:pt>
                <c:pt idx="19">
                  <c:v>155.767369</c:v>
                </c:pt>
                <c:pt idx="20">
                  <c:v>163.079488</c:v>
                </c:pt>
                <c:pt idx="21">
                  <c:v>171.87195300000002</c:v>
                </c:pt>
                <c:pt idx="22">
                  <c:v>182.91077200000001</c:v>
                </c:pt>
                <c:pt idx="23">
                  <c:v>197.48016900000002</c:v>
                </c:pt>
                <c:pt idx="24">
                  <c:v>210.54623900000001</c:v>
                </c:pt>
                <c:pt idx="25">
                  <c:v>215.89339200000001</c:v>
                </c:pt>
                <c:pt idx="26">
                  <c:v>219.29335500000002</c:v>
                </c:pt>
                <c:pt idx="27">
                  <c:v>223.1601</c:v>
                </c:pt>
                <c:pt idx="28">
                  <c:v>229.81812000000002</c:v>
                </c:pt>
                <c:pt idx="29">
                  <c:v>232.36659700000001</c:v>
                </c:pt>
                <c:pt idx="30">
                  <c:v>234.73529600000001</c:v>
                </c:pt>
                <c:pt idx="31">
                  <c:v>237.968312</c:v>
                </c:pt>
                <c:pt idx="32">
                  <c:v>240.59396900000002</c:v>
                </c:pt>
                <c:pt idx="33">
                  <c:v>245.03281100000001</c:v>
                </c:pt>
                <c:pt idx="34">
                  <c:v>249.368291</c:v>
                </c:pt>
                <c:pt idx="35">
                  <c:v>252.653783</c:v>
                </c:pt>
                <c:pt idx="36">
                  <c:v>255.552831</c:v>
                </c:pt>
                <c:pt idx="37">
                  <c:v>259.376104</c:v>
                </c:pt>
                <c:pt idx="38">
                  <c:v>264.39014200000003</c:v>
                </c:pt>
                <c:pt idx="39">
                  <c:v>268.81357300000002</c:v>
                </c:pt>
                <c:pt idx="40">
                  <c:v>273.31958500000002</c:v>
                </c:pt>
                <c:pt idx="41">
                  <c:v>279.19122800000002</c:v>
                </c:pt>
                <c:pt idx="42">
                  <c:v>283.59540300000003</c:v>
                </c:pt>
                <c:pt idx="43">
                  <c:v>288.97296599999999</c:v>
                </c:pt>
                <c:pt idx="44">
                  <c:v>295.70679200000001</c:v>
                </c:pt>
                <c:pt idx="45">
                  <c:v>298.70798200000002</c:v>
                </c:pt>
              </c:numCache>
            </c:numRef>
          </c:val>
        </c:ser>
        <c:ser>
          <c:idx val="6"/>
          <c:order val="6"/>
          <c:tx>
            <c:strRef>
              <c:f>'Figure 3'!$AP$8</c:f>
              <c:strCache>
                <c:ptCount val="1"/>
                <c:pt idx="0">
                  <c:v>wind</c:v>
                </c:pt>
              </c:strCache>
            </c:strRef>
          </c:tx>
          <c:spPr>
            <a:solidFill>
              <a:srgbClr val="5D9732"/>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3'!$AP$9:$AP$54</c:f>
              <c:numCache>
                <c:formatCode>General</c:formatCode>
                <c:ptCount val="46"/>
                <c:pt idx="0">
                  <c:v>8.8077420000000011</c:v>
                </c:pt>
                <c:pt idx="1">
                  <c:v>11.416447999999999</c:v>
                </c:pt>
                <c:pt idx="2">
                  <c:v>16.630904000000001</c:v>
                </c:pt>
                <c:pt idx="3">
                  <c:v>24.939091999999999</c:v>
                </c:pt>
                <c:pt idx="4">
                  <c:v>35.117735000000003</c:v>
                </c:pt>
                <c:pt idx="5">
                  <c:v>39.740928999999994</c:v>
                </c:pt>
                <c:pt idx="6">
                  <c:v>46.508102999999998</c:v>
                </c:pt>
                <c:pt idx="7">
                  <c:v>59.525492</c:v>
                </c:pt>
                <c:pt idx="8">
                  <c:v>60.687455999999997</c:v>
                </c:pt>
                <c:pt idx="9">
                  <c:v>65.590424999999996</c:v>
                </c:pt>
                <c:pt idx="10">
                  <c:v>73.406181000000004</c:v>
                </c:pt>
                <c:pt idx="11">
                  <c:v>82.117987999999997</c:v>
                </c:pt>
                <c:pt idx="12">
                  <c:v>88.146139000000005</c:v>
                </c:pt>
                <c:pt idx="13">
                  <c:v>95.004573000000008</c:v>
                </c:pt>
                <c:pt idx="14">
                  <c:v>104.11983000000001</c:v>
                </c:pt>
                <c:pt idx="15">
                  <c:v>118.22991400000001</c:v>
                </c:pt>
                <c:pt idx="16">
                  <c:v>132.91310200000001</c:v>
                </c:pt>
                <c:pt idx="17">
                  <c:v>145.045908</c:v>
                </c:pt>
                <c:pt idx="18">
                  <c:v>149.741941</c:v>
                </c:pt>
                <c:pt idx="19">
                  <c:v>155.55862000000002</c:v>
                </c:pt>
                <c:pt idx="20">
                  <c:v>171.41390299999998</c:v>
                </c:pt>
                <c:pt idx="21">
                  <c:v>191.078138</c:v>
                </c:pt>
                <c:pt idx="22">
                  <c:v>215.83131999999998</c:v>
                </c:pt>
                <c:pt idx="23">
                  <c:v>247.744889</c:v>
                </c:pt>
                <c:pt idx="24">
                  <c:v>286.36094600000001</c:v>
                </c:pt>
                <c:pt idx="25">
                  <c:v>311.65091200000001</c:v>
                </c:pt>
                <c:pt idx="26">
                  <c:v>324.47089599999998</c:v>
                </c:pt>
                <c:pt idx="27">
                  <c:v>332.114487</c:v>
                </c:pt>
                <c:pt idx="28">
                  <c:v>337.69658500000003</c:v>
                </c:pt>
                <c:pt idx="29">
                  <c:v>343.45831399999997</c:v>
                </c:pt>
                <c:pt idx="30">
                  <c:v>352.35016000000002</c:v>
                </c:pt>
                <c:pt idx="31">
                  <c:v>354.90053699999999</c:v>
                </c:pt>
                <c:pt idx="32">
                  <c:v>356.354311</c:v>
                </c:pt>
                <c:pt idx="33">
                  <c:v>356.75867599999998</c:v>
                </c:pt>
                <c:pt idx="34">
                  <c:v>359.73731599999996</c:v>
                </c:pt>
                <c:pt idx="35">
                  <c:v>360.704768</c:v>
                </c:pt>
                <c:pt idx="36">
                  <c:v>362.12419</c:v>
                </c:pt>
                <c:pt idx="37">
                  <c:v>362.70870600000001</c:v>
                </c:pt>
                <c:pt idx="38">
                  <c:v>362.99915599999997</c:v>
                </c:pt>
                <c:pt idx="39">
                  <c:v>364.73586599999999</c:v>
                </c:pt>
                <c:pt idx="40">
                  <c:v>365.92970700000001</c:v>
                </c:pt>
                <c:pt idx="41">
                  <c:v>368.551423</c:v>
                </c:pt>
                <c:pt idx="42">
                  <c:v>371.82818199999997</c:v>
                </c:pt>
                <c:pt idx="43">
                  <c:v>375.92424199999999</c:v>
                </c:pt>
                <c:pt idx="44">
                  <c:v>381.04507000000001</c:v>
                </c:pt>
                <c:pt idx="45">
                  <c:v>382.50633900000003</c:v>
                </c:pt>
              </c:numCache>
            </c:numRef>
          </c:val>
        </c:ser>
        <c:ser>
          <c:idx val="7"/>
          <c:order val="7"/>
          <c:tx>
            <c:strRef>
              <c:f>'Figure 3'!$AQ$8</c:f>
              <c:strCache>
                <c:ptCount val="1"/>
                <c:pt idx="0">
                  <c:v>solar, power sector</c:v>
                </c:pt>
              </c:strCache>
            </c:strRef>
          </c:tx>
          <c:spPr>
            <a:solidFill>
              <a:srgbClr val="FFC702"/>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3'!$AQ$9:$AQ$54</c:f>
              <c:numCache>
                <c:formatCode>General</c:formatCode>
                <c:ptCount val="46"/>
                <c:pt idx="0">
                  <c:v>0.42460000000000003</c:v>
                </c:pt>
                <c:pt idx="1">
                  <c:v>0.4269</c:v>
                </c:pt>
                <c:pt idx="2">
                  <c:v>0.50440000000000007</c:v>
                </c:pt>
                <c:pt idx="3">
                  <c:v>0.53129999999999999</c:v>
                </c:pt>
                <c:pt idx="4">
                  <c:v>0.61899999999999999</c:v>
                </c:pt>
                <c:pt idx="5">
                  <c:v>0.82110400000000006</c:v>
                </c:pt>
                <c:pt idx="6">
                  <c:v>1.5436099999999999</c:v>
                </c:pt>
                <c:pt idx="7">
                  <c:v>3.0991559999999998</c:v>
                </c:pt>
                <c:pt idx="8">
                  <c:v>6.5254370000000002</c:v>
                </c:pt>
                <c:pt idx="9">
                  <c:v>10.229217</c:v>
                </c:pt>
                <c:pt idx="10">
                  <c:v>13.625399</c:v>
                </c:pt>
                <c:pt idx="11">
                  <c:v>21.113310999999999</c:v>
                </c:pt>
                <c:pt idx="12">
                  <c:v>26.210259999999998</c:v>
                </c:pt>
                <c:pt idx="13">
                  <c:v>31.00534</c:v>
                </c:pt>
                <c:pt idx="14">
                  <c:v>36.332734000000002</c:v>
                </c:pt>
                <c:pt idx="15">
                  <c:v>46.654161000000002</c:v>
                </c:pt>
                <c:pt idx="16">
                  <c:v>60.064468999999995</c:v>
                </c:pt>
                <c:pt idx="17">
                  <c:v>76.461224000000001</c:v>
                </c:pt>
                <c:pt idx="18">
                  <c:v>104.603863</c:v>
                </c:pt>
                <c:pt idx="19">
                  <c:v>139.78219999999999</c:v>
                </c:pt>
                <c:pt idx="20">
                  <c:v>183.755101</c:v>
                </c:pt>
                <c:pt idx="21">
                  <c:v>238.72121099999998</c:v>
                </c:pt>
                <c:pt idx="22">
                  <c:v>307.42418300000003</c:v>
                </c:pt>
                <c:pt idx="23">
                  <c:v>352.81837899999999</c:v>
                </c:pt>
                <c:pt idx="24">
                  <c:v>361.47404900000004</c:v>
                </c:pt>
                <c:pt idx="25">
                  <c:v>376.83302700000002</c:v>
                </c:pt>
                <c:pt idx="26">
                  <c:v>413.00838100000004</c:v>
                </c:pt>
                <c:pt idx="27">
                  <c:v>433.56981300000001</c:v>
                </c:pt>
                <c:pt idx="28">
                  <c:v>476.40489600000001</c:v>
                </c:pt>
                <c:pt idx="29">
                  <c:v>510.37819300000001</c:v>
                </c:pt>
                <c:pt idx="30">
                  <c:v>540.82918200000006</c:v>
                </c:pt>
                <c:pt idx="31">
                  <c:v>557.41090800000006</c:v>
                </c:pt>
                <c:pt idx="32">
                  <c:v>566.07460400000002</c:v>
                </c:pt>
                <c:pt idx="33">
                  <c:v>573.04768799999999</c:v>
                </c:pt>
                <c:pt idx="34">
                  <c:v>585.29182900000001</c:v>
                </c:pt>
                <c:pt idx="35">
                  <c:v>601.46358199999997</c:v>
                </c:pt>
                <c:pt idx="36">
                  <c:v>622.69960400000002</c:v>
                </c:pt>
                <c:pt idx="37">
                  <c:v>634.87679000000003</c:v>
                </c:pt>
                <c:pt idx="38">
                  <c:v>648.07106399999998</c:v>
                </c:pt>
                <c:pt idx="39">
                  <c:v>664.67287099999999</c:v>
                </c:pt>
                <c:pt idx="40">
                  <c:v>684.91072500000007</c:v>
                </c:pt>
                <c:pt idx="41">
                  <c:v>706.59474599999999</c:v>
                </c:pt>
                <c:pt idx="42">
                  <c:v>727.99843299999998</c:v>
                </c:pt>
                <c:pt idx="43">
                  <c:v>748.72926800000005</c:v>
                </c:pt>
                <c:pt idx="44">
                  <c:v>766.83626200000003</c:v>
                </c:pt>
                <c:pt idx="45">
                  <c:v>778.70869900000002</c:v>
                </c:pt>
              </c:numCache>
            </c:numRef>
          </c:val>
        </c:ser>
        <c:ser>
          <c:idx val="8"/>
          <c:order val="8"/>
          <c:tx>
            <c:strRef>
              <c:f>'Figure 3'!$AR$8</c:f>
              <c:strCache>
                <c:ptCount val="1"/>
                <c:pt idx="0">
                  <c:v>solar, end-use</c:v>
                </c:pt>
              </c:strCache>
            </c:strRef>
          </c:tx>
          <c:spPr>
            <a:solidFill>
              <a:srgbClr val="FFC702">
                <a:lumMod val="75000"/>
              </a:srgbClr>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3'!$AR$9:$AR$54</c:f>
              <c:numCache>
                <c:formatCode>General</c:formatCode>
                <c:ptCount val="46"/>
                <c:pt idx="0">
                  <c:v>0.18501899999999999</c:v>
                </c:pt>
                <c:pt idx="1">
                  <c:v>0.37806800000000002</c:v>
                </c:pt>
                <c:pt idx="2">
                  <c:v>0.53783300000000001</c:v>
                </c:pt>
                <c:pt idx="3">
                  <c:v>0.82563399999999998</c:v>
                </c:pt>
                <c:pt idx="4">
                  <c:v>1.148819</c:v>
                </c:pt>
                <c:pt idx="5">
                  <c:v>1.820168</c:v>
                </c:pt>
                <c:pt idx="6">
                  <c:v>2.85988</c:v>
                </c:pt>
                <c:pt idx="7">
                  <c:v>4.551126</c:v>
                </c:pt>
                <c:pt idx="8">
                  <c:v>6.4427810000000001</c:v>
                </c:pt>
                <c:pt idx="9">
                  <c:v>8.7250650000000007</c:v>
                </c:pt>
                <c:pt idx="10">
                  <c:v>11.722123</c:v>
                </c:pt>
                <c:pt idx="11">
                  <c:v>16.056273000000001</c:v>
                </c:pt>
                <c:pt idx="12">
                  <c:v>20.661676</c:v>
                </c:pt>
                <c:pt idx="13">
                  <c:v>25.144096000000001</c:v>
                </c:pt>
                <c:pt idx="14">
                  <c:v>30.181604</c:v>
                </c:pt>
                <c:pt idx="15">
                  <c:v>35.749732999999999</c:v>
                </c:pt>
                <c:pt idx="16">
                  <c:v>42.260956</c:v>
                </c:pt>
                <c:pt idx="17">
                  <c:v>48.597580000000001</c:v>
                </c:pt>
                <c:pt idx="18">
                  <c:v>55.381278999999999</c:v>
                </c:pt>
                <c:pt idx="19">
                  <c:v>61.660609999999998</c:v>
                </c:pt>
                <c:pt idx="20">
                  <c:v>67.411781000000005</c:v>
                </c:pt>
                <c:pt idx="21">
                  <c:v>72.457488999999995</c:v>
                </c:pt>
                <c:pt idx="22">
                  <c:v>77.211899000000003</c:v>
                </c:pt>
                <c:pt idx="23">
                  <c:v>81.638953999999998</c:v>
                </c:pt>
                <c:pt idx="24">
                  <c:v>87.887580999999997</c:v>
                </c:pt>
                <c:pt idx="25">
                  <c:v>93.052666000000002</c:v>
                </c:pt>
                <c:pt idx="26">
                  <c:v>98.432190000000006</c:v>
                </c:pt>
                <c:pt idx="27">
                  <c:v>103.837738</c:v>
                </c:pt>
                <c:pt idx="28">
                  <c:v>110.06023399999999</c:v>
                </c:pt>
                <c:pt idx="29">
                  <c:v>115.703087</c:v>
                </c:pt>
                <c:pt idx="30">
                  <c:v>121.043953</c:v>
                </c:pt>
                <c:pt idx="31">
                  <c:v>127.019447</c:v>
                </c:pt>
                <c:pt idx="32">
                  <c:v>132.64276100000001</c:v>
                </c:pt>
                <c:pt idx="33">
                  <c:v>138.81698600000001</c:v>
                </c:pt>
                <c:pt idx="34">
                  <c:v>144.60534699999999</c:v>
                </c:pt>
                <c:pt idx="35">
                  <c:v>151.071991</c:v>
                </c:pt>
                <c:pt idx="36">
                  <c:v>157.29600500000001</c:v>
                </c:pt>
                <c:pt idx="37">
                  <c:v>163.29531900000001</c:v>
                </c:pt>
                <c:pt idx="38">
                  <c:v>169.539841</c:v>
                </c:pt>
                <c:pt idx="39">
                  <c:v>176.06907699999999</c:v>
                </c:pt>
                <c:pt idx="40">
                  <c:v>182.99375900000001</c:v>
                </c:pt>
                <c:pt idx="41">
                  <c:v>190.95088200000001</c:v>
                </c:pt>
                <c:pt idx="42">
                  <c:v>198.22456399999999</c:v>
                </c:pt>
                <c:pt idx="43">
                  <c:v>205.771942</c:v>
                </c:pt>
                <c:pt idx="44">
                  <c:v>213.349197</c:v>
                </c:pt>
                <c:pt idx="45">
                  <c:v>221.01889</c:v>
                </c:pt>
              </c:numCache>
            </c:numRef>
          </c:val>
        </c:ser>
        <c:ser>
          <c:idx val="9"/>
          <c:order val="9"/>
          <c:tx>
            <c:strRef>
              <c:f>'Figure 3'!$AS$8</c:f>
              <c:strCache>
                <c:ptCount val="1"/>
                <c:pt idx="0">
                  <c:v>battery storage</c:v>
                </c:pt>
              </c:strCache>
            </c:strRef>
          </c:tx>
          <c:spPr>
            <a:solidFill>
              <a:srgbClr val="7C6D9B"/>
            </a:solidFill>
            <a:ln>
              <a:noFill/>
            </a:ln>
            <a:effectLst/>
          </c:spPr>
          <c:cat>
            <c:strRef>
              <c:f>'Figure 3'!$B$9:$B$54</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'Figure 3'!$AS$9:$AS$54</c:f>
              <c:numCache>
                <c:formatCode>General</c:formatCode>
                <c:ptCount val="46"/>
                <c:pt idx="0">
                  <c:v>0</c:v>
                </c:pt>
                <c:pt idx="1">
                  <c:v>0</c:v>
                </c:pt>
                <c:pt idx="2">
                  <c:v>0</c:v>
                </c:pt>
                <c:pt idx="3">
                  <c:v>0</c:v>
                </c:pt>
                <c:pt idx="4">
                  <c:v>6.0000000000000001E-3</c:v>
                </c:pt>
                <c:pt idx="5">
                  <c:v>1.9E-2</c:v>
                </c:pt>
                <c:pt idx="6">
                  <c:v>3.5000000000000003E-2</c:v>
                </c:pt>
                <c:pt idx="7">
                  <c:v>7.5800000000000006E-2</c:v>
                </c:pt>
                <c:pt idx="8">
                  <c:v>0.1053</c:v>
                </c:pt>
                <c:pt idx="9">
                  <c:v>0.13250000000000001</c:v>
                </c:pt>
                <c:pt idx="10">
                  <c:v>0.2671</c:v>
                </c:pt>
                <c:pt idx="11">
                  <c:v>0.44340000000000002</c:v>
                </c:pt>
                <c:pt idx="12">
                  <c:v>0.5353</c:v>
                </c:pt>
                <c:pt idx="13">
                  <c:v>0.6794</c:v>
                </c:pt>
                <c:pt idx="14">
                  <c:v>0.7772</c:v>
                </c:pt>
                <c:pt idx="15">
                  <c:v>1.2108000000000001</c:v>
                </c:pt>
                <c:pt idx="16">
                  <c:v>2.6928000000000001</c:v>
                </c:pt>
                <c:pt idx="17">
                  <c:v>6.3204000000000002</c:v>
                </c:pt>
                <c:pt idx="18">
                  <c:v>10.750742000000001</c:v>
                </c:pt>
                <c:pt idx="19">
                  <c:v>16.288675000000001</c:v>
                </c:pt>
                <c:pt idx="20">
                  <c:v>21.097677000000001</c:v>
                </c:pt>
                <c:pt idx="21">
                  <c:v>24.057661</c:v>
                </c:pt>
                <c:pt idx="22">
                  <c:v>30.287835999999999</c:v>
                </c:pt>
                <c:pt idx="23">
                  <c:v>38.075553999999997</c:v>
                </c:pt>
                <c:pt idx="24">
                  <c:v>47.810203999999999</c:v>
                </c:pt>
                <c:pt idx="25">
                  <c:v>59.978499999999997</c:v>
                </c:pt>
                <c:pt idx="26">
                  <c:v>75.188896</c:v>
                </c:pt>
                <c:pt idx="27">
                  <c:v>93.985389999999995</c:v>
                </c:pt>
                <c:pt idx="28">
                  <c:v>111.895447</c:v>
                </c:pt>
                <c:pt idx="29">
                  <c:v>126.140266</c:v>
                </c:pt>
                <c:pt idx="30">
                  <c:v>136.21945199999999</c:v>
                </c:pt>
                <c:pt idx="31">
                  <c:v>152.03839099999999</c:v>
                </c:pt>
                <c:pt idx="32">
                  <c:v>165.77844200000001</c:v>
                </c:pt>
                <c:pt idx="33">
                  <c:v>173.035202</c:v>
                </c:pt>
                <c:pt idx="34">
                  <c:v>182.225967</c:v>
                </c:pt>
                <c:pt idx="35">
                  <c:v>191.41037</c:v>
                </c:pt>
                <c:pt idx="36">
                  <c:v>198.93864400000001</c:v>
                </c:pt>
                <c:pt idx="37">
                  <c:v>213.56890899999999</c:v>
                </c:pt>
                <c:pt idx="38">
                  <c:v>227.45161400000001</c:v>
                </c:pt>
                <c:pt idx="39">
                  <c:v>233.59921299999999</c:v>
                </c:pt>
                <c:pt idx="40">
                  <c:v>238.189346</c:v>
                </c:pt>
                <c:pt idx="41">
                  <c:v>244.03100599999999</c:v>
                </c:pt>
                <c:pt idx="42">
                  <c:v>251.36547899999999</c:v>
                </c:pt>
                <c:pt idx="43">
                  <c:v>257.463348</c:v>
                </c:pt>
                <c:pt idx="44">
                  <c:v>266.31607100000002</c:v>
                </c:pt>
                <c:pt idx="45">
                  <c:v>278.49044800000001</c:v>
                </c:pt>
              </c:numCache>
            </c:numRef>
          </c:val>
        </c:ser>
        <c:dLbls>
          <c:showLegendKey val="0"/>
          <c:showVal val="0"/>
          <c:showCatName val="0"/>
          <c:showSerName val="0"/>
          <c:showPercent val="0"/>
          <c:showBubbleSize val="0"/>
        </c:dLbls>
        <c:axId val="-1627068768"/>
        <c:axId val="-1627068224"/>
      </c:areaChart>
      <c:catAx>
        <c:axId val="-162706876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27068224"/>
        <c:crosses val="autoZero"/>
        <c:auto val="1"/>
        <c:lblAlgn val="ctr"/>
        <c:lblOffset val="100"/>
        <c:tickLblSkip val="15"/>
        <c:tickMarkSkip val="15"/>
        <c:noMultiLvlLbl val="0"/>
      </c:catAx>
      <c:valAx>
        <c:axId val="-1627068224"/>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7068768"/>
        <c:crossesAt val="18"/>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0.14486</cdr:x>
      <cdr:y>0.16021</cdr:y>
    </cdr:from>
    <cdr:to>
      <cdr:x>0.39104</cdr:x>
      <cdr:y>0.29451</cdr:y>
    </cdr:to>
    <cdr:sp macro="" textlink="">
      <cdr:nvSpPr>
        <cdr:cNvPr id="5" name="TextBox 1"/>
        <cdr:cNvSpPr txBox="1"/>
      </cdr:nvSpPr>
      <cdr:spPr bwMode="auto">
        <a:xfrm xmlns:a="http://schemas.openxmlformats.org/drawingml/2006/main">
          <a:off x="542149" y="444795"/>
          <a:ext cx="921317" cy="3728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2022</a:t>
          </a:r>
          <a:endParaRPr lang="en-US" sz="1200" b="0" i="0" dirty="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a:solidFill>
                <a:schemeClr val="tx1"/>
              </a:solidFill>
              <a:latin typeface="Arial" panose="020B0604020202020204" pitchFamily="34" charset="0"/>
              <a:ea typeface="Times New Roman" charset="0"/>
              <a:cs typeface="Arial" panose="020B0604020202020204" pitchFamily="34" charset="0"/>
            </a:rPr>
            <a:t>    </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sz="1200" b="0" i="0" dirty="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cdr:x>
      <cdr:y>0.00661</cdr:y>
    </cdr:from>
    <cdr:to>
      <cdr:x>0.62803</cdr:x>
      <cdr:y>0.19993</cdr:y>
    </cdr:to>
    <cdr:sp macro="" textlink="">
      <cdr:nvSpPr>
        <cdr:cNvPr id="4" name="TextBox 1"/>
        <cdr:cNvSpPr txBox="1"/>
      </cdr:nvSpPr>
      <cdr:spPr bwMode="auto">
        <a:xfrm xmlns:a="http://schemas.openxmlformats.org/drawingml/2006/main">
          <a:off x="0" y="22762"/>
          <a:ext cx="3071685" cy="6660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dirty="0" smtClean="0">
              <a:latin typeface="Arial" panose="020B0604020202020204" pitchFamily="34" charset="0"/>
              <a:ea typeface="Times New Roman" charset="0"/>
              <a:cs typeface="Arial" panose="020B0604020202020204" pitchFamily="34" charset="0"/>
            </a:rPr>
            <a:t>all sectors</a:t>
          </a:r>
          <a:endParaRPr lang="en-US" sz="1200" b="1" i="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algn="l" eaLnBrk="0" hangingPunct="0"/>
          <a:r>
            <a:rPr lang="en-US" i="0" baseline="0" dirty="0" smtClean="0">
              <a:solidFill>
                <a:sysClr val="windowText" lastClr="000000"/>
              </a:solidFill>
              <a:latin typeface="Arial" panose="020B0604020202020204" pitchFamily="34" charset="0"/>
              <a:ea typeface="Times New Roman" charset="0"/>
              <a:cs typeface="Arial" panose="020B0604020202020204" pitchFamily="34" charset="0"/>
            </a:rPr>
            <a:t>billion metric tons</a:t>
          </a:r>
          <a:endParaRPr lang="en-US" i="0" dirty="0" smtClean="0">
            <a:solidFill>
              <a:sysClr val="windowText" lastClr="000000"/>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0.25107</cdr:x>
      <cdr:y>0.17033</cdr:y>
    </cdr:from>
    <cdr:to>
      <cdr:x>0.63631</cdr:x>
      <cdr:y>0.3604</cdr:y>
    </cdr:to>
    <cdr:sp macro="" textlink="">
      <cdr:nvSpPr>
        <cdr:cNvPr id="6" name="TextBox 1"/>
        <cdr:cNvSpPr txBox="1"/>
      </cdr:nvSpPr>
      <cdr:spPr bwMode="auto">
        <a:xfrm xmlns:a="http://schemas.openxmlformats.org/drawingml/2006/main">
          <a:off x="808189" y="478940"/>
          <a:ext cx="1240103" cy="5344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2022</a:t>
          </a:r>
          <a:endParaRPr lang="en-US" sz="500" b="1"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cdr:x>
      <cdr:y>0</cdr:y>
    </cdr:from>
    <cdr:to>
      <cdr:x>0.71626</cdr:x>
      <cdr:y>0.15346</cdr:y>
    </cdr:to>
    <cdr:sp macro="" textlink="">
      <cdr:nvSpPr>
        <cdr:cNvPr id="3" name="TextBox 1"/>
        <cdr:cNvSpPr txBox="1">
          <a:spLocks xmlns:a="http://schemas.openxmlformats.org/drawingml/2006/main" noGrp="1"/>
        </cdr:cNvSpPr>
      </cdr:nvSpPr>
      <cdr:spPr bwMode="auto">
        <a:xfrm xmlns:a="http://schemas.openxmlformats.org/drawingml/2006/main">
          <a:off x="-479835" y="0"/>
          <a:ext cx="2994729" cy="424732"/>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27432" rIns="27432" bIns="27432" rtlCol="0" anchor="b" anchorCtr="0">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latin typeface="Arial" panose="020B0604020202020204" pitchFamily="34" charset="0"/>
              <a:cs typeface="Arial" panose="020B0604020202020204" pitchFamily="34" charset="0"/>
            </a:rPr>
            <a:t>residential </a:t>
          </a:r>
        </a:p>
        <a:p xmlns:a="http://schemas.openxmlformats.org/drawingml/2006/main">
          <a:pPr eaLnBrk="0" hangingPunct="0"/>
          <a:r>
            <a:rPr lang="en-US" dirty="0">
              <a:solidFill>
                <a:srgbClr val="000000"/>
              </a:solidFill>
              <a:latin typeface="Arial" panose="020B0604020202020204" pitchFamily="34" charset="0"/>
              <a:ea typeface="Times New Roman" charset="0"/>
              <a:cs typeface="Arial" panose="020B0604020202020204" pitchFamily="34" charset="0"/>
            </a:rPr>
            <a:t>gigawatts direct current</a:t>
          </a:r>
        </a:p>
      </cdr:txBody>
    </cdr:sp>
  </cdr:relSizeAnchor>
</c:userShapes>
</file>

<file path=ppt/drawings/drawing11.xml><?xml version="1.0" encoding="utf-8"?>
<c:userShapes xmlns:c="http://schemas.openxmlformats.org/drawingml/2006/chart">
  <cdr:relSizeAnchor xmlns:cdr="http://schemas.openxmlformats.org/drawingml/2006/chartDrawing">
    <cdr:from>
      <cdr:x>0.17308</cdr:x>
      <cdr:y>0.18838</cdr:y>
    </cdr:from>
    <cdr:to>
      <cdr:x>0.56966</cdr:x>
      <cdr:y>0.37738</cdr:y>
    </cdr:to>
    <cdr:sp macro="" textlink="">
      <cdr:nvSpPr>
        <cdr:cNvPr id="6" name="TextBox 1"/>
        <cdr:cNvSpPr txBox="1"/>
      </cdr:nvSpPr>
      <cdr:spPr bwMode="auto">
        <a:xfrm xmlns:a="http://schemas.openxmlformats.org/drawingml/2006/main">
          <a:off x="743854" y="551210"/>
          <a:ext cx="1704374" cy="5530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2022</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cdr:x>
      <cdr:y>3.41754E-7</cdr:y>
    </cdr:from>
    <cdr:to>
      <cdr:x>0.85998</cdr:x>
      <cdr:y>0.15969</cdr:y>
    </cdr:to>
    <cdr:sp macro="" textlink="">
      <cdr:nvSpPr>
        <cdr:cNvPr id="3" name="TextBox 1"/>
        <cdr:cNvSpPr txBox="1">
          <a:spLocks xmlns:a="http://schemas.openxmlformats.org/drawingml/2006/main" noGrp="1"/>
        </cdr:cNvSpPr>
      </cdr:nvSpPr>
      <cdr:spPr bwMode="auto">
        <a:xfrm xmlns:a="http://schemas.openxmlformats.org/drawingml/2006/main">
          <a:off x="0" y="1"/>
          <a:ext cx="3695919" cy="467276"/>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27432" rIns="27432" bIns="27432" rtlCol="0" anchor="b" anchorCtr="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dirty="0">
              <a:latin typeface="Arial" panose="020B0604020202020204" pitchFamily="34" charset="0"/>
              <a:cs typeface="Arial" panose="020B0604020202020204" pitchFamily="34" charset="0"/>
            </a:rPr>
            <a:t>commercial</a:t>
          </a:r>
        </a:p>
        <a:p xmlns:a="http://schemas.openxmlformats.org/drawingml/2006/main">
          <a:pPr algn="l" eaLnBrk="0" hangingPunct="0"/>
          <a:r>
            <a:rPr lang="en-US" dirty="0">
              <a:solidFill>
                <a:srgbClr val="000000"/>
              </a:solidFill>
              <a:latin typeface="Arial" panose="020B0604020202020204" pitchFamily="34" charset="0"/>
              <a:ea typeface="Times New Roman" charset="0"/>
              <a:cs typeface="Arial" panose="020B0604020202020204" pitchFamily="34" charset="0"/>
            </a:rPr>
            <a:t>gigawatts direct current</a:t>
          </a:r>
        </a:p>
      </cdr:txBody>
    </cdr:sp>
  </cdr:relSizeAnchor>
</c:userShapes>
</file>

<file path=ppt/drawings/drawing2.xml><?xml version="1.0" encoding="utf-8"?>
<c:userShapes xmlns:c="http://schemas.openxmlformats.org/drawingml/2006/chart">
  <cdr:relSizeAnchor xmlns:cdr="http://schemas.openxmlformats.org/drawingml/2006/chartDrawing">
    <cdr:from>
      <cdr:x>0.23744</cdr:x>
      <cdr:y>0.16499</cdr:y>
    </cdr:from>
    <cdr:to>
      <cdr:x>0.48362</cdr:x>
      <cdr:y>0.29929</cdr:y>
    </cdr:to>
    <cdr:sp macro="" textlink="">
      <cdr:nvSpPr>
        <cdr:cNvPr id="5" name="TextBox 1"/>
        <cdr:cNvSpPr txBox="1"/>
      </cdr:nvSpPr>
      <cdr:spPr bwMode="auto">
        <a:xfrm xmlns:a="http://schemas.openxmlformats.org/drawingml/2006/main">
          <a:off x="596452" y="400764"/>
          <a:ext cx="618398" cy="3262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2022</a:t>
          </a:r>
          <a:endParaRPr lang="en-US" sz="1200" b="0" i="0" dirty="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a:solidFill>
                <a:schemeClr val="tx1"/>
              </a:solidFill>
              <a:latin typeface="Arial" panose="020B0604020202020204" pitchFamily="34" charset="0"/>
              <a:ea typeface="Times New Roman" charset="0"/>
              <a:cs typeface="Arial" panose="020B0604020202020204" pitchFamily="34" charset="0"/>
            </a:rPr>
            <a:t>    </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sz="1200" b="0" i="0" dirty="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cdr:x>
      <cdr:y>0.0149</cdr:y>
    </cdr:from>
    <cdr:to>
      <cdr:x>0.41676</cdr:x>
      <cdr:y>0.14928</cdr:y>
    </cdr:to>
    <cdr:sp macro="" textlink="">
      <cdr:nvSpPr>
        <cdr:cNvPr id="4" name="TextBox 1"/>
        <cdr:cNvSpPr txBox="1"/>
      </cdr:nvSpPr>
      <cdr:spPr bwMode="auto">
        <a:xfrm xmlns:a="http://schemas.openxmlformats.org/drawingml/2006/main">
          <a:off x="0" y="51337"/>
          <a:ext cx="2038350" cy="4630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dirty="0" smtClean="0">
              <a:latin typeface="Arial" panose="020B0604020202020204" pitchFamily="34" charset="0"/>
              <a:ea typeface="Times New Roman" charset="0"/>
              <a:cs typeface="Arial" panose="020B0604020202020204" pitchFamily="34" charset="0"/>
            </a:rPr>
            <a:t>electricity</a:t>
          </a:r>
          <a:r>
            <a:rPr lang="en-US" sz="1200" b="1" baseline="0" dirty="0" smtClean="0">
              <a:latin typeface="Arial" panose="020B0604020202020204" pitchFamily="34" charset="0"/>
              <a:ea typeface="Times New Roman" charset="0"/>
              <a:cs typeface="Arial" panose="020B0604020202020204" pitchFamily="34" charset="0"/>
            </a:rPr>
            <a:t> sector</a:t>
          </a:r>
          <a:endParaRPr lang="en-US" sz="1200" b="1" i="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algn="l" eaLnBrk="0" hangingPunct="0"/>
          <a:r>
            <a:rPr lang="en-US" i="0" baseline="0" dirty="0" smtClean="0">
              <a:solidFill>
                <a:sysClr val="windowText" lastClr="000000"/>
              </a:solidFill>
              <a:latin typeface="Arial" panose="020B0604020202020204" pitchFamily="34" charset="0"/>
              <a:ea typeface="Times New Roman" charset="0"/>
              <a:cs typeface="Arial" panose="020B0604020202020204" pitchFamily="34" charset="0"/>
            </a:rPr>
            <a:t>billion metric tons</a:t>
          </a:r>
          <a:endParaRPr lang="en-US" i="0" dirty="0" smtClean="0">
            <a:solidFill>
              <a:sysClr val="windowText" lastClr="000000"/>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0.24326</cdr:x>
      <cdr:y>0.04613</cdr:y>
    </cdr:from>
    <cdr:to>
      <cdr:x>0.93396</cdr:x>
      <cdr:y>0.167</cdr:y>
    </cdr:to>
    <cdr:sp macro="" textlink="">
      <cdr:nvSpPr>
        <cdr:cNvPr id="2" name="TextBox 1"/>
        <cdr:cNvSpPr txBox="1"/>
      </cdr:nvSpPr>
      <cdr:spPr bwMode="auto">
        <a:xfrm xmlns:a="http://schemas.openxmlformats.org/drawingml/2006/main">
          <a:off x="447619" y="126549"/>
          <a:ext cx="1270932" cy="3315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         </a:t>
          </a:r>
          <a:r>
            <a:rPr lang="en-US" b="1" i="0" dirty="0" smtClean="0">
              <a:solidFill>
                <a:schemeClr val="tx1"/>
              </a:solidFill>
              <a:latin typeface="Arial" panose="020B0604020202020204" pitchFamily="34" charset="0"/>
              <a:ea typeface="Times New Roman" charset="0"/>
              <a:cs typeface="Arial" panose="020B0604020202020204" pitchFamily="34" charset="0"/>
            </a:rPr>
            <a:t>2022</a:t>
          </a:r>
          <a:endParaRPr lang="en-US" b="0"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history</a:t>
          </a:r>
          <a:r>
            <a:rPr lang="en-US"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b="0" i="0" dirty="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0.24042</cdr:x>
      <cdr:y>0.05917</cdr:y>
    </cdr:from>
    <cdr:to>
      <cdr:x>0.89239</cdr:x>
      <cdr:y>0.19942</cdr:y>
    </cdr:to>
    <cdr:sp macro="" textlink="">
      <cdr:nvSpPr>
        <cdr:cNvPr id="2" name="TextBox 1"/>
        <cdr:cNvSpPr txBox="1"/>
      </cdr:nvSpPr>
      <cdr:spPr bwMode="auto">
        <a:xfrm xmlns:a="http://schemas.openxmlformats.org/drawingml/2006/main">
          <a:off x="461658" y="162322"/>
          <a:ext cx="1251946" cy="3847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         </a:t>
          </a:r>
          <a:r>
            <a:rPr lang="en-US" b="1" i="0" dirty="0" smtClean="0">
              <a:solidFill>
                <a:schemeClr val="tx1"/>
              </a:solidFill>
              <a:latin typeface="Arial" panose="020B0604020202020204" pitchFamily="34" charset="0"/>
              <a:ea typeface="Times New Roman" charset="0"/>
              <a:cs typeface="Arial" panose="020B0604020202020204" pitchFamily="34" charset="0"/>
            </a:rPr>
            <a:t>2022</a:t>
          </a:r>
          <a:endParaRPr lang="en-US" b="0"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history</a:t>
          </a:r>
          <a:r>
            <a:rPr lang="en-US"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b="0" i="0" dirty="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0.14204</cdr:x>
      <cdr:y>0.03336</cdr:y>
    </cdr:from>
    <cdr:to>
      <cdr:x>0.85796</cdr:x>
      <cdr:y>0.20166</cdr:y>
    </cdr:to>
    <cdr:sp macro="" textlink="">
      <cdr:nvSpPr>
        <cdr:cNvPr id="5" name="TextBox 1"/>
        <cdr:cNvSpPr txBox="1"/>
      </cdr:nvSpPr>
      <cdr:spPr bwMode="auto">
        <a:xfrm xmlns:a="http://schemas.openxmlformats.org/drawingml/2006/main">
          <a:off x="270962" y="82367"/>
          <a:ext cx="1365758" cy="4154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2022</a:t>
          </a:r>
          <a:endParaRPr lang="en-US" sz="1200" b="0" i="0" dirty="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a:solidFill>
                <a:schemeClr val="tx1"/>
              </a:solidFill>
              <a:latin typeface="Arial" panose="020B0604020202020204" pitchFamily="34" charset="0"/>
              <a:ea typeface="Times New Roman" charset="0"/>
              <a:cs typeface="Arial" panose="020B0604020202020204" pitchFamily="34" charset="0"/>
            </a:rPr>
            <a:t>    </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sz="1200" b="0" i="0" dirty="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0.16795</cdr:x>
      <cdr:y>0.02827</cdr:y>
    </cdr:from>
    <cdr:to>
      <cdr:x>0.76146</cdr:x>
      <cdr:y>0.19713</cdr:y>
    </cdr:to>
    <cdr:sp macro="" textlink="">
      <cdr:nvSpPr>
        <cdr:cNvPr id="5" name="TextBox 1"/>
        <cdr:cNvSpPr txBox="1"/>
      </cdr:nvSpPr>
      <cdr:spPr bwMode="auto">
        <a:xfrm xmlns:a="http://schemas.openxmlformats.org/drawingml/2006/main">
          <a:off x="386466" y="69552"/>
          <a:ext cx="1365758" cy="4154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2022</a:t>
          </a:r>
          <a:endParaRPr lang="en-US" sz="1200" b="0" i="0" dirty="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a:solidFill>
                <a:schemeClr val="tx1"/>
              </a:solidFill>
              <a:latin typeface="Arial" panose="020B0604020202020204" pitchFamily="34" charset="0"/>
              <a:ea typeface="Times New Roman" charset="0"/>
              <a:cs typeface="Arial" panose="020B0604020202020204" pitchFamily="34" charset="0"/>
            </a:rPr>
            <a:t>    </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sz="1200" b="0" i="0" dirty="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0.16413</cdr:x>
      <cdr:y>0.02061</cdr:y>
    </cdr:from>
    <cdr:to>
      <cdr:x>0.57814</cdr:x>
      <cdr:y>0.18842</cdr:y>
    </cdr:to>
    <cdr:sp macro="" textlink="">
      <cdr:nvSpPr>
        <cdr:cNvPr id="5" name="TextBox 1"/>
        <cdr:cNvSpPr txBox="1"/>
      </cdr:nvSpPr>
      <cdr:spPr bwMode="auto">
        <a:xfrm xmlns:a="http://schemas.openxmlformats.org/drawingml/2006/main">
          <a:off x="541442" y="51025"/>
          <a:ext cx="1365760" cy="4155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2022</a:t>
          </a:r>
          <a:endParaRPr lang="en-US" sz="1200" b="0" i="0" dirty="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a:solidFill>
                <a:schemeClr val="tx1"/>
              </a:solidFill>
              <a:latin typeface="Arial" panose="020B0604020202020204" pitchFamily="34" charset="0"/>
              <a:ea typeface="Times New Roman" charset="0"/>
              <a:cs typeface="Arial" panose="020B0604020202020204" pitchFamily="34" charset="0"/>
            </a:rPr>
            <a:t>    </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sz="1200" b="0" i="0" dirty="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0.20889</cdr:x>
      <cdr:y>0.00566</cdr:y>
    </cdr:from>
    <cdr:to>
      <cdr:x>0.45507</cdr:x>
      <cdr:y>0.13996</cdr:y>
    </cdr:to>
    <cdr:sp macro="" textlink="">
      <cdr:nvSpPr>
        <cdr:cNvPr id="5" name="TextBox 1"/>
        <cdr:cNvSpPr txBox="1"/>
      </cdr:nvSpPr>
      <cdr:spPr bwMode="auto">
        <a:xfrm xmlns:a="http://schemas.openxmlformats.org/drawingml/2006/main">
          <a:off x="1528082" y="18127"/>
          <a:ext cx="1800856" cy="4298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2022</a:t>
          </a:r>
          <a:endParaRPr lang="en-US" sz="1200" b="0" i="0" dirty="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a:solidFill>
                <a:schemeClr val="tx1"/>
              </a:solidFill>
              <a:latin typeface="Arial" panose="020B0604020202020204" pitchFamily="34" charset="0"/>
              <a:ea typeface="Times New Roman" charset="0"/>
              <a:cs typeface="Arial" panose="020B0604020202020204" pitchFamily="34" charset="0"/>
            </a:rPr>
            <a:t>    </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sz="1200" b="0" i="0" dirty="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0.01313</cdr:x>
      <cdr:y>0.02244</cdr:y>
    </cdr:from>
    <cdr:to>
      <cdr:x>0.65897</cdr:x>
      <cdr:y>0.15808</cdr:y>
    </cdr:to>
    <cdr:sp macro="" textlink="">
      <cdr:nvSpPr>
        <cdr:cNvPr id="3" name="TextBox 1"/>
        <cdr:cNvSpPr txBox="1"/>
      </cdr:nvSpPr>
      <cdr:spPr bwMode="auto">
        <a:xfrm xmlns:a="http://schemas.openxmlformats.org/drawingml/2006/main">
          <a:off x="96021" y="82083"/>
          <a:ext cx="4724449" cy="4961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dirty="0" smtClean="0">
              <a:latin typeface="Arial" panose="020B0604020202020204" pitchFamily="34" charset="0"/>
              <a:ea typeface="Times New Roman" charset="0"/>
              <a:cs typeface="Arial" panose="020B0604020202020204" pitchFamily="34" charset="0"/>
            </a:rPr>
            <a:t>Electric vehicles</a:t>
          </a:r>
          <a:r>
            <a:rPr lang="en-US" sz="1200" b="1" baseline="0" dirty="0" smtClean="0">
              <a:latin typeface="Arial" panose="020B0604020202020204" pitchFamily="34" charset="0"/>
              <a:ea typeface="Times New Roman" charset="0"/>
              <a:cs typeface="Arial" panose="020B0604020202020204" pitchFamily="34" charset="0"/>
            </a:rPr>
            <a:t> share</a:t>
          </a:r>
          <a:r>
            <a:rPr lang="en-US" sz="1200" b="1" dirty="0" smtClean="0">
              <a:latin typeface="Arial" panose="020B0604020202020204" pitchFamily="34" charset="0"/>
              <a:ea typeface="Times New Roman" charset="0"/>
              <a:cs typeface="Arial" panose="020B0604020202020204" pitchFamily="34" charset="0"/>
            </a:rPr>
            <a:t> of light-duty vehicle sales</a:t>
          </a:r>
          <a:endParaRPr lang="en-US" sz="1200" b="1" i="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algn="l" eaLnBrk="0" hangingPunct="0"/>
          <a:r>
            <a:rPr lang="en-US" i="0" baseline="0" dirty="0" smtClean="0">
              <a:solidFill>
                <a:sysClr val="windowText" lastClr="000000"/>
              </a:solidFill>
              <a:latin typeface="Arial" panose="020B0604020202020204" pitchFamily="34" charset="0"/>
              <a:ea typeface="Times New Roman" charset="0"/>
              <a:cs typeface="Arial" panose="020B0604020202020204" pitchFamily="34" charset="0"/>
            </a:rPr>
            <a:t>percentage</a:t>
          </a:r>
          <a:endParaRPr lang="en-US" i="0" dirty="0" smtClean="0">
            <a:solidFill>
              <a:sysClr val="windowText" lastClr="000000"/>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0.20266</cdr:x>
      <cdr:y>0.16186</cdr:y>
    </cdr:from>
    <cdr:to>
      <cdr:x>0.44637</cdr:x>
      <cdr:y>0.31052</cdr:y>
    </cdr:to>
    <cdr:sp macro="" textlink="">
      <cdr:nvSpPr>
        <cdr:cNvPr id="4" name="TextBox 1"/>
        <cdr:cNvSpPr txBox="1"/>
      </cdr:nvSpPr>
      <cdr:spPr bwMode="auto">
        <a:xfrm xmlns:a="http://schemas.openxmlformats.org/drawingml/2006/main">
          <a:off x="1482476" y="592029"/>
          <a:ext cx="1782788" cy="5437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2022</a:t>
          </a:r>
          <a:endParaRPr lang="en-US" sz="1200" b="0" i="0" dirty="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a:solidFill>
                <a:schemeClr val="tx1"/>
              </a:solidFill>
              <a:latin typeface="Arial" panose="020B0604020202020204" pitchFamily="34" charset="0"/>
              <a:ea typeface="Times New Roman" charset="0"/>
              <a:cs typeface="Arial" panose="020B0604020202020204" pitchFamily="34" charset="0"/>
            </a:rPr>
            <a:t>    </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sz="1200" b="0" i="0" dirty="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19" tIns="45709" rIns="91419" bIns="4570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3/15/2023</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19" tIns="45709" rIns="91419" bIns="4570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3/15/2023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3</a:t>
            </a:fld>
            <a:endParaRPr lang="en-US" dirty="0"/>
          </a:p>
        </p:txBody>
      </p:sp>
    </p:spTree>
    <p:extLst>
      <p:ext uri="{BB962C8B-B14F-4D97-AF65-F5344CB8AC3E}">
        <p14:creationId xmlns:p14="http://schemas.microsoft.com/office/powerpoint/2010/main" val="281705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09" y="4770061"/>
            <a:ext cx="408557" cy="323292"/>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59" y="4687474"/>
            <a:ext cx="6044501" cy="478197"/>
          </a:xfrm>
          <a:prstGeom prst="rect">
            <a:avLst/>
          </a:prstGeom>
        </p:spPr>
      </p:pic>
      <p:sp>
        <p:nvSpPr>
          <p:cNvPr id="2" name="Title 1"/>
          <p:cNvSpPr>
            <a:spLocks noGrp="1"/>
          </p:cNvSpPr>
          <p:nvPr>
            <p:ph type="title" hasCustomPrompt="1"/>
          </p:nvPr>
        </p:nvSpPr>
        <p:spPr>
          <a:xfrm>
            <a:off x="920750" y="3099921"/>
            <a:ext cx="7382001" cy="830907"/>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1600" i="1">
                <a:solidFill>
                  <a:schemeClr val="tx1"/>
                </a:solidFill>
              </a:defRPr>
            </a:lvl1pPr>
          </a:lstStyle>
          <a:p>
            <a:pPr lvl="0"/>
            <a:r>
              <a:rPr lang="en-US" dirty="0" smtClean="0"/>
              <a:t>Audience</a:t>
            </a:r>
            <a:br>
              <a:rPr lang="en-US" dirty="0" smtClean="0"/>
            </a:br>
            <a:r>
              <a:rPr lang="en-US" dirty="0" smtClean="0"/>
              <a:t>Presenter, Title</a:t>
            </a:r>
            <a:br>
              <a:rPr lang="en-US" dirty="0" smtClean="0"/>
            </a:br>
            <a:r>
              <a:rPr lang="en-US" dirty="0" smtClean="0"/>
              <a:t>Month DD, YYYY  |  City, State</a:t>
            </a:r>
          </a:p>
        </p:txBody>
      </p:sp>
      <p:pic>
        <p:nvPicPr>
          <p:cNvPr id="27" name="Picture 26"/>
          <p:cNvPicPr>
            <a:picLocks noChangeAspect="1"/>
          </p:cNvPicPr>
          <p:nvPr userDrawn="1"/>
        </p:nvPicPr>
        <p:blipFill rotWithShape="1">
          <a:blip r:embed="rId4">
            <a:extLst>
              <a:ext uri="{28A0092B-C50C-407E-A947-70E740481C1C}">
                <a14:useLocalDpi xmlns:a14="http://schemas.microsoft.com/office/drawing/2010/main" val="0"/>
              </a:ext>
            </a:extLst>
          </a:blip>
          <a:srcRect t="3176" b="48100"/>
          <a:stretch/>
        </p:blipFill>
        <p:spPr>
          <a:xfrm>
            <a:off x="0" y="0"/>
            <a:ext cx="9140299" cy="2506134"/>
          </a:xfrm>
          <a:prstGeom prst="rect">
            <a:avLst/>
          </a:prstGeom>
        </p:spPr>
      </p:pic>
      <p:sp>
        <p:nvSpPr>
          <p:cNvPr id="29" name="Text Placeholder 3"/>
          <p:cNvSpPr>
            <a:spLocks noGrp="1"/>
          </p:cNvSpPr>
          <p:nvPr>
            <p:ph type="body" sz="quarter" idx="13" hasCustomPrompt="1"/>
          </p:nvPr>
        </p:nvSpPr>
        <p:spPr>
          <a:xfrm>
            <a:off x="914400" y="2146908"/>
            <a:ext cx="7388351" cy="890635"/>
          </a:xfrm>
          <a:prstGeom prst="rect">
            <a:avLst/>
          </a:prstGeom>
        </p:spPr>
        <p:txBody>
          <a:bodyPr/>
          <a:lstStyle>
            <a:lvl1pPr marL="0" indent="0">
              <a:buFontTx/>
              <a:buNone/>
              <a:defRPr sz="2800" baseline="0">
                <a:solidFill>
                  <a:schemeClr val="accent1"/>
                </a:solidFill>
                <a:latin typeface="+mj-lt"/>
              </a:defRPr>
            </a:lvl1pPr>
          </a:lstStyle>
          <a:p>
            <a:pPr lvl="0"/>
            <a:r>
              <a:rPr lang="en-US" dirty="0" smtClean="0"/>
              <a:t>Click to enter title: This can be up to two lines of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a:t>
            </a:r>
            <a:br>
              <a:rPr lang="en-US" dirty="0" smtClean="0"/>
            </a:br>
            <a:r>
              <a:rPr lang="en-US" dirty="0" smtClean="0"/>
              <a:t>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23"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4"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29"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31"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7"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8"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26"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7"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9"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0"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600" baseline="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685800" y="888999"/>
            <a:ext cx="8001000" cy="3757645"/>
          </a:xfrm>
          <a:prstGeom prst="rect">
            <a:avLst/>
          </a:prstGeom>
        </p:spPr>
        <p:txBody>
          <a:bodyPr lIns="0" tIns="0" rIns="0" bIns="0"/>
          <a:lstStyle>
            <a:lvl1pPr marL="0" indent="0">
              <a:lnSpc>
                <a:spcPts val="1500"/>
              </a:lnSpc>
              <a:spcBef>
                <a:spcPts val="600"/>
              </a:spcBef>
              <a:spcAft>
                <a:spcPts val="600"/>
              </a:spcAft>
              <a:buNone/>
              <a:defRPr sz="1400" b="0" i="0">
                <a:latin typeface="+mn-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sp>
        <p:nvSpPr>
          <p:cNvPr id="22"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3"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e presentation title slide (with subtitl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sp>
        <p:nvSpPr>
          <p:cNvPr id="9"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b="1" dirty="0" smtClean="0">
                <a:solidFill>
                  <a:schemeClr val="bg1"/>
                </a:solidFill>
                <a:latin typeface="Franklin Gothic Book" panose="020B0503020102020204" pitchFamily="34" charset="0"/>
                <a:cs typeface="Times New Roman" pitchFamily="18" charset="0"/>
              </a:rPr>
              <a:t>U.S. Energy Information Administration</a:t>
            </a:r>
          </a:p>
        </p:txBody>
      </p: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53" y="4727864"/>
            <a:ext cx="446213" cy="356971"/>
          </a:xfrm>
          <a:prstGeom prst="rect">
            <a:avLst/>
          </a:prstGeom>
        </p:spPr>
      </p:pic>
      <p:sp>
        <p:nvSpPr>
          <p:cNvPr id="19" name="Title 1"/>
          <p:cNvSpPr>
            <a:spLocks noGrp="1"/>
          </p:cNvSpPr>
          <p:nvPr>
            <p:ph type="title" hasCustomPrompt="1"/>
          </p:nvPr>
        </p:nvSpPr>
        <p:spPr>
          <a:xfrm>
            <a:off x="920750" y="3447055"/>
            <a:ext cx="7382001" cy="830907"/>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1600" i="1">
                <a:solidFill>
                  <a:schemeClr val="tx1"/>
                </a:solidFill>
              </a:defRPr>
            </a:lvl1pPr>
          </a:lstStyle>
          <a:p>
            <a:pPr lvl="0"/>
            <a:r>
              <a:rPr lang="en-US" dirty="0" smtClean="0"/>
              <a:t>Audience</a:t>
            </a:r>
            <a:br>
              <a:rPr lang="en-US" dirty="0" smtClean="0"/>
            </a:br>
            <a:r>
              <a:rPr lang="en-US" dirty="0" smtClean="0"/>
              <a:t>Presenter, Title</a:t>
            </a:r>
            <a:br>
              <a:rPr lang="en-US" dirty="0" smtClean="0"/>
            </a:br>
            <a:r>
              <a:rPr lang="en-US" dirty="0" smtClean="0"/>
              <a:t>Month DD, YYYY  |  City, State</a:t>
            </a:r>
          </a:p>
        </p:txBody>
      </p:sp>
      <p:sp>
        <p:nvSpPr>
          <p:cNvPr id="20" name="Text Placeholder 14"/>
          <p:cNvSpPr>
            <a:spLocks noGrp="1"/>
          </p:cNvSpPr>
          <p:nvPr>
            <p:ph type="body" sz="quarter" idx="11" hasCustomPrompt="1"/>
          </p:nvPr>
        </p:nvSpPr>
        <p:spPr>
          <a:xfrm>
            <a:off x="914400" y="263738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
        <p:nvSpPr>
          <p:cNvPr id="21" name="Text Placeholder 3"/>
          <p:cNvSpPr>
            <a:spLocks noGrp="1"/>
          </p:cNvSpPr>
          <p:nvPr>
            <p:ph type="body" sz="quarter" idx="12" hasCustomPrompt="1"/>
          </p:nvPr>
        </p:nvSpPr>
        <p:spPr>
          <a:xfrm>
            <a:off x="914400" y="2146908"/>
            <a:ext cx="7388351" cy="479687"/>
          </a:xfrm>
          <a:prstGeom prst="rect">
            <a:avLst/>
          </a:prstGeom>
        </p:spPr>
        <p:txBody>
          <a:bodyPr/>
          <a:lstStyle>
            <a:lvl1pPr marL="0" indent="0">
              <a:buFontTx/>
              <a:buNone/>
              <a:defRPr sz="2800" baseline="0">
                <a:solidFill>
                  <a:schemeClr val="accent1"/>
                </a:solidFill>
                <a:latin typeface="+mj-lt"/>
              </a:defRPr>
            </a:lvl1pPr>
          </a:lstStyle>
          <a:p>
            <a:pPr lvl="0"/>
            <a:r>
              <a:rPr lang="en-US" dirty="0" smtClean="0"/>
              <a:t>Click to enter title</a:t>
            </a:r>
            <a:endParaRPr lang="en-US" dirty="0"/>
          </a:p>
        </p:txBody>
      </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3176" b="48100"/>
          <a:stretch/>
        </p:blipFill>
        <p:spPr>
          <a:xfrm>
            <a:off x="0" y="0"/>
            <a:ext cx="9140299" cy="2506134"/>
          </a:xfrm>
          <a:prstGeom prst="rect">
            <a:avLst/>
          </a:prstGeom>
        </p:spPr>
      </p:pic>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3659" y="4687474"/>
            <a:ext cx="6044501" cy="478197"/>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509" y="4770061"/>
            <a:ext cx="408557" cy="3232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29"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30"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23"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4"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sp>
        <p:nvSpPr>
          <p:cNvPr id="28"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9"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Title 1"/>
          <p:cNvSpPr>
            <a:spLocks noGrp="1"/>
          </p:cNvSpPr>
          <p:nvPr>
            <p:ph type="title" hasCustomPrompt="1"/>
          </p:nvPr>
        </p:nvSpPr>
        <p:spPr>
          <a:xfrm>
            <a:off x="685800" y="85344"/>
            <a:ext cx="8001000" cy="74954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28"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9"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chemeClr val="accent1"/>
                </a:solidFill>
              </a:defRPr>
            </a:lvl1pPr>
          </a:lstStyle>
          <a:p>
            <a:r>
              <a:rPr lang="en-US" smtClean="0"/>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31"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32"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0" y="0"/>
            <a:ext cx="9140299" cy="5143500"/>
          </a:xfrm>
          <a:prstGeom prst="rect">
            <a:avLst/>
          </a:prstGeom>
        </p:spPr>
      </p:pic>
      <p:sp>
        <p:nvSpPr>
          <p:cNvPr id="2" name="Title 1"/>
          <p:cNvSpPr>
            <a:spLocks noGrp="1"/>
          </p:cNvSpPr>
          <p:nvPr>
            <p:ph type="title" hasCustomPrompt="1"/>
          </p:nvPr>
        </p:nvSpPr>
        <p:spPr>
          <a:xfrm>
            <a:off x="457200" y="1947503"/>
            <a:ext cx="8229600" cy="1117854"/>
          </a:xfrm>
          <a:prstGeom prst="rect">
            <a:avLst/>
          </a:prstGeom>
        </p:spPr>
        <p:txBody>
          <a:bodyPr anchor="b" anchorCtr="0"/>
          <a:lstStyle>
            <a:lvl1pPr algn="ctr">
              <a:defRPr sz="3200">
                <a:solidFill>
                  <a:schemeClr val="bg1"/>
                </a:solidFill>
              </a:defRPr>
            </a:lvl1pPr>
          </a:lstStyle>
          <a:p>
            <a:r>
              <a:rPr lang="en-US" dirty="0" smtClean="0"/>
              <a:t>Section Title — click to edit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23"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4"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4699000"/>
            <a:ext cx="91440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Presenter name, Presentation location, Presentation date</a:t>
            </a:r>
            <a:endParaRPr lang="en-US" dirty="0"/>
          </a:p>
        </p:txBody>
      </p:sp>
      <p:sp>
        <p:nvSpPr>
          <p:cNvPr id="9"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3654" y="4768431"/>
            <a:ext cx="406412" cy="325130"/>
          </a:xfrm>
          <a:prstGeom prst="rect">
            <a:avLst/>
          </a:prstGeom>
        </p:spPr>
      </p:pic>
    </p:spTree>
  </p:cSld>
  <p:clrMap bg1="lt1" tx1="dk1" bg2="lt2" tx2="dk2" accent1="accent1" accent2="accent2" accent3="accent3" accent4="accent4" accent5="accent5" accent6="accent6" hlink="hlink" folHlink="folHlink"/>
  <p:sldLayoutIdLst>
    <p:sldLayoutId id="2147485257" r:id="rId1"/>
    <p:sldLayoutId id="2147485256"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4"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userDrawn="1">
          <p15:clr>
            <a:srgbClr val="F26B43"/>
          </p15:clr>
        </p15:guide>
        <p15:guide id="2"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chart" Target="../charts/chart13.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chart" Target="../charts/char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B461387-FD97-897A-8164-E536C351D0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7074" y="1263703"/>
            <a:ext cx="6917288" cy="3027897"/>
          </a:xfrm>
          <a:prstGeom prst="rect">
            <a:avLst/>
          </a:prstGeom>
        </p:spPr>
      </p:pic>
      <p:cxnSp>
        <p:nvCxnSpPr>
          <p:cNvPr id="3" name="Straight Connector 2">
            <a:extLst>
              <a:ext uri="{FF2B5EF4-FFF2-40B4-BE49-F238E27FC236}">
                <a16:creationId xmlns:a16="http://schemas.microsoft.com/office/drawing/2014/main" xmlns="" id="{C129193F-9848-FCDF-02C5-349EC60C2988}"/>
              </a:ext>
            </a:extLst>
          </p:cNvPr>
          <p:cNvCxnSpPr>
            <a:cxnSpLocks/>
          </p:cNvCxnSpPr>
          <p:nvPr/>
        </p:nvCxnSpPr>
        <p:spPr bwMode="auto">
          <a:xfrm>
            <a:off x="1059028" y="1255958"/>
            <a:ext cx="6917288"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xmlns="" id="{CD51F88B-ADDC-32A5-E0CC-A3716FB6C60A}"/>
              </a:ext>
            </a:extLst>
          </p:cNvPr>
          <p:cNvCxnSpPr>
            <a:cxnSpLocks/>
          </p:cNvCxnSpPr>
          <p:nvPr/>
        </p:nvCxnSpPr>
        <p:spPr bwMode="auto">
          <a:xfrm flipV="1">
            <a:off x="1059028" y="4281625"/>
            <a:ext cx="6917766" cy="1294"/>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xmlns="" id="{A7E3E334-6E1E-C84F-6383-CC52298B9E00}"/>
              </a:ext>
            </a:extLst>
          </p:cNvPr>
          <p:cNvSpPr txBox="1"/>
          <p:nvPr/>
        </p:nvSpPr>
        <p:spPr>
          <a:xfrm>
            <a:off x="1060956" y="139863"/>
            <a:ext cx="7267073" cy="938719"/>
          </a:xfrm>
          <a:prstGeom prst="rect">
            <a:avLst/>
          </a:prstGeom>
          <a:noFill/>
        </p:spPr>
        <p:txBody>
          <a:bodyPr wrap="square" rtlCol="0">
            <a:spAutoFit/>
          </a:bodyPr>
          <a:lstStyle/>
          <a:p>
            <a:r>
              <a:rPr lang="en-US" sz="3500" i="1" dirty="0">
                <a:latin typeface="+mj-lt"/>
              </a:rPr>
              <a:t>Annual Energy Outlook 2023</a:t>
            </a:r>
            <a:r>
              <a:rPr lang="en-US" sz="4000" i="1" dirty="0">
                <a:solidFill>
                  <a:schemeClr val="accent1"/>
                </a:solidFill>
                <a:latin typeface="+mj-lt"/>
              </a:rPr>
              <a:t/>
            </a:r>
            <a:br>
              <a:rPr lang="en-US" sz="4000" i="1" dirty="0">
                <a:solidFill>
                  <a:schemeClr val="accent1"/>
                </a:solidFill>
                <a:latin typeface="+mj-lt"/>
              </a:rPr>
            </a:br>
            <a:r>
              <a:rPr lang="en-US" sz="2000" dirty="0" smtClean="0">
                <a:solidFill>
                  <a:schemeClr val="accent1"/>
                </a:solidFill>
                <a:latin typeface="+mj-lt"/>
              </a:rPr>
              <a:t>Figures from Inflation Reduction Act Cases in the AEO2023</a:t>
            </a:r>
            <a:endParaRPr lang="en-US" sz="2000" dirty="0">
              <a:solidFill>
                <a:schemeClr val="accent1"/>
              </a:solidFill>
              <a:latin typeface="+mj-lt"/>
            </a:endParaRPr>
          </a:p>
        </p:txBody>
      </p:sp>
      <p:sp>
        <p:nvSpPr>
          <p:cNvPr id="6" name="TextBox 5">
            <a:extLst>
              <a:ext uri="{FF2B5EF4-FFF2-40B4-BE49-F238E27FC236}">
                <a16:creationId xmlns:a16="http://schemas.microsoft.com/office/drawing/2014/main" xmlns="" id="{95783734-8D9E-7859-A771-345594E3D8DA}"/>
              </a:ext>
            </a:extLst>
          </p:cNvPr>
          <p:cNvSpPr txBox="1"/>
          <p:nvPr/>
        </p:nvSpPr>
        <p:spPr>
          <a:xfrm>
            <a:off x="5653802" y="4369353"/>
            <a:ext cx="2433124" cy="584775"/>
          </a:xfrm>
          <a:prstGeom prst="rect">
            <a:avLst/>
          </a:prstGeom>
          <a:noFill/>
        </p:spPr>
        <p:txBody>
          <a:bodyPr wrap="square" rtlCol="0">
            <a:spAutoFit/>
          </a:bodyPr>
          <a:lstStyle/>
          <a:p>
            <a:pPr algn="r"/>
            <a:r>
              <a:rPr lang="en-US" sz="1600" dirty="0"/>
              <a:t>March 16, 2023</a:t>
            </a:r>
          </a:p>
          <a:p>
            <a:pPr algn="r"/>
            <a:r>
              <a:rPr lang="en-US" sz="1600" dirty="0"/>
              <a:t>www.eia.gov/aeo</a:t>
            </a:r>
          </a:p>
        </p:txBody>
      </p:sp>
      <p:sp>
        <p:nvSpPr>
          <p:cNvPr id="7" name="TextBox 6">
            <a:extLst>
              <a:ext uri="{FF2B5EF4-FFF2-40B4-BE49-F238E27FC236}">
                <a16:creationId xmlns:a16="http://schemas.microsoft.com/office/drawing/2014/main" xmlns="" id="{CA5B6DEE-D387-19F6-5620-EEB941D5BB90}"/>
              </a:ext>
            </a:extLst>
          </p:cNvPr>
          <p:cNvSpPr txBox="1"/>
          <p:nvPr/>
        </p:nvSpPr>
        <p:spPr>
          <a:xfrm>
            <a:off x="3222347" y="4646351"/>
            <a:ext cx="2637567" cy="307777"/>
          </a:xfrm>
          <a:prstGeom prst="rect">
            <a:avLst/>
          </a:prstGeom>
          <a:noFill/>
        </p:spPr>
        <p:txBody>
          <a:bodyPr wrap="square" rtlCol="0">
            <a:spAutoFit/>
          </a:bodyPr>
          <a:lstStyle/>
          <a:p>
            <a:pPr algn="ctr"/>
            <a:r>
              <a:rPr lang="en-US" sz="1400" b="1" dirty="0">
                <a:solidFill>
                  <a:schemeClr val="accent1"/>
                </a:solidFill>
              </a:rPr>
              <a:t>#</a:t>
            </a:r>
            <a:r>
              <a:rPr lang="en-US" sz="1400" dirty="0">
                <a:solidFill>
                  <a:schemeClr val="accent1"/>
                </a:solidFill>
              </a:rPr>
              <a:t>AEO2023</a:t>
            </a:r>
          </a:p>
        </p:txBody>
      </p:sp>
      <p:pic>
        <p:nvPicPr>
          <p:cNvPr id="9" name="Picture 8" descr="Graphical user interface, text&#10;&#10;Description automatically generated">
            <a:extLst>
              <a:ext uri="{FF2B5EF4-FFF2-40B4-BE49-F238E27FC236}">
                <a16:creationId xmlns:a16="http://schemas.microsoft.com/office/drawing/2014/main" xmlns="" id="{777919DC-D25D-FB9E-8FDF-A83EF4B0E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35" y="4453561"/>
            <a:ext cx="2227012" cy="500567"/>
          </a:xfrm>
          <a:prstGeom prst="rect">
            <a:avLst/>
          </a:prstGeom>
        </p:spPr>
      </p:pic>
    </p:spTree>
    <p:extLst>
      <p:ext uri="{BB962C8B-B14F-4D97-AF65-F5344CB8AC3E}">
        <p14:creationId xmlns:p14="http://schemas.microsoft.com/office/powerpoint/2010/main" val="240767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access chart data by right-clicking the </a:t>
            </a:r>
            <a:r>
              <a:rPr lang="en-US" dirty="0" smtClean="0"/>
              <a:t>chart.</a:t>
            </a:r>
            <a:endParaRPr lang="en-US" dirty="0"/>
          </a:p>
        </p:txBody>
      </p:sp>
    </p:spTree>
    <p:extLst>
      <p:ext uri="{BB962C8B-B14F-4D97-AF65-F5344CB8AC3E}">
        <p14:creationId xmlns:p14="http://schemas.microsoft.com/office/powerpoint/2010/main" val="219283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3</a:t>
            </a:fld>
            <a:endParaRPr lang="en-US" dirty="0"/>
          </a:p>
        </p:txBody>
      </p:sp>
      <p:sp>
        <p:nvSpPr>
          <p:cNvPr id="6" name="Title 1"/>
          <p:cNvSpPr txBox="1">
            <a:spLocks/>
          </p:cNvSpPr>
          <p:nvPr/>
        </p:nvSpPr>
        <p:spPr>
          <a:xfrm>
            <a:off x="685800" y="68579"/>
            <a:ext cx="8001000" cy="761415"/>
          </a:xfrm>
          <a:prstGeom prst="rect">
            <a:avLst/>
          </a:prstGeom>
        </p:spPr>
        <p:txBody>
          <a:bodyPr/>
          <a:lst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t>Figure 1</a:t>
            </a:r>
            <a:endParaRPr lang="en-US" sz="2800" dirty="0"/>
          </a:p>
        </p:txBody>
      </p:sp>
      <p:sp>
        <p:nvSpPr>
          <p:cNvPr id="7" name="Rectangle 6"/>
          <p:cNvSpPr/>
          <p:nvPr/>
        </p:nvSpPr>
        <p:spPr>
          <a:xfrm>
            <a:off x="608230" y="3846786"/>
            <a:ext cx="7809282" cy="798928"/>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l">
              <a:spcBef>
                <a:spcPts val="0"/>
              </a:spcBef>
              <a:spcAft>
                <a:spcPts val="0"/>
              </a:spcAft>
            </a:pPr>
            <a:r>
              <a:rPr lang="en-US" sz="900" dirty="0">
                <a:latin typeface="+mn-lt"/>
                <a:ea typeface="Calibri" panose="020F0502020204030204" pitchFamily="34" charset="0"/>
                <a:cs typeface="Arial" panose="020B0604020202020204" pitchFamily="34" charset="0"/>
              </a:rPr>
              <a:t>Data source: U.S. Energy Information Administration, </a:t>
            </a:r>
            <a:r>
              <a:rPr lang="en-US" sz="900" i="1" dirty="0">
                <a:latin typeface="+mn-lt"/>
                <a:ea typeface="Calibri" panose="020F0502020204030204" pitchFamily="34" charset="0"/>
                <a:cs typeface="Arial" panose="020B0604020202020204" pitchFamily="34" charset="0"/>
              </a:rPr>
              <a:t>Annual Energy Outlook 2023</a:t>
            </a:r>
            <a:r>
              <a:rPr lang="en-US" sz="900" dirty="0">
                <a:latin typeface="+mn-lt"/>
                <a:ea typeface="Calibri" panose="020F0502020204030204" pitchFamily="34" charset="0"/>
                <a:cs typeface="Arial" panose="020B0604020202020204" pitchFamily="34" charset="0"/>
              </a:rPr>
              <a:t> (AEO2023</a:t>
            </a:r>
            <a:r>
              <a:rPr lang="en-US" sz="900" dirty="0" smtClean="0">
                <a:latin typeface="+mn-lt"/>
                <a:ea typeface="Calibri" panose="020F0502020204030204" pitchFamily="34" charset="0"/>
                <a:cs typeface="Arial" panose="020B0604020202020204" pitchFamily="34" charset="0"/>
              </a:rPr>
              <a:t>)</a:t>
            </a:r>
          </a:p>
          <a:p>
            <a:pPr marL="0" marR="0" algn="l">
              <a:spcBef>
                <a:spcPts val="0"/>
              </a:spcBef>
              <a:spcAft>
                <a:spcPts val="0"/>
              </a:spcAft>
            </a:pPr>
            <a:r>
              <a:rPr lang="en-US" sz="900" dirty="0" smtClean="0">
                <a:ea typeface="Calibri" panose="020F0502020204030204" pitchFamily="34" charset="0"/>
                <a:cs typeface="Arial" panose="020B0604020202020204" pitchFamily="34" charset="0"/>
              </a:rPr>
              <a:t>IRA=Inflation Reduction Act</a:t>
            </a:r>
            <a:endParaRPr lang="en-US" sz="900" dirty="0">
              <a:latin typeface="+mn-lt"/>
              <a:ea typeface="Calibri" panose="020F0502020204030204" pitchFamily="34" charset="0"/>
              <a:cs typeface="Arial" panose="020B0604020202020204" pitchFamily="34" charset="0"/>
            </a:endParaRPr>
          </a:p>
          <a:p>
            <a:pPr marL="0" marR="0" algn="l">
              <a:spcBef>
                <a:spcPts val="0"/>
              </a:spcBef>
              <a:spcAft>
                <a:spcPts val="0"/>
              </a:spcAft>
            </a:pPr>
            <a:r>
              <a:rPr lang="en-US" sz="900" dirty="0">
                <a:latin typeface="+mn-lt"/>
                <a:ea typeface="Calibri" panose="020F0502020204030204" pitchFamily="34" charset="0"/>
                <a:cs typeface="Arial" panose="020B0604020202020204" pitchFamily="34" charset="0"/>
              </a:rPr>
              <a:t>Note: Charts include CO</a:t>
            </a:r>
            <a:r>
              <a:rPr lang="en-US" sz="900" baseline="-25000" dirty="0">
                <a:latin typeface="+mn-lt"/>
                <a:ea typeface="Calibri" panose="020F0502020204030204" pitchFamily="34" charset="0"/>
                <a:cs typeface="Arial" panose="020B0604020202020204" pitchFamily="34" charset="0"/>
              </a:rPr>
              <a:t>2</a:t>
            </a:r>
            <a:r>
              <a:rPr lang="en-US" sz="900" dirty="0">
                <a:latin typeface="+mn-lt"/>
                <a:ea typeface="Calibri" panose="020F0502020204030204" pitchFamily="34" charset="0"/>
                <a:cs typeface="Arial" panose="020B0604020202020204" pitchFamily="34" charset="0"/>
              </a:rPr>
              <a:t> emissions from </a:t>
            </a:r>
            <a:r>
              <a:rPr lang="en-US" sz="900" dirty="0">
                <a:effectLst/>
                <a:latin typeface="+mn-lt"/>
              </a:rPr>
              <a:t>fossil fuel and industrial feedstock uses.</a:t>
            </a:r>
            <a:r>
              <a:rPr lang="en-US" sz="900" dirty="0">
                <a:latin typeface="+mn-lt"/>
                <a:ea typeface="Calibri" panose="020F0502020204030204" pitchFamily="34" charset="0"/>
                <a:cs typeface="Arial" panose="020B0604020202020204" pitchFamily="34" charset="0"/>
              </a:rPr>
              <a:t> This scope excludes industrial process emissions, agriculture, waste, land use, and other greenhouse gases such as methane and hydrofluorocarbons. Industrial emissions include combined-heat-and-power plants that have a non-regulatory status and small on-site generating systems.</a:t>
            </a:r>
          </a:p>
          <a:p>
            <a:pPr marL="0" marR="0" algn="l">
              <a:spcBef>
                <a:spcPts val="0"/>
              </a:spcBef>
              <a:spcAft>
                <a:spcPts val="0"/>
              </a:spcAft>
            </a:pPr>
            <a:endParaRPr lang="en-US" sz="800" dirty="0">
              <a:latin typeface="+mn-lt"/>
              <a:ea typeface="Calibri" panose="020F0502020204030204" pitchFamily="34" charset="0"/>
              <a:cs typeface="Arial" panose="020B0604020202020204" pitchFamily="34" charset="0"/>
            </a:endParaRPr>
          </a:p>
        </p:txBody>
      </p:sp>
      <p:pic>
        <p:nvPicPr>
          <p:cNvPr id="8" name="Picture 7" descr="https://inside.eia.gov/content_OC/eia_logos/logo_files_forInsideEIAlogopage_bu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3655" y="594576"/>
            <a:ext cx="484312" cy="3755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5800" y="635947"/>
            <a:ext cx="2730235" cy="461665"/>
          </a:xfrm>
          <a:prstGeom prst="rect">
            <a:avLst/>
          </a:prstGeom>
          <a:noFill/>
        </p:spPr>
        <p:txBody>
          <a:bodyPr wrap="none" rtlCol="0">
            <a:spAutoFit/>
          </a:bodyPr>
          <a:lstStyle/>
          <a:p>
            <a:r>
              <a:rPr lang="en-US" sz="1200" b="1" smtClean="0"/>
              <a:t>U.S</a:t>
            </a:r>
            <a:r>
              <a:rPr lang="en-US" sz="1200" b="1" dirty="0"/>
              <a:t>. </a:t>
            </a:r>
            <a:r>
              <a:rPr lang="en-US" sz="1200" b="1" dirty="0" smtClean="0"/>
              <a:t>Energy-related CO</a:t>
            </a:r>
            <a:r>
              <a:rPr lang="en-US" sz="1200" b="1" baseline="-25000" dirty="0" smtClean="0"/>
              <a:t>2</a:t>
            </a:r>
            <a:r>
              <a:rPr lang="en-US" sz="1200" b="1" dirty="0" smtClean="0"/>
              <a:t> emissions</a:t>
            </a:r>
            <a:endParaRPr lang="en-US" sz="1200" b="1" dirty="0"/>
          </a:p>
          <a:p>
            <a:endParaRPr lang="en-US" sz="1200" dirty="0"/>
          </a:p>
        </p:txBody>
      </p:sp>
      <p:graphicFrame>
        <p:nvGraphicFramePr>
          <p:cNvPr id="11" name="ICD06a"/>
          <p:cNvGraphicFramePr>
            <a:graphicFrameLocks noGrp="1"/>
          </p:cNvGraphicFramePr>
          <p:nvPr>
            <p:extLst>
              <p:ext uri="{D42A27DB-BD31-4B8C-83A1-F6EECF244321}">
                <p14:modId xmlns:p14="http://schemas.microsoft.com/office/powerpoint/2010/main" val="1902074847"/>
              </p:ext>
            </p:extLst>
          </p:nvPr>
        </p:nvGraphicFramePr>
        <p:xfrm>
          <a:off x="776995" y="1033760"/>
          <a:ext cx="3742453" cy="2776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ICD06a"/>
          <p:cNvGraphicFramePr>
            <a:graphicFrameLocks noGrp="1"/>
          </p:cNvGraphicFramePr>
          <p:nvPr>
            <p:extLst>
              <p:ext uri="{D42A27DB-BD31-4B8C-83A1-F6EECF244321}">
                <p14:modId xmlns:p14="http://schemas.microsoft.com/office/powerpoint/2010/main" val="1863143653"/>
              </p:ext>
            </p:extLst>
          </p:nvPr>
        </p:nvGraphicFramePr>
        <p:xfrm>
          <a:off x="4598275" y="1033760"/>
          <a:ext cx="2748455" cy="26028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183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4</a:t>
            </a:fld>
            <a:endParaRPr lang="en-US" dirty="0"/>
          </a:p>
        </p:txBody>
      </p:sp>
      <p:sp>
        <p:nvSpPr>
          <p:cNvPr id="12" name="TextBox 11"/>
          <p:cNvSpPr txBox="1"/>
          <p:nvPr/>
        </p:nvSpPr>
        <p:spPr>
          <a:xfrm>
            <a:off x="499353" y="3733739"/>
            <a:ext cx="8571237" cy="923330"/>
          </a:xfrm>
          <a:prstGeom prst="rect">
            <a:avLst/>
          </a:prstGeom>
          <a:noFill/>
        </p:spPr>
        <p:txBody>
          <a:bodyPr wrap="square" rtlCol="0">
            <a:spAutoFit/>
          </a:bodyPr>
          <a:lstStyle/>
          <a:p>
            <a:r>
              <a:rPr lang="en-US" sz="900" dirty="0"/>
              <a:t>Data source: U.S. Energy Information Administration, </a:t>
            </a:r>
            <a:r>
              <a:rPr lang="en-US" sz="900" i="1" dirty="0"/>
              <a:t>Annual Energy Outlook 2023</a:t>
            </a:r>
            <a:r>
              <a:rPr lang="en-US" sz="900" dirty="0"/>
              <a:t> (AEO2023)</a:t>
            </a:r>
            <a:br>
              <a:rPr lang="en-US" sz="900" dirty="0"/>
            </a:br>
            <a:r>
              <a:rPr lang="en-US" sz="900" dirty="0"/>
              <a:t>Note</a:t>
            </a:r>
            <a:r>
              <a:rPr lang="en-US" sz="900" dirty="0" smtClean="0"/>
              <a:t>:</a:t>
            </a:r>
          </a:p>
          <a:p>
            <a:r>
              <a:rPr lang="en-US" sz="900" dirty="0"/>
              <a:t>IRA=Inflation Reduction </a:t>
            </a:r>
            <a:r>
              <a:rPr lang="en-US" sz="900" dirty="0" smtClean="0"/>
              <a:t>Act</a:t>
            </a:r>
            <a:endParaRPr lang="en-US" sz="900" dirty="0"/>
          </a:p>
          <a:p>
            <a:r>
              <a:rPr lang="en-US" sz="900" dirty="0"/>
              <a:t>*Includes utility-scale and end-use photovoltaic generation and excludes off-grid photovoltaics.</a:t>
            </a:r>
          </a:p>
          <a:p>
            <a:r>
              <a:rPr lang="en-US" sz="900" dirty="0"/>
              <a:t>**Includes petroleum, conventional hydroelectric power, geothermal, wood and other biomass, pumped storage, non-biogenic municipal waste in the electric power sector, refinery gas, still gas, batteries, chemicals, hydrogen, pitch, purchased steam, sulfur, and miscellaneous technologies</a:t>
            </a:r>
            <a:r>
              <a:rPr lang="en-US" sz="900" dirty="0" smtClean="0"/>
              <a:t>.</a:t>
            </a:r>
            <a:endParaRPr lang="en-US" sz="900" dirty="0"/>
          </a:p>
        </p:txBody>
      </p:sp>
      <p:pic>
        <p:nvPicPr>
          <p:cNvPr id="11" name="Picture 10" descr="https://inside.eia.gov/content_OC/eia_logos/logo_files_forInsideEIAlogopage_bu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6277" y="648187"/>
            <a:ext cx="484312" cy="35161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685800" y="68579"/>
            <a:ext cx="8001000" cy="761415"/>
          </a:xfrm>
          <a:prstGeom prst="rect">
            <a:avLst/>
          </a:prstGeom>
        </p:spPr>
        <p:txBody>
          <a:bodyPr/>
          <a:lst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t>Figure 2</a:t>
            </a:r>
            <a:endParaRPr lang="en-US" sz="2800" dirty="0"/>
          </a:p>
        </p:txBody>
      </p:sp>
      <p:grpSp>
        <p:nvGrpSpPr>
          <p:cNvPr id="8" name="Group 7"/>
          <p:cNvGrpSpPr/>
          <p:nvPr/>
        </p:nvGrpSpPr>
        <p:grpSpPr>
          <a:xfrm>
            <a:off x="499353" y="1268451"/>
            <a:ext cx="2739664" cy="2458592"/>
            <a:chOff x="722272" y="1268451"/>
            <a:chExt cx="2646445" cy="2377440"/>
          </a:xfrm>
        </p:grpSpPr>
        <p:graphicFrame>
          <p:nvGraphicFramePr>
            <p:cNvPr id="19" name="Chart 18"/>
            <p:cNvGraphicFramePr>
              <a:graphicFrameLocks/>
            </p:cNvGraphicFramePr>
            <p:nvPr>
              <p:extLst>
                <p:ext uri="{D42A27DB-BD31-4B8C-83A1-F6EECF244321}">
                  <p14:modId xmlns:p14="http://schemas.microsoft.com/office/powerpoint/2010/main" val="966631417"/>
                </p:ext>
              </p:extLst>
            </p:nvPr>
          </p:nvGraphicFramePr>
          <p:xfrm>
            <a:off x="722272" y="1268451"/>
            <a:ext cx="2646445" cy="237744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
            <p:cNvSpPr txBox="1"/>
            <p:nvPr/>
          </p:nvSpPr>
          <p:spPr bwMode="auto">
            <a:xfrm>
              <a:off x="1174581" y="1354297"/>
              <a:ext cx="1251946" cy="384721"/>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         </a:t>
              </a:r>
              <a:r>
                <a:rPr lang="en-US" b="1" i="0" dirty="0" smtClean="0">
                  <a:solidFill>
                    <a:schemeClr val="tx1"/>
                  </a:solidFill>
                  <a:latin typeface="Arial" panose="020B0604020202020204" pitchFamily="34" charset="0"/>
                  <a:ea typeface="Times New Roman" charset="0"/>
                  <a:cs typeface="Arial" panose="020B0604020202020204" pitchFamily="34" charset="0"/>
                </a:rPr>
                <a:t>2022</a:t>
              </a:r>
              <a:endParaRPr lang="en-US" b="0" i="0" dirty="0" smtClean="0">
                <a:solidFill>
                  <a:schemeClr val="tx1"/>
                </a:solidFill>
                <a:latin typeface="Arial" panose="020B0604020202020204" pitchFamily="34" charset="0"/>
                <a:ea typeface="Times New Roman" charset="0"/>
                <a:cs typeface="Arial" panose="020B0604020202020204" pitchFamily="34" charset="0"/>
              </a:endParaRPr>
            </a:p>
            <a:p>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history</a:t>
              </a:r>
              <a:r>
                <a:rPr lang="en-US"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b="0" i="0" dirty="0">
                <a:solidFill>
                  <a:schemeClr val="tx1"/>
                </a:solidFill>
                <a:latin typeface="Arial" panose="020B0604020202020204" pitchFamily="34" charset="0"/>
                <a:ea typeface="Times New Roman" charset="0"/>
                <a:cs typeface="Arial" panose="020B0604020202020204" pitchFamily="34" charset="0"/>
              </a:endParaRPr>
            </a:p>
          </p:txBody>
        </p:sp>
      </p:grpSp>
      <p:grpSp>
        <p:nvGrpSpPr>
          <p:cNvPr id="28" name="Group 27"/>
          <p:cNvGrpSpPr/>
          <p:nvPr/>
        </p:nvGrpSpPr>
        <p:grpSpPr>
          <a:xfrm>
            <a:off x="3229435" y="1268451"/>
            <a:ext cx="2011680" cy="2465265"/>
            <a:chOff x="3339680" y="1268451"/>
            <a:chExt cx="2011680" cy="2377440"/>
          </a:xfrm>
        </p:grpSpPr>
        <p:graphicFrame>
          <p:nvGraphicFramePr>
            <p:cNvPr id="17" name="Chart 16"/>
            <p:cNvGraphicFramePr>
              <a:graphicFrameLocks/>
            </p:cNvGraphicFramePr>
            <p:nvPr>
              <p:extLst>
                <p:ext uri="{D42A27DB-BD31-4B8C-83A1-F6EECF244321}">
                  <p14:modId xmlns:p14="http://schemas.microsoft.com/office/powerpoint/2010/main" val="3374239732"/>
                </p:ext>
              </p:extLst>
            </p:nvPr>
          </p:nvGraphicFramePr>
          <p:xfrm>
            <a:off x="3339680" y="1268451"/>
            <a:ext cx="2011680" cy="237744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1"/>
            <p:cNvSpPr txBox="1"/>
            <p:nvPr/>
          </p:nvSpPr>
          <p:spPr bwMode="auto">
            <a:xfrm>
              <a:off x="3850698" y="1354128"/>
              <a:ext cx="1251946" cy="384721"/>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b="0" i="0" dirty="0">
                  <a:solidFill>
                    <a:schemeClr val="tx1"/>
                  </a:solidFill>
                  <a:latin typeface="Arial" panose="020B0604020202020204" pitchFamily="34" charset="0"/>
                  <a:ea typeface="Times New Roman" charset="0"/>
                  <a:cs typeface="Arial" panose="020B0604020202020204" pitchFamily="34" charset="0"/>
                </a:rPr>
                <a:t>         </a:t>
              </a:r>
              <a:r>
                <a:rPr lang="en-US" b="1" i="0" dirty="0" smtClean="0">
                  <a:solidFill>
                    <a:schemeClr val="tx1"/>
                  </a:solidFill>
                  <a:latin typeface="Arial" panose="020B0604020202020204" pitchFamily="34" charset="0"/>
                  <a:ea typeface="Times New Roman" charset="0"/>
                  <a:cs typeface="Arial" panose="020B0604020202020204" pitchFamily="34" charset="0"/>
                </a:rPr>
                <a:t>2022</a:t>
              </a:r>
              <a:endParaRPr lang="en-US" b="0" i="0" dirty="0">
                <a:solidFill>
                  <a:schemeClr val="tx1"/>
                </a:solidFill>
                <a:latin typeface="Arial" panose="020B0604020202020204" pitchFamily="34" charset="0"/>
                <a:ea typeface="Times New Roman" charset="0"/>
                <a:cs typeface="Arial" panose="020B0604020202020204" pitchFamily="34" charset="0"/>
              </a:endParaRPr>
            </a:p>
            <a:p>
              <a:pPr eaLnBrk="0" hangingPunct="0"/>
              <a:r>
                <a:rPr lang="en-US" b="0" i="0" dirty="0">
                  <a:solidFill>
                    <a:schemeClr val="tx1"/>
                  </a:solidFill>
                  <a:latin typeface="Arial" panose="020B0604020202020204" pitchFamily="34" charset="0"/>
                  <a:ea typeface="Times New Roman" charset="0"/>
                  <a:cs typeface="Arial" panose="020B0604020202020204" pitchFamily="34" charset="0"/>
                </a:rPr>
                <a:t>history</a:t>
              </a:r>
              <a:r>
                <a:rPr lang="en-US" b="0" i="0" baseline="0" dirty="0">
                  <a:solidFill>
                    <a:schemeClr val="tx1"/>
                  </a:solidFill>
                  <a:latin typeface="Arial" panose="020B0604020202020204" pitchFamily="34" charset="0"/>
                  <a:ea typeface="Times New Roman" charset="0"/>
                  <a:cs typeface="Arial" panose="020B0604020202020204" pitchFamily="34" charset="0"/>
                </a:rPr>
                <a:t>    </a:t>
              </a:r>
              <a:r>
                <a:rPr lang="en-US"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b="0" i="0" dirty="0">
                <a:solidFill>
                  <a:schemeClr val="tx1"/>
                </a:solidFill>
                <a:latin typeface="Arial" panose="020B0604020202020204" pitchFamily="34" charset="0"/>
                <a:ea typeface="Times New Roman" charset="0"/>
                <a:cs typeface="Arial" panose="020B0604020202020204" pitchFamily="34" charset="0"/>
              </a:endParaRPr>
            </a:p>
          </p:txBody>
        </p:sp>
      </p:grpSp>
      <p:grpSp>
        <p:nvGrpSpPr>
          <p:cNvPr id="29" name="Group 28"/>
          <p:cNvGrpSpPr/>
          <p:nvPr/>
        </p:nvGrpSpPr>
        <p:grpSpPr>
          <a:xfrm>
            <a:off x="5161027" y="1323979"/>
            <a:ext cx="2011680" cy="2409737"/>
            <a:chOff x="5219392" y="1323979"/>
            <a:chExt cx="2011680" cy="2377440"/>
          </a:xfrm>
        </p:grpSpPr>
        <p:graphicFrame>
          <p:nvGraphicFramePr>
            <p:cNvPr id="21" name="Chart 20"/>
            <p:cNvGraphicFramePr>
              <a:graphicFrameLocks/>
            </p:cNvGraphicFramePr>
            <p:nvPr>
              <p:extLst>
                <p:ext uri="{D42A27DB-BD31-4B8C-83A1-F6EECF244321}">
                  <p14:modId xmlns:p14="http://schemas.microsoft.com/office/powerpoint/2010/main" val="1738437485"/>
                </p:ext>
              </p:extLst>
            </p:nvPr>
          </p:nvGraphicFramePr>
          <p:xfrm>
            <a:off x="5219392" y="1323979"/>
            <a:ext cx="2011680" cy="2377440"/>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1"/>
            <p:cNvSpPr txBox="1"/>
            <p:nvPr/>
          </p:nvSpPr>
          <p:spPr bwMode="auto">
            <a:xfrm>
              <a:off x="5734297" y="1398799"/>
              <a:ext cx="1251946" cy="384721"/>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b="0" i="0" dirty="0">
                  <a:solidFill>
                    <a:schemeClr val="tx1"/>
                  </a:solidFill>
                  <a:latin typeface="Arial" panose="020B0604020202020204" pitchFamily="34" charset="0"/>
                  <a:ea typeface="Times New Roman" charset="0"/>
                  <a:cs typeface="Arial" panose="020B0604020202020204" pitchFamily="34" charset="0"/>
                </a:rPr>
                <a:t>         </a:t>
              </a:r>
              <a:r>
                <a:rPr lang="en-US" b="1" i="0" dirty="0" smtClean="0">
                  <a:solidFill>
                    <a:schemeClr val="tx1"/>
                  </a:solidFill>
                  <a:latin typeface="Arial" panose="020B0604020202020204" pitchFamily="34" charset="0"/>
                  <a:ea typeface="Times New Roman" charset="0"/>
                  <a:cs typeface="Arial" panose="020B0604020202020204" pitchFamily="34" charset="0"/>
                </a:rPr>
                <a:t>2022</a:t>
              </a:r>
              <a:endParaRPr lang="en-US" b="0" i="0" dirty="0">
                <a:solidFill>
                  <a:schemeClr val="tx1"/>
                </a:solidFill>
                <a:latin typeface="Arial" panose="020B0604020202020204" pitchFamily="34" charset="0"/>
                <a:ea typeface="Times New Roman" charset="0"/>
                <a:cs typeface="Arial" panose="020B0604020202020204" pitchFamily="34" charset="0"/>
              </a:endParaRPr>
            </a:p>
            <a:p>
              <a:pPr eaLnBrk="0" hangingPunct="0"/>
              <a:r>
                <a:rPr lang="en-US" b="0" i="0" dirty="0">
                  <a:solidFill>
                    <a:schemeClr val="tx1"/>
                  </a:solidFill>
                  <a:latin typeface="Arial" panose="020B0604020202020204" pitchFamily="34" charset="0"/>
                  <a:ea typeface="Times New Roman" charset="0"/>
                  <a:cs typeface="Arial" panose="020B0604020202020204" pitchFamily="34" charset="0"/>
                </a:rPr>
                <a:t>history</a:t>
              </a:r>
              <a:r>
                <a:rPr lang="en-US" b="0" i="0" baseline="0" dirty="0">
                  <a:solidFill>
                    <a:schemeClr val="tx1"/>
                  </a:solidFill>
                  <a:latin typeface="Arial" panose="020B0604020202020204" pitchFamily="34" charset="0"/>
                  <a:ea typeface="Times New Roman" charset="0"/>
                  <a:cs typeface="Arial" panose="020B0604020202020204" pitchFamily="34" charset="0"/>
                </a:rPr>
                <a:t>    </a:t>
              </a:r>
              <a:r>
                <a:rPr lang="en-US"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b="0" i="0" dirty="0">
                <a:solidFill>
                  <a:schemeClr val="tx1"/>
                </a:solidFill>
                <a:latin typeface="Arial" panose="020B0604020202020204" pitchFamily="34" charset="0"/>
                <a:ea typeface="Times New Roman" charset="0"/>
                <a:cs typeface="Arial" panose="020B0604020202020204" pitchFamily="34" charset="0"/>
              </a:endParaRPr>
            </a:p>
          </p:txBody>
        </p:sp>
      </p:grpSp>
      <p:grpSp>
        <p:nvGrpSpPr>
          <p:cNvPr id="33" name="Group 32"/>
          <p:cNvGrpSpPr/>
          <p:nvPr/>
        </p:nvGrpSpPr>
        <p:grpSpPr>
          <a:xfrm>
            <a:off x="7097199" y="1356276"/>
            <a:ext cx="2011680" cy="2377440"/>
            <a:chOff x="7097199" y="1356276"/>
            <a:chExt cx="2011680" cy="2377440"/>
          </a:xfrm>
        </p:grpSpPr>
        <p:graphicFrame>
          <p:nvGraphicFramePr>
            <p:cNvPr id="22" name="Chart 21"/>
            <p:cNvGraphicFramePr>
              <a:graphicFrameLocks/>
            </p:cNvGraphicFramePr>
            <p:nvPr>
              <p:extLst>
                <p:ext uri="{D42A27DB-BD31-4B8C-83A1-F6EECF244321}">
                  <p14:modId xmlns:p14="http://schemas.microsoft.com/office/powerpoint/2010/main" val="379173530"/>
                </p:ext>
              </p:extLst>
            </p:nvPr>
          </p:nvGraphicFramePr>
          <p:xfrm>
            <a:off x="7097199" y="1356276"/>
            <a:ext cx="2011680" cy="2377440"/>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1"/>
            <p:cNvSpPr txBox="1"/>
            <p:nvPr/>
          </p:nvSpPr>
          <p:spPr bwMode="auto">
            <a:xfrm>
              <a:off x="7607524" y="1453579"/>
              <a:ext cx="1251946" cy="384721"/>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b="0" i="0" dirty="0">
                  <a:solidFill>
                    <a:schemeClr val="tx1"/>
                  </a:solidFill>
                  <a:latin typeface="Arial" panose="020B0604020202020204" pitchFamily="34" charset="0"/>
                  <a:ea typeface="Times New Roman" charset="0"/>
                  <a:cs typeface="Arial" panose="020B0604020202020204" pitchFamily="34" charset="0"/>
                </a:rPr>
                <a:t>         </a:t>
              </a:r>
              <a:r>
                <a:rPr lang="en-US" b="1" i="0" dirty="0" smtClean="0">
                  <a:solidFill>
                    <a:schemeClr val="tx1"/>
                  </a:solidFill>
                  <a:latin typeface="Arial" panose="020B0604020202020204" pitchFamily="34" charset="0"/>
                  <a:ea typeface="Times New Roman" charset="0"/>
                  <a:cs typeface="Arial" panose="020B0604020202020204" pitchFamily="34" charset="0"/>
                </a:rPr>
                <a:t>2022</a:t>
              </a:r>
              <a:endParaRPr lang="en-US" b="0" i="0" dirty="0">
                <a:solidFill>
                  <a:schemeClr val="tx1"/>
                </a:solidFill>
                <a:latin typeface="Arial" panose="020B0604020202020204" pitchFamily="34" charset="0"/>
                <a:ea typeface="Times New Roman" charset="0"/>
                <a:cs typeface="Arial" panose="020B0604020202020204" pitchFamily="34" charset="0"/>
              </a:endParaRPr>
            </a:p>
            <a:p>
              <a:pPr eaLnBrk="0" hangingPunct="0"/>
              <a:r>
                <a:rPr lang="en-US" b="0" i="0" dirty="0">
                  <a:solidFill>
                    <a:schemeClr val="tx1"/>
                  </a:solidFill>
                  <a:latin typeface="Arial" panose="020B0604020202020204" pitchFamily="34" charset="0"/>
                  <a:ea typeface="Times New Roman" charset="0"/>
                  <a:cs typeface="Arial" panose="020B0604020202020204" pitchFamily="34" charset="0"/>
                </a:rPr>
                <a:t>history</a:t>
              </a:r>
              <a:r>
                <a:rPr lang="en-US" b="0" i="0" baseline="0" dirty="0">
                  <a:solidFill>
                    <a:schemeClr val="tx1"/>
                  </a:solidFill>
                  <a:latin typeface="Arial" panose="020B0604020202020204" pitchFamily="34" charset="0"/>
                  <a:ea typeface="Times New Roman" charset="0"/>
                  <a:cs typeface="Arial" panose="020B0604020202020204" pitchFamily="34" charset="0"/>
                </a:rPr>
                <a:t>    </a:t>
              </a:r>
              <a:r>
                <a:rPr lang="en-US" b="0" i="0" baseline="0" dirty="0" smtClean="0">
                  <a:solidFill>
                    <a:schemeClr val="tx1"/>
                  </a:solidFill>
                  <a:latin typeface="Arial" panose="020B0604020202020204" pitchFamily="34" charset="0"/>
                  <a:ea typeface="Times New Roman" charset="0"/>
                  <a:cs typeface="Arial" panose="020B0604020202020204" pitchFamily="34" charset="0"/>
                </a:rPr>
                <a:t>projections</a:t>
              </a:r>
              <a:endParaRPr lang="en-US" b="0" i="0" dirty="0">
                <a:solidFill>
                  <a:schemeClr val="tx1"/>
                </a:solidFill>
                <a:latin typeface="Arial" panose="020B0604020202020204" pitchFamily="34" charset="0"/>
                <a:ea typeface="Times New Roman" charset="0"/>
                <a:cs typeface="Arial" panose="020B0604020202020204" pitchFamily="34" charset="0"/>
              </a:endParaRPr>
            </a:p>
          </p:txBody>
        </p:sp>
      </p:grpSp>
      <p:sp>
        <p:nvSpPr>
          <p:cNvPr id="4" name="TextBox 3"/>
          <p:cNvSpPr txBox="1"/>
          <p:nvPr/>
        </p:nvSpPr>
        <p:spPr>
          <a:xfrm>
            <a:off x="499353" y="1018777"/>
            <a:ext cx="1741261" cy="276999"/>
          </a:xfrm>
          <a:prstGeom prst="rect">
            <a:avLst/>
          </a:prstGeom>
          <a:noFill/>
        </p:spPr>
        <p:txBody>
          <a:bodyPr wrap="square" rtlCol="0">
            <a:spAutoFit/>
          </a:bodyPr>
          <a:lstStyle/>
          <a:p>
            <a:r>
              <a:rPr lang="en-US" sz="1200" b="1" dirty="0" smtClean="0"/>
              <a:t>No IRA</a:t>
            </a:r>
            <a:endParaRPr lang="en-US" sz="1200" b="1" dirty="0"/>
          </a:p>
        </p:txBody>
      </p:sp>
      <p:sp>
        <p:nvSpPr>
          <p:cNvPr id="30" name="TextBox 29"/>
          <p:cNvSpPr txBox="1"/>
          <p:nvPr/>
        </p:nvSpPr>
        <p:spPr>
          <a:xfrm>
            <a:off x="3229435" y="1029157"/>
            <a:ext cx="1741261" cy="276999"/>
          </a:xfrm>
          <a:prstGeom prst="rect">
            <a:avLst/>
          </a:prstGeom>
          <a:noFill/>
        </p:spPr>
        <p:txBody>
          <a:bodyPr wrap="square" rtlCol="0">
            <a:spAutoFit/>
          </a:bodyPr>
          <a:lstStyle/>
          <a:p>
            <a:r>
              <a:rPr lang="en-US" sz="1200" b="1" dirty="0" smtClean="0"/>
              <a:t>Low Uptake</a:t>
            </a:r>
            <a:endParaRPr lang="en-US" sz="1200" b="1" dirty="0"/>
          </a:p>
        </p:txBody>
      </p:sp>
      <p:sp>
        <p:nvSpPr>
          <p:cNvPr id="31" name="TextBox 30"/>
          <p:cNvSpPr txBox="1"/>
          <p:nvPr/>
        </p:nvSpPr>
        <p:spPr>
          <a:xfrm>
            <a:off x="5187310" y="1018778"/>
            <a:ext cx="1741261" cy="276999"/>
          </a:xfrm>
          <a:prstGeom prst="rect">
            <a:avLst/>
          </a:prstGeom>
          <a:noFill/>
        </p:spPr>
        <p:txBody>
          <a:bodyPr wrap="square" rtlCol="0">
            <a:spAutoFit/>
          </a:bodyPr>
          <a:lstStyle/>
          <a:p>
            <a:r>
              <a:rPr lang="en-US" sz="1200" b="1" dirty="0" smtClean="0"/>
              <a:t>Reference</a:t>
            </a:r>
            <a:endParaRPr lang="en-US" sz="1200" b="1" dirty="0"/>
          </a:p>
        </p:txBody>
      </p:sp>
      <p:sp>
        <p:nvSpPr>
          <p:cNvPr id="32" name="TextBox 31"/>
          <p:cNvSpPr txBox="1"/>
          <p:nvPr/>
        </p:nvSpPr>
        <p:spPr>
          <a:xfrm>
            <a:off x="7118209" y="1035364"/>
            <a:ext cx="1741261" cy="276999"/>
          </a:xfrm>
          <a:prstGeom prst="rect">
            <a:avLst/>
          </a:prstGeom>
          <a:noFill/>
        </p:spPr>
        <p:txBody>
          <a:bodyPr wrap="square" rtlCol="0">
            <a:spAutoFit/>
          </a:bodyPr>
          <a:lstStyle/>
          <a:p>
            <a:r>
              <a:rPr lang="en-US" sz="1200" b="1" dirty="0" smtClean="0"/>
              <a:t>High Uptake</a:t>
            </a:r>
            <a:endParaRPr lang="en-US" sz="1200" b="1" dirty="0"/>
          </a:p>
        </p:txBody>
      </p:sp>
      <p:sp>
        <p:nvSpPr>
          <p:cNvPr id="34" name="TextBox 33"/>
          <p:cNvSpPr txBox="1"/>
          <p:nvPr/>
        </p:nvSpPr>
        <p:spPr>
          <a:xfrm>
            <a:off x="499353" y="580283"/>
            <a:ext cx="5544331" cy="461665"/>
          </a:xfrm>
          <a:prstGeom prst="rect">
            <a:avLst/>
          </a:prstGeom>
          <a:noFill/>
        </p:spPr>
        <p:txBody>
          <a:bodyPr wrap="square" rtlCol="0">
            <a:spAutoFit/>
          </a:bodyPr>
          <a:lstStyle/>
          <a:p>
            <a:pPr eaLnBrk="0" fontAlgn="auto" hangingPunct="0">
              <a:spcBef>
                <a:spcPts val="0"/>
              </a:spcBef>
              <a:spcAft>
                <a:spcPts val="0"/>
              </a:spcAft>
              <a:defRPr/>
            </a:pPr>
            <a:r>
              <a:rPr lang="en-US" sz="1200" b="1" dirty="0"/>
              <a:t>U.S. net electricity generation by fuel</a:t>
            </a:r>
          </a:p>
          <a:p>
            <a:pPr marL="0" marR="0" lvl="0" indent="0" defTabSz="914400" eaLnBrk="0" fontAlgn="auto" latinLnBrk="0" hangingPunct="0">
              <a:lnSpc>
                <a:spcPct val="100000"/>
              </a:lnSpc>
              <a:spcBef>
                <a:spcPts val="0"/>
              </a:spcBef>
              <a:spcAft>
                <a:spcPts val="0"/>
              </a:spcAft>
              <a:buClrTx/>
              <a:buSzTx/>
              <a:buFontTx/>
              <a:buNone/>
              <a:tabLst/>
              <a:defRPr/>
            </a:pPr>
            <a:r>
              <a:rPr lang="en-US" sz="1100" dirty="0" smtClean="0"/>
              <a:t>billion kilowatthours</a:t>
            </a:r>
            <a:endParaRPr lang="en-US" sz="1100" dirty="0"/>
          </a:p>
        </p:txBody>
      </p:sp>
    </p:spTree>
    <p:extLst>
      <p:ext uri="{BB962C8B-B14F-4D97-AF65-F5344CB8AC3E}">
        <p14:creationId xmlns:p14="http://schemas.microsoft.com/office/powerpoint/2010/main" val="216595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inside.eia.gov/content_OC/eia_logos/logo_files_forInsideEIAlogopage_bu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1035" y="530413"/>
            <a:ext cx="484312" cy="37553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592014" y="829994"/>
            <a:ext cx="1929720" cy="2743597"/>
            <a:chOff x="2676340" y="898730"/>
            <a:chExt cx="2013807" cy="2886703"/>
          </a:xfrm>
        </p:grpSpPr>
        <p:graphicFrame>
          <p:nvGraphicFramePr>
            <p:cNvPr id="17" name="Chart 16"/>
            <p:cNvGraphicFramePr>
              <a:graphicFrameLocks/>
            </p:cNvGraphicFramePr>
            <p:nvPr>
              <p:extLst>
                <p:ext uri="{D42A27DB-BD31-4B8C-83A1-F6EECF244321}">
                  <p14:modId xmlns:p14="http://schemas.microsoft.com/office/powerpoint/2010/main" val="896299029"/>
                </p:ext>
              </p:extLst>
            </p:nvPr>
          </p:nvGraphicFramePr>
          <p:xfrm>
            <a:off x="2769907" y="1042233"/>
            <a:ext cx="192024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676340" y="898730"/>
              <a:ext cx="1674560" cy="276999"/>
            </a:xfrm>
            <a:prstGeom prst="rect">
              <a:avLst/>
            </a:prstGeom>
            <a:noFill/>
          </p:spPr>
          <p:txBody>
            <a:bodyPr wrap="square" rtlCol="0">
              <a:spAutoFit/>
            </a:bodyPr>
            <a:lstStyle/>
            <a:p>
              <a:r>
                <a:rPr lang="en-US" sz="1200" b="1" dirty="0" smtClean="0"/>
                <a:t>Low Uptake</a:t>
              </a:r>
              <a:endParaRPr lang="en-US" sz="1200" b="1" dirty="0"/>
            </a:p>
          </p:txBody>
        </p:sp>
      </p:grpSp>
      <p:grpSp>
        <p:nvGrpSpPr>
          <p:cNvPr id="2" name="Group 1"/>
          <p:cNvGrpSpPr/>
          <p:nvPr/>
        </p:nvGrpSpPr>
        <p:grpSpPr>
          <a:xfrm>
            <a:off x="4330358" y="846385"/>
            <a:ext cx="1990624" cy="2727206"/>
            <a:chOff x="4590881" y="946097"/>
            <a:chExt cx="2065208" cy="2839336"/>
          </a:xfrm>
        </p:grpSpPr>
        <p:graphicFrame>
          <p:nvGraphicFramePr>
            <p:cNvPr id="18" name="Chart 17"/>
            <p:cNvGraphicFramePr>
              <a:graphicFrameLocks/>
            </p:cNvGraphicFramePr>
            <p:nvPr>
              <p:extLst>
                <p:ext uri="{D42A27DB-BD31-4B8C-83A1-F6EECF244321}">
                  <p14:modId xmlns:p14="http://schemas.microsoft.com/office/powerpoint/2010/main" val="1823929183"/>
                </p:ext>
              </p:extLst>
            </p:nvPr>
          </p:nvGraphicFramePr>
          <p:xfrm>
            <a:off x="4735849" y="1042233"/>
            <a:ext cx="192024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590881" y="946097"/>
              <a:ext cx="1674560" cy="276999"/>
            </a:xfrm>
            <a:prstGeom prst="rect">
              <a:avLst/>
            </a:prstGeom>
            <a:noFill/>
          </p:spPr>
          <p:txBody>
            <a:bodyPr wrap="square" rtlCol="0">
              <a:spAutoFit/>
            </a:bodyPr>
            <a:lstStyle/>
            <a:p>
              <a:r>
                <a:rPr lang="en-US" sz="1200" b="1" dirty="0" smtClean="0"/>
                <a:t>Reference</a:t>
              </a:r>
              <a:endParaRPr lang="en-US" sz="1200" b="1" dirty="0"/>
            </a:p>
          </p:txBody>
        </p:sp>
      </p:grpSp>
      <p:graphicFrame>
        <p:nvGraphicFramePr>
          <p:cNvPr id="22" name="Chart 21"/>
          <p:cNvGraphicFramePr>
            <a:graphicFrameLocks/>
          </p:cNvGraphicFramePr>
          <p:nvPr>
            <p:extLst>
              <p:ext uri="{D42A27DB-BD31-4B8C-83A1-F6EECF244321}">
                <p14:modId xmlns:p14="http://schemas.microsoft.com/office/powerpoint/2010/main" val="2104525078"/>
              </p:ext>
            </p:extLst>
          </p:nvPr>
        </p:nvGraphicFramePr>
        <p:xfrm>
          <a:off x="6320981" y="973497"/>
          <a:ext cx="1920240" cy="2600094"/>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6252151" y="846385"/>
            <a:ext cx="1383226" cy="276999"/>
          </a:xfrm>
          <a:prstGeom prst="rect">
            <a:avLst/>
          </a:prstGeom>
          <a:noFill/>
        </p:spPr>
        <p:txBody>
          <a:bodyPr wrap="square" rtlCol="0">
            <a:spAutoFit/>
          </a:bodyPr>
          <a:lstStyle/>
          <a:p>
            <a:r>
              <a:rPr lang="en-US" sz="1200" b="1" dirty="0" smtClean="0"/>
              <a:t>High Uptake</a:t>
            </a:r>
            <a:endParaRPr lang="en-US" sz="1200" b="1" dirty="0"/>
          </a:p>
        </p:txBody>
      </p:sp>
      <p:sp>
        <p:nvSpPr>
          <p:cNvPr id="5" name="TextBox 4"/>
          <p:cNvSpPr txBox="1"/>
          <p:nvPr/>
        </p:nvSpPr>
        <p:spPr>
          <a:xfrm>
            <a:off x="689883" y="530413"/>
            <a:ext cx="3444838" cy="446276"/>
          </a:xfrm>
          <a:prstGeom prst="rect">
            <a:avLst/>
          </a:prstGeom>
          <a:noFill/>
        </p:spPr>
        <p:txBody>
          <a:bodyPr wrap="square" rtlCol="0">
            <a:spAutoFit/>
          </a:bodyPr>
          <a:lstStyle/>
          <a:p>
            <a:r>
              <a:rPr lang="en-US" sz="1200" b="1" dirty="0" smtClean="0"/>
              <a:t>U.S</a:t>
            </a:r>
            <a:r>
              <a:rPr lang="en-US" sz="1200" b="1" dirty="0"/>
              <a:t>. installed generating capacity by source</a:t>
            </a:r>
          </a:p>
          <a:p>
            <a:r>
              <a:rPr lang="en-US" sz="1100" dirty="0" smtClean="0"/>
              <a:t>gigawatts</a:t>
            </a:r>
            <a:endParaRPr lang="en-US" sz="1100" dirty="0"/>
          </a:p>
        </p:txBody>
      </p:sp>
      <p:sp>
        <p:nvSpPr>
          <p:cNvPr id="14" name="Title 1"/>
          <p:cNvSpPr txBox="1">
            <a:spLocks/>
          </p:cNvSpPr>
          <p:nvPr/>
        </p:nvSpPr>
        <p:spPr>
          <a:xfrm>
            <a:off x="685800" y="68579"/>
            <a:ext cx="8001000" cy="761415"/>
          </a:xfrm>
          <a:prstGeom prst="rect">
            <a:avLst/>
          </a:prstGeom>
        </p:spPr>
        <p:txBody>
          <a:bodyPr/>
          <a:lst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t>Figure 3</a:t>
            </a:r>
            <a:endParaRPr lang="en-US" sz="2800" dirty="0"/>
          </a:p>
        </p:txBody>
      </p:sp>
      <p:grpSp>
        <p:nvGrpSpPr>
          <p:cNvPr id="19" name="Group 18"/>
          <p:cNvGrpSpPr/>
          <p:nvPr/>
        </p:nvGrpSpPr>
        <p:grpSpPr>
          <a:xfrm>
            <a:off x="686329" y="890139"/>
            <a:ext cx="1924433" cy="2683452"/>
            <a:chOff x="675497" y="872085"/>
            <a:chExt cx="1924433" cy="2847963"/>
          </a:xfrm>
        </p:grpSpPr>
        <p:graphicFrame>
          <p:nvGraphicFramePr>
            <p:cNvPr id="16" name="Chart 15"/>
            <p:cNvGraphicFramePr>
              <a:graphicFrameLocks/>
            </p:cNvGraphicFramePr>
            <p:nvPr>
              <p:extLst>
                <p:ext uri="{D42A27DB-BD31-4B8C-83A1-F6EECF244321}">
                  <p14:modId xmlns:p14="http://schemas.microsoft.com/office/powerpoint/2010/main" val="3654624997"/>
                </p:ext>
              </p:extLst>
            </p:nvPr>
          </p:nvGraphicFramePr>
          <p:xfrm>
            <a:off x="679690" y="976848"/>
            <a:ext cx="192024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675497" y="872085"/>
              <a:ext cx="1731652" cy="276999"/>
            </a:xfrm>
            <a:prstGeom prst="rect">
              <a:avLst/>
            </a:prstGeom>
            <a:noFill/>
          </p:spPr>
          <p:txBody>
            <a:bodyPr wrap="square" rtlCol="0">
              <a:spAutoFit/>
            </a:bodyPr>
            <a:lstStyle/>
            <a:p>
              <a:r>
                <a:rPr lang="en-US" sz="1200" b="1" dirty="0" smtClean="0"/>
                <a:t>No IRA</a:t>
              </a:r>
              <a:endParaRPr lang="en-US" sz="1200" b="1" dirty="0"/>
            </a:p>
          </p:txBody>
        </p:sp>
      </p:grpSp>
      <p:sp>
        <p:nvSpPr>
          <p:cNvPr id="24" name="TextBox 1"/>
          <p:cNvSpPr txBox="1"/>
          <p:nvPr/>
        </p:nvSpPr>
        <p:spPr>
          <a:xfrm>
            <a:off x="8109399" y="1106080"/>
            <a:ext cx="1028700" cy="2280202"/>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rgbClr val="7C6D9B"/>
                </a:solidFill>
                <a:latin typeface="Arial" panose="020B0604020202020204" pitchFamily="34" charset="0"/>
                <a:cs typeface="Arial" panose="020B0604020202020204" pitchFamily="34" charset="0"/>
              </a:rPr>
              <a:t>battery storage</a:t>
            </a:r>
          </a:p>
          <a:p>
            <a:r>
              <a:rPr lang="en-US" sz="1050" b="1" dirty="0">
                <a:solidFill>
                  <a:schemeClr val="accent4">
                    <a:lumMod val="75000"/>
                  </a:schemeClr>
                </a:solidFill>
                <a:latin typeface="Arial" panose="020B0604020202020204" pitchFamily="34" charset="0"/>
                <a:cs typeface="Arial" panose="020B0604020202020204" pitchFamily="34" charset="0"/>
              </a:rPr>
              <a:t>solar, end-use</a:t>
            </a:r>
          </a:p>
          <a:p>
            <a:r>
              <a:rPr lang="en-US" sz="1050" b="1" dirty="0">
                <a:solidFill>
                  <a:schemeClr val="accent4"/>
                </a:solidFill>
                <a:latin typeface="Arial" panose="020B0604020202020204" pitchFamily="34" charset="0"/>
                <a:cs typeface="Arial" panose="020B0604020202020204" pitchFamily="34" charset="0"/>
              </a:rPr>
              <a:t>solar, power </a:t>
            </a:r>
            <a:r>
              <a:rPr lang="en-US" sz="1050" b="1" dirty="0" smtClean="0">
                <a:solidFill>
                  <a:schemeClr val="accent4"/>
                </a:solidFill>
                <a:latin typeface="Arial" panose="020B0604020202020204" pitchFamily="34" charset="0"/>
                <a:cs typeface="Arial" panose="020B0604020202020204" pitchFamily="34" charset="0"/>
              </a:rPr>
              <a:t>sector</a:t>
            </a:r>
            <a:r>
              <a:rPr lang="en-US" sz="1050" b="1" baseline="30000" dirty="0" smtClean="0">
                <a:solidFill>
                  <a:schemeClr val="accent4"/>
                </a:solidFill>
                <a:latin typeface="Arial" panose="020B0604020202020204" pitchFamily="34" charset="0"/>
                <a:cs typeface="Arial" panose="020B0604020202020204" pitchFamily="34" charset="0"/>
              </a:rPr>
              <a:t>a</a:t>
            </a:r>
            <a:endParaRPr lang="en-US" sz="1050" b="1" baseline="30000" dirty="0">
              <a:solidFill>
                <a:schemeClr val="accent4"/>
              </a:solidFill>
              <a:latin typeface="Arial" panose="020B0604020202020204" pitchFamily="34" charset="0"/>
              <a:cs typeface="Arial" panose="020B0604020202020204" pitchFamily="34" charset="0"/>
            </a:endParaRPr>
          </a:p>
          <a:p>
            <a:r>
              <a:rPr lang="en-US" sz="1050" b="1" dirty="0">
                <a:solidFill>
                  <a:schemeClr val="accent3"/>
                </a:solidFill>
                <a:latin typeface="Arial" panose="020B0604020202020204" pitchFamily="34" charset="0"/>
                <a:cs typeface="Arial" panose="020B0604020202020204" pitchFamily="34" charset="0"/>
              </a:rPr>
              <a:t>wind</a:t>
            </a:r>
            <a:endParaRPr lang="en-US" sz="1050" b="1" dirty="0">
              <a:effectLst/>
              <a:latin typeface="Arial" panose="020B0604020202020204" pitchFamily="34" charset="0"/>
              <a:cs typeface="Arial" panose="020B0604020202020204" pitchFamily="34" charset="0"/>
            </a:endParaRPr>
          </a:p>
          <a:p>
            <a:r>
              <a:rPr lang="en-US" sz="1050" b="1" dirty="0">
                <a:solidFill>
                  <a:srgbClr val="006997"/>
                </a:solidFill>
                <a:effectLst/>
                <a:latin typeface="Arial" panose="020B0604020202020204" pitchFamily="34" charset="0"/>
                <a:cs typeface="Arial" panose="020B0604020202020204" pitchFamily="34" charset="0"/>
              </a:rPr>
              <a:t>combustion</a:t>
            </a:r>
            <a:r>
              <a:rPr lang="en-US" sz="1050" b="1" baseline="0" dirty="0">
                <a:solidFill>
                  <a:srgbClr val="006997"/>
                </a:solidFill>
                <a:effectLst/>
                <a:latin typeface="Arial" panose="020B0604020202020204" pitchFamily="34" charset="0"/>
                <a:cs typeface="Arial" panose="020B0604020202020204" pitchFamily="34" charset="0"/>
              </a:rPr>
              <a:t> </a:t>
            </a:r>
            <a:r>
              <a:rPr lang="en-US" sz="1050" b="1" baseline="0" dirty="0" smtClean="0">
                <a:solidFill>
                  <a:srgbClr val="006997"/>
                </a:solidFill>
                <a:effectLst/>
                <a:latin typeface="Arial" panose="020B0604020202020204" pitchFamily="34" charset="0"/>
                <a:cs typeface="Arial" panose="020B0604020202020204" pitchFamily="34" charset="0"/>
              </a:rPr>
              <a:t>turbine</a:t>
            </a:r>
            <a:r>
              <a:rPr lang="en-US" sz="1050" b="1" baseline="30000" dirty="0" smtClean="0">
                <a:solidFill>
                  <a:srgbClr val="006997"/>
                </a:solidFill>
                <a:effectLst/>
                <a:latin typeface="Arial" panose="020B0604020202020204" pitchFamily="34" charset="0"/>
                <a:cs typeface="Arial" panose="020B0604020202020204" pitchFamily="34" charset="0"/>
              </a:rPr>
              <a:t>b</a:t>
            </a:r>
            <a:endParaRPr lang="en-US" sz="1050" b="1" baseline="30000" dirty="0">
              <a:solidFill>
                <a:srgbClr val="006997"/>
              </a:solidFill>
              <a:effectLst/>
              <a:latin typeface="Arial" panose="020B0604020202020204" pitchFamily="34" charset="0"/>
              <a:cs typeface="Arial" panose="020B0604020202020204" pitchFamily="34" charset="0"/>
            </a:endParaRPr>
          </a:p>
          <a:p>
            <a:r>
              <a:rPr lang="en-US" sz="1050" b="1" baseline="0" dirty="0">
                <a:solidFill>
                  <a:schemeClr val="accent1"/>
                </a:solidFill>
                <a:effectLst/>
                <a:latin typeface="Arial" panose="020B0604020202020204" pitchFamily="34" charset="0"/>
                <a:cs typeface="Arial" panose="020B0604020202020204" pitchFamily="34" charset="0"/>
              </a:rPr>
              <a:t>combined </a:t>
            </a:r>
            <a:r>
              <a:rPr lang="en-US" sz="1050" b="1" baseline="0" dirty="0" smtClean="0">
                <a:solidFill>
                  <a:schemeClr val="accent1"/>
                </a:solidFill>
                <a:effectLst/>
                <a:latin typeface="Arial" panose="020B0604020202020204" pitchFamily="34" charset="0"/>
                <a:cs typeface="Arial" panose="020B0604020202020204" pitchFamily="34" charset="0"/>
              </a:rPr>
              <a:t>cycle</a:t>
            </a:r>
            <a:r>
              <a:rPr lang="en-US" sz="1050" b="1" baseline="30000" dirty="0" smtClean="0">
                <a:solidFill>
                  <a:schemeClr val="accent1"/>
                </a:solidFill>
                <a:effectLst/>
                <a:latin typeface="Arial" panose="020B0604020202020204" pitchFamily="34" charset="0"/>
                <a:cs typeface="Arial" panose="020B0604020202020204" pitchFamily="34" charset="0"/>
              </a:rPr>
              <a:t>b</a:t>
            </a:r>
            <a:endParaRPr lang="en-US" sz="1050" b="1" baseline="30000" dirty="0">
              <a:solidFill>
                <a:schemeClr val="accent1"/>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050" b="1" baseline="0" dirty="0" smtClean="0">
                <a:solidFill>
                  <a:srgbClr val="8B8B8B"/>
                </a:solidFill>
                <a:effectLst/>
                <a:latin typeface="Arial" panose="020B0604020202020204" pitchFamily="34" charset="0"/>
                <a:cs typeface="Arial" panose="020B0604020202020204" pitchFamily="34" charset="0"/>
              </a:rPr>
              <a:t>coal</a:t>
            </a:r>
            <a:r>
              <a:rPr lang="en-US" sz="1050" b="1" baseline="30000" dirty="0" smtClean="0">
                <a:solidFill>
                  <a:srgbClr val="8B8B8B"/>
                </a:solidFill>
                <a:effectLst/>
                <a:latin typeface="Arial" panose="020B0604020202020204" pitchFamily="34" charset="0"/>
                <a:cs typeface="Arial" panose="020B0604020202020204" pitchFamily="34" charset="0"/>
              </a:rPr>
              <a:t>c</a:t>
            </a:r>
            <a:endParaRPr lang="en-US" sz="1050" b="1" baseline="30000" dirty="0">
              <a:solidFill>
                <a:srgbClr val="8B8B8B"/>
              </a:solidFill>
              <a:latin typeface="Arial" panose="020B0604020202020204" pitchFamily="34" charset="0"/>
              <a:cs typeface="Arial" panose="020B0604020202020204" pitchFamily="34" charset="0"/>
            </a:endParaRPr>
          </a:p>
          <a:p>
            <a:r>
              <a:rPr lang="en-US" sz="1050" b="1" dirty="0">
                <a:solidFill>
                  <a:schemeClr val="accent5"/>
                </a:solidFill>
                <a:latin typeface="Arial" panose="020B0604020202020204" pitchFamily="34" charset="0"/>
                <a:cs typeface="Arial" panose="020B0604020202020204" pitchFamily="34" charset="0"/>
              </a:rPr>
              <a:t>nuclear</a:t>
            </a:r>
          </a:p>
          <a:p>
            <a:pPr marL="0" marR="0" lvl="0" indent="0" defTabSz="914400" eaLnBrk="1" fontAlgn="auto" latinLnBrk="0" hangingPunct="1">
              <a:lnSpc>
                <a:spcPct val="100000"/>
              </a:lnSpc>
              <a:spcBef>
                <a:spcPts val="0"/>
              </a:spcBef>
              <a:spcAft>
                <a:spcPts val="0"/>
              </a:spcAft>
              <a:buClrTx/>
              <a:buSzTx/>
              <a:buFontTx/>
              <a:buNone/>
              <a:tabLst/>
              <a:defRPr/>
            </a:pPr>
            <a:r>
              <a:rPr lang="en-US" sz="1050" b="1" dirty="0">
                <a:solidFill>
                  <a:schemeClr val="accent3">
                    <a:lumMod val="60000"/>
                    <a:lumOff val="40000"/>
                  </a:schemeClr>
                </a:solidFill>
                <a:effectLst/>
                <a:latin typeface="Arial" panose="020B0604020202020204" pitchFamily="34" charset="0"/>
                <a:cs typeface="Arial" panose="020B0604020202020204" pitchFamily="34" charset="0"/>
              </a:rPr>
              <a:t>other </a:t>
            </a:r>
            <a:r>
              <a:rPr lang="en-US" sz="1050" b="1" dirty="0" smtClean="0">
                <a:solidFill>
                  <a:schemeClr val="accent3">
                    <a:lumMod val="60000"/>
                    <a:lumOff val="40000"/>
                  </a:schemeClr>
                </a:solidFill>
                <a:effectLst/>
                <a:latin typeface="Arial" panose="020B0604020202020204" pitchFamily="34" charset="0"/>
                <a:cs typeface="Arial" panose="020B0604020202020204" pitchFamily="34" charset="0"/>
              </a:rPr>
              <a:t>renewables</a:t>
            </a:r>
            <a:r>
              <a:rPr lang="en-US" sz="1050" b="1" baseline="30000" dirty="0" smtClean="0">
                <a:solidFill>
                  <a:schemeClr val="accent3">
                    <a:lumMod val="60000"/>
                    <a:lumOff val="40000"/>
                  </a:schemeClr>
                </a:solidFill>
                <a:effectLst/>
                <a:latin typeface="Arial" panose="020B0604020202020204" pitchFamily="34" charset="0"/>
                <a:cs typeface="Arial" panose="020B0604020202020204" pitchFamily="34" charset="0"/>
              </a:rPr>
              <a:t>d</a:t>
            </a:r>
            <a:endParaRPr lang="en-US" sz="1050" b="1" dirty="0">
              <a:solidFill>
                <a:schemeClr val="accent3">
                  <a:lumMod val="60000"/>
                  <a:lumOff val="40000"/>
                </a:schemeClr>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50000"/>
                  </a:schemeClr>
                </a:solidFill>
                <a:effectLst/>
                <a:latin typeface="Arial" panose="020B0604020202020204" pitchFamily="34" charset="0"/>
                <a:cs typeface="Arial" panose="020B0604020202020204" pitchFamily="34" charset="0"/>
              </a:rPr>
              <a:t>other</a:t>
            </a:r>
            <a:r>
              <a:rPr lang="en-US" sz="1050" b="1" baseline="30000" dirty="0" smtClean="0">
                <a:solidFill>
                  <a:schemeClr val="accent4">
                    <a:lumMod val="50000"/>
                  </a:schemeClr>
                </a:solidFill>
                <a:effectLst/>
                <a:latin typeface="Arial" panose="020B0604020202020204" pitchFamily="34" charset="0"/>
                <a:cs typeface="Arial" panose="020B0604020202020204" pitchFamily="34" charset="0"/>
              </a:rPr>
              <a:t>e</a:t>
            </a:r>
            <a:endParaRPr lang="en-US" sz="1050" b="1" baseline="30000" dirty="0">
              <a:solidFill>
                <a:schemeClr val="accent1"/>
              </a:solidFill>
              <a:latin typeface="Arial" panose="020B0604020202020204" pitchFamily="34" charset="0"/>
              <a:cs typeface="Arial" panose="020B0604020202020204" pitchFamily="34" charset="0"/>
            </a:endParaRPr>
          </a:p>
        </p:txBody>
      </p:sp>
      <p:sp>
        <p:nvSpPr>
          <p:cNvPr id="25" name="TextBox 3"/>
          <p:cNvSpPr txBox="1"/>
          <p:nvPr/>
        </p:nvSpPr>
        <p:spPr bwMode="auto">
          <a:xfrm>
            <a:off x="685800" y="3573591"/>
            <a:ext cx="8170849" cy="1200329"/>
          </a:xfrm>
          <a:prstGeom prst="rect">
            <a:avLst/>
          </a:prstGeom>
          <a:noFill/>
          <a:ln w="9525">
            <a:noFill/>
            <a:miter lim="800000"/>
            <a:headEnd/>
            <a:tailEnd/>
          </a:ln>
        </p:spPr>
        <p:txBody>
          <a:bodyPr wrap="square" lIns="45720" tIns="45720" rIns="45720" rtlCol="0" anchor="t">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fontAlgn="base"/>
            <a:r>
              <a:rPr lang="en-US" sz="900" dirty="0">
                <a:effectLst/>
                <a:cs typeface="Arial" panose="020B0604020202020204" pitchFamily="34" charset="0"/>
              </a:rPr>
              <a:t>Data source: U.S. Energy Information Administration, </a:t>
            </a:r>
            <a:r>
              <a:rPr lang="en-US" sz="900" i="1" dirty="0">
                <a:effectLst/>
                <a:cs typeface="Arial" panose="020B0604020202020204" pitchFamily="34" charset="0"/>
              </a:rPr>
              <a:t>Annual Energy Outlook 2023</a:t>
            </a:r>
            <a:r>
              <a:rPr lang="en-US" sz="900" dirty="0">
                <a:effectLst/>
                <a:cs typeface="Arial" panose="020B0604020202020204" pitchFamily="34" charset="0"/>
              </a:rPr>
              <a:t> (AEO2023)</a:t>
            </a:r>
            <a:br>
              <a:rPr lang="en-US" sz="900" dirty="0">
                <a:effectLst/>
                <a:cs typeface="Arial" panose="020B0604020202020204" pitchFamily="34" charset="0"/>
              </a:rPr>
            </a:br>
            <a:r>
              <a:rPr lang="en-US" sz="900" dirty="0">
                <a:effectLst/>
                <a:cs typeface="Arial" panose="020B0604020202020204" pitchFamily="34" charset="0"/>
              </a:rPr>
              <a:t>Note: </a:t>
            </a:r>
            <a:r>
              <a:rPr lang="en-US" sz="900" dirty="0" smtClean="0">
                <a:effectLst/>
                <a:cs typeface="Arial" panose="020B0604020202020204" pitchFamily="34" charset="0"/>
              </a:rPr>
              <a:t>CC=combined </a:t>
            </a:r>
            <a:r>
              <a:rPr lang="en-US" sz="900" dirty="0">
                <a:effectLst/>
                <a:cs typeface="Arial" panose="020B0604020202020204" pitchFamily="34" charset="0"/>
              </a:rPr>
              <a:t>cycle; IRA=Inflation Reduction </a:t>
            </a:r>
            <a:r>
              <a:rPr lang="en-US" sz="900" dirty="0" smtClean="0">
                <a:effectLst/>
                <a:cs typeface="Arial" panose="020B0604020202020204" pitchFamily="34" charset="0"/>
              </a:rPr>
              <a:t>Act</a:t>
            </a:r>
          </a:p>
          <a:p>
            <a:r>
              <a:rPr lang="en-US" sz="900" baseline="30000" dirty="0" smtClean="0">
                <a:cs typeface="Arial" panose="020B0604020202020204" pitchFamily="34" charset="0"/>
              </a:rPr>
              <a:t>a</a:t>
            </a:r>
            <a:r>
              <a:rPr lang="en-US" sz="900" dirty="0" smtClean="0">
                <a:cs typeface="Arial" panose="020B0604020202020204" pitchFamily="34" charset="0"/>
              </a:rPr>
              <a:t> </a:t>
            </a:r>
            <a:r>
              <a:rPr lang="en-US" sz="900" dirty="0">
                <a:cs typeface="Arial" panose="020B0604020202020204" pitchFamily="34" charset="0"/>
              </a:rPr>
              <a:t>Excludes off-grid </a:t>
            </a:r>
            <a:r>
              <a:rPr lang="en-US" sz="900" dirty="0" smtClean="0">
                <a:cs typeface="Arial" panose="020B0604020202020204" pitchFamily="34" charset="0"/>
              </a:rPr>
              <a:t>photovoltaics</a:t>
            </a:r>
            <a:endParaRPr lang="en-US" sz="900" dirty="0">
              <a:effectLst/>
              <a:cs typeface="Arial" panose="020B0604020202020204" pitchFamily="34" charset="0"/>
            </a:endParaRPr>
          </a:p>
          <a:p>
            <a:pPr rtl="0" fontAlgn="base"/>
            <a:r>
              <a:rPr lang="en-US" sz="900" baseline="30000" dirty="0" smtClean="0">
                <a:effectLst/>
                <a:cs typeface="Arial" panose="020B0604020202020204" pitchFamily="34" charset="0"/>
              </a:rPr>
              <a:t>b</a:t>
            </a:r>
            <a:r>
              <a:rPr lang="en-US" sz="900" dirty="0" smtClean="0">
                <a:effectLst/>
                <a:cs typeface="Arial" panose="020B0604020202020204" pitchFamily="34" charset="0"/>
              </a:rPr>
              <a:t> </a:t>
            </a:r>
            <a:r>
              <a:rPr lang="en-US" sz="900" dirty="0">
                <a:effectLst/>
                <a:cs typeface="Arial" panose="020B0604020202020204" pitchFamily="34" charset="0"/>
              </a:rPr>
              <a:t>Power sector only</a:t>
            </a:r>
          </a:p>
          <a:p>
            <a:pPr rtl="0" fontAlgn="base"/>
            <a:r>
              <a:rPr lang="en-US" sz="900" baseline="30000" dirty="0" smtClean="0">
                <a:effectLst/>
                <a:cs typeface="Arial" panose="020B0604020202020204" pitchFamily="34" charset="0"/>
              </a:rPr>
              <a:t>d</a:t>
            </a:r>
            <a:r>
              <a:rPr lang="en-US" sz="900" dirty="0" smtClean="0">
                <a:effectLst/>
                <a:cs typeface="Arial" panose="020B0604020202020204" pitchFamily="34" charset="0"/>
              </a:rPr>
              <a:t> </a:t>
            </a:r>
            <a:r>
              <a:rPr lang="en-US" sz="900" dirty="0">
                <a:effectLst/>
                <a:cs typeface="Arial" panose="020B0604020202020204" pitchFamily="34" charset="0"/>
              </a:rPr>
              <a:t>Includes coal plants that co-fire biomass</a:t>
            </a:r>
          </a:p>
          <a:p>
            <a:pPr rtl="0" fontAlgn="base"/>
            <a:r>
              <a:rPr lang="en-US" sz="900" baseline="30000" dirty="0" smtClean="0">
                <a:effectLst/>
                <a:cs typeface="Arial" panose="020B0604020202020204" pitchFamily="34" charset="0"/>
              </a:rPr>
              <a:t>d</a:t>
            </a:r>
            <a:r>
              <a:rPr lang="en-US" sz="900" dirty="0" smtClean="0">
                <a:effectLst/>
                <a:cs typeface="Arial" panose="020B0604020202020204" pitchFamily="34" charset="0"/>
              </a:rPr>
              <a:t> </a:t>
            </a:r>
            <a:r>
              <a:rPr lang="en-US" sz="900" dirty="0">
                <a:effectLst/>
                <a:cs typeface="Arial" panose="020B0604020202020204" pitchFamily="34" charset="0"/>
              </a:rPr>
              <a:t>Includes conventional hydroelectric, geothermal, biomass, and municipal solid waste from all sectors</a:t>
            </a:r>
          </a:p>
          <a:p>
            <a:pPr rtl="0" fontAlgn="base"/>
            <a:r>
              <a:rPr lang="en-US" sz="900" baseline="30000" dirty="0" smtClean="0">
                <a:effectLst/>
                <a:cs typeface="Arial" panose="020B0604020202020204" pitchFamily="34" charset="0"/>
              </a:rPr>
              <a:t>e</a:t>
            </a:r>
            <a:r>
              <a:rPr lang="en-US" sz="900" dirty="0" smtClean="0">
                <a:effectLst/>
                <a:cs typeface="Arial" panose="020B0604020202020204" pitchFamily="34" charset="0"/>
              </a:rPr>
              <a:t> </a:t>
            </a:r>
            <a:r>
              <a:rPr lang="en-US" sz="900" dirty="0">
                <a:effectLst/>
                <a:cs typeface="Arial" panose="020B0604020202020204" pitchFamily="34" charset="0"/>
              </a:rPr>
              <a:t>Includes oil/gas steam turbine, fuel cells, and pumped storage hydro from the power sector and petroleum, natural gas, other gases, and miscellaneous technologies from the end-use sector</a:t>
            </a:r>
          </a:p>
        </p:txBody>
      </p:sp>
      <p:sp>
        <p:nvSpPr>
          <p:cNvPr id="26" name="TextBox 1"/>
          <p:cNvSpPr txBox="1"/>
          <p:nvPr/>
        </p:nvSpPr>
        <p:spPr bwMode="auto">
          <a:xfrm>
            <a:off x="1151967" y="1135819"/>
            <a:ext cx="1251946" cy="384721"/>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         </a:t>
            </a:r>
            <a:r>
              <a:rPr lang="en-US" b="1" i="0" dirty="0" smtClean="0">
                <a:solidFill>
                  <a:schemeClr val="tx1"/>
                </a:solidFill>
                <a:latin typeface="Arial" panose="020B0604020202020204" pitchFamily="34" charset="0"/>
                <a:ea typeface="Times New Roman" charset="0"/>
                <a:cs typeface="Arial" panose="020B0604020202020204" pitchFamily="34" charset="0"/>
              </a:rPr>
              <a:t>2022</a:t>
            </a:r>
            <a:endParaRPr lang="en-US" b="0" i="0" dirty="0" smtClean="0">
              <a:solidFill>
                <a:schemeClr val="tx1"/>
              </a:solidFill>
              <a:latin typeface="Arial" panose="020B0604020202020204" pitchFamily="34" charset="0"/>
              <a:ea typeface="Times New Roman" charset="0"/>
              <a:cs typeface="Arial" panose="020B0604020202020204" pitchFamily="34" charset="0"/>
            </a:endParaRPr>
          </a:p>
          <a:p>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history</a:t>
            </a:r>
            <a:r>
              <a:rPr lang="en-US"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b="0" i="0" dirty="0">
              <a:solidFill>
                <a:schemeClr val="tx1"/>
              </a:solidFill>
              <a:latin typeface="Arial" panose="020B0604020202020204" pitchFamily="34" charset="0"/>
              <a:ea typeface="Times New Roman" charset="0"/>
              <a:cs typeface="Arial" panose="020B0604020202020204" pitchFamily="34" charset="0"/>
            </a:endParaRPr>
          </a:p>
        </p:txBody>
      </p:sp>
      <p:sp>
        <p:nvSpPr>
          <p:cNvPr id="28" name="TextBox 1"/>
          <p:cNvSpPr txBox="1"/>
          <p:nvPr/>
        </p:nvSpPr>
        <p:spPr bwMode="auto">
          <a:xfrm>
            <a:off x="4901412" y="1113312"/>
            <a:ext cx="1251946" cy="384721"/>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         </a:t>
            </a:r>
            <a:r>
              <a:rPr lang="en-US" b="1" i="0" dirty="0" smtClean="0">
                <a:solidFill>
                  <a:schemeClr val="tx1"/>
                </a:solidFill>
                <a:latin typeface="Arial" panose="020B0604020202020204" pitchFamily="34" charset="0"/>
                <a:ea typeface="Times New Roman" charset="0"/>
                <a:cs typeface="Arial" panose="020B0604020202020204" pitchFamily="34" charset="0"/>
              </a:rPr>
              <a:t>2022</a:t>
            </a:r>
            <a:endParaRPr lang="en-US" b="0" i="0" dirty="0" smtClean="0">
              <a:solidFill>
                <a:schemeClr val="tx1"/>
              </a:solidFill>
              <a:latin typeface="Arial" panose="020B0604020202020204" pitchFamily="34" charset="0"/>
              <a:ea typeface="Times New Roman" charset="0"/>
              <a:cs typeface="Arial" panose="020B0604020202020204" pitchFamily="34" charset="0"/>
            </a:endParaRPr>
          </a:p>
          <a:p>
            <a:pPr eaLnBrk="0" hangingPunct="0"/>
            <a:r>
              <a:rPr lang="en-US" b="0" i="0" dirty="0" smtClean="0">
                <a:solidFill>
                  <a:schemeClr val="tx1"/>
                </a:solidFill>
                <a:latin typeface="Arial" panose="020B0604020202020204" pitchFamily="34" charset="0"/>
                <a:ea typeface="Times New Roman" charset="0"/>
                <a:cs typeface="Arial" panose="020B0604020202020204" pitchFamily="34" charset="0"/>
              </a:rPr>
              <a:t>history</a:t>
            </a:r>
            <a:r>
              <a:rPr lang="en-US"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b="0" i="0" dirty="0">
              <a:solidFill>
                <a:schemeClr val="tx1"/>
              </a:solidFill>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329566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6</a:t>
            </a:fld>
            <a:endParaRPr lang="en-US" dirty="0"/>
          </a:p>
        </p:txBody>
      </p:sp>
      <p:sp>
        <p:nvSpPr>
          <p:cNvPr id="9" name="TextBox 8"/>
          <p:cNvSpPr txBox="1"/>
          <p:nvPr/>
        </p:nvSpPr>
        <p:spPr>
          <a:xfrm>
            <a:off x="689590" y="848996"/>
            <a:ext cx="2569061" cy="461665"/>
          </a:xfrm>
          <a:prstGeom prst="rect">
            <a:avLst/>
          </a:prstGeom>
          <a:noFill/>
        </p:spPr>
        <p:txBody>
          <a:bodyPr wrap="square" rtlCol="0">
            <a:spAutoFit/>
          </a:bodyPr>
          <a:lstStyle/>
          <a:p>
            <a:r>
              <a:rPr lang="en-US" sz="1200" b="1" dirty="0"/>
              <a:t>Dry natural </a:t>
            </a:r>
            <a:r>
              <a:rPr lang="en-US" sz="1200" b="1" dirty="0" smtClean="0"/>
              <a:t>gas</a:t>
            </a:r>
            <a:br>
              <a:rPr lang="en-US" sz="1200" b="1" dirty="0" smtClean="0"/>
            </a:br>
            <a:r>
              <a:rPr lang="en-US" sz="1100" dirty="0" smtClean="0"/>
              <a:t>billion </a:t>
            </a:r>
            <a:r>
              <a:rPr lang="en-US" sz="1100" dirty="0"/>
              <a:t>cubic feet per </a:t>
            </a:r>
            <a:r>
              <a:rPr lang="en-US" sz="1100" dirty="0" smtClean="0"/>
              <a:t>day</a:t>
            </a:r>
            <a:r>
              <a:rPr lang="en-US" sz="1200" dirty="0"/>
              <a:t>	</a:t>
            </a:r>
          </a:p>
        </p:txBody>
      </p:sp>
      <p:sp>
        <p:nvSpPr>
          <p:cNvPr id="10" name="TextBox 9"/>
          <p:cNvSpPr txBox="1"/>
          <p:nvPr/>
        </p:nvSpPr>
        <p:spPr>
          <a:xfrm>
            <a:off x="2920330" y="847842"/>
            <a:ext cx="2759977" cy="461665"/>
          </a:xfrm>
          <a:prstGeom prst="rect">
            <a:avLst/>
          </a:prstGeom>
          <a:noFill/>
        </p:spPr>
        <p:txBody>
          <a:bodyPr wrap="square" rtlCol="0">
            <a:spAutoFit/>
          </a:bodyPr>
          <a:lstStyle/>
          <a:p>
            <a:r>
              <a:rPr lang="en-US" sz="1200" b="1" dirty="0"/>
              <a:t>Petroleum and other </a:t>
            </a:r>
            <a:r>
              <a:rPr lang="en-US" sz="1200" b="1" dirty="0" smtClean="0"/>
              <a:t>liquids</a:t>
            </a:r>
          </a:p>
          <a:p>
            <a:r>
              <a:rPr lang="en-US" sz="1100" dirty="0" smtClean="0"/>
              <a:t>million </a:t>
            </a:r>
            <a:r>
              <a:rPr lang="en-US" sz="1100" dirty="0"/>
              <a:t>barrels per day</a:t>
            </a:r>
            <a:r>
              <a:rPr lang="en-US" sz="1200" dirty="0"/>
              <a:t>	</a:t>
            </a:r>
          </a:p>
        </p:txBody>
      </p:sp>
      <p:sp>
        <p:nvSpPr>
          <p:cNvPr id="11" name="TextBox 10"/>
          <p:cNvSpPr txBox="1"/>
          <p:nvPr/>
        </p:nvSpPr>
        <p:spPr>
          <a:xfrm>
            <a:off x="5272116" y="850248"/>
            <a:ext cx="2569061" cy="446276"/>
          </a:xfrm>
          <a:prstGeom prst="rect">
            <a:avLst/>
          </a:prstGeom>
          <a:noFill/>
        </p:spPr>
        <p:txBody>
          <a:bodyPr wrap="square" rtlCol="0">
            <a:spAutoFit/>
          </a:bodyPr>
          <a:lstStyle/>
          <a:p>
            <a:r>
              <a:rPr lang="en-US" sz="1200" b="1" dirty="0" smtClean="0"/>
              <a:t>Coal</a:t>
            </a:r>
          </a:p>
          <a:p>
            <a:r>
              <a:rPr lang="en-US" sz="1100" dirty="0" smtClean="0"/>
              <a:t>million short tons</a:t>
            </a:r>
            <a:endParaRPr lang="en-US" sz="1100" dirty="0"/>
          </a:p>
        </p:txBody>
      </p:sp>
      <p:sp>
        <p:nvSpPr>
          <p:cNvPr id="13" name="TextBox 12"/>
          <p:cNvSpPr txBox="1"/>
          <p:nvPr/>
        </p:nvSpPr>
        <p:spPr>
          <a:xfrm>
            <a:off x="689590" y="3746268"/>
            <a:ext cx="8051758" cy="784830"/>
          </a:xfrm>
          <a:prstGeom prst="rect">
            <a:avLst/>
          </a:prstGeom>
          <a:noFill/>
        </p:spPr>
        <p:txBody>
          <a:bodyPr wrap="square" rtlCol="0">
            <a:spAutoFit/>
          </a:bodyPr>
          <a:lstStyle/>
          <a:p>
            <a:r>
              <a:rPr lang="en-US" sz="900" dirty="0"/>
              <a:t>Data source: U.S. Energy Information Administration, </a:t>
            </a:r>
            <a:r>
              <a:rPr lang="en-US" sz="900" i="1" dirty="0"/>
              <a:t>Annual Energy Outlook 2023 </a:t>
            </a:r>
            <a:r>
              <a:rPr lang="en-US" sz="900" dirty="0"/>
              <a:t>(AEO2023)</a:t>
            </a:r>
          </a:p>
          <a:p>
            <a:r>
              <a:rPr lang="en-US" sz="900" dirty="0" smtClean="0"/>
              <a:t>Note: IRA=Inflation </a:t>
            </a:r>
            <a:r>
              <a:rPr lang="en-US" sz="900" dirty="0"/>
              <a:t>Reduction Act</a:t>
            </a:r>
          </a:p>
          <a:p>
            <a:r>
              <a:rPr lang="en-US" sz="900" dirty="0"/>
              <a:t>Dry natural gas reflects dry production minus extraction losses, and the billion cubic feet per day is calculated by dividing the projected dry gas production in trillion cubic feet by the number of calendar days per year. Petroleum and other liquids chart includes domestic and other crude supply, refinery processing gain, natural gas plant liquids, liquids from gas, liquids from coal, and other supply</a:t>
            </a:r>
            <a:r>
              <a:rPr lang="en-US" sz="900" dirty="0" smtClean="0"/>
              <a:t>.</a:t>
            </a:r>
            <a:endParaRPr lang="en-US" sz="900" dirty="0"/>
          </a:p>
        </p:txBody>
      </p:sp>
      <p:pic>
        <p:nvPicPr>
          <p:cNvPr id="12" name="Picture 11" descr="https://inside.eia.gov/content_OC/eia_logos/logo_files_forInsideEIAlogopage_bu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965" y="825091"/>
            <a:ext cx="484312" cy="375539"/>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685800" y="68579"/>
            <a:ext cx="8001000" cy="761415"/>
          </a:xfrm>
          <a:prstGeom prst="rect">
            <a:avLst/>
          </a:prstGeom>
        </p:spPr>
        <p:txBody>
          <a:bodyPr/>
          <a:lst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t>Figure 4</a:t>
            </a:r>
            <a:endParaRPr lang="en-US" sz="2800" dirty="0"/>
          </a:p>
        </p:txBody>
      </p:sp>
      <p:sp>
        <p:nvSpPr>
          <p:cNvPr id="16" name="TextBox 15"/>
          <p:cNvSpPr txBox="1"/>
          <p:nvPr/>
        </p:nvSpPr>
        <p:spPr>
          <a:xfrm>
            <a:off x="680942" y="548092"/>
            <a:ext cx="3444838" cy="276999"/>
          </a:xfrm>
          <a:prstGeom prst="rect">
            <a:avLst/>
          </a:prstGeom>
          <a:noFill/>
        </p:spPr>
        <p:txBody>
          <a:bodyPr wrap="square" rtlCol="0">
            <a:spAutoFit/>
          </a:bodyPr>
          <a:lstStyle/>
          <a:p>
            <a:r>
              <a:rPr lang="en-US" sz="1200" b="1" dirty="0" smtClean="0"/>
              <a:t>U.S</a:t>
            </a:r>
            <a:r>
              <a:rPr lang="en-US" sz="1200" b="1" dirty="0"/>
              <a:t>. </a:t>
            </a:r>
            <a:r>
              <a:rPr lang="en-US" sz="1200" b="1" dirty="0" smtClean="0"/>
              <a:t>production by fuel</a:t>
            </a:r>
            <a:endParaRPr lang="en-US" sz="1100" dirty="0"/>
          </a:p>
        </p:txBody>
      </p:sp>
      <p:graphicFrame>
        <p:nvGraphicFramePr>
          <p:cNvPr id="14" name="ICD06a"/>
          <p:cNvGraphicFramePr>
            <a:graphicFrameLocks noGrp="1"/>
          </p:cNvGraphicFramePr>
          <p:nvPr>
            <p:extLst>
              <p:ext uri="{D42A27DB-BD31-4B8C-83A1-F6EECF244321}">
                <p14:modId xmlns:p14="http://schemas.microsoft.com/office/powerpoint/2010/main" val="3890896047"/>
              </p:ext>
            </p:extLst>
          </p:nvPr>
        </p:nvGraphicFramePr>
        <p:xfrm>
          <a:off x="3007981" y="1298686"/>
          <a:ext cx="1907683"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ICD06a"/>
          <p:cNvGraphicFramePr>
            <a:graphicFrameLocks noGrp="1"/>
          </p:cNvGraphicFramePr>
          <p:nvPr>
            <p:extLst>
              <p:ext uri="{D42A27DB-BD31-4B8C-83A1-F6EECF244321}">
                <p14:modId xmlns:p14="http://schemas.microsoft.com/office/powerpoint/2010/main" val="723762630"/>
              </p:ext>
            </p:extLst>
          </p:nvPr>
        </p:nvGraphicFramePr>
        <p:xfrm>
          <a:off x="689590" y="1247296"/>
          <a:ext cx="2301145" cy="24605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ICD06a"/>
          <p:cNvGraphicFramePr>
            <a:graphicFrameLocks noGrp="1"/>
          </p:cNvGraphicFramePr>
          <p:nvPr>
            <p:extLst>
              <p:ext uri="{D42A27DB-BD31-4B8C-83A1-F6EECF244321}">
                <p14:modId xmlns:p14="http://schemas.microsoft.com/office/powerpoint/2010/main" val="4115249556"/>
              </p:ext>
            </p:extLst>
          </p:nvPr>
        </p:nvGraphicFramePr>
        <p:xfrm>
          <a:off x="5272116" y="1301459"/>
          <a:ext cx="3298856" cy="24760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815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CD06a"/>
          <p:cNvGraphicFramePr>
            <a:graphicFrameLocks noGrp="1"/>
          </p:cNvGraphicFramePr>
          <p:nvPr>
            <p:extLst>
              <p:ext uri="{D42A27DB-BD31-4B8C-83A1-F6EECF244321}">
                <p14:modId xmlns:p14="http://schemas.microsoft.com/office/powerpoint/2010/main" val="1940440453"/>
              </p:ext>
            </p:extLst>
          </p:nvPr>
        </p:nvGraphicFramePr>
        <p:xfrm>
          <a:off x="685800" y="1114127"/>
          <a:ext cx="73152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7</a:t>
            </a:fld>
            <a:endParaRPr lang="en-US" dirty="0"/>
          </a:p>
        </p:txBody>
      </p:sp>
      <p:sp>
        <p:nvSpPr>
          <p:cNvPr id="5" name="Rectangle 4"/>
          <p:cNvSpPr/>
          <p:nvPr/>
        </p:nvSpPr>
        <p:spPr>
          <a:xfrm>
            <a:off x="685800" y="4078816"/>
            <a:ext cx="7315200" cy="603257"/>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l">
              <a:spcBef>
                <a:spcPts val="0"/>
              </a:spcBef>
              <a:spcAft>
                <a:spcPts val="0"/>
              </a:spcAft>
            </a:pPr>
            <a:r>
              <a:rPr lang="en-US" sz="900" dirty="0">
                <a:ea typeface="Calibri" panose="020F0502020204030204" pitchFamily="34" charset="0"/>
                <a:cs typeface="Calibri" panose="020F0502020204030204" pitchFamily="34" charset="0"/>
              </a:rPr>
              <a:t>Data source: U.S. Energy Information Administration, </a:t>
            </a:r>
            <a:r>
              <a:rPr lang="en-US" sz="900" i="1" dirty="0">
                <a:ea typeface="Calibri" panose="020F0502020204030204" pitchFamily="34" charset="0"/>
                <a:cs typeface="Calibri" panose="020F0502020204030204" pitchFamily="34" charset="0"/>
              </a:rPr>
              <a:t>Annual Energy Outlook 2023</a:t>
            </a:r>
            <a:r>
              <a:rPr lang="en-US" sz="900" dirty="0">
                <a:ea typeface="Calibri" panose="020F0502020204030204" pitchFamily="34" charset="0"/>
                <a:cs typeface="Calibri" panose="020F0502020204030204" pitchFamily="34" charset="0"/>
              </a:rPr>
              <a:t> (AEO2023)</a:t>
            </a:r>
          </a:p>
          <a:p>
            <a:pPr lvl="0" fontAlgn="auto">
              <a:spcBef>
                <a:spcPts val="0"/>
              </a:spcBef>
              <a:spcAft>
                <a:spcPts val="0"/>
              </a:spcAft>
              <a:defRPr/>
            </a:pPr>
            <a:r>
              <a:rPr lang="en-US" sz="900" dirty="0">
                <a:effectLst/>
                <a:cs typeface="Calibri" panose="020F0502020204030204" pitchFamily="34" charset="0"/>
              </a:rPr>
              <a:t>Note: </a:t>
            </a:r>
            <a:r>
              <a:rPr lang="en-US" sz="900" dirty="0" smtClean="0">
                <a:effectLst/>
                <a:cs typeface="Calibri" panose="020F0502020204030204" pitchFamily="34" charset="0"/>
              </a:rPr>
              <a:t>IRA=Inflation</a:t>
            </a:r>
            <a:r>
              <a:rPr lang="en-US" sz="900" baseline="0" dirty="0" smtClean="0">
                <a:effectLst/>
                <a:cs typeface="Calibri" panose="020F0502020204030204" pitchFamily="34" charset="0"/>
              </a:rPr>
              <a:t> </a:t>
            </a:r>
            <a:r>
              <a:rPr lang="en-US" sz="900" baseline="0" dirty="0">
                <a:effectLst/>
                <a:cs typeface="Calibri" panose="020F0502020204030204" pitchFamily="34" charset="0"/>
              </a:rPr>
              <a:t>Reduction Act</a:t>
            </a:r>
            <a:r>
              <a:rPr lang="en-US" sz="900" dirty="0">
                <a:effectLst/>
                <a:cs typeface="Calibri" panose="020F0502020204030204" pitchFamily="34" charset="0"/>
              </a:rPr>
              <a:t/>
            </a:r>
            <a:br>
              <a:rPr lang="en-US" sz="900" dirty="0">
                <a:effectLst/>
                <a:cs typeface="Calibri" panose="020F0502020204030204" pitchFamily="34" charset="0"/>
              </a:rPr>
            </a:br>
            <a:r>
              <a:rPr lang="en-US" sz="900" dirty="0">
                <a:effectLst/>
                <a:cs typeface="Calibri" panose="020F0502020204030204" pitchFamily="34" charset="0"/>
              </a:rPr>
              <a:t>Chart</a:t>
            </a:r>
            <a:r>
              <a:rPr lang="en-US" sz="900" baseline="0" dirty="0">
                <a:effectLst/>
                <a:cs typeface="Calibri" panose="020F0502020204030204" pitchFamily="34" charset="0"/>
              </a:rPr>
              <a:t> is based on dividing the projections per year in trillion cubic feet by the number of calendar days per year</a:t>
            </a:r>
            <a:r>
              <a:rPr lang="en-US" sz="900" baseline="0" dirty="0" smtClean="0">
                <a:effectLst/>
                <a:cs typeface="Calibri" panose="020F0502020204030204" pitchFamily="34" charset="0"/>
              </a:rPr>
              <a:t>. </a:t>
            </a:r>
            <a:r>
              <a:rPr lang="en-US" sz="900" dirty="0">
                <a:cs typeface="Calibri" panose="020F0502020204030204" pitchFamily="34" charset="0"/>
              </a:rPr>
              <a:t>We assume LNG export terminals operate at 90% utilization of their baseload </a:t>
            </a:r>
            <a:r>
              <a:rPr lang="en-US" sz="900" dirty="0" smtClean="0">
                <a:cs typeface="Calibri" panose="020F0502020204030204" pitchFamily="34" charset="0"/>
              </a:rPr>
              <a:t>capacity.</a:t>
            </a:r>
            <a:endParaRPr lang="en-US" sz="900" dirty="0">
              <a:cs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900" baseline="0" dirty="0" smtClean="0">
                <a:effectLst/>
                <a:cs typeface="Calibri" panose="020F0502020204030204" pitchFamily="34" charset="0"/>
              </a:rPr>
              <a:t>  </a:t>
            </a:r>
            <a:endParaRPr lang="en-US" sz="900" dirty="0">
              <a:effectLst/>
              <a:cs typeface="Calibri" panose="020F0502020204030204" pitchFamily="34" charset="0"/>
            </a:endParaRPr>
          </a:p>
          <a:p>
            <a:pPr marL="0" marR="0" algn="l">
              <a:spcBef>
                <a:spcPts val="0"/>
              </a:spcBef>
              <a:spcAft>
                <a:spcPts val="0"/>
              </a:spcAft>
            </a:pPr>
            <a:endParaRPr lang="en-US" sz="900" dirty="0">
              <a:ea typeface="Calibri" panose="020F0502020204030204" pitchFamily="34" charset="0"/>
              <a:cs typeface="Calibri" panose="020F0502020204030204" pitchFamily="34" charset="0"/>
            </a:endParaRPr>
          </a:p>
        </p:txBody>
      </p:sp>
      <p:pic>
        <p:nvPicPr>
          <p:cNvPr id="6" name="Picture 5" descr="https://inside.eia.gov/content_OC/eia_logos/logo_files_forInsideEIAlogopage_bu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688" y="738587"/>
            <a:ext cx="484312" cy="37553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85800" y="68579"/>
            <a:ext cx="8001000" cy="761415"/>
          </a:xfrm>
          <a:prstGeom prst="rect">
            <a:avLst/>
          </a:prstGeom>
        </p:spPr>
        <p:txBody>
          <a:bodyPr/>
          <a:lst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t>Figure </a:t>
            </a:r>
            <a:r>
              <a:rPr lang="en-US" sz="2800" dirty="0"/>
              <a:t>5</a:t>
            </a:r>
          </a:p>
        </p:txBody>
      </p:sp>
      <p:sp>
        <p:nvSpPr>
          <p:cNvPr id="3" name="TextBox 2"/>
          <p:cNvSpPr txBox="1"/>
          <p:nvPr/>
        </p:nvSpPr>
        <p:spPr>
          <a:xfrm>
            <a:off x="685800" y="701722"/>
            <a:ext cx="2898550" cy="461665"/>
          </a:xfrm>
          <a:prstGeom prst="rect">
            <a:avLst/>
          </a:prstGeom>
          <a:noFill/>
        </p:spPr>
        <p:txBody>
          <a:bodyPr wrap="none" rtlCol="0">
            <a:spAutoFit/>
          </a:bodyPr>
          <a:lstStyle/>
          <a:p>
            <a:r>
              <a:rPr lang="en-US" sz="1200" b="1" dirty="0" smtClean="0"/>
              <a:t>U.S</a:t>
            </a:r>
            <a:r>
              <a:rPr lang="en-US" sz="1200" b="1" dirty="0"/>
              <a:t>. liquefied natural gas net </a:t>
            </a:r>
            <a:r>
              <a:rPr lang="en-US" sz="1200" b="1" dirty="0" smtClean="0"/>
              <a:t>exports</a:t>
            </a:r>
          </a:p>
          <a:p>
            <a:r>
              <a:rPr lang="en-US" sz="1200" dirty="0"/>
              <a:t>billion cubic feet per day</a:t>
            </a:r>
          </a:p>
        </p:txBody>
      </p:sp>
    </p:spTree>
    <p:extLst>
      <p:ext uri="{BB962C8B-B14F-4D97-AF65-F5344CB8AC3E}">
        <p14:creationId xmlns:p14="http://schemas.microsoft.com/office/powerpoint/2010/main" val="135029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311133536"/>
              </p:ext>
            </p:extLst>
          </p:nvPr>
        </p:nvGraphicFramePr>
        <p:xfrm>
          <a:off x="685800" y="656504"/>
          <a:ext cx="73152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8</a:t>
            </a:fld>
            <a:endParaRPr lang="en-US" dirty="0"/>
          </a:p>
        </p:txBody>
      </p:sp>
      <p:sp>
        <p:nvSpPr>
          <p:cNvPr id="5" name="Rectangle 4"/>
          <p:cNvSpPr/>
          <p:nvPr/>
        </p:nvSpPr>
        <p:spPr>
          <a:xfrm>
            <a:off x="685800" y="4102100"/>
            <a:ext cx="6170433" cy="54610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l">
              <a:spcBef>
                <a:spcPts val="0"/>
              </a:spcBef>
              <a:spcAft>
                <a:spcPts val="0"/>
              </a:spcAft>
            </a:pPr>
            <a:r>
              <a:rPr lang="en-US" sz="900" dirty="0">
                <a:latin typeface="Arial" panose="020B0604020202020204" pitchFamily="34" charset="0"/>
                <a:ea typeface="Calibri" panose="020F0502020204030204" pitchFamily="34" charset="0"/>
                <a:cs typeface="Arial" panose="020B0604020202020204" pitchFamily="34" charset="0"/>
              </a:rPr>
              <a:t>Data source: U.S. Energy Information Administration, </a:t>
            </a:r>
            <a:r>
              <a:rPr lang="en-US" sz="900" i="1" dirty="0">
                <a:latin typeface="Arial" panose="020B0604020202020204" pitchFamily="34" charset="0"/>
                <a:ea typeface="Calibri" panose="020F0502020204030204" pitchFamily="34" charset="0"/>
                <a:cs typeface="Arial" panose="020B0604020202020204" pitchFamily="34" charset="0"/>
              </a:rPr>
              <a:t>Annual Energy Outlook 2023</a:t>
            </a:r>
            <a:r>
              <a:rPr lang="en-US" sz="900" dirty="0">
                <a:latin typeface="Arial" panose="020B0604020202020204" pitchFamily="34" charset="0"/>
                <a:ea typeface="Calibri" panose="020F0502020204030204" pitchFamily="34" charset="0"/>
                <a:cs typeface="Arial" panose="020B0604020202020204" pitchFamily="34" charset="0"/>
              </a:rPr>
              <a:t> (AEO2023)</a:t>
            </a:r>
          </a:p>
          <a:p>
            <a:pPr marL="0" marR="0" algn="l">
              <a:spcBef>
                <a:spcPts val="0"/>
              </a:spcBef>
              <a:spcAft>
                <a:spcPts val="0"/>
              </a:spcAft>
            </a:pPr>
            <a:r>
              <a:rPr lang="en-US" sz="900" dirty="0">
                <a:latin typeface="Arial" panose="020B0604020202020204" pitchFamily="34" charset="0"/>
                <a:ea typeface="Calibri" panose="020F0502020204030204" pitchFamily="34" charset="0"/>
                <a:cs typeface="Arial" panose="020B0604020202020204" pitchFamily="34" charset="0"/>
              </a:rPr>
              <a:t>Note: Chart includes sales of electric and of plug-in</a:t>
            </a:r>
            <a:r>
              <a:rPr lang="en-US" sz="900" baseline="0" dirty="0">
                <a:latin typeface="Arial" panose="020B0604020202020204" pitchFamily="34" charset="0"/>
                <a:ea typeface="Calibri" panose="020F0502020204030204" pitchFamily="34" charset="0"/>
                <a:cs typeface="Arial" panose="020B0604020202020204" pitchFamily="34" charset="0"/>
              </a:rPr>
              <a:t> hybrid vehicles.</a:t>
            </a:r>
          </a:p>
          <a:p>
            <a:pPr marL="0" marR="0" algn="l">
              <a:spcBef>
                <a:spcPts val="0"/>
              </a:spcBef>
              <a:spcAft>
                <a:spcPts val="0"/>
              </a:spcAft>
            </a:pPr>
            <a:r>
              <a:rPr lang="en-US" sz="900" baseline="0" dirty="0" smtClean="0">
                <a:latin typeface="Arial" panose="020B0604020202020204" pitchFamily="34" charset="0"/>
                <a:ea typeface="Calibri" panose="020F0502020204030204" pitchFamily="34" charset="0"/>
                <a:cs typeface="Arial" panose="020B0604020202020204" pitchFamily="34" charset="0"/>
              </a:rPr>
              <a:t>IRA=Inflation </a:t>
            </a:r>
            <a:r>
              <a:rPr lang="en-US" sz="900" baseline="0" dirty="0">
                <a:latin typeface="Arial" panose="020B0604020202020204" pitchFamily="34" charset="0"/>
                <a:ea typeface="Calibri" panose="020F0502020204030204" pitchFamily="34" charset="0"/>
                <a:cs typeface="Arial" panose="020B0604020202020204" pitchFamily="34" charset="0"/>
              </a:rPr>
              <a:t>Reduction Act</a:t>
            </a:r>
            <a:endParaRPr lang="en-US" sz="900" dirty="0">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685800" y="68579"/>
            <a:ext cx="8001000" cy="761415"/>
          </a:xfrm>
          <a:prstGeom prst="rect">
            <a:avLst/>
          </a:prstGeom>
        </p:spPr>
        <p:txBody>
          <a:bodyPr/>
          <a:lst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t>Figure 6</a:t>
            </a:r>
            <a:endParaRPr lang="en-US" sz="2800" dirty="0"/>
          </a:p>
        </p:txBody>
      </p:sp>
      <p:pic>
        <p:nvPicPr>
          <p:cNvPr id="9" name="Picture 8" descr="https://inside.eia.gov/content_OC/eia_logos/logo_files_forInsideEIAlogopage_bu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688" y="738587"/>
            <a:ext cx="484312" cy="37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8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81552" y="4798285"/>
            <a:ext cx="557723" cy="295276"/>
          </a:xfrm>
        </p:spPr>
        <p:txBody>
          <a:bodyPr/>
          <a:lstStyle/>
          <a:p>
            <a:pPr>
              <a:defRPr/>
            </a:pPr>
            <a:fld id="{84948DD1-5963-4816-BE5A-05BCCCAC15E0}" type="slidenum">
              <a:rPr lang="en-US" smtClean="0"/>
              <a:pPr>
                <a:defRPr/>
              </a:pPr>
              <a:t>9</a:t>
            </a:fld>
            <a:endParaRPr lang="en-US" dirty="0"/>
          </a:p>
        </p:txBody>
      </p:sp>
      <p:pic>
        <p:nvPicPr>
          <p:cNvPr id="6" name="Picture 5" descr="https://inside.eia.gov/content_OC/eia_logos/logo_files_forInsideEIAlogopage_bu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7763" y="723939"/>
            <a:ext cx="484312" cy="3755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48316" y="4009587"/>
            <a:ext cx="6080094" cy="50292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l">
              <a:spcBef>
                <a:spcPts val="0"/>
              </a:spcBef>
              <a:spcAft>
                <a:spcPts val="0"/>
              </a:spcAft>
            </a:pPr>
            <a:r>
              <a:rPr lang="en-US" sz="900" dirty="0">
                <a:latin typeface="Arial" panose="020B0604020202020204" pitchFamily="34" charset="0"/>
                <a:ea typeface="Calibri" panose="020F0502020204030204" pitchFamily="34" charset="0"/>
                <a:cs typeface="Arial" panose="020B0604020202020204" pitchFamily="34" charset="0"/>
              </a:rPr>
              <a:t>Data source: U.S. Energy Information Administration, </a:t>
            </a:r>
            <a:r>
              <a:rPr lang="en-US" sz="900" i="1" dirty="0">
                <a:latin typeface="Arial" panose="020B0604020202020204" pitchFamily="34" charset="0"/>
                <a:ea typeface="Calibri" panose="020F0502020204030204" pitchFamily="34" charset="0"/>
                <a:cs typeface="Arial" panose="020B0604020202020204" pitchFamily="34" charset="0"/>
              </a:rPr>
              <a:t>Annual Energy Outlook 2023</a:t>
            </a:r>
            <a:r>
              <a:rPr lang="en-US" sz="900" dirty="0">
                <a:latin typeface="Arial" panose="020B0604020202020204" pitchFamily="34" charset="0"/>
                <a:ea typeface="Calibri" panose="020F0502020204030204" pitchFamily="34" charset="0"/>
                <a:cs typeface="Arial" panose="020B0604020202020204" pitchFamily="34" charset="0"/>
              </a:rPr>
              <a:t> (AEO2023)</a:t>
            </a:r>
          </a:p>
          <a:p>
            <a:pPr marL="0" marR="0" algn="l">
              <a:spcBef>
                <a:spcPts val="0"/>
              </a:spcBef>
              <a:spcAft>
                <a:spcPts val="0"/>
              </a:spcAft>
            </a:pPr>
            <a:r>
              <a:rPr lang="en-US" sz="900" dirty="0">
                <a:latin typeface="Arial" panose="020B0604020202020204" pitchFamily="34" charset="0"/>
                <a:ea typeface="Calibri" panose="020F0502020204030204" pitchFamily="34" charset="0"/>
                <a:cs typeface="Arial" panose="020B0604020202020204" pitchFamily="34" charset="0"/>
              </a:rPr>
              <a:t>Note: </a:t>
            </a:r>
            <a:r>
              <a:rPr lang="en-US" sz="900" dirty="0" smtClean="0">
                <a:latin typeface="Arial" panose="020B0604020202020204" pitchFamily="34" charset="0"/>
                <a:ea typeface="Calibri" panose="020F0502020204030204" pitchFamily="34" charset="0"/>
                <a:cs typeface="Arial" panose="020B0604020202020204" pitchFamily="34" charset="0"/>
              </a:rPr>
              <a:t>IRA=Inflation </a:t>
            </a:r>
            <a:r>
              <a:rPr lang="en-US" sz="900" dirty="0">
                <a:latin typeface="Arial" panose="020B0604020202020204" pitchFamily="34" charset="0"/>
                <a:ea typeface="Calibri" panose="020F0502020204030204" pitchFamily="34" charset="0"/>
                <a:cs typeface="Arial" panose="020B0604020202020204" pitchFamily="34" charset="0"/>
              </a:rPr>
              <a:t>Reduction Act</a:t>
            </a:r>
          </a:p>
        </p:txBody>
      </p:sp>
      <p:sp>
        <p:nvSpPr>
          <p:cNvPr id="8" name="Title 1"/>
          <p:cNvSpPr txBox="1">
            <a:spLocks/>
          </p:cNvSpPr>
          <p:nvPr/>
        </p:nvSpPr>
        <p:spPr>
          <a:xfrm>
            <a:off x="685800" y="68579"/>
            <a:ext cx="8001000" cy="761415"/>
          </a:xfrm>
          <a:prstGeom prst="rect">
            <a:avLst/>
          </a:prstGeom>
        </p:spPr>
        <p:txBody>
          <a:bodyPr/>
          <a:lst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t>Figure 7</a:t>
            </a:r>
            <a:endParaRPr lang="en-US" sz="2800" dirty="0"/>
          </a:p>
        </p:txBody>
      </p:sp>
      <p:sp>
        <p:nvSpPr>
          <p:cNvPr id="10" name="TextBox 1"/>
          <p:cNvSpPr txBox="1"/>
          <p:nvPr/>
        </p:nvSpPr>
        <p:spPr bwMode="auto">
          <a:xfrm>
            <a:off x="748316" y="844593"/>
            <a:ext cx="5315005" cy="310492"/>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200" b="1" i="0" baseline="0" dirty="0" smtClean="0">
                <a:solidFill>
                  <a:sysClr val="windowText" lastClr="000000"/>
                </a:solidFill>
                <a:ea typeface="Times New Roman" charset="0"/>
                <a:cs typeface="Times New Roman" charset="0"/>
              </a:rPr>
              <a:t>Distributed</a:t>
            </a:r>
            <a:r>
              <a:rPr lang="en-US" sz="1200" b="1" i="0" dirty="0" smtClean="0">
                <a:solidFill>
                  <a:sysClr val="windowText" lastClr="000000"/>
                </a:solidFill>
                <a:ea typeface="Times New Roman" charset="0"/>
                <a:cs typeface="Times New Roman" charset="0"/>
              </a:rPr>
              <a:t> solar generation capacity</a:t>
            </a:r>
            <a:endParaRPr lang="en-US" sz="1200" b="1" i="0" baseline="0" dirty="0" smtClean="0">
              <a:solidFill>
                <a:sysClr val="windowText" lastClr="000000"/>
              </a:solidFill>
              <a:ea typeface="Times New Roman" charset="0"/>
              <a:cs typeface="Times New Roman" charset="0"/>
            </a:endParaRPr>
          </a:p>
        </p:txBody>
      </p:sp>
      <p:graphicFrame>
        <p:nvGraphicFramePr>
          <p:cNvPr id="11" name="BLD31a"/>
          <p:cNvGraphicFramePr>
            <a:graphicFrameLocks noGrp="1"/>
          </p:cNvGraphicFramePr>
          <p:nvPr>
            <p:extLst>
              <p:ext uri="{D42A27DB-BD31-4B8C-83A1-F6EECF244321}">
                <p14:modId xmlns:p14="http://schemas.microsoft.com/office/powerpoint/2010/main" val="1554607648"/>
              </p:ext>
            </p:extLst>
          </p:nvPr>
        </p:nvGraphicFramePr>
        <p:xfrm>
          <a:off x="748316" y="1178914"/>
          <a:ext cx="3219040" cy="2811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BLD31b"/>
          <p:cNvGraphicFramePr>
            <a:graphicFrameLocks noGrp="1"/>
          </p:cNvGraphicFramePr>
          <p:nvPr>
            <p:extLst>
              <p:ext uri="{D42A27DB-BD31-4B8C-83A1-F6EECF244321}">
                <p14:modId xmlns:p14="http://schemas.microsoft.com/office/powerpoint/2010/main" val="4088132393"/>
              </p:ext>
            </p:extLst>
          </p:nvPr>
        </p:nvGraphicFramePr>
        <p:xfrm>
          <a:off x="3967356" y="1123399"/>
          <a:ext cx="4297680" cy="2926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5052666"/>
      </p:ext>
    </p:extLst>
  </p:cSld>
  <p:clrMapOvr>
    <a:masterClrMapping/>
  </p:clrMapOvr>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IA_presentationtemplate" id="{E7F32687-32C3-4116-8111-0DE22C55E999}" vid="{26221195-7FA8-4C01-90C5-8C9767B41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1532</TotalTime>
  <Words>499</Words>
  <Application>Microsoft Office PowerPoint</Application>
  <PresentationFormat>On-screen Show (16:9)</PresentationFormat>
  <Paragraphs>119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Franklin Gothic Book</vt:lpstr>
      <vt:lpstr>Times New Roman</vt:lpstr>
      <vt:lpstr>eia_template_16x9</vt:lpstr>
      <vt:lpstr>PowerPoint Presentation</vt:lpstr>
      <vt:lpstr>You can access chart data by right-clicking the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Audience Presenter, Title Month DD, YYYY  |  City, State</dc:title>
  <dc:creator>Tsao, Stephanie W.</dc:creator>
  <cp:lastModifiedBy>Tsao, Stephanie W.</cp:lastModifiedBy>
  <cp:revision>72</cp:revision>
  <cp:lastPrinted>2014-08-29T14:41:04Z</cp:lastPrinted>
  <dcterms:created xsi:type="dcterms:W3CDTF">2023-02-24T18:53:01Z</dcterms:created>
  <dcterms:modified xsi:type="dcterms:W3CDTF">2023-03-15T15:21:57Z</dcterms:modified>
</cp:coreProperties>
</file>