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6"/>
  </p:notesMasterIdLst>
  <p:handoutMasterIdLst>
    <p:handoutMasterId r:id="rId27"/>
  </p:handoutMasterIdLst>
  <p:sldIdLst>
    <p:sldId id="539" r:id="rId2"/>
    <p:sldId id="641" r:id="rId3"/>
    <p:sldId id="643" r:id="rId4"/>
    <p:sldId id="644" r:id="rId5"/>
    <p:sldId id="605" r:id="rId6"/>
    <p:sldId id="595" r:id="rId7"/>
    <p:sldId id="596" r:id="rId8"/>
    <p:sldId id="645" r:id="rId9"/>
    <p:sldId id="646" r:id="rId10"/>
    <p:sldId id="635" r:id="rId11"/>
    <p:sldId id="633" r:id="rId12"/>
    <p:sldId id="629" r:id="rId13"/>
    <p:sldId id="590" r:id="rId14"/>
    <p:sldId id="591" r:id="rId15"/>
    <p:sldId id="587" r:id="rId16"/>
    <p:sldId id="597" r:id="rId17"/>
    <p:sldId id="602" r:id="rId18"/>
    <p:sldId id="622" r:id="rId19"/>
    <p:sldId id="636" r:id="rId20"/>
    <p:sldId id="632" r:id="rId21"/>
    <p:sldId id="630" r:id="rId22"/>
    <p:sldId id="638" r:id="rId23"/>
    <p:sldId id="640" r:id="rId24"/>
    <p:sldId id="575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69DD8"/>
    <a:srgbClr val="C5600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75990" autoAdjust="0"/>
  </p:normalViewPr>
  <p:slideViewPr>
    <p:cSldViewPr snapToGrid="0">
      <p:cViewPr varScale="1">
        <p:scale>
          <a:sx n="88" d="100"/>
          <a:sy n="88" d="100"/>
        </p:scale>
        <p:origin x="-23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52" y="-66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FS-F1\Admin\Presentations%20and%20Remarks\Sieminski\2014_11_18_Deloitte_Oil&amp;GasConf\Senate%20request.xlsx" TargetMode="External"/><Relationship Id="rId1" Type="http://schemas.openxmlformats.org/officeDocument/2006/relationships/themeOverride" Target="../theme/themeOverride8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FS-F1\Admin\Presentations%20and%20Remarks\Sieminski\2014_11_18_Deloitte_Oil&amp;GasConf\Senate%20request.xlsx" TargetMode="External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Liquids (including biofuels)</c:v>
                </c:pt>
              </c:strCache>
            </c:strRef>
          </c:tx>
          <c:spPr>
            <a:ln w="28575">
              <a:solidFill>
                <a:srgbClr val="0096D7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0.0</c:formatCode>
                <c:ptCount val="51"/>
                <c:pt idx="0">
                  <c:v>136.19999999999999</c:v>
                </c:pt>
                <c:pt idx="1">
                  <c:v>137.55616044850461</c:v>
                </c:pt>
                <c:pt idx="2">
                  <c:v>138.103944449838</c:v>
                </c:pt>
                <c:pt idx="3">
                  <c:v>137.88995729418616</c:v>
                </c:pt>
                <c:pt idx="4">
                  <c:v>140.38173885199572</c:v>
                </c:pt>
                <c:pt idx="5">
                  <c:v>142.65081249858105</c:v>
                </c:pt>
                <c:pt idx="6">
                  <c:v>145.80693389585969</c:v>
                </c:pt>
                <c:pt idx="7">
                  <c:v>149.18564379111012</c:v>
                </c:pt>
                <c:pt idx="8">
                  <c:v>150.54846066651479</c:v>
                </c:pt>
                <c:pt idx="9">
                  <c:v>153.51469421993338</c:v>
                </c:pt>
                <c:pt idx="10">
                  <c:v>155.49548049148387</c:v>
                </c:pt>
                <c:pt idx="11">
                  <c:v>156.80983454389616</c:v>
                </c:pt>
                <c:pt idx="12">
                  <c:v>157.96808603696817</c:v>
                </c:pt>
                <c:pt idx="13">
                  <c:v>161.251</c:v>
                </c:pt>
                <c:pt idx="14">
                  <c:v>166.96600000000001</c:v>
                </c:pt>
                <c:pt idx="15">
                  <c:v>170.27399999999992</c:v>
                </c:pt>
                <c:pt idx="16">
                  <c:v>171.40700000000001</c:v>
                </c:pt>
                <c:pt idx="17">
                  <c:v>172.59100000000001</c:v>
                </c:pt>
                <c:pt idx="18">
                  <c:v>173.34700000000001</c:v>
                </c:pt>
                <c:pt idx="19">
                  <c:v>171.297</c:v>
                </c:pt>
                <c:pt idx="20">
                  <c:v>176.13299999999998</c:v>
                </c:pt>
                <c:pt idx="21">
                  <c:v>178.42400000000001</c:v>
                </c:pt>
                <c:pt idx="22">
                  <c:v>179.91800000000001</c:v>
                </c:pt>
                <c:pt idx="23">
                  <c:v>181.24499999999998</c:v>
                </c:pt>
                <c:pt idx="24">
                  <c:v>183.499</c:v>
                </c:pt>
                <c:pt idx="25">
                  <c:v>185.53300000000002</c:v>
                </c:pt>
                <c:pt idx="26">
                  <c:v>187.47800000000001</c:v>
                </c:pt>
                <c:pt idx="27">
                  <c:v>189.81</c:v>
                </c:pt>
                <c:pt idx="28">
                  <c:v>191.66499999999999</c:v>
                </c:pt>
                <c:pt idx="29">
                  <c:v>193.27599999999998</c:v>
                </c:pt>
                <c:pt idx="30">
                  <c:v>194.70299999999997</c:v>
                </c:pt>
                <c:pt idx="31">
                  <c:v>195.77599999999998</c:v>
                </c:pt>
                <c:pt idx="32">
                  <c:v>197.011</c:v>
                </c:pt>
                <c:pt idx="33">
                  <c:v>198.303</c:v>
                </c:pt>
                <c:pt idx="34">
                  <c:v>200.25</c:v>
                </c:pt>
                <c:pt idx="35">
                  <c:v>202.13800000000001</c:v>
                </c:pt>
                <c:pt idx="36">
                  <c:v>203.89400000000001</c:v>
                </c:pt>
                <c:pt idx="37">
                  <c:v>205.60999999999999</c:v>
                </c:pt>
                <c:pt idx="38">
                  <c:v>207.35600000000082</c:v>
                </c:pt>
                <c:pt idx="39">
                  <c:v>209.04</c:v>
                </c:pt>
                <c:pt idx="40">
                  <c:v>210.85200000000091</c:v>
                </c:pt>
                <c:pt idx="41">
                  <c:v>212.834</c:v>
                </c:pt>
                <c:pt idx="42">
                  <c:v>214.83500000000001</c:v>
                </c:pt>
                <c:pt idx="43">
                  <c:v>216.86700000000027</c:v>
                </c:pt>
                <c:pt idx="44">
                  <c:v>218.99600000000001</c:v>
                </c:pt>
                <c:pt idx="45">
                  <c:v>221.10499999999999</c:v>
                </c:pt>
                <c:pt idx="46" formatCode="General">
                  <c:v>223.702</c:v>
                </c:pt>
                <c:pt idx="47" formatCode="General">
                  <c:v>226.20499999999998</c:v>
                </c:pt>
                <c:pt idx="48" formatCode="General">
                  <c:v>228.238</c:v>
                </c:pt>
                <c:pt idx="49" formatCode="General">
                  <c:v>230.375</c:v>
                </c:pt>
                <c:pt idx="50" formatCode="General">
                  <c:v>232.59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Natural gas</c:v>
                </c:pt>
              </c:strCache>
            </c:strRef>
          </c:tx>
          <c:spPr>
            <a:ln w="28575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0.0</c:formatCode>
                <c:ptCount val="51"/>
                <c:pt idx="0">
                  <c:v>75.366</c:v>
                </c:pt>
                <c:pt idx="1">
                  <c:v>76.930430000000001</c:v>
                </c:pt>
                <c:pt idx="2">
                  <c:v>77.075709999999958</c:v>
                </c:pt>
                <c:pt idx="3">
                  <c:v>79.078459999999978</c:v>
                </c:pt>
                <c:pt idx="4">
                  <c:v>78.921030000000002</c:v>
                </c:pt>
                <c:pt idx="5">
                  <c:v>81.174969999999988</c:v>
                </c:pt>
                <c:pt idx="6">
                  <c:v>84.717340000000007</c:v>
                </c:pt>
                <c:pt idx="7">
                  <c:v>84.697570000000013</c:v>
                </c:pt>
                <c:pt idx="8">
                  <c:v>85.647230000000022</c:v>
                </c:pt>
                <c:pt idx="9">
                  <c:v>87.933769999999996</c:v>
                </c:pt>
                <c:pt idx="10">
                  <c:v>90.975379999999959</c:v>
                </c:pt>
                <c:pt idx="11">
                  <c:v>91.89403999999999</c:v>
                </c:pt>
                <c:pt idx="12">
                  <c:v>95.26233999999998</c:v>
                </c:pt>
                <c:pt idx="13">
                  <c:v>96.962000000000003</c:v>
                </c:pt>
                <c:pt idx="14">
                  <c:v>100.39700000000002</c:v>
                </c:pt>
                <c:pt idx="15">
                  <c:v>102.88</c:v>
                </c:pt>
                <c:pt idx="16">
                  <c:v>105.83499999999999</c:v>
                </c:pt>
                <c:pt idx="17">
                  <c:v>109.01700000000002</c:v>
                </c:pt>
                <c:pt idx="18">
                  <c:v>112.52500000000001</c:v>
                </c:pt>
                <c:pt idx="19">
                  <c:v>108.697</c:v>
                </c:pt>
                <c:pt idx="20">
                  <c:v>116.80500000000001</c:v>
                </c:pt>
                <c:pt idx="21">
                  <c:v>118.67700000000001</c:v>
                </c:pt>
                <c:pt idx="22">
                  <c:v>120.41200000000002</c:v>
                </c:pt>
                <c:pt idx="23">
                  <c:v>120.95099999999999</c:v>
                </c:pt>
                <c:pt idx="24">
                  <c:v>122.059</c:v>
                </c:pt>
                <c:pt idx="25">
                  <c:v>124.22499999999999</c:v>
                </c:pt>
                <c:pt idx="26">
                  <c:v>127.27500000000001</c:v>
                </c:pt>
                <c:pt idx="27">
                  <c:v>129.07599999999999</c:v>
                </c:pt>
                <c:pt idx="28">
                  <c:v>131.40600000000001</c:v>
                </c:pt>
                <c:pt idx="29">
                  <c:v>133.74399999999972</c:v>
                </c:pt>
                <c:pt idx="30">
                  <c:v>135.95600000000007</c:v>
                </c:pt>
                <c:pt idx="31">
                  <c:v>138.12100000000001</c:v>
                </c:pt>
                <c:pt idx="32">
                  <c:v>140.16999999999999</c:v>
                </c:pt>
                <c:pt idx="33">
                  <c:v>142.81399999999999</c:v>
                </c:pt>
                <c:pt idx="34">
                  <c:v>145.47499999999999</c:v>
                </c:pt>
                <c:pt idx="35">
                  <c:v>148.45500000000001</c:v>
                </c:pt>
                <c:pt idx="36">
                  <c:v>151.08500000000001</c:v>
                </c:pt>
                <c:pt idx="37">
                  <c:v>154.13999999999999</c:v>
                </c:pt>
                <c:pt idx="38">
                  <c:v>156.97999999999999</c:v>
                </c:pt>
                <c:pt idx="39">
                  <c:v>159.501</c:v>
                </c:pt>
                <c:pt idx="40">
                  <c:v>162.59100000000001</c:v>
                </c:pt>
                <c:pt idx="41">
                  <c:v>165.9</c:v>
                </c:pt>
                <c:pt idx="42">
                  <c:v>168.941</c:v>
                </c:pt>
                <c:pt idx="43">
                  <c:v>171.89400000000001</c:v>
                </c:pt>
                <c:pt idx="44">
                  <c:v>174.69899999999998</c:v>
                </c:pt>
                <c:pt idx="45">
                  <c:v>177.43</c:v>
                </c:pt>
                <c:pt idx="46" formatCode="General">
                  <c:v>180.65200000000004</c:v>
                </c:pt>
                <c:pt idx="47" formatCode="General">
                  <c:v>183.54499999999999</c:v>
                </c:pt>
                <c:pt idx="48" formatCode="General">
                  <c:v>186.096</c:v>
                </c:pt>
                <c:pt idx="49" formatCode="General">
                  <c:v>189.11299999999997</c:v>
                </c:pt>
                <c:pt idx="50" formatCode="General">
                  <c:v>191.32000000000082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Coal</c:v>
                </c:pt>
              </c:strCache>
            </c:strRef>
          </c:tx>
          <c:spPr>
            <a:ln w="28575">
              <a:solidFill>
                <a:srgbClr val="BD732A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0.0</c:formatCode>
                <c:ptCount val="51"/>
                <c:pt idx="0" formatCode="General">
                  <c:v>89.093999999999994</c:v>
                </c:pt>
                <c:pt idx="1">
                  <c:v>86.004860000000022</c:v>
                </c:pt>
                <c:pt idx="2">
                  <c:v>85.111109999999996</c:v>
                </c:pt>
                <c:pt idx="3">
                  <c:v>86.309069999999991</c:v>
                </c:pt>
                <c:pt idx="4">
                  <c:v>87.084189999999992</c:v>
                </c:pt>
                <c:pt idx="5">
                  <c:v>87.885600000000011</c:v>
                </c:pt>
                <c:pt idx="6">
                  <c:v>89.408320000000003</c:v>
                </c:pt>
                <c:pt idx="7">
                  <c:v>91.812480000000008</c:v>
                </c:pt>
                <c:pt idx="8">
                  <c:v>90.229749999999981</c:v>
                </c:pt>
                <c:pt idx="9">
                  <c:v>90.49233000000001</c:v>
                </c:pt>
                <c:pt idx="10">
                  <c:v>92.301090000000002</c:v>
                </c:pt>
                <c:pt idx="11">
                  <c:v>93.105459999999979</c:v>
                </c:pt>
                <c:pt idx="12">
                  <c:v>98.154449999999983</c:v>
                </c:pt>
                <c:pt idx="13" formatCode="General">
                  <c:v>106.542</c:v>
                </c:pt>
                <c:pt idx="14" formatCode="General">
                  <c:v>118.005</c:v>
                </c:pt>
                <c:pt idx="15" formatCode="General">
                  <c:v>122.06699999999999</c:v>
                </c:pt>
                <c:pt idx="16" formatCode="General">
                  <c:v>128.28399999999999</c:v>
                </c:pt>
                <c:pt idx="17" formatCode="General">
                  <c:v>134.21799999999999</c:v>
                </c:pt>
                <c:pt idx="18" formatCode="General">
                  <c:v>138.24899999999997</c:v>
                </c:pt>
                <c:pt idx="19" formatCode="General">
                  <c:v>139.10399999999998</c:v>
                </c:pt>
                <c:pt idx="20" formatCode="General">
                  <c:v>147.44800000000001</c:v>
                </c:pt>
                <c:pt idx="21" formatCode="General">
                  <c:v>153.48200000000082</c:v>
                </c:pt>
                <c:pt idx="22" formatCode="General">
                  <c:v>153.95700000000082</c:v>
                </c:pt>
                <c:pt idx="23" formatCode="General">
                  <c:v>155.46900000000002</c:v>
                </c:pt>
                <c:pt idx="24" formatCode="General">
                  <c:v>160.30800000000067</c:v>
                </c:pt>
                <c:pt idx="25" formatCode="General">
                  <c:v>164.58800000000082</c:v>
                </c:pt>
                <c:pt idx="26" formatCode="General">
                  <c:v>167.29499999999999</c:v>
                </c:pt>
                <c:pt idx="27" formatCode="General">
                  <c:v>171.73599999999999</c:v>
                </c:pt>
                <c:pt idx="28" formatCode="General">
                  <c:v>174.52500000000001</c:v>
                </c:pt>
                <c:pt idx="29" formatCode="General">
                  <c:v>177.52600000000001</c:v>
                </c:pt>
                <c:pt idx="30" formatCode="General">
                  <c:v>180.268</c:v>
                </c:pt>
                <c:pt idx="31" formatCode="General">
                  <c:v>183.374</c:v>
                </c:pt>
                <c:pt idx="32" formatCode="General">
                  <c:v>186.56900000000002</c:v>
                </c:pt>
                <c:pt idx="33" formatCode="General">
                  <c:v>189.73599999999999</c:v>
                </c:pt>
                <c:pt idx="34" formatCode="General">
                  <c:v>193.16499999999999</c:v>
                </c:pt>
                <c:pt idx="35" formatCode="General">
                  <c:v>195.99</c:v>
                </c:pt>
                <c:pt idx="36" formatCode="General">
                  <c:v>198.39600000000004</c:v>
                </c:pt>
                <c:pt idx="37" formatCode="General">
                  <c:v>200.751</c:v>
                </c:pt>
                <c:pt idx="38" formatCode="General">
                  <c:v>203.18700000000001</c:v>
                </c:pt>
                <c:pt idx="39" formatCode="General">
                  <c:v>205.68700000000001</c:v>
                </c:pt>
                <c:pt idx="40" formatCode="General">
                  <c:v>207.90600000000001</c:v>
                </c:pt>
                <c:pt idx="41" formatCode="General">
                  <c:v>210.048</c:v>
                </c:pt>
                <c:pt idx="42" formatCode="General">
                  <c:v>211.96800000000007</c:v>
                </c:pt>
                <c:pt idx="43" formatCode="General">
                  <c:v>213.71899999999999</c:v>
                </c:pt>
                <c:pt idx="44" formatCode="General">
                  <c:v>215.31700000000001</c:v>
                </c:pt>
                <c:pt idx="45" formatCode="General">
                  <c:v>216.68100000000001</c:v>
                </c:pt>
                <c:pt idx="46" formatCode="General">
                  <c:v>217.601</c:v>
                </c:pt>
                <c:pt idx="47" formatCode="General">
                  <c:v>218.35000000000082</c:v>
                </c:pt>
                <c:pt idx="48" formatCode="General">
                  <c:v>219.18100000000001</c:v>
                </c:pt>
                <c:pt idx="49" formatCode="General">
                  <c:v>219.33100000000007</c:v>
                </c:pt>
                <c:pt idx="50" formatCode="General">
                  <c:v>219.50700000000001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Nuclear</c:v>
                </c:pt>
              </c:strCache>
            </c:strRef>
          </c:tx>
          <c:spPr>
            <a:ln w="28575">
              <a:solidFill>
                <a:srgbClr val="FFC702">
                  <a:lumMod val="50000"/>
                </a:srgbClr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Sheet1!$B$5:$AZ$5</c:f>
              <c:numCache>
                <c:formatCode>0.0</c:formatCode>
                <c:ptCount val="51"/>
                <c:pt idx="0" formatCode="General">
                  <c:v>20.356999999999999</c:v>
                </c:pt>
                <c:pt idx="1">
                  <c:v>21.182970000000001</c:v>
                </c:pt>
                <c:pt idx="2">
                  <c:v>21.27975</c:v>
                </c:pt>
                <c:pt idx="3">
                  <c:v>22.008419999999859</c:v>
                </c:pt>
                <c:pt idx="4">
                  <c:v>22.40588</c:v>
                </c:pt>
                <c:pt idx="5">
                  <c:v>23.258550000000003</c:v>
                </c:pt>
                <c:pt idx="6">
                  <c:v>24.108479999999989</c:v>
                </c:pt>
                <c:pt idx="7">
                  <c:v>23.880929999999989</c:v>
                </c:pt>
                <c:pt idx="8">
                  <c:v>24.322949999999889</c:v>
                </c:pt>
                <c:pt idx="9">
                  <c:v>25.085060000000002</c:v>
                </c:pt>
                <c:pt idx="10">
                  <c:v>25.651520000000001</c:v>
                </c:pt>
                <c:pt idx="11">
                  <c:v>26.385109999999859</c:v>
                </c:pt>
                <c:pt idx="12">
                  <c:v>26.667459999999988</c:v>
                </c:pt>
                <c:pt idx="13" formatCode="General">
                  <c:v>26.295000000000002</c:v>
                </c:pt>
                <c:pt idx="14" formatCode="General">
                  <c:v>27.233000000000001</c:v>
                </c:pt>
                <c:pt idx="15" formatCode="General">
                  <c:v>27.454999999999988</c:v>
                </c:pt>
                <c:pt idx="16" formatCode="General">
                  <c:v>27.673999999999999</c:v>
                </c:pt>
                <c:pt idx="17" formatCode="General">
                  <c:v>27.06</c:v>
                </c:pt>
                <c:pt idx="18" formatCode="General">
                  <c:v>27.09</c:v>
                </c:pt>
                <c:pt idx="19" formatCode="General">
                  <c:v>26.733000000000001</c:v>
                </c:pt>
                <c:pt idx="20" formatCode="General">
                  <c:v>27.28899999999987</c:v>
                </c:pt>
                <c:pt idx="21" formatCode="General">
                  <c:v>26.234000000000005</c:v>
                </c:pt>
                <c:pt idx="22" formatCode="General">
                  <c:v>25.454000000000001</c:v>
                </c:pt>
                <c:pt idx="23" formatCode="General">
                  <c:v>26.803000000000001</c:v>
                </c:pt>
                <c:pt idx="24" formatCode="General">
                  <c:v>28.484000000000002</c:v>
                </c:pt>
                <c:pt idx="25" formatCode="General">
                  <c:v>30.413</c:v>
                </c:pt>
                <c:pt idx="26" formatCode="General">
                  <c:v>32.088000000000001</c:v>
                </c:pt>
                <c:pt idx="27" formatCode="General">
                  <c:v>33.756</c:v>
                </c:pt>
                <c:pt idx="28" formatCode="General">
                  <c:v>35.396000000000001</c:v>
                </c:pt>
                <c:pt idx="29" formatCode="General">
                  <c:v>36.700000000000003</c:v>
                </c:pt>
                <c:pt idx="30" formatCode="General">
                  <c:v>37.886999999999993</c:v>
                </c:pt>
                <c:pt idx="31" formatCode="General">
                  <c:v>39.18</c:v>
                </c:pt>
                <c:pt idx="32" formatCode="General">
                  <c:v>40.471000000000004</c:v>
                </c:pt>
                <c:pt idx="33" formatCode="General">
                  <c:v>41.77</c:v>
                </c:pt>
                <c:pt idx="34" formatCode="General">
                  <c:v>43.089000000000006</c:v>
                </c:pt>
                <c:pt idx="35" formatCode="General">
                  <c:v>44.311999999999998</c:v>
                </c:pt>
                <c:pt idx="36" formatCode="General">
                  <c:v>45.427</c:v>
                </c:pt>
                <c:pt idx="37" formatCode="General">
                  <c:v>46.44</c:v>
                </c:pt>
                <c:pt idx="38" formatCode="General">
                  <c:v>47.473000000000006</c:v>
                </c:pt>
                <c:pt idx="39" formatCode="General">
                  <c:v>48.510999999999996</c:v>
                </c:pt>
                <c:pt idx="40" formatCode="General">
                  <c:v>49.51</c:v>
                </c:pt>
                <c:pt idx="41" formatCode="General">
                  <c:v>50.289000000000001</c:v>
                </c:pt>
                <c:pt idx="42" formatCode="General">
                  <c:v>51.077000000000005</c:v>
                </c:pt>
                <c:pt idx="43" formatCode="General">
                  <c:v>51.866</c:v>
                </c:pt>
                <c:pt idx="44" formatCode="General">
                  <c:v>52.657000000000004</c:v>
                </c:pt>
                <c:pt idx="45" formatCode="General">
                  <c:v>53.451999999999998</c:v>
                </c:pt>
                <c:pt idx="46" formatCode="General">
                  <c:v>54.072000000000003</c:v>
                </c:pt>
                <c:pt idx="47" formatCode="General">
                  <c:v>54.794000000000011</c:v>
                </c:pt>
                <c:pt idx="48" formatCode="General">
                  <c:v>55.528000000000013</c:v>
                </c:pt>
                <c:pt idx="49" formatCode="General">
                  <c:v>56.33</c:v>
                </c:pt>
                <c:pt idx="50" formatCode="General">
                  <c:v>57.175000000000011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Renewables (excluding biofuels)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Sheet1!$B$6:$AZ$6</c:f>
              <c:numCache>
                <c:formatCode>0.0</c:formatCode>
                <c:ptCount val="51"/>
                <c:pt idx="0" formatCode="General">
                  <c:v>33.826000000000001</c:v>
                </c:pt>
                <c:pt idx="1">
                  <c:v>34.662346314316011</c:v>
                </c:pt>
                <c:pt idx="2">
                  <c:v>35.029564490228005</c:v>
                </c:pt>
                <c:pt idx="3">
                  <c:v>36.283613749479244</c:v>
                </c:pt>
                <c:pt idx="4">
                  <c:v>37.127087505169996</c:v>
                </c:pt>
                <c:pt idx="5">
                  <c:v>38.739153353748009</c:v>
                </c:pt>
                <c:pt idx="6">
                  <c:v>39.422029184358003</c:v>
                </c:pt>
                <c:pt idx="7">
                  <c:v>40.022603718820221</c:v>
                </c:pt>
                <c:pt idx="8">
                  <c:v>39.701403901268975</c:v>
                </c:pt>
                <c:pt idx="9">
                  <c:v>41.01665216278699</c:v>
                </c:pt>
                <c:pt idx="10">
                  <c:v>41.581687043672559</c:v>
                </c:pt>
                <c:pt idx="11">
                  <c:v>41.237122867784002</c:v>
                </c:pt>
                <c:pt idx="12">
                  <c:v>41.855788197279999</c:v>
                </c:pt>
                <c:pt idx="13" formatCode="General">
                  <c:v>42.138000000000012</c:v>
                </c:pt>
                <c:pt idx="14" formatCode="General">
                  <c:v>43.89</c:v>
                </c:pt>
                <c:pt idx="15" formatCode="General">
                  <c:v>45.98</c:v>
                </c:pt>
                <c:pt idx="16" formatCode="General">
                  <c:v>47.592000000000013</c:v>
                </c:pt>
                <c:pt idx="17" formatCode="General">
                  <c:v>48.980999999999995</c:v>
                </c:pt>
                <c:pt idx="18" formatCode="General">
                  <c:v>51.78</c:v>
                </c:pt>
                <c:pt idx="19" formatCode="General">
                  <c:v>52.602000000000011</c:v>
                </c:pt>
                <c:pt idx="20" formatCode="General">
                  <c:v>56.249000000000002</c:v>
                </c:pt>
                <c:pt idx="21" formatCode="General">
                  <c:v>59.553999999999995</c:v>
                </c:pt>
                <c:pt idx="22" formatCode="General">
                  <c:v>60.623000000000012</c:v>
                </c:pt>
                <c:pt idx="23" formatCode="General">
                  <c:v>62.362000000000002</c:v>
                </c:pt>
                <c:pt idx="24" formatCode="General">
                  <c:v>64.348000000000013</c:v>
                </c:pt>
                <c:pt idx="25" formatCode="General">
                  <c:v>67.25</c:v>
                </c:pt>
                <c:pt idx="26" formatCode="General">
                  <c:v>70.410000000000025</c:v>
                </c:pt>
                <c:pt idx="27" formatCode="General">
                  <c:v>73.346999999999994</c:v>
                </c:pt>
                <c:pt idx="28" formatCode="General">
                  <c:v>76.221000000000004</c:v>
                </c:pt>
                <c:pt idx="29" formatCode="General">
                  <c:v>78.478999999999999</c:v>
                </c:pt>
                <c:pt idx="30" formatCode="General">
                  <c:v>81.016000000000005</c:v>
                </c:pt>
                <c:pt idx="31" formatCode="General">
                  <c:v>82.735000000000014</c:v>
                </c:pt>
                <c:pt idx="32" formatCode="General">
                  <c:v>84.321999999999989</c:v>
                </c:pt>
                <c:pt idx="33" formatCode="General">
                  <c:v>85.915000000000006</c:v>
                </c:pt>
                <c:pt idx="34" formatCode="General">
                  <c:v>87.52</c:v>
                </c:pt>
                <c:pt idx="35" formatCode="General">
                  <c:v>89.47</c:v>
                </c:pt>
                <c:pt idx="36" formatCode="General">
                  <c:v>91.331000000000003</c:v>
                </c:pt>
                <c:pt idx="37" formatCode="General">
                  <c:v>92.924999999999997</c:v>
                </c:pt>
                <c:pt idx="38" formatCode="General">
                  <c:v>94.754000000000005</c:v>
                </c:pt>
                <c:pt idx="39" formatCode="General">
                  <c:v>96.54</c:v>
                </c:pt>
                <c:pt idx="40" formatCode="General">
                  <c:v>98.326999999999998</c:v>
                </c:pt>
                <c:pt idx="41" formatCode="General">
                  <c:v>100.339</c:v>
                </c:pt>
                <c:pt idx="42" formatCode="General">
                  <c:v>102.348</c:v>
                </c:pt>
                <c:pt idx="43" formatCode="General">
                  <c:v>104.44200000000002</c:v>
                </c:pt>
                <c:pt idx="44" formatCode="General">
                  <c:v>106.48</c:v>
                </c:pt>
                <c:pt idx="45" formatCode="General">
                  <c:v>108.46599999999999</c:v>
                </c:pt>
                <c:pt idx="46" formatCode="General">
                  <c:v>110.51100000000002</c:v>
                </c:pt>
                <c:pt idx="47" formatCode="General">
                  <c:v>112.64</c:v>
                </c:pt>
                <c:pt idx="48" formatCode="General">
                  <c:v>114.771</c:v>
                </c:pt>
                <c:pt idx="49" formatCode="General">
                  <c:v>116.889</c:v>
                </c:pt>
                <c:pt idx="50" formatCode="General">
                  <c:v>119.053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05120"/>
        <c:axId val="86953344"/>
      </c:lineChart>
      <c:catAx>
        <c:axId val="9280512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869533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86953344"/>
        <c:scaling>
          <c:orientation val="minMax"/>
          <c:max val="250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92805120"/>
        <c:crosses val="autoZero"/>
        <c:crossBetween val="midCat"/>
        <c:majorUnit val="5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6.5989847715736072E-2"/>
          <c:w val="0.88262910798122052"/>
          <c:h val="0.85527775165170972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0.295427</c:v>
                </c:pt>
                <c:pt idx="1">
                  <c:v>0.38719599999999998</c:v>
                </c:pt>
                <c:pt idx="2">
                  <c:v>0.35705500000000001</c:v>
                </c:pt>
                <c:pt idx="3">
                  <c:v>0.628023</c:v>
                </c:pt>
                <c:pt idx="4">
                  <c:v>0.67459499999999994</c:v>
                </c:pt>
                <c:pt idx="5">
                  <c:v>0.87979600000000002</c:v>
                </c:pt>
                <c:pt idx="6">
                  <c:v>1.0851729999999999</c:v>
                </c:pt>
                <c:pt idx="7">
                  <c:v>1.17699</c:v>
                </c:pt>
                <c:pt idx="8">
                  <c:v>1.3120099999999999</c:v>
                </c:pt>
                <c:pt idx="9">
                  <c:v>1.3889750000000001</c:v>
                </c:pt>
                <c:pt idx="10">
                  <c:v>1.508041</c:v>
                </c:pt>
                <c:pt idx="11">
                  <c:v>1.6040160000000001</c:v>
                </c:pt>
                <c:pt idx="12">
                  <c:v>1.657376</c:v>
                </c:pt>
                <c:pt idx="13">
                  <c:v>1.705362</c:v>
                </c:pt>
                <c:pt idx="14">
                  <c:v>1.7233050000000001</c:v>
                </c:pt>
                <c:pt idx="15">
                  <c:v>1.7540789999999999</c:v>
                </c:pt>
                <c:pt idx="16">
                  <c:v>1.838009</c:v>
                </c:pt>
                <c:pt idx="17">
                  <c:v>1.802916</c:v>
                </c:pt>
                <c:pt idx="18">
                  <c:v>1.6539919999999999</c:v>
                </c:pt>
                <c:pt idx="19">
                  <c:v>1.917017</c:v>
                </c:pt>
                <c:pt idx="20">
                  <c:v>1.8082940000000001</c:v>
                </c:pt>
                <c:pt idx="21">
                  <c:v>1.7311620000000001</c:v>
                </c:pt>
                <c:pt idx="22">
                  <c:v>1.58219</c:v>
                </c:pt>
                <c:pt idx="23">
                  <c:v>1.637238</c:v>
                </c:pt>
                <c:pt idx="24">
                  <c:v>1.55189</c:v>
                </c:pt>
                <c:pt idx="25">
                  <c:v>1.53668</c:v>
                </c:pt>
                <c:pt idx="26">
                  <c:v>1.5541240000000001</c:v>
                </c:pt>
                <c:pt idx="27">
                  <c:v>1.608223</c:v>
                </c:pt>
                <c:pt idx="28">
                  <c:v>1.669017</c:v>
                </c:pt>
                <c:pt idx="29">
                  <c:v>1.688545</c:v>
                </c:pt>
                <c:pt idx="30">
                  <c:v>1.664056</c:v>
                </c:pt>
                <c:pt idx="31">
                  <c:v>1.663116</c:v>
                </c:pt>
                <c:pt idx="32">
                  <c:v>1.6405019999999999</c:v>
                </c:pt>
                <c:pt idx="33">
                  <c:v>1.6346529999999999</c:v>
                </c:pt>
                <c:pt idx="34">
                  <c:v>1.625866</c:v>
                </c:pt>
                <c:pt idx="35">
                  <c:v>1.614336</c:v>
                </c:pt>
                <c:pt idx="36">
                  <c:v>1.593485</c:v>
                </c:pt>
                <c:pt idx="37">
                  <c:v>1.5758460000000001</c:v>
                </c:pt>
                <c:pt idx="38">
                  <c:v>1.5723469999999999</c:v>
                </c:pt>
                <c:pt idx="39">
                  <c:v>1.588716</c:v>
                </c:pt>
                <c:pt idx="40">
                  <c:v>1.6109789999999999</c:v>
                </c:pt>
                <c:pt idx="41">
                  <c:v>1.6188880000000001</c:v>
                </c:pt>
                <c:pt idx="42">
                  <c:v>1.625346</c:v>
                </c:pt>
                <c:pt idx="43">
                  <c:v>1.6318319999999999</c:v>
                </c:pt>
                <c:pt idx="44">
                  <c:v>1.6376440000000001</c:v>
                </c:pt>
                <c:pt idx="45">
                  <c:v>1.6427039999999999</c:v>
                </c:pt>
                <c:pt idx="46">
                  <c:v>1.674275</c:v>
                </c:pt>
                <c:pt idx="47">
                  <c:v>1.6825920000000001</c:v>
                </c:pt>
                <c:pt idx="48">
                  <c:v>1.677529</c:v>
                </c:pt>
                <c:pt idx="49">
                  <c:v>1.6908069999999999</c:v>
                </c:pt>
                <c:pt idx="50">
                  <c:v>1.7054020000000001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Associated with oil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2.6954600000000002</c:v>
                </c:pt>
                <c:pt idx="1">
                  <c:v>2.7202299999999999</c:v>
                </c:pt>
                <c:pt idx="2">
                  <c:v>2.7468599999999999</c:v>
                </c:pt>
                <c:pt idx="3">
                  <c:v>2.5571199999999998</c:v>
                </c:pt>
                <c:pt idx="4">
                  <c:v>2.5744500000000001</c:v>
                </c:pt>
                <c:pt idx="5">
                  <c:v>2.5745100000000001</c:v>
                </c:pt>
                <c:pt idx="6">
                  <c:v>2.5463899999999997</c:v>
                </c:pt>
                <c:pt idx="7">
                  <c:v>2.58582</c:v>
                </c:pt>
                <c:pt idx="8">
                  <c:v>2.7335500000000001</c:v>
                </c:pt>
                <c:pt idx="9">
                  <c:v>2.9303100000000004</c:v>
                </c:pt>
                <c:pt idx="10">
                  <c:v>2.8397000000000001</c:v>
                </c:pt>
                <c:pt idx="11">
                  <c:v>2.7793100000000002</c:v>
                </c:pt>
                <c:pt idx="12">
                  <c:v>2.5476299999999998</c:v>
                </c:pt>
                <c:pt idx="13">
                  <c:v>2.4428700000000001</c:v>
                </c:pt>
                <c:pt idx="14">
                  <c:v>2.28315</c:v>
                </c:pt>
                <c:pt idx="15">
                  <c:v>2.0361899999999999</c:v>
                </c:pt>
                <c:pt idx="16">
                  <c:v>1.9607700000000001</c:v>
                </c:pt>
                <c:pt idx="17">
                  <c:v>1.95367</c:v>
                </c:pt>
                <c:pt idx="18">
                  <c:v>2.01397</c:v>
                </c:pt>
                <c:pt idx="19">
                  <c:v>2.1067499999999999</c:v>
                </c:pt>
                <c:pt idx="20">
                  <c:v>2.0621200000000002</c:v>
                </c:pt>
                <c:pt idx="21">
                  <c:v>2.1801699999999999</c:v>
                </c:pt>
                <c:pt idx="22">
                  <c:v>2.5336099999999999</c:v>
                </c:pt>
                <c:pt idx="23">
                  <c:v>2.9248080000000001</c:v>
                </c:pt>
                <c:pt idx="24">
                  <c:v>3.1067629999999999</c:v>
                </c:pt>
                <c:pt idx="25">
                  <c:v>3.1462330000000001</c:v>
                </c:pt>
                <c:pt idx="26">
                  <c:v>3.3818840000000003</c:v>
                </c:pt>
                <c:pt idx="27">
                  <c:v>3.3503069999999999</c:v>
                </c:pt>
                <c:pt idx="28">
                  <c:v>3.3586479999999996</c:v>
                </c:pt>
                <c:pt idx="29">
                  <c:v>3.354228</c:v>
                </c:pt>
                <c:pt idx="30">
                  <c:v>3.3318940000000001</c:v>
                </c:pt>
                <c:pt idx="31">
                  <c:v>3.2987250000000001</c:v>
                </c:pt>
                <c:pt idx="32">
                  <c:v>3.2820109999999998</c:v>
                </c:pt>
                <c:pt idx="33">
                  <c:v>3.2371850000000002</c:v>
                </c:pt>
                <c:pt idx="34">
                  <c:v>3.1916649999999995</c:v>
                </c:pt>
                <c:pt idx="35">
                  <c:v>3.1648069999999997</c:v>
                </c:pt>
                <c:pt idx="36">
                  <c:v>3.0982120000000002</c:v>
                </c:pt>
                <c:pt idx="37">
                  <c:v>3.0111630000000003</c:v>
                </c:pt>
                <c:pt idx="38">
                  <c:v>2.930933</c:v>
                </c:pt>
                <c:pt idx="39">
                  <c:v>2.8610200000000003</c:v>
                </c:pt>
                <c:pt idx="40">
                  <c:v>2.833005</c:v>
                </c:pt>
                <c:pt idx="41">
                  <c:v>2.7861500000000001</c:v>
                </c:pt>
                <c:pt idx="42">
                  <c:v>2.7423190000000002</c:v>
                </c:pt>
                <c:pt idx="43">
                  <c:v>2.7026979999999998</c:v>
                </c:pt>
                <c:pt idx="44">
                  <c:v>2.6768190000000001</c:v>
                </c:pt>
                <c:pt idx="45">
                  <c:v>2.6520289999999997</c:v>
                </c:pt>
                <c:pt idx="46">
                  <c:v>2.629197</c:v>
                </c:pt>
                <c:pt idx="47">
                  <c:v>2.6392550000000004</c:v>
                </c:pt>
                <c:pt idx="48">
                  <c:v>2.6235620000000002</c:v>
                </c:pt>
                <c:pt idx="49">
                  <c:v>2.6457640000000002</c:v>
                </c:pt>
                <c:pt idx="50">
                  <c:v>2.6200030000000001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0.38143100000000002</c:v>
                </c:pt>
                <c:pt idx="1">
                  <c:v>0.40938200000000002</c:v>
                </c:pt>
                <c:pt idx="2">
                  <c:v>0.41159299999999999</c:v>
                </c:pt>
                <c:pt idx="3">
                  <c:v>0.39809299999999997</c:v>
                </c:pt>
                <c:pt idx="4">
                  <c:v>0.52445699999999995</c:v>
                </c:pt>
                <c:pt idx="5">
                  <c:v>0.434498</c:v>
                </c:pt>
                <c:pt idx="6">
                  <c:v>0.44237500000000002</c:v>
                </c:pt>
                <c:pt idx="7">
                  <c:v>0.42677599999999999</c:v>
                </c:pt>
                <c:pt idx="8">
                  <c:v>0.42652800000000002</c:v>
                </c:pt>
                <c:pt idx="9">
                  <c:v>0.42455500000000002</c:v>
                </c:pt>
                <c:pt idx="10">
                  <c:v>0.41967100000000002</c:v>
                </c:pt>
                <c:pt idx="11">
                  <c:v>0.43529099999999998</c:v>
                </c:pt>
                <c:pt idx="12">
                  <c:v>0.428595</c:v>
                </c:pt>
                <c:pt idx="13">
                  <c:v>0.45644099999999999</c:v>
                </c:pt>
                <c:pt idx="14">
                  <c:v>0.438855</c:v>
                </c:pt>
                <c:pt idx="15">
                  <c:v>0.45932600000000001</c:v>
                </c:pt>
                <c:pt idx="16">
                  <c:v>0.42008600000000001</c:v>
                </c:pt>
                <c:pt idx="17">
                  <c:v>0.40715299999999999</c:v>
                </c:pt>
                <c:pt idx="18">
                  <c:v>0.37410500000000002</c:v>
                </c:pt>
                <c:pt idx="19">
                  <c:v>0.37415199999999998</c:v>
                </c:pt>
                <c:pt idx="20">
                  <c:v>0.35339100000000001</c:v>
                </c:pt>
                <c:pt idx="21">
                  <c:v>0.334671</c:v>
                </c:pt>
                <c:pt idx="22">
                  <c:v>0.329208</c:v>
                </c:pt>
                <c:pt idx="23">
                  <c:v>0.31920700000000002</c:v>
                </c:pt>
                <c:pt idx="24">
                  <c:v>0.30534699999999998</c:v>
                </c:pt>
                <c:pt idx="25">
                  <c:v>0.29981600000000003</c:v>
                </c:pt>
                <c:pt idx="26">
                  <c:v>0.29491099999999998</c:v>
                </c:pt>
                <c:pt idx="27">
                  <c:v>0.29051300000000002</c:v>
                </c:pt>
                <c:pt idx="28">
                  <c:v>0.286246</c:v>
                </c:pt>
                <c:pt idx="29">
                  <c:v>0.28188099999999999</c:v>
                </c:pt>
                <c:pt idx="30">
                  <c:v>0.27736100000000002</c:v>
                </c:pt>
                <c:pt idx="31">
                  <c:v>0.27298099999999997</c:v>
                </c:pt>
                <c:pt idx="32">
                  <c:v>0.268619</c:v>
                </c:pt>
                <c:pt idx="33">
                  <c:v>0.264297</c:v>
                </c:pt>
                <c:pt idx="34">
                  <c:v>0.25997599999999998</c:v>
                </c:pt>
                <c:pt idx="35">
                  <c:v>0.25562499999999999</c:v>
                </c:pt>
                <c:pt idx="36">
                  <c:v>0.48916300000000001</c:v>
                </c:pt>
                <c:pt idx="37">
                  <c:v>0.72271300000000005</c:v>
                </c:pt>
                <c:pt idx="38">
                  <c:v>0.95630999999999999</c:v>
                </c:pt>
                <c:pt idx="39">
                  <c:v>1.1899679999999999</c:v>
                </c:pt>
                <c:pt idx="40">
                  <c:v>1.1858</c:v>
                </c:pt>
                <c:pt idx="41">
                  <c:v>1.181611</c:v>
                </c:pt>
                <c:pt idx="42">
                  <c:v>1.178382</c:v>
                </c:pt>
                <c:pt idx="43">
                  <c:v>1.1764699999999999</c:v>
                </c:pt>
                <c:pt idx="44">
                  <c:v>1.175475</c:v>
                </c:pt>
                <c:pt idx="45">
                  <c:v>1.1743980000000001</c:v>
                </c:pt>
                <c:pt idx="46">
                  <c:v>1.173324</c:v>
                </c:pt>
                <c:pt idx="47">
                  <c:v>1.172242</c:v>
                </c:pt>
                <c:pt idx="48">
                  <c:v>1.170828</c:v>
                </c:pt>
                <c:pt idx="49">
                  <c:v>1.1691</c:v>
                </c:pt>
                <c:pt idx="50">
                  <c:v>1.1671530000000001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Non-associated offshore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Sheet1!$B$5:$AZ$5</c:f>
              <c:numCache>
                <c:formatCode>General</c:formatCode>
                <c:ptCount val="51"/>
                <c:pt idx="0">
                  <c:v>4.6942170000000001</c:v>
                </c:pt>
                <c:pt idx="1">
                  <c:v>4.4567670000000001</c:v>
                </c:pt>
                <c:pt idx="2">
                  <c:v>4.3519180000000004</c:v>
                </c:pt>
                <c:pt idx="3">
                  <c:v>4.4204350000000003</c:v>
                </c:pt>
                <c:pt idx="4">
                  <c:v>4.6656459999999997</c:v>
                </c:pt>
                <c:pt idx="5">
                  <c:v>4.5629410000000004</c:v>
                </c:pt>
                <c:pt idx="6">
                  <c:v>4.7455340000000001</c:v>
                </c:pt>
                <c:pt idx="7">
                  <c:v>4.6306440000000002</c:v>
                </c:pt>
                <c:pt idx="8">
                  <c:v>4.5173430000000003</c:v>
                </c:pt>
                <c:pt idx="9">
                  <c:v>4.2003810000000001</c:v>
                </c:pt>
                <c:pt idx="10">
                  <c:v>4.1147900000000002</c:v>
                </c:pt>
                <c:pt idx="11">
                  <c:v>4.1819420000000003</c:v>
                </c:pt>
                <c:pt idx="12">
                  <c:v>3.7514020000000001</c:v>
                </c:pt>
                <c:pt idx="13">
                  <c:v>3.811966</c:v>
                </c:pt>
                <c:pt idx="14">
                  <c:v>3.3432330000000001</c:v>
                </c:pt>
                <c:pt idx="15">
                  <c:v>2.686429</c:v>
                </c:pt>
                <c:pt idx="16">
                  <c:v>2.4547829999999999</c:v>
                </c:pt>
                <c:pt idx="17">
                  <c:v>2.3666900000000002</c:v>
                </c:pt>
                <c:pt idx="18">
                  <c:v>2.0627650000000002</c:v>
                </c:pt>
                <c:pt idx="19">
                  <c:v>2.0013730000000001</c:v>
                </c:pt>
                <c:pt idx="20">
                  <c:v>1.8537239999999999</c:v>
                </c:pt>
                <c:pt idx="21">
                  <c:v>1.3506480000000001</c:v>
                </c:pt>
                <c:pt idx="22">
                  <c:v>1.182428</c:v>
                </c:pt>
                <c:pt idx="23">
                  <c:v>1.335267</c:v>
                </c:pt>
                <c:pt idx="24">
                  <c:v>1.468834</c:v>
                </c:pt>
                <c:pt idx="25">
                  <c:v>1.4728140000000001</c:v>
                </c:pt>
                <c:pt idx="26">
                  <c:v>1.577928</c:v>
                </c:pt>
                <c:pt idx="27">
                  <c:v>1.629008</c:v>
                </c:pt>
                <c:pt idx="28">
                  <c:v>1.586106</c:v>
                </c:pt>
                <c:pt idx="29">
                  <c:v>1.5154780000000001</c:v>
                </c:pt>
                <c:pt idx="30">
                  <c:v>1.4787300000000001</c:v>
                </c:pt>
                <c:pt idx="31">
                  <c:v>1.455859</c:v>
                </c:pt>
                <c:pt idx="32">
                  <c:v>1.4192450000000001</c:v>
                </c:pt>
                <c:pt idx="33">
                  <c:v>1.4925330000000001</c:v>
                </c:pt>
                <c:pt idx="34">
                  <c:v>1.5149589999999999</c:v>
                </c:pt>
                <c:pt idx="35">
                  <c:v>1.5278579999999999</c:v>
                </c:pt>
                <c:pt idx="36">
                  <c:v>1.5945929999999999</c:v>
                </c:pt>
                <c:pt idx="37">
                  <c:v>1.6628240000000001</c:v>
                </c:pt>
                <c:pt idx="38">
                  <c:v>1.7162040000000001</c:v>
                </c:pt>
                <c:pt idx="39">
                  <c:v>1.7693110000000001</c:v>
                </c:pt>
                <c:pt idx="40">
                  <c:v>1.84026</c:v>
                </c:pt>
                <c:pt idx="41">
                  <c:v>1.8740110000000001</c:v>
                </c:pt>
                <c:pt idx="42">
                  <c:v>1.8967890000000001</c:v>
                </c:pt>
                <c:pt idx="43">
                  <c:v>1.8811560000000001</c:v>
                </c:pt>
                <c:pt idx="44">
                  <c:v>1.8648340000000001</c:v>
                </c:pt>
                <c:pt idx="45">
                  <c:v>1.8721449999999999</c:v>
                </c:pt>
                <c:pt idx="46">
                  <c:v>1.93161</c:v>
                </c:pt>
                <c:pt idx="47">
                  <c:v>2.0158429999999998</c:v>
                </c:pt>
                <c:pt idx="48">
                  <c:v>2.0577649999999998</c:v>
                </c:pt>
                <c:pt idx="49">
                  <c:v>2.1671170000000002</c:v>
                </c:pt>
                <c:pt idx="50">
                  <c:v>2.2418800000000001</c:v>
                </c:pt>
              </c:numCache>
            </c:numRef>
          </c:val>
        </c:ser>
        <c:ser>
          <c:idx val="7"/>
          <c:order val="4"/>
          <c:tx>
            <c:strRef>
              <c:f>Sheet1!$A$6</c:f>
              <c:strCache>
                <c:ptCount val="1"/>
                <c:pt idx="0">
                  <c:v>Non-associated onshore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Sheet1!$B$6:$AZ$6</c:f>
              <c:numCache>
                <c:formatCode>General</c:formatCode>
                <c:ptCount val="51"/>
                <c:pt idx="0">
                  <c:v>7.7574079999999999</c:v>
                </c:pt>
                <c:pt idx="1">
                  <c:v>7.6374649999999997</c:v>
                </c:pt>
                <c:pt idx="2">
                  <c:v>7.6966760000000001</c:v>
                </c:pt>
                <c:pt idx="3">
                  <c:v>7.507962</c:v>
                </c:pt>
                <c:pt idx="4">
                  <c:v>7.666048</c:v>
                </c:pt>
                <c:pt idx="5">
                  <c:v>7.3069420000000003</c:v>
                </c:pt>
                <c:pt idx="6">
                  <c:v>7.1283500000000002</c:v>
                </c:pt>
                <c:pt idx="7">
                  <c:v>6.9693630000000004</c:v>
                </c:pt>
                <c:pt idx="8">
                  <c:v>6.739274</c:v>
                </c:pt>
                <c:pt idx="9">
                  <c:v>6.5336930000000004</c:v>
                </c:pt>
                <c:pt idx="10">
                  <c:v>6.6816500000000003</c:v>
                </c:pt>
                <c:pt idx="11">
                  <c:v>6.7388139999999996</c:v>
                </c:pt>
                <c:pt idx="12">
                  <c:v>6.4532660000000002</c:v>
                </c:pt>
                <c:pt idx="13">
                  <c:v>6.3178520000000002</c:v>
                </c:pt>
                <c:pt idx="14">
                  <c:v>6.0222129999999998</c:v>
                </c:pt>
                <c:pt idx="15">
                  <c:v>5.7802170000000004</c:v>
                </c:pt>
                <c:pt idx="16">
                  <c:v>5.8406830000000003</c:v>
                </c:pt>
                <c:pt idx="17">
                  <c:v>5.8701090000000002</c:v>
                </c:pt>
                <c:pt idx="18">
                  <c:v>6.2087399999999997</c:v>
                </c:pt>
                <c:pt idx="19">
                  <c:v>5.0752220000000001</c:v>
                </c:pt>
                <c:pt idx="20">
                  <c:v>4.9000969999999997</c:v>
                </c:pt>
                <c:pt idx="21">
                  <c:v>4.0043639999999998</c:v>
                </c:pt>
                <c:pt idx="22">
                  <c:v>3.8570700000000002</c:v>
                </c:pt>
                <c:pt idx="23">
                  <c:v>3.3841239999999999</c:v>
                </c:pt>
                <c:pt idx="24">
                  <c:v>3.0608409999999999</c:v>
                </c:pt>
                <c:pt idx="25">
                  <c:v>2.9083950000000001</c:v>
                </c:pt>
                <c:pt idx="26">
                  <c:v>2.8692199999999999</c:v>
                </c:pt>
                <c:pt idx="27">
                  <c:v>2.7968890000000002</c:v>
                </c:pt>
                <c:pt idx="28">
                  <c:v>2.7494960000000002</c:v>
                </c:pt>
                <c:pt idx="29">
                  <c:v>2.6293319999999998</c:v>
                </c:pt>
                <c:pt idx="30">
                  <c:v>2.5324010000000001</c:v>
                </c:pt>
                <c:pt idx="31">
                  <c:v>2.5167760000000001</c:v>
                </c:pt>
                <c:pt idx="32">
                  <c:v>2.4172660000000001</c:v>
                </c:pt>
                <c:pt idx="33">
                  <c:v>2.3640829999999999</c:v>
                </c:pt>
                <c:pt idx="34">
                  <c:v>2.3120069999999999</c:v>
                </c:pt>
                <c:pt idx="35">
                  <c:v>2.2504919999999999</c:v>
                </c:pt>
                <c:pt idx="36">
                  <c:v>2.182553</c:v>
                </c:pt>
                <c:pt idx="37">
                  <c:v>2.131923</c:v>
                </c:pt>
                <c:pt idx="38">
                  <c:v>2.0738660000000002</c:v>
                </c:pt>
                <c:pt idx="39">
                  <c:v>2.0289630000000001</c:v>
                </c:pt>
                <c:pt idx="40">
                  <c:v>1.9837899999999999</c:v>
                </c:pt>
                <c:pt idx="41">
                  <c:v>1.9271560000000001</c:v>
                </c:pt>
                <c:pt idx="42">
                  <c:v>1.830832</c:v>
                </c:pt>
                <c:pt idx="43">
                  <c:v>1.788503</c:v>
                </c:pt>
                <c:pt idx="44">
                  <c:v>1.744394</c:v>
                </c:pt>
                <c:pt idx="45">
                  <c:v>1.717857</c:v>
                </c:pt>
                <c:pt idx="46">
                  <c:v>1.6995560000000001</c:v>
                </c:pt>
                <c:pt idx="47">
                  <c:v>1.662669</c:v>
                </c:pt>
                <c:pt idx="48">
                  <c:v>1.6329009999999999</c:v>
                </c:pt>
                <c:pt idx="49">
                  <c:v>1.6127180000000001</c:v>
                </c:pt>
                <c:pt idx="50">
                  <c:v>1.5756110000000001</c:v>
                </c:pt>
              </c:numCache>
            </c:numRef>
          </c:val>
        </c:ser>
        <c:ser>
          <c:idx val="9"/>
          <c:order val="5"/>
          <c:tx>
            <c:strRef>
              <c:f>Sheet1!$A$7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Sheet1!$B$7:$AZ$7</c:f>
              <c:numCache>
                <c:formatCode>General</c:formatCode>
                <c:ptCount val="51"/>
                <c:pt idx="0">
                  <c:v>1.8137019999999999</c:v>
                </c:pt>
                <c:pt idx="1">
                  <c:v>1.8972340000000001</c:v>
                </c:pt>
                <c:pt idx="2">
                  <c:v>2.0862729999999998</c:v>
                </c:pt>
                <c:pt idx="3">
                  <c:v>2.3880189999999999</c:v>
                </c:pt>
                <c:pt idx="4">
                  <c:v>2.507806</c:v>
                </c:pt>
                <c:pt idx="5">
                  <c:v>2.6231900000000001</c:v>
                </c:pt>
                <c:pt idx="6">
                  <c:v>2.7442630000000001</c:v>
                </c:pt>
                <c:pt idx="7">
                  <c:v>2.855734</c:v>
                </c:pt>
                <c:pt idx="8">
                  <c:v>3.0348700000000002</c:v>
                </c:pt>
                <c:pt idx="9">
                  <c:v>3.0903740000000002</c:v>
                </c:pt>
                <c:pt idx="10">
                  <c:v>3.32111</c:v>
                </c:pt>
                <c:pt idx="11">
                  <c:v>3.535002</c:v>
                </c:pt>
                <c:pt idx="12">
                  <c:v>3.6655489999999999</c:v>
                </c:pt>
                <c:pt idx="13">
                  <c:v>3.8630870000000002</c:v>
                </c:pt>
                <c:pt idx="14">
                  <c:v>4.2021879999999996</c:v>
                </c:pt>
                <c:pt idx="15">
                  <c:v>4.6073950000000004</c:v>
                </c:pt>
                <c:pt idx="16">
                  <c:v>4.9703309999999998</c:v>
                </c:pt>
                <c:pt idx="17">
                  <c:v>5.3425630000000002</c:v>
                </c:pt>
                <c:pt idx="18">
                  <c:v>5.866015</c:v>
                </c:pt>
                <c:pt idx="19">
                  <c:v>5.7343029999999997</c:v>
                </c:pt>
                <c:pt idx="20">
                  <c:v>5.4744489999999999</c:v>
                </c:pt>
                <c:pt idx="21">
                  <c:v>5.0050809999999997</c:v>
                </c:pt>
                <c:pt idx="22">
                  <c:v>4.8623250000000002</c:v>
                </c:pt>
                <c:pt idx="23">
                  <c:v>5.2335830000000003</c:v>
                </c:pt>
                <c:pt idx="24">
                  <c:v>5.1598990000000002</c:v>
                </c:pt>
                <c:pt idx="25">
                  <c:v>5.3058129999999997</c:v>
                </c:pt>
                <c:pt idx="26">
                  <c:v>5.5568299999999997</c:v>
                </c:pt>
                <c:pt idx="27">
                  <c:v>5.7940810000000003</c:v>
                </c:pt>
                <c:pt idx="28">
                  <c:v>6.0910039999999999</c:v>
                </c:pt>
                <c:pt idx="29">
                  <c:v>6.3276269999999997</c:v>
                </c:pt>
                <c:pt idx="30">
                  <c:v>6.478008</c:v>
                </c:pt>
                <c:pt idx="31">
                  <c:v>6.6463400000000004</c:v>
                </c:pt>
                <c:pt idx="32">
                  <c:v>6.7597670000000001</c:v>
                </c:pt>
                <c:pt idx="33">
                  <c:v>6.8372630000000001</c:v>
                </c:pt>
                <c:pt idx="34">
                  <c:v>6.9484110000000001</c:v>
                </c:pt>
                <c:pt idx="35">
                  <c:v>7.0593640000000004</c:v>
                </c:pt>
                <c:pt idx="36">
                  <c:v>7.1682180000000004</c:v>
                </c:pt>
                <c:pt idx="37">
                  <c:v>7.3626969999999998</c:v>
                </c:pt>
                <c:pt idx="38">
                  <c:v>7.6526990000000001</c:v>
                </c:pt>
                <c:pt idx="39">
                  <c:v>7.8495210000000002</c:v>
                </c:pt>
                <c:pt idx="40">
                  <c:v>8.0565339999999992</c:v>
                </c:pt>
                <c:pt idx="41">
                  <c:v>8.1998099999999994</c:v>
                </c:pt>
                <c:pt idx="42">
                  <c:v>8.3184159999999991</c:v>
                </c:pt>
                <c:pt idx="43">
                  <c:v>8.4159609999999994</c:v>
                </c:pt>
                <c:pt idx="44">
                  <c:v>8.4824179999999991</c:v>
                </c:pt>
                <c:pt idx="45">
                  <c:v>8.5335610000000006</c:v>
                </c:pt>
                <c:pt idx="46">
                  <c:v>8.3916070000000005</c:v>
                </c:pt>
                <c:pt idx="47">
                  <c:v>8.3410039999999999</c:v>
                </c:pt>
                <c:pt idx="48">
                  <c:v>8.3202350000000003</c:v>
                </c:pt>
                <c:pt idx="49">
                  <c:v>8.3406040000000008</c:v>
                </c:pt>
                <c:pt idx="50">
                  <c:v>8.410755</c:v>
                </c:pt>
              </c:numCache>
            </c:numRef>
          </c:val>
        </c:ser>
        <c:ser>
          <c:idx val="5"/>
          <c:order val="6"/>
          <c:tx>
            <c:strRef>
              <c:f>Sheet1!$A$8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Sheet1!$B$8:$AZ$8</c:f>
              <c:numCache>
                <c:formatCode>General</c:formatCode>
                <c:ptCount val="51"/>
                <c:pt idx="0">
                  <c:v>0.17202799999999999</c:v>
                </c:pt>
                <c:pt idx="1">
                  <c:v>0.189549</c:v>
                </c:pt>
                <c:pt idx="2">
                  <c:v>0.18954099999999999</c:v>
                </c:pt>
                <c:pt idx="3">
                  <c:v>0.19581699999999999</c:v>
                </c:pt>
                <c:pt idx="4">
                  <c:v>0.208042</c:v>
                </c:pt>
                <c:pt idx="5">
                  <c:v>0.216783</c:v>
                </c:pt>
                <c:pt idx="6">
                  <c:v>0.161969</c:v>
                </c:pt>
                <c:pt idx="7">
                  <c:v>0.25702999999999998</c:v>
                </c:pt>
                <c:pt idx="8">
                  <c:v>0.259992</c:v>
                </c:pt>
                <c:pt idx="9">
                  <c:v>0.26397500000000002</c:v>
                </c:pt>
                <c:pt idx="10">
                  <c:v>0.297014</c:v>
                </c:pt>
                <c:pt idx="11">
                  <c:v>0.34194400000000003</c:v>
                </c:pt>
                <c:pt idx="12">
                  <c:v>0.42398400000000003</c:v>
                </c:pt>
                <c:pt idx="13">
                  <c:v>0.50097599999999998</c:v>
                </c:pt>
                <c:pt idx="14">
                  <c:v>0.57796099999999995</c:v>
                </c:pt>
                <c:pt idx="15">
                  <c:v>0.72697100000000003</c:v>
                </c:pt>
                <c:pt idx="16">
                  <c:v>1.018956</c:v>
                </c:pt>
                <c:pt idx="17">
                  <c:v>1.522932</c:v>
                </c:pt>
                <c:pt idx="18">
                  <c:v>1.978996</c:v>
                </c:pt>
                <c:pt idx="19">
                  <c:v>3.4150459999999998</c:v>
                </c:pt>
                <c:pt idx="20">
                  <c:v>4.8634370000000002</c:v>
                </c:pt>
                <c:pt idx="21">
                  <c:v>7.9422129999999997</c:v>
                </c:pt>
                <c:pt idx="22">
                  <c:v>9.7161690000000007</c:v>
                </c:pt>
                <c:pt idx="23">
                  <c:v>9.3512229999999992</c:v>
                </c:pt>
                <c:pt idx="24">
                  <c:v>9.6252879999999994</c:v>
                </c:pt>
                <c:pt idx="25">
                  <c:v>9.9598209999999998</c:v>
                </c:pt>
                <c:pt idx="26">
                  <c:v>10.446253</c:v>
                </c:pt>
                <c:pt idx="27">
                  <c:v>10.909890000000001</c:v>
                </c:pt>
                <c:pt idx="28">
                  <c:v>11.461684999999999</c:v>
                </c:pt>
                <c:pt idx="29">
                  <c:v>12.394098</c:v>
                </c:pt>
                <c:pt idx="30">
                  <c:v>13.327061</c:v>
                </c:pt>
                <c:pt idx="31">
                  <c:v>13.847413</c:v>
                </c:pt>
                <c:pt idx="32">
                  <c:v>14.401059999999999</c:v>
                </c:pt>
                <c:pt idx="33">
                  <c:v>15.094287</c:v>
                </c:pt>
                <c:pt idx="34">
                  <c:v>15.584465</c:v>
                </c:pt>
                <c:pt idx="35">
                  <c:v>15.992255999999999</c:v>
                </c:pt>
                <c:pt idx="36">
                  <c:v>16.338856</c:v>
                </c:pt>
                <c:pt idx="37">
                  <c:v>16.603355000000001</c:v>
                </c:pt>
                <c:pt idx="38">
                  <c:v>16.745018000000002</c:v>
                </c:pt>
                <c:pt idx="39">
                  <c:v>16.799410000000002</c:v>
                </c:pt>
                <c:pt idx="40">
                  <c:v>16.918247000000001</c:v>
                </c:pt>
                <c:pt idx="41">
                  <c:v>17.076499999999999</c:v>
                </c:pt>
                <c:pt idx="42">
                  <c:v>17.44838</c:v>
                </c:pt>
                <c:pt idx="43">
                  <c:v>17.795486</c:v>
                </c:pt>
                <c:pt idx="44">
                  <c:v>18.150241999999999</c:v>
                </c:pt>
                <c:pt idx="45">
                  <c:v>18.500391</c:v>
                </c:pt>
                <c:pt idx="46">
                  <c:v>18.860706</c:v>
                </c:pt>
                <c:pt idx="47">
                  <c:v>19.168634000000001</c:v>
                </c:pt>
                <c:pt idx="48">
                  <c:v>19.558040999999999</c:v>
                </c:pt>
                <c:pt idx="49">
                  <c:v>19.734089000000001</c:v>
                </c:pt>
                <c:pt idx="50">
                  <c:v>19.823936</c:v>
                </c:pt>
              </c:numCache>
            </c:numRef>
          </c:val>
        </c:ser>
        <c:ser>
          <c:idx val="4"/>
          <c:order val="7"/>
          <c:tx>
            <c:strRef>
              <c:f>Sheet1!$A$9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Sheet1!$B$9:$AZ$9</c:f>
              <c:numCache>
                <c:formatCode>General</c:formatCode>
                <c:ptCount val="51"/>
              </c:numCache>
            </c:numRef>
          </c:val>
        </c:ser>
        <c:ser>
          <c:idx val="6"/>
          <c:order val="8"/>
          <c:tx>
            <c:strRef>
              <c:f>Sheet1!$A$10</c:f>
              <c:strCache>
                <c:ptCount val="1"/>
              </c:strCache>
            </c:strRef>
          </c:tx>
          <c:spPr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Sheet1!$B$10:$AZ$10</c:f>
              <c:numCache>
                <c:formatCode>General</c:formatCode>
                <c:ptCount val="5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96544"/>
        <c:axId val="114684992"/>
      </c:areaChart>
      <c:areaChart>
        <c:grouping val="stacked"/>
        <c:varyColors val="0"/>
        <c:ser>
          <c:idx val="8"/>
          <c:order val="9"/>
          <c:tx>
            <c:strRef>
              <c:f>Sheet1!$A$11</c:f>
              <c:strCache>
                <c:ptCount val="1"/>
                <c:pt idx="0">
                  <c:v>Coalbed methane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Sheet1!$B$11:$AZ$11</c:f>
              <c:numCache>
                <c:formatCode>General</c:formatCode>
                <c:ptCount val="51"/>
                <c:pt idx="0">
                  <c:v>0.80938904109589038</c:v>
                </c:pt>
                <c:pt idx="1">
                  <c:v>1.0608109589041095</c:v>
                </c:pt>
                <c:pt idx="2">
                  <c:v>0.97823287671232872</c:v>
                </c:pt>
                <c:pt idx="3">
                  <c:v>1.7206109589041096</c:v>
                </c:pt>
                <c:pt idx="4">
                  <c:v>1.8482054794520546</c:v>
                </c:pt>
                <c:pt idx="5">
                  <c:v>2.4104000000000001</c:v>
                </c:pt>
                <c:pt idx="6">
                  <c:v>2.9730767123287669</c:v>
                </c:pt>
                <c:pt idx="7">
                  <c:v>3.2246301369863013</c:v>
                </c:pt>
                <c:pt idx="8">
                  <c:v>3.5945479452054792</c:v>
                </c:pt>
                <c:pt idx="9">
                  <c:v>3.8054109589041096</c:v>
                </c:pt>
                <c:pt idx="10">
                  <c:v>4.1316191780821914</c:v>
                </c:pt>
                <c:pt idx="11">
                  <c:v>4.3945643835616446</c:v>
                </c:pt>
                <c:pt idx="12">
                  <c:v>4.540756164383561</c:v>
                </c:pt>
                <c:pt idx="13">
                  <c:v>4.6722246575342465</c:v>
                </c:pt>
                <c:pt idx="14">
                  <c:v>4.7213835616438358</c:v>
                </c:pt>
                <c:pt idx="15">
                  <c:v>4.8056958904109592</c:v>
                </c:pt>
                <c:pt idx="16">
                  <c:v>5.0356410958904103</c:v>
                </c:pt>
                <c:pt idx="17">
                  <c:v>4.9394958904109592</c:v>
                </c:pt>
                <c:pt idx="18">
                  <c:v>4.5314849315068484</c:v>
                </c:pt>
                <c:pt idx="19">
                  <c:v>5.2521013698630137</c:v>
                </c:pt>
                <c:pt idx="20">
                  <c:v>4.9542301369863013</c:v>
                </c:pt>
                <c:pt idx="21">
                  <c:v>4.7429095890410959</c:v>
                </c:pt>
                <c:pt idx="22">
                  <c:v>4.3347671232876719</c:v>
                </c:pt>
                <c:pt idx="23">
                  <c:v>4.4855835616438355</c:v>
                </c:pt>
                <c:pt idx="24">
                  <c:v>4.2517534246575348</c:v>
                </c:pt>
                <c:pt idx="25">
                  <c:v>4.2100821917808213</c:v>
                </c:pt>
                <c:pt idx="26">
                  <c:v>4.2578739726027406</c:v>
                </c:pt>
                <c:pt idx="27">
                  <c:v>4.4060904109589041</c:v>
                </c:pt>
                <c:pt idx="28">
                  <c:v>4.5726493150684924</c:v>
                </c:pt>
                <c:pt idx="29">
                  <c:v>4.6261506849315062</c:v>
                </c:pt>
                <c:pt idx="30">
                  <c:v>4.5590575342465751</c:v>
                </c:pt>
                <c:pt idx="31">
                  <c:v>4.5564821917808223</c:v>
                </c:pt>
                <c:pt idx="32">
                  <c:v>4.49452602739726</c:v>
                </c:pt>
                <c:pt idx="33">
                  <c:v>4.4785013698630136</c:v>
                </c:pt>
                <c:pt idx="34">
                  <c:v>4.4544273972602735</c:v>
                </c:pt>
                <c:pt idx="35">
                  <c:v>4.4228383561643838</c:v>
                </c:pt>
                <c:pt idx="36">
                  <c:v>4.365712328767124</c:v>
                </c:pt>
                <c:pt idx="37">
                  <c:v>4.3173863013698632</c:v>
                </c:pt>
                <c:pt idx="38">
                  <c:v>4.3077999999999994</c:v>
                </c:pt>
                <c:pt idx="39">
                  <c:v>4.3526465753424652</c:v>
                </c:pt>
                <c:pt idx="40">
                  <c:v>4.4136410958904104</c:v>
                </c:pt>
                <c:pt idx="41">
                  <c:v>4.4353095890410961</c:v>
                </c:pt>
                <c:pt idx="42">
                  <c:v>4.4530027397260268</c:v>
                </c:pt>
                <c:pt idx="43">
                  <c:v>4.4707726027397259</c:v>
                </c:pt>
                <c:pt idx="44">
                  <c:v>4.4866958904109593</c:v>
                </c:pt>
                <c:pt idx="45">
                  <c:v>4.5005589041095897</c:v>
                </c:pt>
                <c:pt idx="46">
                  <c:v>4.5870547945205473</c:v>
                </c:pt>
                <c:pt idx="47">
                  <c:v>4.6098410958904106</c:v>
                </c:pt>
                <c:pt idx="48">
                  <c:v>4.5959698630136989</c:v>
                </c:pt>
                <c:pt idx="49">
                  <c:v>4.6323479452054794</c:v>
                </c:pt>
                <c:pt idx="50">
                  <c:v>4.6723342465753426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Associated with oil</c:v>
                </c:pt>
              </c:strCache>
            </c:strRef>
          </c:tx>
          <c:spPr>
            <a:solidFill>
              <a:srgbClr val="0096D7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Sheet1!$B$12:$AZ$12</c:f>
              <c:numCache>
                <c:formatCode>General</c:formatCode>
                <c:ptCount val="51"/>
                <c:pt idx="0">
                  <c:v>7.3848219178082202</c:v>
                </c:pt>
                <c:pt idx="1">
                  <c:v>7.4526849315068491</c:v>
                </c:pt>
                <c:pt idx="2">
                  <c:v>7.5256438356164379</c:v>
                </c:pt>
                <c:pt idx="3">
                  <c:v>7.0058082191780819</c:v>
                </c:pt>
                <c:pt idx="4">
                  <c:v>7.0532876712328765</c:v>
                </c:pt>
                <c:pt idx="5">
                  <c:v>7.0534520547945201</c:v>
                </c:pt>
                <c:pt idx="6">
                  <c:v>6.9764109589041086</c:v>
                </c:pt>
                <c:pt idx="7">
                  <c:v>7.0844383561643838</c:v>
                </c:pt>
                <c:pt idx="8">
                  <c:v>7.4891780821917813</c:v>
                </c:pt>
                <c:pt idx="9">
                  <c:v>8.0282465753424681</c:v>
                </c:pt>
                <c:pt idx="10">
                  <c:v>7.78</c:v>
                </c:pt>
                <c:pt idx="11">
                  <c:v>7.6145479452054801</c:v>
                </c:pt>
                <c:pt idx="12">
                  <c:v>6.9798082191780813</c:v>
                </c:pt>
                <c:pt idx="13">
                  <c:v>6.6927945205479453</c:v>
                </c:pt>
                <c:pt idx="14">
                  <c:v>6.2552054794520551</c:v>
                </c:pt>
                <c:pt idx="15">
                  <c:v>5.5786027397260272</c:v>
                </c:pt>
                <c:pt idx="16">
                  <c:v>5.3719726027397261</c:v>
                </c:pt>
                <c:pt idx="17">
                  <c:v>5.3525205479452049</c:v>
                </c:pt>
                <c:pt idx="18">
                  <c:v>5.5177260273972601</c:v>
                </c:pt>
                <c:pt idx="19">
                  <c:v>5.771917808219178</c:v>
                </c:pt>
                <c:pt idx="20">
                  <c:v>5.6496438356164393</c:v>
                </c:pt>
                <c:pt idx="21">
                  <c:v>5.9730684931506852</c:v>
                </c:pt>
                <c:pt idx="22">
                  <c:v>6.9413972602739724</c:v>
                </c:pt>
                <c:pt idx="23">
                  <c:v>8.0131726027397274</c:v>
                </c:pt>
                <c:pt idx="24">
                  <c:v>8.5116794520547945</c:v>
                </c:pt>
                <c:pt idx="25">
                  <c:v>8.619816438356164</c:v>
                </c:pt>
                <c:pt idx="26">
                  <c:v>9.2654356164383582</c:v>
                </c:pt>
                <c:pt idx="27">
                  <c:v>9.1789232876712319</c:v>
                </c:pt>
                <c:pt idx="28">
                  <c:v>9.2017753424657531</c:v>
                </c:pt>
                <c:pt idx="29">
                  <c:v>9.1896657534246575</c:v>
                </c:pt>
                <c:pt idx="30">
                  <c:v>9.1284767123287676</c:v>
                </c:pt>
                <c:pt idx="31">
                  <c:v>9.0376027397260277</c:v>
                </c:pt>
                <c:pt idx="32">
                  <c:v>8.9918109589041091</c:v>
                </c:pt>
                <c:pt idx="33">
                  <c:v>8.8689999999999998</c:v>
                </c:pt>
                <c:pt idx="34">
                  <c:v>8.7442876712328754</c:v>
                </c:pt>
                <c:pt idx="35">
                  <c:v>8.6707041095890407</c:v>
                </c:pt>
                <c:pt idx="36">
                  <c:v>8.4882520547945219</c:v>
                </c:pt>
                <c:pt idx="37">
                  <c:v>8.2497616438356172</c:v>
                </c:pt>
                <c:pt idx="38">
                  <c:v>8.0299534246575348</c:v>
                </c:pt>
                <c:pt idx="39">
                  <c:v>7.8384109589041113</c:v>
                </c:pt>
                <c:pt idx="40">
                  <c:v>7.7616575342465755</c:v>
                </c:pt>
                <c:pt idx="41">
                  <c:v>7.6332876712328774</c:v>
                </c:pt>
                <c:pt idx="42">
                  <c:v>7.5132027397260277</c:v>
                </c:pt>
                <c:pt idx="43">
                  <c:v>7.4046520547945196</c:v>
                </c:pt>
                <c:pt idx="44">
                  <c:v>7.3337506849315073</c:v>
                </c:pt>
                <c:pt idx="45">
                  <c:v>7.2658328767123281</c:v>
                </c:pt>
                <c:pt idx="46">
                  <c:v>7.2032794520547947</c:v>
                </c:pt>
                <c:pt idx="47">
                  <c:v>7.2308356164383571</c:v>
                </c:pt>
                <c:pt idx="48">
                  <c:v>7.1878410958904118</c:v>
                </c:pt>
                <c:pt idx="49">
                  <c:v>7.248668493150686</c:v>
                </c:pt>
                <c:pt idx="50">
                  <c:v>7.1780904109589043</c:v>
                </c:pt>
              </c:numCache>
            </c:numRef>
          </c:val>
        </c:ser>
        <c:ser>
          <c:idx val="11"/>
          <c:order val="11"/>
          <c:tx>
            <c:strRef>
              <c:f>Sheet1!$A$13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Sheet1!$B$13:$AZ$13</c:f>
              <c:numCache>
                <c:formatCode>General</c:formatCode>
                <c:ptCount val="51"/>
                <c:pt idx="0">
                  <c:v>1.0450164383561644</c:v>
                </c:pt>
                <c:pt idx="1">
                  <c:v>1.1215945205479454</c:v>
                </c:pt>
                <c:pt idx="2">
                  <c:v>1.1276520547945206</c:v>
                </c:pt>
                <c:pt idx="3">
                  <c:v>1.0906657534246575</c:v>
                </c:pt>
                <c:pt idx="4">
                  <c:v>1.4368684931506848</c:v>
                </c:pt>
                <c:pt idx="5">
                  <c:v>1.1904054794520547</c:v>
                </c:pt>
                <c:pt idx="6">
                  <c:v>1.2119863013698631</c:v>
                </c:pt>
                <c:pt idx="7">
                  <c:v>1.1692493150684931</c:v>
                </c:pt>
                <c:pt idx="8">
                  <c:v>1.1685698630136987</c:v>
                </c:pt>
                <c:pt idx="9">
                  <c:v>1.1631643835616441</c:v>
                </c:pt>
                <c:pt idx="10">
                  <c:v>1.1497835616438357</c:v>
                </c:pt>
                <c:pt idx="11">
                  <c:v>1.1925780821917809</c:v>
                </c:pt>
                <c:pt idx="12">
                  <c:v>1.1742328767123287</c:v>
                </c:pt>
                <c:pt idx="13">
                  <c:v>1.2505232876712329</c:v>
                </c:pt>
                <c:pt idx="14">
                  <c:v>1.2023424657534247</c:v>
                </c:pt>
                <c:pt idx="15">
                  <c:v>1.258427397260274</c:v>
                </c:pt>
                <c:pt idx="16">
                  <c:v>1.1509205479452054</c:v>
                </c:pt>
                <c:pt idx="17">
                  <c:v>1.1154876712328767</c:v>
                </c:pt>
                <c:pt idx="18">
                  <c:v>1.0249452054794521</c:v>
                </c:pt>
                <c:pt idx="19">
                  <c:v>1.0250739726027398</c:v>
                </c:pt>
                <c:pt idx="20">
                  <c:v>0.9681945205479453</c:v>
                </c:pt>
                <c:pt idx="21">
                  <c:v>0.9169068493150685</c:v>
                </c:pt>
                <c:pt idx="22">
                  <c:v>0.90193972602739736</c:v>
                </c:pt>
                <c:pt idx="23">
                  <c:v>0.87453972602739727</c:v>
                </c:pt>
                <c:pt idx="24">
                  <c:v>0.83656712328767113</c:v>
                </c:pt>
                <c:pt idx="25">
                  <c:v>0.82141369863013702</c:v>
                </c:pt>
                <c:pt idx="26">
                  <c:v>0.80797534246575342</c:v>
                </c:pt>
                <c:pt idx="27">
                  <c:v>0.79592602739726037</c:v>
                </c:pt>
                <c:pt idx="28">
                  <c:v>0.78423561643835615</c:v>
                </c:pt>
                <c:pt idx="29">
                  <c:v>0.77227671232876705</c:v>
                </c:pt>
                <c:pt idx="30">
                  <c:v>0.75989315068493157</c:v>
                </c:pt>
                <c:pt idx="31">
                  <c:v>0.74789315068493145</c:v>
                </c:pt>
                <c:pt idx="32">
                  <c:v>0.73594246575342459</c:v>
                </c:pt>
                <c:pt idx="33">
                  <c:v>0.72410136986301366</c:v>
                </c:pt>
                <c:pt idx="34">
                  <c:v>0.7122630136986301</c:v>
                </c:pt>
                <c:pt idx="35">
                  <c:v>0.70034246575342463</c:v>
                </c:pt>
                <c:pt idx="36">
                  <c:v>1.340172602739726</c:v>
                </c:pt>
                <c:pt idx="37">
                  <c:v>1.9800356164383563</c:v>
                </c:pt>
                <c:pt idx="38">
                  <c:v>2.6200273972602739</c:v>
                </c:pt>
                <c:pt idx="39">
                  <c:v>3.2601863013698624</c:v>
                </c:pt>
                <c:pt idx="40">
                  <c:v>3.2487671232876711</c:v>
                </c:pt>
                <c:pt idx="41">
                  <c:v>3.237290410958904</c:v>
                </c:pt>
                <c:pt idx="42">
                  <c:v>3.2284438356164387</c:v>
                </c:pt>
                <c:pt idx="43">
                  <c:v>3.2232054794520546</c:v>
                </c:pt>
                <c:pt idx="44">
                  <c:v>3.2204794520547946</c:v>
                </c:pt>
                <c:pt idx="45">
                  <c:v>3.2175287671232882</c:v>
                </c:pt>
                <c:pt idx="46">
                  <c:v>3.2145863013698635</c:v>
                </c:pt>
                <c:pt idx="47">
                  <c:v>3.2116219178082193</c:v>
                </c:pt>
                <c:pt idx="48">
                  <c:v>3.2077479452054796</c:v>
                </c:pt>
                <c:pt idx="49">
                  <c:v>3.2030136986301372</c:v>
                </c:pt>
                <c:pt idx="50">
                  <c:v>3.1976794520547949</c:v>
                </c:pt>
              </c:numCache>
            </c:numRef>
          </c:val>
        </c:ser>
        <c:ser>
          <c:idx val="12"/>
          <c:order val="12"/>
          <c:tx>
            <c:strRef>
              <c:f>Sheet1!$A$14</c:f>
              <c:strCache>
                <c:ptCount val="1"/>
                <c:pt idx="0">
                  <c:v>Non-associated offshore</c:v>
                </c:pt>
              </c:strCache>
            </c:strRef>
          </c:tx>
          <c:spPr>
            <a:solidFill>
              <a:srgbClr val="FFC70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Sheet1!$B$14:$AZ$14</c:f>
              <c:numCache>
                <c:formatCode>General</c:formatCode>
                <c:ptCount val="51"/>
                <c:pt idx="0">
                  <c:v>12.860868493150685</c:v>
                </c:pt>
                <c:pt idx="1">
                  <c:v>12.210320547945205</c:v>
                </c:pt>
                <c:pt idx="2">
                  <c:v>11.923063013698632</c:v>
                </c:pt>
                <c:pt idx="3">
                  <c:v>12.11078082191781</c:v>
                </c:pt>
                <c:pt idx="4">
                  <c:v>12.782591780821917</c:v>
                </c:pt>
                <c:pt idx="5">
                  <c:v>12.501208219178084</c:v>
                </c:pt>
                <c:pt idx="6">
                  <c:v>13.001463013698631</c:v>
                </c:pt>
                <c:pt idx="7">
                  <c:v>12.686695890410959</c:v>
                </c:pt>
                <c:pt idx="8">
                  <c:v>12.376282191780822</c:v>
                </c:pt>
                <c:pt idx="9">
                  <c:v>11.507893150684932</c:v>
                </c:pt>
                <c:pt idx="10">
                  <c:v>11.273397260273974</c:v>
                </c:pt>
                <c:pt idx="11">
                  <c:v>11.457375342465754</c:v>
                </c:pt>
                <c:pt idx="12">
                  <c:v>10.277813698630137</c:v>
                </c:pt>
                <c:pt idx="13">
                  <c:v>10.443742465753424</c:v>
                </c:pt>
                <c:pt idx="14">
                  <c:v>9.1595424657534252</c:v>
                </c:pt>
                <c:pt idx="15">
                  <c:v>7.3600794520547943</c:v>
                </c:pt>
                <c:pt idx="16">
                  <c:v>6.7254328767123281</c:v>
                </c:pt>
                <c:pt idx="17">
                  <c:v>6.4840821917808222</c:v>
                </c:pt>
                <c:pt idx="18">
                  <c:v>5.6514109589041093</c:v>
                </c:pt>
                <c:pt idx="19">
                  <c:v>5.483213698630137</c:v>
                </c:pt>
                <c:pt idx="20">
                  <c:v>5.0786958904109589</c:v>
                </c:pt>
                <c:pt idx="21">
                  <c:v>3.7004054794520549</c:v>
                </c:pt>
                <c:pt idx="22">
                  <c:v>3.239528767123288</c:v>
                </c:pt>
                <c:pt idx="23">
                  <c:v>3.6582657534246579</c:v>
                </c:pt>
                <c:pt idx="24">
                  <c:v>4.0242027397260269</c:v>
                </c:pt>
                <c:pt idx="25">
                  <c:v>4.0351068493150688</c:v>
                </c:pt>
                <c:pt idx="26">
                  <c:v>4.3230904109589039</c:v>
                </c:pt>
                <c:pt idx="27">
                  <c:v>4.463035616438356</c:v>
                </c:pt>
                <c:pt idx="28">
                  <c:v>4.3454958904109589</c:v>
                </c:pt>
                <c:pt idx="29">
                  <c:v>4.1519945205479463</c:v>
                </c:pt>
                <c:pt idx="30">
                  <c:v>4.0513150684931514</c:v>
                </c:pt>
                <c:pt idx="31">
                  <c:v>3.9886547945205479</c:v>
                </c:pt>
                <c:pt idx="32">
                  <c:v>3.8883424657534249</c:v>
                </c:pt>
                <c:pt idx="33">
                  <c:v>4.0891315068493155</c:v>
                </c:pt>
                <c:pt idx="34">
                  <c:v>4.1505726027397261</c:v>
                </c:pt>
                <c:pt idx="35">
                  <c:v>4.1859123287671229</c:v>
                </c:pt>
                <c:pt idx="36">
                  <c:v>4.3687479452054792</c:v>
                </c:pt>
                <c:pt idx="37">
                  <c:v>4.5556821917808223</c:v>
                </c:pt>
                <c:pt idx="38">
                  <c:v>4.7019287671232881</c:v>
                </c:pt>
                <c:pt idx="39">
                  <c:v>4.8474273972602742</c:v>
                </c:pt>
                <c:pt idx="40">
                  <c:v>5.0418082191780824</c:v>
                </c:pt>
                <c:pt idx="41">
                  <c:v>5.1342767123287674</c:v>
                </c:pt>
                <c:pt idx="42">
                  <c:v>5.1966821917808224</c:v>
                </c:pt>
                <c:pt idx="43">
                  <c:v>5.1538520547945206</c:v>
                </c:pt>
                <c:pt idx="44">
                  <c:v>5.1091342465753433</c:v>
                </c:pt>
                <c:pt idx="45">
                  <c:v>5.1291643835616441</c:v>
                </c:pt>
                <c:pt idx="46">
                  <c:v>5.2920821917808221</c:v>
                </c:pt>
                <c:pt idx="47">
                  <c:v>5.5228575342465751</c:v>
                </c:pt>
                <c:pt idx="48">
                  <c:v>5.6377123287671225</c:v>
                </c:pt>
                <c:pt idx="49">
                  <c:v>5.9373068493150685</c:v>
                </c:pt>
                <c:pt idx="50">
                  <c:v>6.1421369863013702</c:v>
                </c:pt>
              </c:numCache>
            </c:numRef>
          </c:val>
        </c:ser>
        <c:ser>
          <c:idx val="13"/>
          <c:order val="13"/>
          <c:tx>
            <c:strRef>
              <c:f>Sheet1!$A$15</c:f>
              <c:strCache>
                <c:ptCount val="1"/>
                <c:pt idx="0">
                  <c:v>Non-associated onshore</c:v>
                </c:pt>
              </c:strCache>
            </c:strRef>
          </c:tx>
          <c:spPr>
            <a:solidFill>
              <a:srgbClr val="003953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Sheet1!$B$15:$AZ$15</c:f>
              <c:numCache>
                <c:formatCode>General</c:formatCode>
                <c:ptCount val="51"/>
                <c:pt idx="0">
                  <c:v>21.253172602739728</c:v>
                </c:pt>
                <c:pt idx="1">
                  <c:v>20.924561643835613</c:v>
                </c:pt>
                <c:pt idx="2">
                  <c:v>21.086783561643838</c:v>
                </c:pt>
                <c:pt idx="3">
                  <c:v>20.569758904109591</c:v>
                </c:pt>
                <c:pt idx="4">
                  <c:v>21.002871232876714</c:v>
                </c:pt>
                <c:pt idx="5">
                  <c:v>20.019019178082193</c:v>
                </c:pt>
                <c:pt idx="6">
                  <c:v>19.529726027397263</c:v>
                </c:pt>
                <c:pt idx="7">
                  <c:v>19.094145205479453</c:v>
                </c:pt>
                <c:pt idx="8">
                  <c:v>18.463764383561646</c:v>
                </c:pt>
                <c:pt idx="9">
                  <c:v>17.900528767123287</c:v>
                </c:pt>
                <c:pt idx="10">
                  <c:v>18.305890410958906</c:v>
                </c:pt>
                <c:pt idx="11">
                  <c:v>18.462504109589041</c:v>
                </c:pt>
                <c:pt idx="12">
                  <c:v>17.680180821917808</c:v>
                </c:pt>
                <c:pt idx="13">
                  <c:v>17.309183561643838</c:v>
                </c:pt>
                <c:pt idx="14">
                  <c:v>16.499213698630136</c:v>
                </c:pt>
                <c:pt idx="15">
                  <c:v>15.836210958904113</c:v>
                </c:pt>
                <c:pt idx="16">
                  <c:v>16.001871232876713</c:v>
                </c:pt>
                <c:pt idx="17">
                  <c:v>16.082490410958904</c:v>
                </c:pt>
                <c:pt idx="18">
                  <c:v>17.010246575342464</c:v>
                </c:pt>
                <c:pt idx="19">
                  <c:v>13.904717808219178</c:v>
                </c:pt>
                <c:pt idx="20">
                  <c:v>13.424923287671232</c:v>
                </c:pt>
                <c:pt idx="21">
                  <c:v>10.970860273972603</c:v>
                </c:pt>
                <c:pt idx="22">
                  <c:v>10.567315068493151</c:v>
                </c:pt>
                <c:pt idx="23">
                  <c:v>9.2715726027397256</c:v>
                </c:pt>
                <c:pt idx="24">
                  <c:v>8.3858657534246568</c:v>
                </c:pt>
                <c:pt idx="25">
                  <c:v>7.9682054794520552</c:v>
                </c:pt>
                <c:pt idx="26">
                  <c:v>7.8608767123287668</c:v>
                </c:pt>
                <c:pt idx="27">
                  <c:v>7.6627095890410963</c:v>
                </c:pt>
                <c:pt idx="28">
                  <c:v>7.5328657534246579</c:v>
                </c:pt>
                <c:pt idx="29">
                  <c:v>7.2036493150684926</c:v>
                </c:pt>
                <c:pt idx="30">
                  <c:v>6.9380849315068494</c:v>
                </c:pt>
                <c:pt idx="31">
                  <c:v>6.8952767123287675</c:v>
                </c:pt>
                <c:pt idx="32">
                  <c:v>6.6226465753424657</c:v>
                </c:pt>
                <c:pt idx="33">
                  <c:v>6.4769397260273971</c:v>
                </c:pt>
                <c:pt idx="34">
                  <c:v>6.3342657534246571</c:v>
                </c:pt>
                <c:pt idx="35">
                  <c:v>6.1657315068493146</c:v>
                </c:pt>
                <c:pt idx="36">
                  <c:v>5.9795972602739722</c:v>
                </c:pt>
                <c:pt idx="37">
                  <c:v>5.8408849315068494</c:v>
                </c:pt>
                <c:pt idx="38">
                  <c:v>5.6818246575342473</c:v>
                </c:pt>
                <c:pt idx="39">
                  <c:v>5.558802739726028</c:v>
                </c:pt>
                <c:pt idx="40">
                  <c:v>5.4350410958904112</c:v>
                </c:pt>
                <c:pt idx="41">
                  <c:v>5.2798794520547947</c:v>
                </c:pt>
                <c:pt idx="42">
                  <c:v>5.015978082191781</c:v>
                </c:pt>
                <c:pt idx="43">
                  <c:v>4.9000082191780816</c:v>
                </c:pt>
                <c:pt idx="44">
                  <c:v>4.7791616438356161</c:v>
                </c:pt>
                <c:pt idx="45">
                  <c:v>4.7064575342465753</c:v>
                </c:pt>
                <c:pt idx="46">
                  <c:v>4.6563178082191783</c:v>
                </c:pt>
                <c:pt idx="47">
                  <c:v>4.5552575342465751</c:v>
                </c:pt>
                <c:pt idx="48">
                  <c:v>4.4737013698630133</c:v>
                </c:pt>
                <c:pt idx="49">
                  <c:v>4.4184054794520549</c:v>
                </c:pt>
                <c:pt idx="50">
                  <c:v>4.3167424657534248</c:v>
                </c:pt>
              </c:numCache>
            </c:numRef>
          </c:val>
        </c:ser>
        <c:ser>
          <c:idx val="14"/>
          <c:order val="14"/>
          <c:tx>
            <c:strRef>
              <c:f>Sheet1!$A$16</c:f>
              <c:strCache>
                <c:ptCount val="1"/>
                <c:pt idx="0">
                  <c:v>Tight gas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Sheet1!$B$16:$AZ$16</c:f>
              <c:numCache>
                <c:formatCode>General</c:formatCode>
                <c:ptCount val="51"/>
                <c:pt idx="0">
                  <c:v>4.9690465753424657</c:v>
                </c:pt>
                <c:pt idx="1">
                  <c:v>5.1979013698630139</c:v>
                </c:pt>
                <c:pt idx="2">
                  <c:v>5.715816438356164</c:v>
                </c:pt>
                <c:pt idx="3">
                  <c:v>6.5425178082191779</c:v>
                </c:pt>
                <c:pt idx="4">
                  <c:v>6.8707013698630135</c:v>
                </c:pt>
                <c:pt idx="5">
                  <c:v>7.1868219178082198</c:v>
                </c:pt>
                <c:pt idx="6">
                  <c:v>7.5185287671232874</c:v>
                </c:pt>
                <c:pt idx="7">
                  <c:v>7.823928767123288</c:v>
                </c:pt>
                <c:pt idx="8">
                  <c:v>8.3147123287671239</c:v>
                </c:pt>
                <c:pt idx="9">
                  <c:v>8.4667780821917802</c:v>
                </c:pt>
                <c:pt idx="10">
                  <c:v>9.0989315068493148</c:v>
                </c:pt>
                <c:pt idx="11">
                  <c:v>9.6849369863013699</c:v>
                </c:pt>
                <c:pt idx="12">
                  <c:v>10.0426</c:v>
                </c:pt>
                <c:pt idx="13">
                  <c:v>10.5838</c:v>
                </c:pt>
                <c:pt idx="14">
                  <c:v>11.512843835616437</c:v>
                </c:pt>
                <c:pt idx="15">
                  <c:v>12.623000000000001</c:v>
                </c:pt>
                <c:pt idx="16">
                  <c:v>13.617345205479452</c:v>
                </c:pt>
                <c:pt idx="17">
                  <c:v>14.63715890410959</c:v>
                </c:pt>
                <c:pt idx="18">
                  <c:v>16.071273972602739</c:v>
                </c:pt>
                <c:pt idx="19">
                  <c:v>15.710419178082191</c:v>
                </c:pt>
                <c:pt idx="20">
                  <c:v>14.998490410958905</c:v>
                </c:pt>
                <c:pt idx="21">
                  <c:v>13.712550684931506</c:v>
                </c:pt>
                <c:pt idx="22">
                  <c:v>13.321438356164384</c:v>
                </c:pt>
                <c:pt idx="23">
                  <c:v>14.338583561643835</c:v>
                </c:pt>
                <c:pt idx="24">
                  <c:v>14.136709589041097</c:v>
                </c:pt>
                <c:pt idx="25">
                  <c:v>14.536473972602739</c:v>
                </c:pt>
                <c:pt idx="26">
                  <c:v>15.224191780821917</c:v>
                </c:pt>
                <c:pt idx="27">
                  <c:v>15.874194520547945</c:v>
                </c:pt>
                <c:pt idx="28">
                  <c:v>16.687682191780823</c:v>
                </c:pt>
                <c:pt idx="29">
                  <c:v>17.335964383561642</c:v>
                </c:pt>
                <c:pt idx="30">
                  <c:v>17.747967123287673</c:v>
                </c:pt>
                <c:pt idx="31">
                  <c:v>18.209150684931508</c:v>
                </c:pt>
                <c:pt idx="32">
                  <c:v>18.519909589041095</c:v>
                </c:pt>
                <c:pt idx="33">
                  <c:v>18.732227397260274</c:v>
                </c:pt>
                <c:pt idx="34">
                  <c:v>19.036742465753424</c:v>
                </c:pt>
                <c:pt idx="35">
                  <c:v>19.340723287671235</c:v>
                </c:pt>
                <c:pt idx="36">
                  <c:v>19.638953424657537</c:v>
                </c:pt>
                <c:pt idx="37">
                  <c:v>20.171772602739725</c:v>
                </c:pt>
                <c:pt idx="38">
                  <c:v>20.966298630136986</c:v>
                </c:pt>
                <c:pt idx="39">
                  <c:v>21.505536986301369</c:v>
                </c:pt>
                <c:pt idx="40">
                  <c:v>22.072695890410955</c:v>
                </c:pt>
                <c:pt idx="41">
                  <c:v>22.465232876712324</c:v>
                </c:pt>
                <c:pt idx="42">
                  <c:v>22.790180821917804</c:v>
                </c:pt>
                <c:pt idx="43">
                  <c:v>23.057427397260273</c:v>
                </c:pt>
                <c:pt idx="44">
                  <c:v>23.23950136986301</c:v>
                </c:pt>
                <c:pt idx="45">
                  <c:v>23.379619178082191</c:v>
                </c:pt>
                <c:pt idx="46">
                  <c:v>22.990704109589043</c:v>
                </c:pt>
                <c:pt idx="47">
                  <c:v>22.852065753424657</c:v>
                </c:pt>
                <c:pt idx="48">
                  <c:v>22.795164383561644</c:v>
                </c:pt>
                <c:pt idx="49">
                  <c:v>22.850969863013702</c:v>
                </c:pt>
                <c:pt idx="50">
                  <c:v>23.043164383561642</c:v>
                </c:pt>
              </c:numCache>
            </c:numRef>
          </c:val>
        </c:ser>
        <c:ser>
          <c:idx val="15"/>
          <c:order val="15"/>
          <c:tx>
            <c:strRef>
              <c:f>Sheet1!$A$17</c:f>
              <c:strCache>
                <c:ptCount val="1"/>
                <c:pt idx="0">
                  <c:v>Shale gas</c:v>
                </c:pt>
              </c:strCache>
            </c:strRef>
          </c:tx>
          <c:spPr>
            <a:solidFill>
              <a:srgbClr val="5D9732"/>
            </a:solidFill>
            <a:ln w="25400">
              <a:noFill/>
            </a:ln>
          </c:spPr>
          <c:cat>
            <c:numRef>
              <c:f>Sheet1!$B$1:$AZ$1</c:f>
              <c:numCache>
                <c:formatCode>General</c:formatCode>
                <c:ptCount val="51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  <c:pt idx="40">
                  <c:v>2030</c:v>
                </c:pt>
                <c:pt idx="45">
                  <c:v>2035</c:v>
                </c:pt>
                <c:pt idx="50">
                  <c:v>2040</c:v>
                </c:pt>
              </c:numCache>
            </c:numRef>
          </c:cat>
          <c:val>
            <c:numRef>
              <c:f>Sheet1!$B$17:$AZ$17</c:f>
              <c:numCache>
                <c:formatCode>General</c:formatCode>
                <c:ptCount val="51"/>
                <c:pt idx="0">
                  <c:v>0.47130958904109582</c:v>
                </c:pt>
                <c:pt idx="1">
                  <c:v>0.5193123287671233</c:v>
                </c:pt>
                <c:pt idx="2">
                  <c:v>0.51929041095890416</c:v>
                </c:pt>
                <c:pt idx="3">
                  <c:v>0.53648493150684928</c:v>
                </c:pt>
                <c:pt idx="4">
                  <c:v>0.56997808219178081</c:v>
                </c:pt>
                <c:pt idx="5">
                  <c:v>0.5939260273972603</c:v>
                </c:pt>
                <c:pt idx="6">
                  <c:v>0.44375068493150682</c:v>
                </c:pt>
                <c:pt idx="7">
                  <c:v>0.70419178082191769</c:v>
                </c:pt>
                <c:pt idx="8">
                  <c:v>0.71230684931506849</c:v>
                </c:pt>
                <c:pt idx="9">
                  <c:v>0.72321917808219183</c:v>
                </c:pt>
                <c:pt idx="10">
                  <c:v>0.81373698630136992</c:v>
                </c:pt>
                <c:pt idx="11">
                  <c:v>0.93683287671232873</c:v>
                </c:pt>
                <c:pt idx="12">
                  <c:v>1.1616</c:v>
                </c:pt>
                <c:pt idx="13">
                  <c:v>1.3725369863013697</c:v>
                </c:pt>
                <c:pt idx="14">
                  <c:v>1.5834547945205479</c:v>
                </c:pt>
                <c:pt idx="15">
                  <c:v>1.9917013698630137</c:v>
                </c:pt>
                <c:pt idx="16">
                  <c:v>2.7916602739726026</c:v>
                </c:pt>
                <c:pt idx="17">
                  <c:v>4.1724164383561639</c:v>
                </c:pt>
                <c:pt idx="18">
                  <c:v>5.4219068493150688</c:v>
                </c:pt>
                <c:pt idx="19">
                  <c:v>9.3562904109589038</c:v>
                </c:pt>
                <c:pt idx="20">
                  <c:v>13.32448493150685</c:v>
                </c:pt>
                <c:pt idx="21">
                  <c:v>21.759487671232876</c:v>
                </c:pt>
                <c:pt idx="22">
                  <c:v>26.619641095890412</c:v>
                </c:pt>
                <c:pt idx="23">
                  <c:v>25.619789041095888</c:v>
                </c:pt>
                <c:pt idx="24">
                  <c:v>26.370652054794519</c:v>
                </c:pt>
                <c:pt idx="25">
                  <c:v>27.287180821917808</c:v>
                </c:pt>
                <c:pt idx="26">
                  <c:v>28.619871232876712</c:v>
                </c:pt>
                <c:pt idx="27">
                  <c:v>29.890109589041099</c:v>
                </c:pt>
                <c:pt idx="28">
                  <c:v>31.401876712328768</c:v>
                </c:pt>
                <c:pt idx="29">
                  <c:v>33.956432876712327</c:v>
                </c:pt>
                <c:pt idx="30">
                  <c:v>36.51249589041096</c:v>
                </c:pt>
                <c:pt idx="31">
                  <c:v>37.938117808219182</c:v>
                </c:pt>
                <c:pt idx="32">
                  <c:v>39.454958904109581</c:v>
                </c:pt>
                <c:pt idx="33">
                  <c:v>41.354210958904112</c:v>
                </c:pt>
                <c:pt idx="34">
                  <c:v>42.697164383561642</c:v>
                </c:pt>
                <c:pt idx="35">
                  <c:v>43.814399999999999</c:v>
                </c:pt>
                <c:pt idx="36">
                  <c:v>44.76398904109589</c:v>
                </c:pt>
                <c:pt idx="37">
                  <c:v>45.488643835616436</c:v>
                </c:pt>
                <c:pt idx="38">
                  <c:v>45.876761643835621</c:v>
                </c:pt>
                <c:pt idx="39">
                  <c:v>46.025780821917813</c:v>
                </c:pt>
                <c:pt idx="40">
                  <c:v>46.351361643835617</c:v>
                </c:pt>
                <c:pt idx="41">
                  <c:v>46.784931506849311</c:v>
                </c:pt>
                <c:pt idx="42">
                  <c:v>47.803780821917812</c:v>
                </c:pt>
                <c:pt idx="43">
                  <c:v>48.754756164383565</c:v>
                </c:pt>
                <c:pt idx="44">
                  <c:v>49.726690410958902</c:v>
                </c:pt>
                <c:pt idx="45">
                  <c:v>50.686002739726028</c:v>
                </c:pt>
                <c:pt idx="46">
                  <c:v>51.673167123287669</c:v>
                </c:pt>
                <c:pt idx="47">
                  <c:v>52.516805479452053</c:v>
                </c:pt>
                <c:pt idx="48">
                  <c:v>53.583673972602739</c:v>
                </c:pt>
                <c:pt idx="49">
                  <c:v>54.065997260273974</c:v>
                </c:pt>
                <c:pt idx="50">
                  <c:v>54.312153424657531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98080"/>
        <c:axId val="114685568"/>
      </c:areaChart>
      <c:catAx>
        <c:axId val="11479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1468499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4684992"/>
        <c:scaling>
          <c:orientation val="minMax"/>
          <c:max val="4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14796544"/>
        <c:crosses val="autoZero"/>
        <c:crossBetween val="midCat"/>
        <c:majorUnit val="5"/>
      </c:valAx>
      <c:valAx>
        <c:axId val="114685568"/>
        <c:scaling>
          <c:orientation val="minMax"/>
          <c:max val="109.589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solidFill>
              <a:srgbClr val="FFFFFF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4798080"/>
        <c:crosses val="max"/>
        <c:crossBetween val="midCat"/>
        <c:majorUnit val="10"/>
      </c:valAx>
      <c:catAx>
        <c:axId val="114798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468556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156592877069323E-2"/>
          <c:y val="3.9554552753246035E-2"/>
          <c:w val="0.8744071036810136"/>
          <c:h val="0.866333129357344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5D9732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Sheet1!$B$2:$AZ$2</c:f>
              <c:numCache>
                <c:formatCode>0.0</c:formatCode>
                <c:ptCount val="7"/>
                <c:pt idx="0">
                  <c:v>4.8267749999999996</c:v>
                </c:pt>
                <c:pt idx="1">
                  <c:v>4.1797399999999998</c:v>
                </c:pt>
                <c:pt idx="2">
                  <c:v>4.4589970000000001</c:v>
                </c:pt>
                <c:pt idx="3">
                  <c:v>4.4037810000000004</c:v>
                </c:pt>
                <c:pt idx="4">
                  <c:v>4.3324389999999999</c:v>
                </c:pt>
                <c:pt idx="5">
                  <c:v>4.2271609999999997</c:v>
                </c:pt>
                <c:pt idx="6">
                  <c:v>4.1155860000000004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FFC702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Sheet1!$B$3:$AZ$3</c:f>
              <c:numCache>
                <c:formatCode>0.0</c:formatCode>
                <c:ptCount val="7"/>
                <c:pt idx="0">
                  <c:v>2.99892</c:v>
                </c:pt>
                <c:pt idx="1">
                  <c:v>2.9068839999999998</c:v>
                </c:pt>
                <c:pt idx="2">
                  <c:v>3.1646070000000002</c:v>
                </c:pt>
                <c:pt idx="3">
                  <c:v>3.2174830000000001</c:v>
                </c:pt>
                <c:pt idx="4">
                  <c:v>3.281209</c:v>
                </c:pt>
                <c:pt idx="5">
                  <c:v>3.4046180000000001</c:v>
                </c:pt>
                <c:pt idx="6">
                  <c:v>3.5693389999999998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Transportation</c:v>
                </c:pt>
              </c:strCache>
            </c:strRef>
          </c:tx>
          <c:spPr>
            <a:solidFill>
              <a:srgbClr val="A33340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Sheet1!$B$4:$AZ$4</c:f>
              <c:numCache>
                <c:formatCode>0.0</c:formatCode>
                <c:ptCount val="7"/>
                <c:pt idx="0">
                  <c:v>0.60690999999999995</c:v>
                </c:pt>
                <c:pt idx="1">
                  <c:v>0.74799399999999994</c:v>
                </c:pt>
                <c:pt idx="2">
                  <c:v>0.80582200000000004</c:v>
                </c:pt>
                <c:pt idx="3">
                  <c:v>0.88862099999999999</c:v>
                </c:pt>
                <c:pt idx="4">
                  <c:v>1.0785979999999999</c:v>
                </c:pt>
                <c:pt idx="5">
                  <c:v>1.295031</c:v>
                </c:pt>
                <c:pt idx="6">
                  <c:v>1.6781030000000001</c:v>
                </c:pt>
              </c:numCache>
            </c:numRef>
          </c:val>
        </c:ser>
        <c:ser>
          <c:idx val="3"/>
          <c:order val="3"/>
          <c:tx>
            <c:strRef>
              <c:f>Sheet1!$A$7</c:f>
              <c:strCache>
                <c:ptCount val="1"/>
                <c:pt idx="0">
                  <c:v>Gas to Liquids</c:v>
                </c:pt>
              </c:strCache>
            </c:strRef>
          </c:tx>
          <c:spPr>
            <a:solidFill>
              <a:srgbClr val="0096D7"/>
            </a:solidFill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Sheet1!$Q$7:$AZ$7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Sheet1!$B$6:$AZ$6</c:f>
              <c:numCache>
                <c:formatCode>0.0</c:formatCode>
                <c:ptCount val="7"/>
                <c:pt idx="0">
                  <c:v>7.7126849999999996</c:v>
                </c:pt>
                <c:pt idx="1">
                  <c:v>8.5308869999999999</c:v>
                </c:pt>
                <c:pt idx="2">
                  <c:v>9.8230140000000006</c:v>
                </c:pt>
                <c:pt idx="3">
                  <c:v>10.355329999999999</c:v>
                </c:pt>
                <c:pt idx="4">
                  <c:v>10.635491</c:v>
                </c:pt>
                <c:pt idx="5">
                  <c:v>10.836292</c:v>
                </c:pt>
                <c:pt idx="6">
                  <c:v>11.035249</c:v>
                </c:pt>
              </c:numCache>
            </c:numRef>
          </c:val>
        </c:ser>
        <c:ser>
          <c:idx val="4"/>
          <c:order val="5"/>
          <c:tx>
            <c:strRef>
              <c:f>Sheet1!$A$5</c:f>
              <c:strCache>
                <c:ptCount val="1"/>
                <c:pt idx="0">
                  <c:v>Electric Power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invertIfNegative val="0"/>
          <c:cat>
            <c:strRef>
              <c:f>Sheet1!$Q$1:$AZ$1</c:f>
              <c:strCache>
                <c:ptCount val="7"/>
                <c:pt idx="0">
                  <c:v>2005</c:v>
                </c:pt>
                <c:pt idx="1">
                  <c:v>2012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strCache>
            </c:strRef>
          </c:cat>
          <c:val>
            <c:numRef>
              <c:f>Sheet1!$B$5:$AZ$5</c:f>
              <c:numCache>
                <c:formatCode>0.0</c:formatCode>
                <c:ptCount val="7"/>
                <c:pt idx="0">
                  <c:v>5.8691450000000005</c:v>
                </c:pt>
                <c:pt idx="1">
                  <c:v>9.1367459999999987</c:v>
                </c:pt>
                <c:pt idx="2">
                  <c:v>8.8080920000000003</c:v>
                </c:pt>
                <c:pt idx="3">
                  <c:v>9.4860240000000005</c:v>
                </c:pt>
                <c:pt idx="4">
                  <c:v>10.060587</c:v>
                </c:pt>
                <c:pt idx="5">
                  <c:v>10.673959</c:v>
                </c:pt>
                <c:pt idx="6">
                  <c:v>11.231628000000001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9006336"/>
        <c:axId val="115408896"/>
      </c:barChart>
      <c:catAx>
        <c:axId val="149006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115408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4088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noFill/>
          </a:ln>
        </c:spPr>
        <c:crossAx val="14900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Net Imports</c:v>
                </c:pt>
              </c:strCache>
            </c:strRef>
          </c:tx>
          <c:spPr>
            <a:ln w="38100">
              <a:solidFill>
                <a:srgbClr val="A33340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Sheet1!$B$2:$AZ$2</c:f>
              <c:numCache>
                <c:formatCode>General</c:formatCode>
                <c:ptCount val="51"/>
                <c:pt idx="0">
                  <c:v>-1.4466939999999999</c:v>
                </c:pt>
                <c:pt idx="1">
                  <c:v>-1.6440680000000001</c:v>
                </c:pt>
                <c:pt idx="2">
                  <c:v>-1.921222</c:v>
                </c:pt>
                <c:pt idx="3">
                  <c:v>-2.2099310000000001</c:v>
                </c:pt>
                <c:pt idx="4">
                  <c:v>-2.4621010000000001</c:v>
                </c:pt>
                <c:pt idx="5">
                  <c:v>-2.6869290000000001</c:v>
                </c:pt>
                <c:pt idx="6">
                  <c:v>-2.7840199999999999</c:v>
                </c:pt>
                <c:pt idx="7">
                  <c:v>-2.837167</c:v>
                </c:pt>
                <c:pt idx="8">
                  <c:v>-2.9930509999999999</c:v>
                </c:pt>
                <c:pt idx="9">
                  <c:v>-3.4220900000000003</c:v>
                </c:pt>
                <c:pt idx="10">
                  <c:v>-3.537887</c:v>
                </c:pt>
                <c:pt idx="11">
                  <c:v>-3.6036610000000002</c:v>
                </c:pt>
                <c:pt idx="12">
                  <c:v>-3.4992299999999998</c:v>
                </c:pt>
                <c:pt idx="13">
                  <c:v>-3.263827</c:v>
                </c:pt>
                <c:pt idx="14">
                  <c:v>-3.4044209999999997</c:v>
                </c:pt>
                <c:pt idx="15">
                  <c:v>-3.6124340000000004</c:v>
                </c:pt>
                <c:pt idx="16">
                  <c:v>-3.462323</c:v>
                </c:pt>
                <c:pt idx="17">
                  <c:v>-3.7851280000000003</c:v>
                </c:pt>
                <c:pt idx="18">
                  <c:v>-3.0208390000000001</c:v>
                </c:pt>
                <c:pt idx="19">
                  <c:v>-2.6790030000000002</c:v>
                </c:pt>
                <c:pt idx="20">
                  <c:v>-2.6039680000000001</c:v>
                </c:pt>
                <c:pt idx="21">
                  <c:v>-1.961635</c:v>
                </c:pt>
                <c:pt idx="22">
                  <c:v>-1.518983</c:v>
                </c:pt>
                <c:pt idx="23">
                  <c:v>-1.340246</c:v>
                </c:pt>
                <c:pt idx="24">
                  <c:v>-1.345019</c:v>
                </c:pt>
                <c:pt idx="25">
                  <c:v>-1.0843290000000001</c:v>
                </c:pt>
                <c:pt idx="26">
                  <c:v>-0.75553400000000004</c:v>
                </c:pt>
                <c:pt idx="27">
                  <c:v>-3.0023999999999999E-2</c:v>
                </c:pt>
                <c:pt idx="28">
                  <c:v>0.65881900000000004</c:v>
                </c:pt>
                <c:pt idx="29">
                  <c:v>1.403079</c:v>
                </c:pt>
                <c:pt idx="30">
                  <c:v>1.926104</c:v>
                </c:pt>
                <c:pt idx="31">
                  <c:v>2.298136</c:v>
                </c:pt>
                <c:pt idx="32">
                  <c:v>2.4863689999999998</c:v>
                </c:pt>
                <c:pt idx="33">
                  <c:v>2.877875</c:v>
                </c:pt>
                <c:pt idx="34">
                  <c:v>3.1919620000000002</c:v>
                </c:pt>
                <c:pt idx="35">
                  <c:v>3.4101520000000001</c:v>
                </c:pt>
                <c:pt idx="36">
                  <c:v>3.7353960000000002</c:v>
                </c:pt>
                <c:pt idx="37">
                  <c:v>4.1115729999999999</c:v>
                </c:pt>
                <c:pt idx="38">
                  <c:v>4.4455840000000002</c:v>
                </c:pt>
                <c:pt idx="39">
                  <c:v>4.7639889999999996</c:v>
                </c:pt>
                <c:pt idx="40">
                  <c:v>4.9370260000000004</c:v>
                </c:pt>
                <c:pt idx="41">
                  <c:v>5.0411060000000001</c:v>
                </c:pt>
                <c:pt idx="42">
                  <c:v>5.2406490000000003</c:v>
                </c:pt>
                <c:pt idx="43">
                  <c:v>5.3371719999999998</c:v>
                </c:pt>
                <c:pt idx="44">
                  <c:v>5.4126799999999999</c:v>
                </c:pt>
                <c:pt idx="45">
                  <c:v>5.5311029999999999</c:v>
                </c:pt>
                <c:pt idx="46">
                  <c:v>5.622509</c:v>
                </c:pt>
                <c:pt idx="47">
                  <c:v>5.6846170000000003</c:v>
                </c:pt>
                <c:pt idx="48">
                  <c:v>5.7644510000000002</c:v>
                </c:pt>
                <c:pt idx="49">
                  <c:v>5.8489680000000002</c:v>
                </c:pt>
                <c:pt idx="50">
                  <c:v>5.7980029999999996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Supply</c:v>
                </c:pt>
              </c:strCache>
            </c:strRef>
          </c:tx>
          <c:spPr>
            <a:ln w="38100">
              <a:solidFill>
                <a:srgbClr val="5D9732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Sheet1!$B$3:$AZ$3</c:f>
              <c:numCache>
                <c:formatCode>General</c:formatCode>
                <c:ptCount val="51"/>
                <c:pt idx="0">
                  <c:v>17.726860999999996</c:v>
                </c:pt>
                <c:pt idx="1">
                  <c:v>17.917998000000001</c:v>
                </c:pt>
                <c:pt idx="2">
                  <c:v>18.307006000000001</c:v>
                </c:pt>
                <c:pt idx="3">
                  <c:v>18.579911999999997</c:v>
                </c:pt>
                <c:pt idx="4">
                  <c:v>18.784998999999999</c:v>
                </c:pt>
                <c:pt idx="5">
                  <c:v>19.519959000000004</c:v>
                </c:pt>
                <c:pt idx="6">
                  <c:v>19.825061000000002</c:v>
                </c:pt>
                <c:pt idx="7">
                  <c:v>19.900175999999995</c:v>
                </c:pt>
                <c:pt idx="8">
                  <c:v>19.252904999999998</c:v>
                </c:pt>
                <c:pt idx="9">
                  <c:v>18.983059999999998</c:v>
                </c:pt>
                <c:pt idx="10">
                  <c:v>19.795233</c:v>
                </c:pt>
                <c:pt idx="11">
                  <c:v>18.634963000000003</c:v>
                </c:pt>
                <c:pt idx="12">
                  <c:v>19.527791000000001</c:v>
                </c:pt>
                <c:pt idx="13">
                  <c:v>19.012674000000001</c:v>
                </c:pt>
                <c:pt idx="14">
                  <c:v>18.998125000000002</c:v>
                </c:pt>
                <c:pt idx="15">
                  <c:v>18.402000999999998</c:v>
                </c:pt>
                <c:pt idx="16">
                  <c:v>18.236747999999999</c:v>
                </c:pt>
                <c:pt idx="17">
                  <c:v>19.318665000000003</c:v>
                </c:pt>
                <c:pt idx="18">
                  <c:v>20.256168999999996</c:v>
                </c:pt>
                <c:pt idx="19">
                  <c:v>20.231075999999998</c:v>
                </c:pt>
                <c:pt idx="20">
                  <c:v>21.482829000000002</c:v>
                </c:pt>
                <c:pt idx="21">
                  <c:v>22.422921000000002</c:v>
                </c:pt>
                <c:pt idx="22">
                  <c:v>23.983267999999999</c:v>
                </c:pt>
                <c:pt idx="23">
                  <c:v>24.313200000000002</c:v>
                </c:pt>
                <c:pt idx="24">
                  <c:v>23.857652999999999</c:v>
                </c:pt>
                <c:pt idx="25">
                  <c:v>24.421148000000002</c:v>
                </c:pt>
                <c:pt idx="26">
                  <c:v>25.577867000000001</c:v>
                </c:pt>
                <c:pt idx="27">
                  <c:v>26.277061</c:v>
                </c:pt>
                <c:pt idx="28">
                  <c:v>27.098828999999999</c:v>
                </c:pt>
                <c:pt idx="29">
                  <c:v>28.088010000000004</c:v>
                </c:pt>
                <c:pt idx="30">
                  <c:v>28.986633000000001</c:v>
                </c:pt>
                <c:pt idx="31">
                  <c:v>29.597804000000004</c:v>
                </c:pt>
                <c:pt idx="32">
                  <c:v>30.085174000000002</c:v>
                </c:pt>
                <c:pt idx="33">
                  <c:v>30.821184000000002</c:v>
                </c:pt>
                <c:pt idx="34">
                  <c:v>31.334071000000002</c:v>
                </c:pt>
                <c:pt idx="35">
                  <c:v>31.761392000000001</c:v>
                </c:pt>
                <c:pt idx="36">
                  <c:v>32.361741000000002</c:v>
                </c:pt>
                <c:pt idx="37">
                  <c:v>32.967241999999999</c:v>
                </c:pt>
                <c:pt idx="38">
                  <c:v>33.544195000000002</c:v>
                </c:pt>
                <c:pt idx="39">
                  <c:v>33.983512000000005</c:v>
                </c:pt>
                <c:pt idx="40">
                  <c:v>34.325348999999996</c:v>
                </c:pt>
                <c:pt idx="41">
                  <c:v>34.560625999999999</c:v>
                </c:pt>
                <c:pt idx="42">
                  <c:v>34.935482999999998</c:v>
                </c:pt>
                <c:pt idx="43">
                  <c:v>35.277215999999996</c:v>
                </c:pt>
                <c:pt idx="44">
                  <c:v>35.613329</c:v>
                </c:pt>
                <c:pt idx="45">
                  <c:v>35.968162</c:v>
                </c:pt>
                <c:pt idx="46">
                  <c:v>36.237532999999999</c:v>
                </c:pt>
                <c:pt idx="47">
                  <c:v>36.559808000000004</c:v>
                </c:pt>
                <c:pt idx="48">
                  <c:v>36.915137999999999</c:v>
                </c:pt>
                <c:pt idx="49">
                  <c:v>37.231964000000005</c:v>
                </c:pt>
                <c:pt idx="50">
                  <c:v>37.427908000000002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Consumption</c:v>
                </c:pt>
              </c:strCache>
            </c:strRef>
          </c:tx>
          <c:spPr>
            <a:ln w="38100">
              <a:solidFill>
                <a:srgbClr val="675005"/>
              </a:solidFill>
            </a:ln>
          </c:spPr>
          <c:marker>
            <c:symbol val="none"/>
          </c:marker>
          <c:cat>
            <c:strRef>
              <c:f>Sheet1!$B$1:$AZ$1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Sheet1!$B$4:$AZ$4</c:f>
              <c:numCache>
                <c:formatCode>General</c:formatCode>
                <c:ptCount val="51"/>
                <c:pt idx="0">
                  <c:v>19.173555</c:v>
                </c:pt>
                <c:pt idx="1">
                  <c:v>19.562066999999999</c:v>
                </c:pt>
                <c:pt idx="2">
                  <c:v>20.228227999999998</c:v>
                </c:pt>
                <c:pt idx="3">
                  <c:v>20.789842</c:v>
                </c:pt>
                <c:pt idx="4">
                  <c:v>21.247098999999999</c:v>
                </c:pt>
                <c:pt idx="5">
                  <c:v>22.206889</c:v>
                </c:pt>
                <c:pt idx="6">
                  <c:v>22.609080000000002</c:v>
                </c:pt>
                <c:pt idx="7">
                  <c:v>22.737342000000002</c:v>
                </c:pt>
                <c:pt idx="8">
                  <c:v>22.245956</c:v>
                </c:pt>
                <c:pt idx="9">
                  <c:v>22.405151</c:v>
                </c:pt>
                <c:pt idx="10">
                  <c:v>23.333120999999998</c:v>
                </c:pt>
                <c:pt idx="11">
                  <c:v>22.238624000000002</c:v>
                </c:pt>
                <c:pt idx="12">
                  <c:v>23.027021000000001</c:v>
                </c:pt>
                <c:pt idx="13">
                  <c:v>22.276502000000001</c:v>
                </c:pt>
                <c:pt idx="14">
                  <c:v>22.402545999999997</c:v>
                </c:pt>
                <c:pt idx="15">
                  <c:v>22.014434000000001</c:v>
                </c:pt>
                <c:pt idx="16">
                  <c:v>21.699071</c:v>
                </c:pt>
                <c:pt idx="17">
                  <c:v>23.103793000000003</c:v>
                </c:pt>
                <c:pt idx="18">
                  <c:v>23.277007000000001</c:v>
                </c:pt>
                <c:pt idx="19">
                  <c:v>22.910078000000002</c:v>
                </c:pt>
                <c:pt idx="20">
                  <c:v>24.086796999999997</c:v>
                </c:pt>
                <c:pt idx="21">
                  <c:v>24.384556</c:v>
                </c:pt>
                <c:pt idx="22">
                  <c:v>25.502251000000001</c:v>
                </c:pt>
                <c:pt idx="23">
                  <c:v>25.653445999999999</c:v>
                </c:pt>
                <c:pt idx="24">
                  <c:v>25.202670999999999</c:v>
                </c:pt>
                <c:pt idx="25">
                  <c:v>25.505478</c:v>
                </c:pt>
                <c:pt idx="26">
                  <c:v>26.333400999999999</c:v>
                </c:pt>
                <c:pt idx="27">
                  <c:v>26.307085000000001</c:v>
                </c:pt>
                <c:pt idx="28">
                  <c:v>26.440010000000001</c:v>
                </c:pt>
                <c:pt idx="29">
                  <c:v>26.684933000000001</c:v>
                </c:pt>
                <c:pt idx="30">
                  <c:v>27.06053</c:v>
                </c:pt>
                <c:pt idx="31">
                  <c:v>27.299669000000002</c:v>
                </c:pt>
                <c:pt idx="32">
                  <c:v>27.598806</c:v>
                </c:pt>
                <c:pt idx="33">
                  <c:v>27.94331</c:v>
                </c:pt>
                <c:pt idx="34">
                  <c:v>28.142111</c:v>
                </c:pt>
                <c:pt idx="35">
                  <c:v>28.351240000000001</c:v>
                </c:pt>
                <c:pt idx="36">
                  <c:v>28.626346999999999</c:v>
                </c:pt>
                <c:pt idx="37">
                  <c:v>28.855671000000001</c:v>
                </c:pt>
                <c:pt idx="38">
                  <c:v>29.098611999999999</c:v>
                </c:pt>
                <c:pt idx="39">
                  <c:v>29.219524</c:v>
                </c:pt>
                <c:pt idx="40">
                  <c:v>29.388324999999998</c:v>
                </c:pt>
                <c:pt idx="41">
                  <c:v>29.519521999999998</c:v>
                </c:pt>
                <c:pt idx="42">
                  <c:v>29.694835999999999</c:v>
                </c:pt>
                <c:pt idx="43">
                  <c:v>29.940044</c:v>
                </c:pt>
                <c:pt idx="44">
                  <c:v>30.200648999999999</c:v>
                </c:pt>
                <c:pt idx="45">
                  <c:v>30.437059000000001</c:v>
                </c:pt>
                <c:pt idx="46">
                  <c:v>30.615024999999999</c:v>
                </c:pt>
                <c:pt idx="47">
                  <c:v>30.875192999999999</c:v>
                </c:pt>
                <c:pt idx="48">
                  <c:v>31.150687999999999</c:v>
                </c:pt>
                <c:pt idx="49">
                  <c:v>31.382995999999999</c:v>
                </c:pt>
                <c:pt idx="50">
                  <c:v>31.629904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709376"/>
        <c:axId val="114686144"/>
      </c:lineChart>
      <c:catAx>
        <c:axId val="148709376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crossAx val="1146861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4686144"/>
        <c:scaling>
          <c:orientation val="minMax"/>
          <c:min val="-1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48709376"/>
        <c:crosses val="autoZero"/>
        <c:crossBetween val="midCat"/>
        <c:min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51983103556785"/>
          <c:y val="2.4472266998213851E-2"/>
          <c:w val="0.8208900901348366"/>
          <c:h val="0.89932256977135727"/>
        </c:manualLayout>
      </c:layout>
      <c:areaChart>
        <c:grouping val="stack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Alaska LNG exports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Sheet1!$B$3:$AA$3</c:f>
              <c:numCache>
                <c:formatCode>0.000000</c:formatCode>
                <c:ptCount val="16"/>
                <c:pt idx="0">
                  <c:v>3.0100000000000002E-2</c:v>
                </c:pt>
                <c:pt idx="1">
                  <c:v>1.6397999999999999E-2</c:v>
                </c:pt>
                <c:pt idx="2">
                  <c:v>9.3419999999999996E-3</c:v>
                </c:pt>
                <c:pt idx="3" formatCode="0.00">
                  <c:v>0</c:v>
                </c:pt>
                <c:pt idx="4" formatCode="0.00">
                  <c:v>0</c:v>
                </c:pt>
                <c:pt idx="5" formatCode="0.00">
                  <c:v>0</c:v>
                </c:pt>
                <c:pt idx="6" formatCode="0.00">
                  <c:v>0</c:v>
                </c:pt>
                <c:pt idx="7" formatCode="0.00">
                  <c:v>0</c:v>
                </c:pt>
                <c:pt idx="8" formatCode="0.00">
                  <c:v>0</c:v>
                </c:pt>
                <c:pt idx="9" formatCode="0.00">
                  <c:v>0</c:v>
                </c:pt>
                <c:pt idx="10" formatCode="0.00">
                  <c:v>0</c:v>
                </c:pt>
                <c:pt idx="11" formatCode="0.00">
                  <c:v>0</c:v>
                </c:pt>
                <c:pt idx="12" formatCode="0.00">
                  <c:v>0</c:v>
                </c:pt>
                <c:pt idx="13" formatCode="0.00">
                  <c:v>0</c:v>
                </c:pt>
                <c:pt idx="14" formatCode="0.00">
                  <c:v>0</c:v>
                </c:pt>
                <c:pt idx="15" formatCode="0.00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Lower 48 states LNG exports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Sheet1!$B$4:$AA$4</c:f>
              <c:numCache>
                <c:formatCode>0.00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0.1</c:v>
                </c:pt>
                <c:pt idx="6">
                  <c:v>0.3</c:v>
                </c:pt>
                <c:pt idx="7">
                  <c:v>0.75</c:v>
                </c:pt>
                <c:pt idx="8">
                  <c:v>1.25</c:v>
                </c:pt>
                <c:pt idx="9">
                  <c:v>1.76</c:v>
                </c:pt>
                <c:pt idx="10">
                  <c:v>2.4700000000000002</c:v>
                </c:pt>
                <c:pt idx="11">
                  <c:v>2.87</c:v>
                </c:pt>
                <c:pt idx="12">
                  <c:v>3.11</c:v>
                </c:pt>
                <c:pt idx="13">
                  <c:v>3.51</c:v>
                </c:pt>
                <c:pt idx="14">
                  <c:v>4.1100000000000003</c:v>
                </c:pt>
                <c:pt idx="15">
                  <c:v>4.71</c:v>
                </c:pt>
              </c:numCache>
            </c:numRef>
          </c:val>
        </c:ser>
        <c:ser>
          <c:idx val="1"/>
          <c:order val="2"/>
          <c:tx>
            <c:strRef>
              <c:f>Sheet1!$A$2</c:f>
              <c:strCache>
                <c:ptCount val="1"/>
                <c:pt idx="0">
                  <c:v>Exports to Canada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16"/>
                <c:pt idx="0">
                  <c:v>0.73874499999999999</c:v>
                </c:pt>
                <c:pt idx="1">
                  <c:v>0.93699299999999996</c:v>
                </c:pt>
                <c:pt idx="2">
                  <c:v>0.97084899999999996</c:v>
                </c:pt>
                <c:pt idx="3" formatCode="0.00">
                  <c:v>0.99376500000000001</c:v>
                </c:pt>
                <c:pt idx="4">
                  <c:v>1.0287649999999999</c:v>
                </c:pt>
                <c:pt idx="5">
                  <c:v>0.99336599999999997</c:v>
                </c:pt>
                <c:pt idx="6" formatCode="0.00">
                  <c:v>0.94317399999999996</c:v>
                </c:pt>
                <c:pt idx="7">
                  <c:v>0.93692399999999998</c:v>
                </c:pt>
                <c:pt idx="8">
                  <c:v>0.94487100000000002</c:v>
                </c:pt>
                <c:pt idx="9">
                  <c:v>0.95502699999999996</c:v>
                </c:pt>
                <c:pt idx="10">
                  <c:v>0.95630499999999996</c:v>
                </c:pt>
                <c:pt idx="11">
                  <c:v>0.92541499999999999</c:v>
                </c:pt>
                <c:pt idx="12">
                  <c:v>0.92580300000000004</c:v>
                </c:pt>
                <c:pt idx="13">
                  <c:v>0.95409100000000002</c:v>
                </c:pt>
                <c:pt idx="14">
                  <c:v>0.98412200000000005</c:v>
                </c:pt>
                <c:pt idx="15">
                  <c:v>1.0520320000000001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Exports to Mexico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Sheet1!$B$5:$AA$5</c:f>
              <c:numCache>
                <c:formatCode>0.00</c:formatCode>
                <c:ptCount val="16"/>
                <c:pt idx="0">
                  <c:v>0.33345900000000001</c:v>
                </c:pt>
                <c:pt idx="1">
                  <c:v>0.500301</c:v>
                </c:pt>
                <c:pt idx="2">
                  <c:v>0.61995500000000003</c:v>
                </c:pt>
                <c:pt idx="3">
                  <c:v>0.71373500000000001</c:v>
                </c:pt>
                <c:pt idx="4">
                  <c:v>0.75173500000000004</c:v>
                </c:pt>
                <c:pt idx="5">
                  <c:v>0.92452299999999998</c:v>
                </c:pt>
                <c:pt idx="6">
                  <c:v>1.0539179999999999</c:v>
                </c:pt>
                <c:pt idx="7">
                  <c:v>1.0746770000000001</c:v>
                </c:pt>
                <c:pt idx="8">
                  <c:v>1.1057969999999999</c:v>
                </c:pt>
                <c:pt idx="9">
                  <c:v>1.162447</c:v>
                </c:pt>
                <c:pt idx="10">
                  <c:v>1.2042550000000001</c:v>
                </c:pt>
                <c:pt idx="11">
                  <c:v>1.271887</c:v>
                </c:pt>
                <c:pt idx="12">
                  <c:v>1.3456699999999999</c:v>
                </c:pt>
                <c:pt idx="13">
                  <c:v>1.4385889999999999</c:v>
                </c:pt>
                <c:pt idx="14">
                  <c:v>1.5282439999999999</c:v>
                </c:pt>
                <c:pt idx="15">
                  <c:v>1.664212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653504"/>
        <c:axId val="115413504"/>
      </c:areaChart>
      <c:areaChart>
        <c:grouping val="stack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Imports from Canada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Sheet1!$B$6:$AA$6</c:f>
              <c:numCache>
                <c:formatCode>0.00</c:formatCode>
                <c:ptCount val="16"/>
                <c:pt idx="0">
                  <c:v>-3.2797519999999998</c:v>
                </c:pt>
                <c:pt idx="1">
                  <c:v>-3.1170800000000001</c:v>
                </c:pt>
                <c:pt idx="2">
                  <c:v>-2.9587150000000002</c:v>
                </c:pt>
                <c:pt idx="3">
                  <c:v>-3.027212</c:v>
                </c:pt>
                <c:pt idx="4">
                  <c:v>-3.1152660000000001</c:v>
                </c:pt>
                <c:pt idx="5">
                  <c:v>-3.130109</c:v>
                </c:pt>
                <c:pt idx="6">
                  <c:v>-3.0522490000000002</c:v>
                </c:pt>
                <c:pt idx="7">
                  <c:v>-2.8090679999999999</c:v>
                </c:pt>
                <c:pt idx="8">
                  <c:v>-2.6136889999999999</c:v>
                </c:pt>
                <c:pt idx="9">
                  <c:v>-2.4506549999999998</c:v>
                </c:pt>
                <c:pt idx="10">
                  <c:v>-2.3135870000000001</c:v>
                </c:pt>
                <c:pt idx="11">
                  <c:v>-2.1999599999999999</c:v>
                </c:pt>
                <c:pt idx="12">
                  <c:v>-2.0985960000000001</c:v>
                </c:pt>
                <c:pt idx="13">
                  <c:v>-2.0480049999999999</c:v>
                </c:pt>
                <c:pt idx="14">
                  <c:v>-2.0308649999999999</c:v>
                </c:pt>
                <c:pt idx="15">
                  <c:v>-2.0191330000000001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Imports from Mexico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Sheet1!$B$7:$AA$7</c:f>
              <c:numCache>
                <c:formatCode>0.00</c:formatCode>
                <c:ptCount val="16"/>
                <c:pt idx="0">
                  <c:v>-2.9995000000000001E-2</c:v>
                </c:pt>
                <c:pt idx="1">
                  <c:v>-2.6719999999999999E-3</c:v>
                </c:pt>
                <c:pt idx="2">
                  <c:v>-3.1399999999999999E-4</c:v>
                </c:pt>
                <c:pt idx="3">
                  <c:v>-2.9999999999999997E-4</c:v>
                </c:pt>
                <c:pt idx="4">
                  <c:v>-2.9999999999999997E-4</c:v>
                </c:pt>
                <c:pt idx="5">
                  <c:v>-2.9999999999999997E-4</c:v>
                </c:pt>
                <c:pt idx="6">
                  <c:v>-4.9105000000000003E-2</c:v>
                </c:pt>
                <c:pt idx="7">
                  <c:v>-3.0249999999999999E-3</c:v>
                </c:pt>
                <c:pt idx="8">
                  <c:v>-2.9999999999999997E-4</c:v>
                </c:pt>
                <c:pt idx="9">
                  <c:v>-2.9999999999999997E-4</c:v>
                </c:pt>
                <c:pt idx="10">
                  <c:v>-2.9999999999999997E-4</c:v>
                </c:pt>
                <c:pt idx="11">
                  <c:v>-2.9999999999999997E-4</c:v>
                </c:pt>
                <c:pt idx="12">
                  <c:v>-2.9999999999999997E-4</c:v>
                </c:pt>
                <c:pt idx="13">
                  <c:v>-2.9999999999999997E-4</c:v>
                </c:pt>
                <c:pt idx="14">
                  <c:v>-2.9999999999999997E-4</c:v>
                </c:pt>
                <c:pt idx="15">
                  <c:v>-2.9999999999999997E-4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LNG Imports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Sheet1!$B$8:$AA$8</c:f>
              <c:numCache>
                <c:formatCode>0.00</c:formatCode>
                <c:ptCount val="16"/>
                <c:pt idx="0">
                  <c:v>-0.43100899999999998</c:v>
                </c:pt>
                <c:pt idx="1">
                  <c:v>-0.348939</c:v>
                </c:pt>
                <c:pt idx="2">
                  <c:v>-0.17465</c:v>
                </c:pt>
                <c:pt idx="3">
                  <c:v>-0.13141</c:v>
                </c:pt>
                <c:pt idx="4">
                  <c:v>-0.1459</c:v>
                </c:pt>
                <c:pt idx="5">
                  <c:v>-0.14695</c:v>
                </c:pt>
                <c:pt idx="6">
                  <c:v>-0.14799999999999999</c:v>
                </c:pt>
                <c:pt idx="7">
                  <c:v>-0.14799999999999999</c:v>
                </c:pt>
                <c:pt idx="8">
                  <c:v>-0.14799999999999999</c:v>
                </c:pt>
                <c:pt idx="9">
                  <c:v>-0.14799999999999999</c:v>
                </c:pt>
                <c:pt idx="10">
                  <c:v>-0.14799999999999999</c:v>
                </c:pt>
                <c:pt idx="11">
                  <c:v>-0.14799999999999999</c:v>
                </c:pt>
                <c:pt idx="12">
                  <c:v>-0.14799999999999999</c:v>
                </c:pt>
                <c:pt idx="13">
                  <c:v>-0.14799999999999999</c:v>
                </c:pt>
                <c:pt idx="14">
                  <c:v>-0.14799999999999999</c:v>
                </c:pt>
                <c:pt idx="15">
                  <c:v>-0.14799999999999999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654016"/>
        <c:axId val="115410048"/>
      </c:areaChart>
      <c:catAx>
        <c:axId val="149653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5413504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115413504"/>
        <c:scaling>
          <c:orientation val="minMax"/>
          <c:max val="8"/>
          <c:min val="-4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9653504"/>
        <c:crosses val="autoZero"/>
        <c:crossBetween val="midCat"/>
        <c:majorUnit val="2"/>
      </c:valAx>
      <c:valAx>
        <c:axId val="115410048"/>
        <c:scaling>
          <c:orientation val="minMax"/>
          <c:max val="6"/>
          <c:min val="-6"/>
        </c:scaling>
        <c:delete val="1"/>
        <c:axPos val="r"/>
        <c:numFmt formatCode="0" sourceLinked="0"/>
        <c:majorTickMark val="out"/>
        <c:minorTickMark val="none"/>
        <c:tickLblPos val="none"/>
        <c:crossAx val="149654016"/>
        <c:crosses val="max"/>
        <c:crossBetween val="midCat"/>
        <c:majorUnit val="2"/>
      </c:valAx>
      <c:catAx>
        <c:axId val="149654016"/>
        <c:scaling>
          <c:orientation val="minMax"/>
        </c:scaling>
        <c:delete val="1"/>
        <c:axPos val="b"/>
        <c:majorTickMark val="out"/>
        <c:minorTickMark val="none"/>
        <c:tickLblPos val="none"/>
        <c:crossAx val="11541004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48826291079785E-2"/>
          <c:y val="2.3341787839164841E-2"/>
          <c:w val="0.82111561557221968"/>
          <c:h val="0.9533164243216703"/>
        </c:manualLayout>
      </c:layout>
      <c:areaChart>
        <c:grouping val="stacked"/>
        <c:varyColors val="0"/>
        <c:ser>
          <c:idx val="2"/>
          <c:order val="0"/>
          <c:tx>
            <c:strRef>
              <c:f>Sheet1!$A$3</c:f>
              <c:strCache>
                <c:ptCount val="1"/>
                <c:pt idx="0">
                  <c:v>Alaska LNG exports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Sheet1!$B$3:$AA$3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0"/>
          <c:order val="1"/>
          <c:tx>
            <c:strRef>
              <c:f>Sheet1!$A$4</c:f>
              <c:strCache>
                <c:ptCount val="1"/>
                <c:pt idx="0">
                  <c:v>Lower 48 states LNG exports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Sheet1!$B$4:$AA$4</c:f>
              <c:numCache>
                <c:formatCode>General</c:formatCode>
                <c:ptCount val="16"/>
                <c:pt idx="0">
                  <c:v>6.4585000000000004E-2</c:v>
                </c:pt>
                <c:pt idx="1">
                  <c:v>6.9764999999999994E-2</c:v>
                </c:pt>
                <c:pt idx="2">
                  <c:v>2.8143000000000001E-2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0.108</c:v>
                </c:pt>
                <c:pt idx="6">
                  <c:v>0.308</c:v>
                </c:pt>
                <c:pt idx="7">
                  <c:v>0.75800000000000001</c:v>
                </c:pt>
                <c:pt idx="8">
                  <c:v>1.258</c:v>
                </c:pt>
                <c:pt idx="9">
                  <c:v>1.768</c:v>
                </c:pt>
                <c:pt idx="10">
                  <c:v>2.0779999999999998</c:v>
                </c:pt>
                <c:pt idx="11">
                  <c:v>2.3180000000000001</c:v>
                </c:pt>
                <c:pt idx="12">
                  <c:v>2.3180000000000001</c:v>
                </c:pt>
                <c:pt idx="13">
                  <c:v>2.5179999999999998</c:v>
                </c:pt>
                <c:pt idx="14">
                  <c:v>2.718</c:v>
                </c:pt>
                <c:pt idx="15">
                  <c:v>2.718</c:v>
                </c:pt>
              </c:numCache>
            </c:numRef>
          </c:val>
        </c:ser>
        <c:ser>
          <c:idx val="1"/>
          <c:order val="2"/>
          <c:tx>
            <c:strRef>
              <c:f>Sheet1!$A$2</c:f>
              <c:strCache>
                <c:ptCount val="1"/>
                <c:pt idx="0">
                  <c:v>Exports to Canada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16"/>
                <c:pt idx="0">
                  <c:v>0.73874499999999999</c:v>
                </c:pt>
                <c:pt idx="1">
                  <c:v>0.93699299999999996</c:v>
                </c:pt>
                <c:pt idx="2">
                  <c:v>0.97084899999999996</c:v>
                </c:pt>
                <c:pt idx="3">
                  <c:v>0.99376500000000001</c:v>
                </c:pt>
                <c:pt idx="4">
                  <c:v>1.0287649999999999</c:v>
                </c:pt>
                <c:pt idx="5">
                  <c:v>1.0143070000000001</c:v>
                </c:pt>
                <c:pt idx="6">
                  <c:v>0.99200699999999997</c:v>
                </c:pt>
                <c:pt idx="7">
                  <c:v>1.0228870000000001</c:v>
                </c:pt>
                <c:pt idx="8">
                  <c:v>1.0446009999999999</c:v>
                </c:pt>
                <c:pt idx="9">
                  <c:v>1.0591459999999999</c:v>
                </c:pt>
                <c:pt idx="10">
                  <c:v>1.080964</c:v>
                </c:pt>
                <c:pt idx="11">
                  <c:v>1.0778909999999999</c:v>
                </c:pt>
                <c:pt idx="12">
                  <c:v>1.106967</c:v>
                </c:pt>
                <c:pt idx="13">
                  <c:v>1.1326039999999999</c:v>
                </c:pt>
                <c:pt idx="14">
                  <c:v>1.1436630000000001</c:v>
                </c:pt>
                <c:pt idx="15">
                  <c:v>1.18302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Exports to Mexico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</c:spPr>
          <c:cat>
            <c:strRef>
              <c:f>Sheet1!$B$1:$AA$1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Sheet1!$B$5:$AA$5</c:f>
              <c:numCache>
                <c:formatCode>General</c:formatCode>
                <c:ptCount val="16"/>
                <c:pt idx="0">
                  <c:v>0.33345900000000001</c:v>
                </c:pt>
                <c:pt idx="1">
                  <c:v>0.500301</c:v>
                </c:pt>
                <c:pt idx="2">
                  <c:v>0.61995500000000003</c:v>
                </c:pt>
                <c:pt idx="3">
                  <c:v>0.71373500000000001</c:v>
                </c:pt>
                <c:pt idx="4">
                  <c:v>0.75173500000000004</c:v>
                </c:pt>
                <c:pt idx="5">
                  <c:v>0.90138200000000002</c:v>
                </c:pt>
                <c:pt idx="6">
                  <c:v>1.0195700000000001</c:v>
                </c:pt>
                <c:pt idx="7">
                  <c:v>1.0243660000000001</c:v>
                </c:pt>
                <c:pt idx="8">
                  <c:v>1.035801</c:v>
                </c:pt>
                <c:pt idx="9">
                  <c:v>1.073572</c:v>
                </c:pt>
                <c:pt idx="10">
                  <c:v>1.102581</c:v>
                </c:pt>
                <c:pt idx="11">
                  <c:v>1.155446</c:v>
                </c:pt>
                <c:pt idx="12">
                  <c:v>1.2156039999999999</c:v>
                </c:pt>
                <c:pt idx="13">
                  <c:v>1.297234</c:v>
                </c:pt>
                <c:pt idx="14">
                  <c:v>1.3738349999999999</c:v>
                </c:pt>
                <c:pt idx="15">
                  <c:v>1.4977119999999999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651456"/>
        <c:axId val="115415232"/>
      </c:areaChart>
      <c:areaChart>
        <c:grouping val="stack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Imports from Canada</c:v>
                </c:pt>
              </c:strCache>
            </c:strRef>
          </c:tx>
          <c:spPr>
            <a:solidFill>
              <a:srgbClr val="A33340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Sheet1!$B$6:$AA$6</c:f>
              <c:numCache>
                <c:formatCode>0.00</c:formatCode>
                <c:ptCount val="16"/>
                <c:pt idx="0">
                  <c:v>-3.2797519999999998</c:v>
                </c:pt>
                <c:pt idx="1">
                  <c:v>-3.1170800000000001</c:v>
                </c:pt>
                <c:pt idx="2">
                  <c:v>-2.9587150000000002</c:v>
                </c:pt>
                <c:pt idx="3">
                  <c:v>-2.9240370000000002</c:v>
                </c:pt>
                <c:pt idx="4">
                  <c:v>-2.9873189999999998</c:v>
                </c:pt>
                <c:pt idx="5">
                  <c:v>-2.9582510000000002</c:v>
                </c:pt>
                <c:pt idx="6">
                  <c:v>-2.8747340000000001</c:v>
                </c:pt>
                <c:pt idx="7">
                  <c:v>-2.6819190000000002</c:v>
                </c:pt>
                <c:pt idx="8">
                  <c:v>-2.5312830000000002</c:v>
                </c:pt>
                <c:pt idx="9">
                  <c:v>-2.3493390000000001</c:v>
                </c:pt>
                <c:pt idx="10">
                  <c:v>-2.187141</c:v>
                </c:pt>
                <c:pt idx="11">
                  <c:v>-2.1049020000000001</c:v>
                </c:pt>
                <c:pt idx="12">
                  <c:v>-2.005903</c:v>
                </c:pt>
                <c:pt idx="13">
                  <c:v>-1.921662</c:v>
                </c:pt>
                <c:pt idx="14">
                  <c:v>-1.8952359999999999</c:v>
                </c:pt>
                <c:pt idx="15">
                  <c:v>-1.840279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Imports from Mexico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Sheet1!$B$7:$AA$7</c:f>
              <c:numCache>
                <c:formatCode>0.00</c:formatCode>
                <c:ptCount val="16"/>
                <c:pt idx="0">
                  <c:v>-2.9995000000000001E-2</c:v>
                </c:pt>
                <c:pt idx="1">
                  <c:v>-2.6719999999999999E-3</c:v>
                </c:pt>
                <c:pt idx="2">
                  <c:v>-3.1399999999999999E-4</c:v>
                </c:pt>
                <c:pt idx="3">
                  <c:v>-2.9999999999999997E-4</c:v>
                </c:pt>
                <c:pt idx="4">
                  <c:v>-2.9999999999999997E-4</c:v>
                </c:pt>
                <c:pt idx="5">
                  <c:v>-2.8159999999999999E-3</c:v>
                </c:pt>
                <c:pt idx="6">
                  <c:v>-5.2375999999999999E-2</c:v>
                </c:pt>
                <c:pt idx="7">
                  <c:v>-5.3569999999999998E-3</c:v>
                </c:pt>
                <c:pt idx="8">
                  <c:v>-2.9999999999999997E-4</c:v>
                </c:pt>
                <c:pt idx="9">
                  <c:v>-2.9999999999999997E-4</c:v>
                </c:pt>
                <c:pt idx="10">
                  <c:v>-2.9999999999999997E-4</c:v>
                </c:pt>
                <c:pt idx="11">
                  <c:v>-2.9999999999999997E-4</c:v>
                </c:pt>
                <c:pt idx="12">
                  <c:v>-2.9999999999999997E-4</c:v>
                </c:pt>
                <c:pt idx="13">
                  <c:v>-2.9999999999999997E-4</c:v>
                </c:pt>
                <c:pt idx="14">
                  <c:v>-2.9999999999999997E-4</c:v>
                </c:pt>
                <c:pt idx="15">
                  <c:v>-2.9999999999999997E-4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LNG Imports</c:v>
                </c:pt>
              </c:strCache>
            </c:strRef>
          </c:tx>
          <c:spPr>
            <a:solidFill>
              <a:srgbClr val="675005"/>
            </a:solidFill>
            <a:ln w="25400">
              <a:noFill/>
            </a:ln>
          </c:spPr>
          <c:cat>
            <c:strRef>
              <c:f>Sheet1!$B$1:$AP$1</c:f>
              <c:strCach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strCache>
            </c:strRef>
          </c:cat>
          <c:val>
            <c:numRef>
              <c:f>Sheet1!$B$8:$AA$8</c:f>
              <c:numCache>
                <c:formatCode>0.00</c:formatCode>
                <c:ptCount val="16"/>
                <c:pt idx="0">
                  <c:v>-0.43100899999999998</c:v>
                </c:pt>
                <c:pt idx="1">
                  <c:v>-0.348939</c:v>
                </c:pt>
                <c:pt idx="2">
                  <c:v>-0.17465</c:v>
                </c:pt>
                <c:pt idx="3">
                  <c:v>-0.13141</c:v>
                </c:pt>
                <c:pt idx="4">
                  <c:v>-0.1459</c:v>
                </c:pt>
                <c:pt idx="5">
                  <c:v>-0.14695</c:v>
                </c:pt>
                <c:pt idx="6">
                  <c:v>-0.14799999999999999</c:v>
                </c:pt>
                <c:pt idx="7">
                  <c:v>-0.14799999999999999</c:v>
                </c:pt>
                <c:pt idx="8">
                  <c:v>-0.14799999999999999</c:v>
                </c:pt>
                <c:pt idx="9">
                  <c:v>-0.14799999999999999</c:v>
                </c:pt>
                <c:pt idx="10">
                  <c:v>-0.14799999999999999</c:v>
                </c:pt>
                <c:pt idx="11">
                  <c:v>-0.14799999999999999</c:v>
                </c:pt>
                <c:pt idx="12">
                  <c:v>-0.14799999999999999</c:v>
                </c:pt>
                <c:pt idx="13">
                  <c:v>-0.14799999999999999</c:v>
                </c:pt>
                <c:pt idx="14">
                  <c:v>-0.14799999999999999</c:v>
                </c:pt>
                <c:pt idx="15">
                  <c:v>-0.14799999999999999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9651968"/>
        <c:axId val="115415808"/>
      </c:areaChart>
      <c:catAx>
        <c:axId val="14965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>
            <a:solidFill>
              <a:srgbClr val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5415232"/>
        <c:crossesAt val="0"/>
        <c:auto val="1"/>
        <c:lblAlgn val="ctr"/>
        <c:lblOffset val="100"/>
        <c:tickLblSkip val="5"/>
        <c:tickMarkSkip val="5"/>
        <c:noMultiLvlLbl val="0"/>
      </c:catAx>
      <c:valAx>
        <c:axId val="115415232"/>
        <c:scaling>
          <c:orientation val="minMax"/>
          <c:max val="8"/>
          <c:min val="-4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49651456"/>
        <c:crosses val="autoZero"/>
        <c:crossBetween val="midCat"/>
        <c:majorUnit val="2"/>
      </c:valAx>
      <c:valAx>
        <c:axId val="115415808"/>
        <c:scaling>
          <c:orientation val="minMax"/>
          <c:max val="6"/>
          <c:min val="-6"/>
        </c:scaling>
        <c:delete val="1"/>
        <c:axPos val="r"/>
        <c:numFmt formatCode="0" sourceLinked="0"/>
        <c:majorTickMark val="out"/>
        <c:minorTickMark val="none"/>
        <c:tickLblPos val="none"/>
        <c:crossAx val="149651968"/>
        <c:crosses val="max"/>
        <c:crossBetween val="midCat"/>
        <c:majorUnit val="2"/>
      </c:valAx>
      <c:catAx>
        <c:axId val="149651968"/>
        <c:scaling>
          <c:orientation val="minMax"/>
        </c:scaling>
        <c:delete val="1"/>
        <c:axPos val="b"/>
        <c:majorTickMark val="out"/>
        <c:minorTickMark val="none"/>
        <c:tickLblPos val="none"/>
        <c:crossAx val="1154158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214348206474187E-2"/>
          <c:y val="2.3616461849096149E-2"/>
          <c:w val="0.71018135233095858"/>
          <c:h val="0.862103347524200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'Figure 1'!$A$2</c:f>
              <c:strCache>
                <c:ptCount val="1"/>
                <c:pt idx="0">
                  <c:v>API below 27</c:v>
                </c:pt>
              </c:strCache>
            </c:strRef>
          </c:tx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1'!$B$2:$F$2</c:f>
              <c:numCache>
                <c:formatCode>General</c:formatCode>
                <c:ptCount val="5"/>
                <c:pt idx="0">
                  <c:v>0.69446500489448537</c:v>
                </c:pt>
                <c:pt idx="1">
                  <c:v>0.68871654872342081</c:v>
                </c:pt>
                <c:pt idx="2">
                  <c:v>0.700907613131031</c:v>
                </c:pt>
                <c:pt idx="3">
                  <c:v>0.74173037060295521</c:v>
                </c:pt>
                <c:pt idx="4">
                  <c:v>0.77305405991667642</c:v>
                </c:pt>
              </c:numCache>
            </c:numRef>
          </c:val>
        </c:ser>
        <c:ser>
          <c:idx val="1"/>
          <c:order val="1"/>
          <c:tx>
            <c:strRef>
              <c:f>'Figure 1'!$A$3</c:f>
              <c:strCache>
                <c:ptCount val="1"/>
                <c:pt idx="0">
                  <c:v>API 27-35</c:v>
                </c:pt>
              </c:strCache>
            </c:strRef>
          </c:tx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1'!$B$3:$F$3</c:f>
              <c:numCache>
                <c:formatCode>General</c:formatCode>
                <c:ptCount val="5"/>
                <c:pt idx="0">
                  <c:v>2.589907681975764</c:v>
                </c:pt>
                <c:pt idx="1">
                  <c:v>2.4683847139187804</c:v>
                </c:pt>
                <c:pt idx="2">
                  <c:v>2.4733804897403697</c:v>
                </c:pt>
                <c:pt idx="3">
                  <c:v>2.5709845374957232</c:v>
                </c:pt>
                <c:pt idx="4">
                  <c:v>2.7887564328496137</c:v>
                </c:pt>
              </c:numCache>
            </c:numRef>
          </c:val>
        </c:ser>
        <c:ser>
          <c:idx val="2"/>
          <c:order val="2"/>
          <c:tx>
            <c:strRef>
              <c:f>'Figure 1'!$A$4</c:f>
              <c:strCache>
                <c:ptCount val="1"/>
                <c:pt idx="0">
                  <c:v>API 35-40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1'!$B$4:$F$4</c:f>
              <c:numCache>
                <c:formatCode>General</c:formatCode>
                <c:ptCount val="5"/>
                <c:pt idx="0">
                  <c:v>0.92400646364160455</c:v>
                </c:pt>
                <c:pt idx="1">
                  <c:v>0.96547350603131687</c:v>
                </c:pt>
                <c:pt idx="2">
                  <c:v>1.1097522787056393</c:v>
                </c:pt>
                <c:pt idx="3">
                  <c:v>1.2700903380924498</c:v>
                </c:pt>
                <c:pt idx="4">
                  <c:v>1.3632367479345633</c:v>
                </c:pt>
              </c:numCache>
            </c:numRef>
          </c:val>
        </c:ser>
        <c:ser>
          <c:idx val="3"/>
          <c:order val="3"/>
          <c:tx>
            <c:strRef>
              <c:f>'Figure 1'!$A$5</c:f>
              <c:strCache>
                <c:ptCount val="1"/>
                <c:pt idx="0">
                  <c:v>API 40-50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1'!$B$5:$F$5</c:f>
              <c:numCache>
                <c:formatCode>General</c:formatCode>
                <c:ptCount val="5"/>
                <c:pt idx="0">
                  <c:v>1.0763998956744849</c:v>
                </c:pt>
                <c:pt idx="1">
                  <c:v>1.8500823263590722</c:v>
                </c:pt>
                <c:pt idx="2">
                  <c:v>2.5456250377830552</c:v>
                </c:pt>
                <c:pt idx="3">
                  <c:v>3.1670253450664969</c:v>
                </c:pt>
                <c:pt idx="4">
                  <c:v>3.5928134728797363</c:v>
                </c:pt>
              </c:numCache>
            </c:numRef>
          </c:val>
        </c:ser>
        <c:ser>
          <c:idx val="4"/>
          <c:order val="4"/>
          <c:tx>
            <c:strRef>
              <c:f>'Figure 1'!$A$6</c:f>
              <c:strCache>
                <c:ptCount val="1"/>
                <c:pt idx="0">
                  <c:v>API 50+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1'!$B$6:$F$6</c:f>
              <c:numCache>
                <c:formatCode>General</c:formatCode>
                <c:ptCount val="5"/>
                <c:pt idx="0">
                  <c:v>0.36789250474841273</c:v>
                </c:pt>
                <c:pt idx="1">
                  <c:v>0.51793459582699064</c:v>
                </c:pt>
                <c:pt idx="2">
                  <c:v>0.62100667137899368</c:v>
                </c:pt>
                <c:pt idx="3">
                  <c:v>0.64324696165755246</c:v>
                </c:pt>
                <c:pt idx="4">
                  <c:v>0.63738726618223251</c:v>
                </c:pt>
              </c:numCache>
            </c:numRef>
          </c:val>
        </c:ser>
        <c:ser>
          <c:idx val="5"/>
          <c:order val="5"/>
          <c:tx>
            <c:strRef>
              <c:f>'Figure 1'!$A$7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'Figure 1'!$A$8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strRef>
              <c:f>'Figure 1'!$A$9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1'!$B$9:$F$9</c:f>
              <c:numCache>
                <c:formatCode>General</c:formatCode>
                <c:ptCount val="5"/>
              </c:numCache>
            </c:numRef>
          </c:val>
        </c:ser>
        <c:ser>
          <c:idx val="8"/>
          <c:order val="8"/>
          <c:tx>
            <c:strRef>
              <c:f>'Figure 1'!$A$10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1'!$B$10:$F$10</c:f>
              <c:numCache>
                <c:formatCode>General</c:formatCode>
                <c:ptCount val="5"/>
              </c:numCache>
            </c:numRef>
          </c:val>
        </c:ser>
        <c:ser>
          <c:idx val="9"/>
          <c:order val="9"/>
          <c:tx>
            <c:strRef>
              <c:f>'Figure 1'!$A$11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1'!$B$11:$F$11</c:f>
              <c:numCache>
                <c:formatCode>General</c:formatCode>
                <c:ptCount val="5"/>
              </c:numCache>
            </c:numRef>
          </c:val>
        </c:ser>
        <c:ser>
          <c:idx val="10"/>
          <c:order val="10"/>
          <c:tx>
            <c:strRef>
              <c:f>'Figure 1'!$A$12</c:f>
              <c:strCache>
                <c:ptCount val="1"/>
              </c:strCache>
            </c:strRef>
          </c:tx>
          <c:spPr>
            <a:noFill/>
          </c:spPr>
          <c:invertIfNegative val="0"/>
          <c:cat>
            <c:numRef>
              <c:f>'Figure 1'!$B$1:$F$1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'Figure 1'!$B$12:$F$12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9927424"/>
        <c:axId val="148573568"/>
      </c:barChart>
      <c:catAx>
        <c:axId val="14992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crossAx val="148573568"/>
        <c:crosses val="autoZero"/>
        <c:auto val="1"/>
        <c:lblAlgn val="ctr"/>
        <c:lblOffset val="100"/>
        <c:noMultiLvlLbl val="0"/>
      </c:catAx>
      <c:valAx>
        <c:axId val="14857356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149927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42657167854023"/>
          <c:y val="5.8595762905123958E-2"/>
          <c:w val="0.21604961879765033"/>
          <c:h val="0.58986746921197053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Liquid fuels</c:v>
                </c:pt>
              </c:strCache>
            </c:strRef>
          </c:tx>
          <c:cat>
            <c:numRef>
              <c:f>Sheet1!$A$2:$A$52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 formatCode="0">
                  <c:v>2036</c:v>
                </c:pt>
                <c:pt idx="47" formatCode="0">
                  <c:v>2037</c:v>
                </c:pt>
                <c:pt idx="48" formatCode="0">
                  <c:v>2038</c:v>
                </c:pt>
                <c:pt idx="49" formatCode="0">
                  <c:v>2039</c:v>
                </c:pt>
                <c:pt idx="50" formatCode="0">
                  <c:v>2040</c:v>
                </c:pt>
              </c:numCache>
            </c:numRef>
          </c:cat>
          <c:val>
            <c:numRef>
              <c:f>Sheet1!$B$2:$B$52</c:f>
              <c:numCache>
                <c:formatCode>0.0</c:formatCode>
                <c:ptCount val="51"/>
                <c:pt idx="0">
                  <c:v>9.1182999999999996</c:v>
                </c:pt>
                <c:pt idx="1">
                  <c:v>9.1458240900000014</c:v>
                </c:pt>
                <c:pt idx="2">
                  <c:v>9.1756962500000228</c:v>
                </c:pt>
                <c:pt idx="3">
                  <c:v>9.1928379200000006</c:v>
                </c:pt>
                <c:pt idx="4">
                  <c:v>9.29654867</c:v>
                </c:pt>
                <c:pt idx="5">
                  <c:v>9.4216618299999997</c:v>
                </c:pt>
                <c:pt idx="6">
                  <c:v>9.6046338200000037</c:v>
                </c:pt>
                <c:pt idx="7">
                  <c:v>9.8154329900000228</c:v>
                </c:pt>
                <c:pt idx="8">
                  <c:v>9.8630286900000002</c:v>
                </c:pt>
                <c:pt idx="9">
                  <c:v>10.037721039999999</c:v>
                </c:pt>
                <c:pt idx="10">
                  <c:v>10.174172789999998</c:v>
                </c:pt>
                <c:pt idx="11">
                  <c:v>10.23207253</c:v>
                </c:pt>
                <c:pt idx="12">
                  <c:v>10.307308150000001</c:v>
                </c:pt>
                <c:pt idx="13">
                  <c:v>10.562500000000014</c:v>
                </c:pt>
                <c:pt idx="14">
                  <c:v>10.9114</c:v>
                </c:pt>
                <c:pt idx="15">
                  <c:v>11.1257</c:v>
                </c:pt>
                <c:pt idx="16">
                  <c:v>11.166500000000006</c:v>
                </c:pt>
                <c:pt idx="17">
                  <c:v>11.143899999999999</c:v>
                </c:pt>
                <c:pt idx="18">
                  <c:v>11.077</c:v>
                </c:pt>
                <c:pt idx="19">
                  <c:v>10.8887</c:v>
                </c:pt>
                <c:pt idx="20">
                  <c:v>11.1805</c:v>
                </c:pt>
                <c:pt idx="21">
                  <c:v>11.319180000000006</c:v>
                </c:pt>
                <c:pt idx="22">
                  <c:v>11.42231</c:v>
                </c:pt>
                <c:pt idx="23">
                  <c:v>11.49986</c:v>
                </c:pt>
                <c:pt idx="24">
                  <c:v>11.62458</c:v>
                </c:pt>
                <c:pt idx="25">
                  <c:v>11.737740000000001</c:v>
                </c:pt>
                <c:pt idx="26">
                  <c:v>11.852600000000022</c:v>
                </c:pt>
                <c:pt idx="27">
                  <c:v>11.989690000000014</c:v>
                </c:pt>
                <c:pt idx="28">
                  <c:v>12.09848</c:v>
                </c:pt>
                <c:pt idx="29">
                  <c:v>12.191040000000001</c:v>
                </c:pt>
                <c:pt idx="30">
                  <c:v>12.274620000000001</c:v>
                </c:pt>
                <c:pt idx="31">
                  <c:v>12.337730000000002</c:v>
                </c:pt>
                <c:pt idx="32">
                  <c:v>12.411910000000001</c:v>
                </c:pt>
                <c:pt idx="33">
                  <c:v>12.490970000000001</c:v>
                </c:pt>
                <c:pt idx="34">
                  <c:v>12.610900000000001</c:v>
                </c:pt>
                <c:pt idx="35">
                  <c:v>12.728229999999998</c:v>
                </c:pt>
                <c:pt idx="36">
                  <c:v>12.840300000000001</c:v>
                </c:pt>
                <c:pt idx="37">
                  <c:v>12.948249999999998</c:v>
                </c:pt>
                <c:pt idx="38">
                  <c:v>13.05847</c:v>
                </c:pt>
                <c:pt idx="39">
                  <c:v>13.166230000000002</c:v>
                </c:pt>
                <c:pt idx="40">
                  <c:v>13.281790000000001</c:v>
                </c:pt>
                <c:pt idx="41">
                  <c:v>13.4079</c:v>
                </c:pt>
                <c:pt idx="42">
                  <c:v>13.535770000000001</c:v>
                </c:pt>
                <c:pt idx="43">
                  <c:v>13.665710000000002</c:v>
                </c:pt>
                <c:pt idx="44">
                  <c:v>13.80157</c:v>
                </c:pt>
                <c:pt idx="45">
                  <c:v>13.935970000000001</c:v>
                </c:pt>
                <c:pt idx="46">
                  <c:v>14.101570000000001</c:v>
                </c:pt>
                <c:pt idx="47">
                  <c:v>14.26108</c:v>
                </c:pt>
                <c:pt idx="48">
                  <c:v>14.392030000000014</c:v>
                </c:pt>
                <c:pt idx="49">
                  <c:v>14.529369999999998</c:v>
                </c:pt>
                <c:pt idx="50">
                  <c:v>14.671000000000001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5D9732"/>
            </a:solidFill>
          </c:spPr>
          <c:cat>
            <c:numRef>
              <c:f>Sheet1!$A$2:$A$52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 formatCode="0">
                  <c:v>2036</c:v>
                </c:pt>
                <c:pt idx="47" formatCode="0">
                  <c:v>2037</c:v>
                </c:pt>
                <c:pt idx="48" formatCode="0">
                  <c:v>2038</c:v>
                </c:pt>
                <c:pt idx="49" formatCode="0">
                  <c:v>2039</c:v>
                </c:pt>
                <c:pt idx="50" formatCode="0">
                  <c:v>2040</c:v>
                </c:pt>
              </c:numCache>
            </c:numRef>
          </c:cat>
          <c:val>
            <c:numRef>
              <c:f>Sheet1!$C$2:$C$52</c:f>
              <c:numCache>
                <c:formatCode>0.0</c:formatCode>
                <c:ptCount val="51"/>
                <c:pt idx="0">
                  <c:v>3.9833000000000012</c:v>
                </c:pt>
                <c:pt idx="1">
                  <c:v>4.0639500399999902</c:v>
                </c:pt>
                <c:pt idx="2">
                  <c:v>4.0707835600000006</c:v>
                </c:pt>
                <c:pt idx="3">
                  <c:v>4.1768421900000066</c:v>
                </c:pt>
                <c:pt idx="4">
                  <c:v>4.1668231800000024</c:v>
                </c:pt>
                <c:pt idx="5">
                  <c:v>4.2857050799999934</c:v>
                </c:pt>
                <c:pt idx="6">
                  <c:v>4.4733194000000083</c:v>
                </c:pt>
                <c:pt idx="7">
                  <c:v>4.4707554700000003</c:v>
                </c:pt>
                <c:pt idx="8">
                  <c:v>4.5195614299999995</c:v>
                </c:pt>
                <c:pt idx="9">
                  <c:v>4.6395712900000001</c:v>
                </c:pt>
                <c:pt idx="10">
                  <c:v>4.8020549599999862</c:v>
                </c:pt>
                <c:pt idx="11">
                  <c:v>4.8525952099999889</c:v>
                </c:pt>
                <c:pt idx="12">
                  <c:v>5.03044607</c:v>
                </c:pt>
                <c:pt idx="13">
                  <c:v>5.1311999999999998</c:v>
                </c:pt>
                <c:pt idx="14">
                  <c:v>5.2972000000000001</c:v>
                </c:pt>
                <c:pt idx="15">
                  <c:v>5.4535</c:v>
                </c:pt>
                <c:pt idx="16">
                  <c:v>5.6020999999999965</c:v>
                </c:pt>
                <c:pt idx="17">
                  <c:v>5.7867000000000024</c:v>
                </c:pt>
                <c:pt idx="18">
                  <c:v>5.9856000000000034</c:v>
                </c:pt>
                <c:pt idx="19">
                  <c:v>5.7523999999999997</c:v>
                </c:pt>
                <c:pt idx="20">
                  <c:v>6.1831000000000005</c:v>
                </c:pt>
                <c:pt idx="21">
                  <c:v>6.2651199999999934</c:v>
                </c:pt>
                <c:pt idx="22">
                  <c:v>6.3722599999999998</c:v>
                </c:pt>
                <c:pt idx="23">
                  <c:v>6.4002500000000024</c:v>
                </c:pt>
                <c:pt idx="24">
                  <c:v>6.4593400000000072</c:v>
                </c:pt>
                <c:pt idx="25">
                  <c:v>6.57355</c:v>
                </c:pt>
                <c:pt idx="26">
                  <c:v>6.7347600000000014</c:v>
                </c:pt>
                <c:pt idx="27">
                  <c:v>6.8302600000000062</c:v>
                </c:pt>
                <c:pt idx="28">
                  <c:v>6.9537100000000001</c:v>
                </c:pt>
                <c:pt idx="29">
                  <c:v>7.0776300000000001</c:v>
                </c:pt>
                <c:pt idx="30">
                  <c:v>7.1949099999999904</c:v>
                </c:pt>
                <c:pt idx="31">
                  <c:v>7.3097799999999999</c:v>
                </c:pt>
                <c:pt idx="32">
                  <c:v>7.4183700000000004</c:v>
                </c:pt>
                <c:pt idx="33">
                  <c:v>7.5587299999999997</c:v>
                </c:pt>
                <c:pt idx="34">
                  <c:v>7.7001200000000001</c:v>
                </c:pt>
                <c:pt idx="35">
                  <c:v>7.8583699999999999</c:v>
                </c:pt>
                <c:pt idx="36">
                  <c:v>7.9980699999999993</c:v>
                </c:pt>
                <c:pt idx="37">
                  <c:v>8.1606100000000001</c:v>
                </c:pt>
                <c:pt idx="38">
                  <c:v>8.3117400000000004</c:v>
                </c:pt>
                <c:pt idx="39">
                  <c:v>8.4457000000000004</c:v>
                </c:pt>
                <c:pt idx="40">
                  <c:v>8.6100900000000014</c:v>
                </c:pt>
                <c:pt idx="41">
                  <c:v>8.7857900000000004</c:v>
                </c:pt>
                <c:pt idx="42">
                  <c:v>8.9474600000000013</c:v>
                </c:pt>
                <c:pt idx="43">
                  <c:v>9.1043900000000004</c:v>
                </c:pt>
                <c:pt idx="44">
                  <c:v>9.2535500000000024</c:v>
                </c:pt>
                <c:pt idx="45">
                  <c:v>9.398810000000001</c:v>
                </c:pt>
                <c:pt idx="46">
                  <c:v>9.5699300000000047</c:v>
                </c:pt>
                <c:pt idx="47">
                  <c:v>9.7238699999999998</c:v>
                </c:pt>
                <c:pt idx="48">
                  <c:v>9.8595800000000242</c:v>
                </c:pt>
                <c:pt idx="49">
                  <c:v>10.020020000000001</c:v>
                </c:pt>
                <c:pt idx="50">
                  <c:v>10.137169999999999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Sheet1!$A$2:$A$52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 formatCode="0">
                  <c:v>2036</c:v>
                </c:pt>
                <c:pt idx="47" formatCode="0">
                  <c:v>2037</c:v>
                </c:pt>
                <c:pt idx="48" formatCode="0">
                  <c:v>2038</c:v>
                </c:pt>
                <c:pt idx="49" formatCode="0">
                  <c:v>2039</c:v>
                </c:pt>
                <c:pt idx="50" formatCode="0">
                  <c:v>2040</c:v>
                </c:pt>
              </c:numCache>
            </c:numRef>
          </c:cat>
          <c:val>
            <c:numRef>
              <c:f>Sheet1!$D$2:$D$52</c:f>
              <c:numCache>
                <c:formatCode>0.0</c:formatCode>
                <c:ptCount val="51"/>
                <c:pt idx="0">
                  <c:v>8.3503000000000043</c:v>
                </c:pt>
                <c:pt idx="1">
                  <c:v>8.0645166200000027</c:v>
                </c:pt>
                <c:pt idx="2">
                  <c:v>7.9752116499999985</c:v>
                </c:pt>
                <c:pt idx="3">
                  <c:v>8.0770900800000014</c:v>
                </c:pt>
                <c:pt idx="4">
                  <c:v>8.1486142699999995</c:v>
                </c:pt>
                <c:pt idx="5">
                  <c:v>8.2402723699999889</c:v>
                </c:pt>
                <c:pt idx="6">
                  <c:v>8.3586815800000007</c:v>
                </c:pt>
                <c:pt idx="7">
                  <c:v>8.5961735999999984</c:v>
                </c:pt>
                <c:pt idx="8">
                  <c:v>8.4367041600000015</c:v>
                </c:pt>
                <c:pt idx="9">
                  <c:v>8.4623081300000003</c:v>
                </c:pt>
                <c:pt idx="10">
                  <c:v>8.6551852600000068</c:v>
                </c:pt>
                <c:pt idx="11">
                  <c:v>8.7217769899999986</c:v>
                </c:pt>
                <c:pt idx="12">
                  <c:v>9.1934846600000046</c:v>
                </c:pt>
                <c:pt idx="13">
                  <c:v>9.9810000000000034</c:v>
                </c:pt>
                <c:pt idx="14">
                  <c:v>11.083600000000002</c:v>
                </c:pt>
                <c:pt idx="15">
                  <c:v>11.472800000000014</c:v>
                </c:pt>
                <c:pt idx="16">
                  <c:v>12.051600000000002</c:v>
                </c:pt>
                <c:pt idx="17">
                  <c:v>12.608000000000001</c:v>
                </c:pt>
                <c:pt idx="18">
                  <c:v>12.991300000000001</c:v>
                </c:pt>
                <c:pt idx="19">
                  <c:v>13.0426</c:v>
                </c:pt>
                <c:pt idx="20">
                  <c:v>13.819500000000012</c:v>
                </c:pt>
                <c:pt idx="21">
                  <c:v>14.439630000000006</c:v>
                </c:pt>
                <c:pt idx="22">
                  <c:v>14.492630000000014</c:v>
                </c:pt>
                <c:pt idx="23">
                  <c:v>14.635490000000004</c:v>
                </c:pt>
                <c:pt idx="24">
                  <c:v>15.0905</c:v>
                </c:pt>
                <c:pt idx="25">
                  <c:v>15.494450000000002</c:v>
                </c:pt>
                <c:pt idx="26">
                  <c:v>15.744949999999999</c:v>
                </c:pt>
                <c:pt idx="27">
                  <c:v>16.16266999999997</c:v>
                </c:pt>
                <c:pt idx="28">
                  <c:v>16.424319999999966</c:v>
                </c:pt>
                <c:pt idx="29">
                  <c:v>16.70757</c:v>
                </c:pt>
                <c:pt idx="30">
                  <c:v>16.964929999999971</c:v>
                </c:pt>
                <c:pt idx="31">
                  <c:v>17.257150000000028</c:v>
                </c:pt>
                <c:pt idx="32">
                  <c:v>17.557060000000025</c:v>
                </c:pt>
                <c:pt idx="33">
                  <c:v>17.854710000000001</c:v>
                </c:pt>
                <c:pt idx="34">
                  <c:v>18.176810000000025</c:v>
                </c:pt>
                <c:pt idx="35">
                  <c:v>18.442649999999944</c:v>
                </c:pt>
                <c:pt idx="36">
                  <c:v>18.668659999999974</c:v>
                </c:pt>
                <c:pt idx="37">
                  <c:v>18.889500000000002</c:v>
                </c:pt>
                <c:pt idx="38">
                  <c:v>19.118400000000001</c:v>
                </c:pt>
                <c:pt idx="39">
                  <c:v>19.353009999999987</c:v>
                </c:pt>
                <c:pt idx="40">
                  <c:v>19.56101</c:v>
                </c:pt>
                <c:pt idx="41">
                  <c:v>19.761539999999968</c:v>
                </c:pt>
                <c:pt idx="42">
                  <c:v>19.941119999999966</c:v>
                </c:pt>
                <c:pt idx="43">
                  <c:v>20.104710000000001</c:v>
                </c:pt>
                <c:pt idx="44">
                  <c:v>20.253919999999987</c:v>
                </c:pt>
                <c:pt idx="45">
                  <c:v>20.380890000000001</c:v>
                </c:pt>
                <c:pt idx="46">
                  <c:v>20.465629999999944</c:v>
                </c:pt>
                <c:pt idx="47">
                  <c:v>20.534140000000001</c:v>
                </c:pt>
                <c:pt idx="48">
                  <c:v>20.61064</c:v>
                </c:pt>
                <c:pt idx="49">
                  <c:v>20.621759999999988</c:v>
                </c:pt>
                <c:pt idx="50">
                  <c:v>20.63572999999997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147584"/>
        <c:axId val="148575872"/>
      </c:areaChart>
      <c:catAx>
        <c:axId val="150147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4857587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485758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50147584"/>
        <c:crosses val="autoZero"/>
        <c:crossBetween val="between"/>
        <c:majorUnit val="1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835086844578095E-2"/>
          <c:y val="5.0074102467560069E-2"/>
          <c:w val="0.89756763066008216"/>
          <c:h val="0.84170072752266689"/>
        </c:manualLayout>
      </c:layout>
      <c:lineChart>
        <c:grouping val="standard"/>
        <c:varyColors val="0"/>
        <c:ser>
          <c:idx val="0"/>
          <c:order val="0"/>
          <c:tx>
            <c:strRef>
              <c:f>Graphics!$B$2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cat>
            <c:strRef>
              <c:f>Graphics!$A$3:$A$43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Graphics!$B$3:$B$43</c:f>
              <c:numCache>
                <c:formatCode>General</c:formatCode>
                <c:ptCount val="41"/>
                <c:pt idx="1">
                  <c:v>53.74</c:v>
                </c:pt>
                <c:pt idx="2">
                  <c:v>51.86</c:v>
                </c:pt>
                <c:pt idx="3">
                  <c:v>52.32</c:v>
                </c:pt>
                <c:pt idx="4">
                  <c:v>50.79</c:v>
                </c:pt>
                <c:pt idx="5">
                  <c:v>49.45</c:v>
                </c:pt>
                <c:pt idx="6">
                  <c:v>50.69</c:v>
                </c:pt>
                <c:pt idx="7">
                  <c:v>52.78</c:v>
                </c:pt>
                <c:pt idx="8">
                  <c:v>55.08</c:v>
                </c:pt>
                <c:pt idx="9">
                  <c:v>56.5</c:v>
                </c:pt>
                <c:pt idx="10">
                  <c:v>58.4</c:v>
                </c:pt>
                <c:pt idx="11">
                  <c:v>62.74</c:v>
                </c:pt>
                <c:pt idx="12">
                  <c:v>65.73</c:v>
                </c:pt>
                <c:pt idx="13">
                  <c:v>66.53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Graphics!$C$2</c:f>
              <c:strCache>
                <c:ptCount val="1"/>
                <c:pt idx="0">
                  <c:v>AEO2004</c:v>
                </c:pt>
              </c:strCache>
            </c:strRef>
          </c:tx>
          <c:marker>
            <c:symbol val="none"/>
          </c:marker>
          <c:cat>
            <c:strRef>
              <c:f>Graphics!$A$3:$A$43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Graphics!$C$3:$C$43</c:f>
              <c:numCache>
                <c:formatCode>0.00</c:formatCode>
                <c:ptCount val="41"/>
                <c:pt idx="1">
                  <c:v>53.979100266547945</c:v>
                </c:pt>
                <c:pt idx="2">
                  <c:v>52.186260484669312</c:v>
                </c:pt>
                <c:pt idx="3">
                  <c:v>53.614916866772873</c:v>
                </c:pt>
                <c:pt idx="4">
                  <c:v>53.459648236836429</c:v>
                </c:pt>
                <c:pt idx="5">
                  <c:v>53.655289950436163</c:v>
                </c:pt>
                <c:pt idx="6">
                  <c:v>53.883356590793419</c:v>
                </c:pt>
                <c:pt idx="7">
                  <c:v>54.67151485077315</c:v>
                </c:pt>
                <c:pt idx="8">
                  <c:v>55.384293647661636</c:v>
                </c:pt>
                <c:pt idx="9">
                  <c:v>55.489668127608489</c:v>
                </c:pt>
                <c:pt idx="10">
                  <c:v>56.160777888886017</c:v>
                </c:pt>
                <c:pt idx="11">
                  <c:v>56.988520165012325</c:v>
                </c:pt>
                <c:pt idx="12">
                  <c:v>57.856029353729582</c:v>
                </c:pt>
                <c:pt idx="13">
                  <c:v>58.37325527243425</c:v>
                </c:pt>
                <c:pt idx="14">
                  <c:v>58.712972353582458</c:v>
                </c:pt>
                <c:pt idx="15">
                  <c:v>59.241025741786295</c:v>
                </c:pt>
                <c:pt idx="16">
                  <c:v>59.127128287537531</c:v>
                </c:pt>
                <c:pt idx="17">
                  <c:v>60.254846860284651</c:v>
                </c:pt>
                <c:pt idx="18">
                  <c:v>62.531087169908496</c:v>
                </c:pt>
                <c:pt idx="19">
                  <c:v>64.510073727124379</c:v>
                </c:pt>
                <c:pt idx="20">
                  <c:v>65.187595315175614</c:v>
                </c:pt>
                <c:pt idx="21">
                  <c:v>64.518952043089044</c:v>
                </c:pt>
                <c:pt idx="22">
                  <c:v>64.046540978836717</c:v>
                </c:pt>
                <c:pt idx="23">
                  <c:v>64.424744697466295</c:v>
                </c:pt>
                <c:pt idx="24">
                  <c:v>65.435242326292325</c:v>
                </c:pt>
                <c:pt idx="25">
                  <c:v>65.73051557148986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Graphics!$D$2</c:f>
              <c:strCache>
                <c:ptCount val="1"/>
                <c:pt idx="0">
                  <c:v>AEO2013</c:v>
                </c:pt>
              </c:strCache>
            </c:strRef>
          </c:tx>
          <c:marker>
            <c:symbol val="none"/>
          </c:marker>
          <c:cat>
            <c:strRef>
              <c:f>Graphics!$A$3:$A$43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Graphics!$D$3:$D$43</c:f>
              <c:numCache>
                <c:formatCode>General</c:formatCode>
                <c:ptCount val="41"/>
                <c:pt idx="10" formatCode="0.00">
                  <c:v>58.44498082191781</c:v>
                </c:pt>
                <c:pt idx="11" formatCode="0.00">
                  <c:v>63.013709589041092</c:v>
                </c:pt>
                <c:pt idx="12" formatCode="0.00">
                  <c:v>65.517682191780821</c:v>
                </c:pt>
                <c:pt idx="13" formatCode="0.00">
                  <c:v>65.756621917808218</c:v>
                </c:pt>
                <c:pt idx="14" formatCode="0.00">
                  <c:v>65.344509589041095</c:v>
                </c:pt>
                <c:pt idx="15" formatCode="0.00">
                  <c:v>65.847863013698628</c:v>
                </c:pt>
                <c:pt idx="16" formatCode="0.00">
                  <c:v>68.860076712328762</c:v>
                </c:pt>
                <c:pt idx="17" formatCode="0.00">
                  <c:v>69.597452054794516</c:v>
                </c:pt>
                <c:pt idx="18" formatCode="0.00">
                  <c:v>71.009726027397249</c:v>
                </c:pt>
                <c:pt idx="19" formatCode="0.00">
                  <c:v>72.07497260273972</c:v>
                </c:pt>
                <c:pt idx="20" formatCode="0.00">
                  <c:v>72.902156164383555</c:v>
                </c:pt>
                <c:pt idx="21" formatCode="0.00">
                  <c:v>73.81890684931507</c:v>
                </c:pt>
                <c:pt idx="22" formatCode="0.00">
                  <c:v>75.0474904109589</c:v>
                </c:pt>
                <c:pt idx="23" formatCode="0.00">
                  <c:v>76.015361643835618</c:v>
                </c:pt>
                <c:pt idx="24" formatCode="0.00">
                  <c:v>77.150093150684924</c:v>
                </c:pt>
                <c:pt idx="25" formatCode="0.00">
                  <c:v>78.324383561643828</c:v>
                </c:pt>
                <c:pt idx="26" formatCode="0.00">
                  <c:v>79.306035616438351</c:v>
                </c:pt>
                <c:pt idx="27" formatCode="0.00">
                  <c:v>80.392736986301358</c:v>
                </c:pt>
                <c:pt idx="28" formatCode="0.00">
                  <c:v>80.735731506849305</c:v>
                </c:pt>
                <c:pt idx="29" formatCode="0.00">
                  <c:v>81.072652054794517</c:v>
                </c:pt>
                <c:pt idx="30" formatCode="0.00">
                  <c:v>81.6144301369863</c:v>
                </c:pt>
                <c:pt idx="31" formatCode="0.00">
                  <c:v>82.393599999999992</c:v>
                </c:pt>
                <c:pt idx="32" formatCode="0.00">
                  <c:v>83.284021917808218</c:v>
                </c:pt>
                <c:pt idx="33" formatCode="0.00">
                  <c:v>84.097008219178079</c:v>
                </c:pt>
                <c:pt idx="34" formatCode="0.00">
                  <c:v>84.912068493150684</c:v>
                </c:pt>
                <c:pt idx="35" formatCode="0.00">
                  <c:v>85.884052054794509</c:v>
                </c:pt>
                <c:pt idx="36" formatCode="0.00">
                  <c:v>86.769841095890399</c:v>
                </c:pt>
                <c:pt idx="37" formatCode="0.00">
                  <c:v>87.650120547945207</c:v>
                </c:pt>
                <c:pt idx="38" formatCode="0.00">
                  <c:v>88.742641095890406</c:v>
                </c:pt>
                <c:pt idx="39" formatCode="0.00">
                  <c:v>89.892180821917805</c:v>
                </c:pt>
                <c:pt idx="40" formatCode="0.00">
                  <c:v>90.797769863013684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Graphics!$E$2</c:f>
              <c:strCache>
                <c:ptCount val="1"/>
                <c:pt idx="0">
                  <c:v>AEO2014</c:v>
                </c:pt>
              </c:strCache>
            </c:strRef>
          </c:tx>
          <c:marker>
            <c:symbol val="none"/>
          </c:marker>
          <c:cat>
            <c:strRef>
              <c:f>Graphics!$A$3:$A$43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Graphics!$E$3:$E$43</c:f>
              <c:numCache>
                <c:formatCode>General</c:formatCode>
                <c:ptCount val="41"/>
                <c:pt idx="11" formatCode="0.00">
                  <c:v>61.776189041095883</c:v>
                </c:pt>
                <c:pt idx="12" formatCode="0.00">
                  <c:v>65.926032876712327</c:v>
                </c:pt>
                <c:pt idx="13" formatCode="0.00">
                  <c:v>66.261512328767125</c:v>
                </c:pt>
                <c:pt idx="14" formatCode="0.00">
                  <c:v>66.517435616438348</c:v>
                </c:pt>
                <c:pt idx="15" formatCode="0.00">
                  <c:v>67.478284931506849</c:v>
                </c:pt>
                <c:pt idx="16" formatCode="0.00">
                  <c:v>70.359320547945202</c:v>
                </c:pt>
                <c:pt idx="17" formatCode="0.00">
                  <c:v>72.270991780821916</c:v>
                </c:pt>
                <c:pt idx="18" formatCode="0.00">
                  <c:v>74.526586301369861</c:v>
                </c:pt>
                <c:pt idx="19" formatCode="0.00">
                  <c:v>77.236134246575347</c:v>
                </c:pt>
                <c:pt idx="20" formatCode="0.00">
                  <c:v>79.697298630136984</c:v>
                </c:pt>
                <c:pt idx="21" formatCode="0.00">
                  <c:v>81.373172602739729</c:v>
                </c:pt>
                <c:pt idx="22" formatCode="0.00">
                  <c:v>82.708139726027397</c:v>
                </c:pt>
                <c:pt idx="23" formatCode="0.00">
                  <c:v>84.724123287671233</c:v>
                </c:pt>
                <c:pt idx="24" formatCode="0.00">
                  <c:v>86.129734246575339</c:v>
                </c:pt>
                <c:pt idx="25" formatCode="0.00">
                  <c:v>87.300657534246568</c:v>
                </c:pt>
                <c:pt idx="26" formatCode="0.00">
                  <c:v>88.945424657534247</c:v>
                </c:pt>
                <c:pt idx="27" formatCode="0.00">
                  <c:v>90.604169863013681</c:v>
                </c:pt>
                <c:pt idx="28" formatCode="0.00">
                  <c:v>92.18460547945206</c:v>
                </c:pt>
                <c:pt idx="29" formatCode="0.00">
                  <c:v>93.388794520547947</c:v>
                </c:pt>
                <c:pt idx="30" formatCode="0.00">
                  <c:v>94.324983561643819</c:v>
                </c:pt>
                <c:pt idx="31" formatCode="0.00">
                  <c:v>94.970210958904104</c:v>
                </c:pt>
                <c:pt idx="32" formatCode="0.00">
                  <c:v>96.001265753424647</c:v>
                </c:pt>
                <c:pt idx="33" formatCode="0.00">
                  <c:v>96.96468219178081</c:v>
                </c:pt>
                <c:pt idx="34" formatCode="0.00">
                  <c:v>97.895427397260264</c:v>
                </c:pt>
                <c:pt idx="35" formatCode="0.00">
                  <c:v>98.885167123287658</c:v>
                </c:pt>
                <c:pt idx="36" formatCode="0.00">
                  <c:v>99.617202739726011</c:v>
                </c:pt>
                <c:pt idx="37" formatCode="0.00">
                  <c:v>100.49929589041095</c:v>
                </c:pt>
                <c:pt idx="38" formatCode="0.00">
                  <c:v>101.48182739726026</c:v>
                </c:pt>
                <c:pt idx="39" formatCode="0.00">
                  <c:v>102.35670958904109</c:v>
                </c:pt>
                <c:pt idx="40" formatCode="0.00">
                  <c:v>102.86229863013698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57152"/>
        <c:axId val="114860608"/>
      </c:lineChart>
      <c:catAx>
        <c:axId val="1502571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 anchor="t" anchorCtr="0"/>
          <a:lstStyle/>
          <a:p>
            <a:pPr>
              <a:defRPr/>
            </a:pPr>
            <a:endParaRPr lang="en-US"/>
          </a:p>
        </c:txPr>
        <c:crossAx val="11486060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486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502571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9018162184273956E-2"/>
          <c:y val="4.6568925666797198E-2"/>
          <c:w val="0.89756763066008216"/>
          <c:h val="0.85732721737343942"/>
        </c:manualLayout>
      </c:layout>
      <c:lineChart>
        <c:grouping val="standard"/>
        <c:varyColors val="0"/>
        <c:ser>
          <c:idx val="0"/>
          <c:order val="0"/>
          <c:tx>
            <c:strRef>
              <c:f>Graphics!$F$2</c:f>
              <c:strCache>
                <c:ptCount val="1"/>
                <c:pt idx="0">
                  <c:v>Actual</c:v>
                </c:pt>
              </c:strCache>
            </c:strRef>
          </c:tx>
          <c:marker>
            <c:symbol val="none"/>
          </c:marker>
          <c:cat>
            <c:strRef>
              <c:f>Graphics!$A$3:$A$43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Graphics!$F$3:$F$43</c:f>
              <c:numCache>
                <c:formatCode>General</c:formatCode>
                <c:ptCount val="41"/>
                <c:pt idx="1">
                  <c:v>5.8</c:v>
                </c:pt>
                <c:pt idx="2">
                  <c:v>5.74</c:v>
                </c:pt>
                <c:pt idx="3">
                  <c:v>5.65</c:v>
                </c:pt>
                <c:pt idx="4">
                  <c:v>5.44</c:v>
                </c:pt>
                <c:pt idx="5">
                  <c:v>5.18</c:v>
                </c:pt>
                <c:pt idx="6">
                  <c:v>5.09</c:v>
                </c:pt>
                <c:pt idx="7">
                  <c:v>5.08</c:v>
                </c:pt>
                <c:pt idx="8">
                  <c:v>5</c:v>
                </c:pt>
                <c:pt idx="9">
                  <c:v>5.35</c:v>
                </c:pt>
                <c:pt idx="10">
                  <c:v>5.48</c:v>
                </c:pt>
                <c:pt idx="11">
                  <c:v>5.64</c:v>
                </c:pt>
                <c:pt idx="12">
                  <c:v>6.5</c:v>
                </c:pt>
                <c:pt idx="13">
                  <c:v>7.45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Graphics!$G$2</c:f>
              <c:strCache>
                <c:ptCount val="1"/>
                <c:pt idx="0">
                  <c:v>AEO2004</c:v>
                </c:pt>
              </c:strCache>
            </c:strRef>
          </c:tx>
          <c:marker>
            <c:symbol val="none"/>
          </c:marker>
          <c:cat>
            <c:strRef>
              <c:f>Graphics!$A$3:$A$43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Graphics!$G$3:$G$43</c:f>
              <c:numCache>
                <c:formatCode>0.00</c:formatCode>
                <c:ptCount val="41"/>
                <c:pt idx="1">
                  <c:v>5.7430000305175799</c:v>
                </c:pt>
                <c:pt idx="2">
                  <c:v>5.6244997978210396</c:v>
                </c:pt>
                <c:pt idx="3">
                  <c:v>5.6888003349304199</c:v>
                </c:pt>
                <c:pt idx="4">
                  <c:v>5.7971997261047399</c:v>
                </c:pt>
                <c:pt idx="5">
                  <c:v>5.8601951599121103</c:v>
                </c:pt>
                <c:pt idx="6">
                  <c:v>5.9348678588867196</c:v>
                </c:pt>
                <c:pt idx="7">
                  <c:v>6.0878844261169398</c:v>
                </c:pt>
                <c:pt idx="8">
                  <c:v>6.11189842224121</c:v>
                </c:pt>
                <c:pt idx="9">
                  <c:v>6.0534152984619096</c:v>
                </c:pt>
                <c:pt idx="10">
                  <c:v>5.9329290390014604</c:v>
                </c:pt>
                <c:pt idx="11">
                  <c:v>5.8181862831115696</c:v>
                </c:pt>
                <c:pt idx="12">
                  <c:v>5.7134580612182599</c:v>
                </c:pt>
                <c:pt idx="13">
                  <c:v>5.6563282012939498</c:v>
                </c:pt>
                <c:pt idx="14">
                  <c:v>5.56455326080322</c:v>
                </c:pt>
                <c:pt idx="15">
                  <c:v>5.5297517776489302</c:v>
                </c:pt>
                <c:pt idx="16">
                  <c:v>5.4160089492797896</c:v>
                </c:pt>
                <c:pt idx="17">
                  <c:v>5.2693099975585902</c:v>
                </c:pt>
                <c:pt idx="18">
                  <c:v>5.2627859115600604</c:v>
                </c:pt>
                <c:pt idx="19">
                  <c:v>5.1380753517150897</c:v>
                </c:pt>
                <c:pt idx="20">
                  <c:v>4.9540834426879901</c:v>
                </c:pt>
                <c:pt idx="21">
                  <c:v>4.8401441574096697</c:v>
                </c:pt>
                <c:pt idx="22">
                  <c:v>4.7254290580749503</c:v>
                </c:pt>
                <c:pt idx="23">
                  <c:v>4.7597942352294904</c:v>
                </c:pt>
                <c:pt idx="24">
                  <c:v>4.7470121383667001</c:v>
                </c:pt>
                <c:pt idx="25">
                  <c:v>4.61423587799072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Graphics!$H$2</c:f>
              <c:strCache>
                <c:ptCount val="1"/>
                <c:pt idx="0">
                  <c:v>AEO2013</c:v>
                </c:pt>
              </c:strCache>
            </c:strRef>
          </c:tx>
          <c:marker>
            <c:symbol val="none"/>
          </c:marker>
          <c:cat>
            <c:strRef>
              <c:f>Graphics!$A$3:$A$43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Graphics!$H$3:$H$43</c:f>
              <c:numCache>
                <c:formatCode>General</c:formatCode>
                <c:ptCount val="41"/>
                <c:pt idx="10" formatCode="0.00">
                  <c:v>5.4740010000000003</c:v>
                </c:pt>
                <c:pt idx="11" formatCode="0.00">
                  <c:v>5.6660000000000004</c:v>
                </c:pt>
                <c:pt idx="12" formatCode="0.00">
                  <c:v>6.3350010000000001</c:v>
                </c:pt>
                <c:pt idx="13" formatCode="0.00">
                  <c:v>6.8266999999999998</c:v>
                </c:pt>
                <c:pt idx="14" formatCode="0.00">
                  <c:v>7.1739430000000004</c:v>
                </c:pt>
                <c:pt idx="15" formatCode="0.00">
                  <c:v>7.286416</c:v>
                </c:pt>
                <c:pt idx="16" formatCode="0.00">
                  <c:v>7.5190739999999998</c:v>
                </c:pt>
                <c:pt idx="17" formatCode="0.00">
                  <c:v>7.4999219999999998</c:v>
                </c:pt>
                <c:pt idx="18" formatCode="0.00">
                  <c:v>7.494084</c:v>
                </c:pt>
                <c:pt idx="19" formatCode="0.00">
                  <c:v>7.5353589999999997</c:v>
                </c:pt>
                <c:pt idx="20" formatCode="0.00">
                  <c:v>7.4674500000000004</c:v>
                </c:pt>
                <c:pt idx="21" formatCode="0.00">
                  <c:v>7.3759259999999998</c:v>
                </c:pt>
                <c:pt idx="22" formatCode="0.00">
                  <c:v>7.2192480000000003</c:v>
                </c:pt>
                <c:pt idx="23" formatCode="0.00">
                  <c:v>7.0683480000000003</c:v>
                </c:pt>
                <c:pt idx="24" formatCode="0.00">
                  <c:v>6.9044239999999997</c:v>
                </c:pt>
                <c:pt idx="25" formatCode="0.00">
                  <c:v>6.7938049999999999</c:v>
                </c:pt>
                <c:pt idx="26" formatCode="0.00">
                  <c:v>6.6081260000000004</c:v>
                </c:pt>
                <c:pt idx="27" formatCode="0.00">
                  <c:v>6.5150009999999998</c:v>
                </c:pt>
                <c:pt idx="28" formatCode="0.00">
                  <c:v>6.4223530000000002</c:v>
                </c:pt>
                <c:pt idx="29" formatCode="0.00">
                  <c:v>6.3373939999999997</c:v>
                </c:pt>
                <c:pt idx="30" formatCode="0.00">
                  <c:v>6.3020719999999999</c:v>
                </c:pt>
                <c:pt idx="31" formatCode="0.00">
                  <c:v>6.3231450000000002</c:v>
                </c:pt>
                <c:pt idx="32" formatCode="0.00">
                  <c:v>6.3179759999999998</c:v>
                </c:pt>
                <c:pt idx="33" formatCode="0.00">
                  <c:v>6.340319</c:v>
                </c:pt>
                <c:pt idx="34" formatCode="0.00">
                  <c:v>6.3172879999999996</c:v>
                </c:pt>
                <c:pt idx="35" formatCode="0.00">
                  <c:v>6.2600040000000003</c:v>
                </c:pt>
                <c:pt idx="36" formatCode="0.00">
                  <c:v>6.1081490000000001</c:v>
                </c:pt>
                <c:pt idx="37" formatCode="0.00">
                  <c:v>6.0196969999999999</c:v>
                </c:pt>
                <c:pt idx="38" formatCode="0.00">
                  <c:v>6.045166</c:v>
                </c:pt>
                <c:pt idx="39" formatCode="0.00">
                  <c:v>6.1190870000000004</c:v>
                </c:pt>
                <c:pt idx="40" formatCode="0.00">
                  <c:v>6.1261729999999996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Graphics!$I$2</c:f>
              <c:strCache>
                <c:ptCount val="1"/>
                <c:pt idx="0">
                  <c:v>AEO2014</c:v>
                </c:pt>
              </c:strCache>
            </c:strRef>
          </c:tx>
          <c:marker>
            <c:symbol val="none"/>
          </c:marker>
          <c:cat>
            <c:strRef>
              <c:f>Graphics!$A$3:$A$43</c:f>
              <c:strCache>
                <c:ptCount val="4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</c:strCache>
            </c:strRef>
          </c:cat>
          <c:val>
            <c:numRef>
              <c:f>Graphics!$I$3:$I$43</c:f>
              <c:numCache>
                <c:formatCode>General</c:formatCode>
                <c:ptCount val="41"/>
                <c:pt idx="11" formatCode="0.00">
                  <c:v>5.6580000000000004</c:v>
                </c:pt>
                <c:pt idx="12" formatCode="0.00">
                  <c:v>6.4939989999999996</c:v>
                </c:pt>
                <c:pt idx="13" formatCode="0.00">
                  <c:v>7.7220000000000004</c:v>
                </c:pt>
                <c:pt idx="14" formatCode="0.00">
                  <c:v>8.5288009999999996</c:v>
                </c:pt>
                <c:pt idx="15" formatCode="0.00">
                  <c:v>9.0378019999999992</c:v>
                </c:pt>
                <c:pt idx="16" formatCode="0.00">
                  <c:v>9.5417819999999995</c:v>
                </c:pt>
                <c:pt idx="17" formatCode="0.00">
                  <c:v>9.5568050000000007</c:v>
                </c:pt>
                <c:pt idx="18" formatCode="0.00">
                  <c:v>9.5754850000000005</c:v>
                </c:pt>
                <c:pt idx="19" formatCode="0.00">
                  <c:v>9.6082470000000004</c:v>
                </c:pt>
                <c:pt idx="20" formatCode="0.00">
                  <c:v>9.5525409999999997</c:v>
                </c:pt>
                <c:pt idx="21" formatCode="0.00">
                  <c:v>9.4165030000000005</c:v>
                </c:pt>
                <c:pt idx="22" formatCode="0.00">
                  <c:v>9.288824</c:v>
                </c:pt>
                <c:pt idx="23" formatCode="0.00">
                  <c:v>9.1907359999999994</c:v>
                </c:pt>
                <c:pt idx="24" formatCode="0.00">
                  <c:v>9.0728469999999994</c:v>
                </c:pt>
                <c:pt idx="25" formatCode="0.00">
                  <c:v>9.0041829999999994</c:v>
                </c:pt>
                <c:pt idx="26" formatCode="0.00">
                  <c:v>8.8329439999999995</c:v>
                </c:pt>
                <c:pt idx="27" formatCode="0.00">
                  <c:v>8.6696620000000006</c:v>
                </c:pt>
                <c:pt idx="28" formatCode="0.00">
                  <c:v>8.5159219999999998</c:v>
                </c:pt>
                <c:pt idx="29" formatCode="0.00">
                  <c:v>8.3804180000000006</c:v>
                </c:pt>
                <c:pt idx="30" formatCode="0.00">
                  <c:v>8.3047149999999998</c:v>
                </c:pt>
                <c:pt idx="31" formatCode="0.00">
                  <c:v>8.1595440000000004</c:v>
                </c:pt>
                <c:pt idx="32" formatCode="0.00">
                  <c:v>8.0727349999999998</c:v>
                </c:pt>
                <c:pt idx="33" formatCode="0.00">
                  <c:v>8.0446790000000004</c:v>
                </c:pt>
                <c:pt idx="34" formatCode="0.00">
                  <c:v>7.9845920000000001</c:v>
                </c:pt>
                <c:pt idx="35" formatCode="0.00">
                  <c:v>7.8722690000000002</c:v>
                </c:pt>
                <c:pt idx="36" formatCode="0.00">
                  <c:v>7.7546299999999997</c:v>
                </c:pt>
                <c:pt idx="37" formatCode="0.00">
                  <c:v>7.6994860000000003</c:v>
                </c:pt>
                <c:pt idx="38" formatCode="0.00">
                  <c:v>7.5588430000000004</c:v>
                </c:pt>
                <c:pt idx="39" formatCode="0.00">
                  <c:v>7.5302829999999998</c:v>
                </c:pt>
                <c:pt idx="40" formatCode="0.00">
                  <c:v>7.4801679999999999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557696"/>
        <c:axId val="114863488"/>
      </c:lineChart>
      <c:catAx>
        <c:axId val="1505576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14863488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486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150557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461046743907313E-2"/>
          <c:y val="0.13742477211095502"/>
          <c:w val="0.8308441743695083"/>
          <c:h val="0.72700196850393706"/>
        </c:manualLayout>
      </c:layout>
      <c:areaChart>
        <c:grouping val="stacke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Monterey (CA)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data!$B$2:$B$177</c:f>
              <c:numCache>
                <c:formatCode>General</c:formatCode>
                <c:ptCount val="176"/>
                <c:pt idx="0">
                  <c:v>6.2436999999999999E-2</c:v>
                </c:pt>
                <c:pt idx="1">
                  <c:v>6.1754000000000003E-2</c:v>
                </c:pt>
                <c:pt idx="2">
                  <c:v>6.1122000000000003E-2</c:v>
                </c:pt>
                <c:pt idx="3">
                  <c:v>6.0783999999999998E-2</c:v>
                </c:pt>
                <c:pt idx="4">
                  <c:v>6.1080000000000002E-2</c:v>
                </c:pt>
                <c:pt idx="5">
                  <c:v>5.9712000000000001E-2</c:v>
                </c:pt>
                <c:pt idx="6">
                  <c:v>5.8458999999999997E-2</c:v>
                </c:pt>
                <c:pt idx="7">
                  <c:v>5.8423000000000003E-2</c:v>
                </c:pt>
                <c:pt idx="8">
                  <c:v>5.8384999999999999E-2</c:v>
                </c:pt>
                <c:pt idx="9">
                  <c:v>5.8477000000000001E-2</c:v>
                </c:pt>
                <c:pt idx="10">
                  <c:v>5.7965000000000003E-2</c:v>
                </c:pt>
                <c:pt idx="11">
                  <c:v>6.0153999999999999E-2</c:v>
                </c:pt>
                <c:pt idx="12">
                  <c:v>6.1483000000000003E-2</c:v>
                </c:pt>
                <c:pt idx="13">
                  <c:v>6.3107999999999997E-2</c:v>
                </c:pt>
                <c:pt idx="14">
                  <c:v>6.2520999999999993E-2</c:v>
                </c:pt>
                <c:pt idx="15">
                  <c:v>6.2178999999999998E-2</c:v>
                </c:pt>
                <c:pt idx="16">
                  <c:v>6.1178999999999997E-2</c:v>
                </c:pt>
                <c:pt idx="17">
                  <c:v>5.9595000000000002E-2</c:v>
                </c:pt>
                <c:pt idx="18">
                  <c:v>6.1739000000000002E-2</c:v>
                </c:pt>
                <c:pt idx="19">
                  <c:v>6.2398000000000002E-2</c:v>
                </c:pt>
                <c:pt idx="20">
                  <c:v>6.3192999999999999E-2</c:v>
                </c:pt>
                <c:pt idx="21">
                  <c:v>6.3812999999999995E-2</c:v>
                </c:pt>
                <c:pt idx="22">
                  <c:v>6.2724000000000002E-2</c:v>
                </c:pt>
                <c:pt idx="23">
                  <c:v>6.2742999999999993E-2</c:v>
                </c:pt>
                <c:pt idx="24">
                  <c:v>6.651E-2</c:v>
                </c:pt>
                <c:pt idx="25">
                  <c:v>6.6578999999999999E-2</c:v>
                </c:pt>
                <c:pt idx="26">
                  <c:v>6.6637000000000002E-2</c:v>
                </c:pt>
                <c:pt idx="27">
                  <c:v>6.7295999999999995E-2</c:v>
                </c:pt>
                <c:pt idx="28">
                  <c:v>6.6321000000000005E-2</c:v>
                </c:pt>
                <c:pt idx="29">
                  <c:v>6.6947000000000007E-2</c:v>
                </c:pt>
                <c:pt idx="30">
                  <c:v>6.5151000000000001E-2</c:v>
                </c:pt>
                <c:pt idx="31">
                  <c:v>6.6313999999999998E-2</c:v>
                </c:pt>
                <c:pt idx="32">
                  <c:v>6.4599000000000004E-2</c:v>
                </c:pt>
                <c:pt idx="33">
                  <c:v>6.4936999999999995E-2</c:v>
                </c:pt>
                <c:pt idx="34">
                  <c:v>6.4674999999999996E-2</c:v>
                </c:pt>
                <c:pt idx="35">
                  <c:v>6.2584000000000001E-2</c:v>
                </c:pt>
                <c:pt idx="36">
                  <c:v>6.2952999999999995E-2</c:v>
                </c:pt>
                <c:pt idx="37">
                  <c:v>6.3252000000000003E-2</c:v>
                </c:pt>
                <c:pt idx="38">
                  <c:v>6.1608999999999997E-2</c:v>
                </c:pt>
                <c:pt idx="39">
                  <c:v>6.1123999999999998E-2</c:v>
                </c:pt>
                <c:pt idx="40">
                  <c:v>6.1656999999999997E-2</c:v>
                </c:pt>
                <c:pt idx="41">
                  <c:v>6.0787000000000001E-2</c:v>
                </c:pt>
                <c:pt idx="42">
                  <c:v>6.1492999999999999E-2</c:v>
                </c:pt>
                <c:pt idx="43">
                  <c:v>6.1061999999999998E-2</c:v>
                </c:pt>
                <c:pt idx="44">
                  <c:v>6.1821000000000001E-2</c:v>
                </c:pt>
                <c:pt idx="45">
                  <c:v>6.2768000000000004E-2</c:v>
                </c:pt>
                <c:pt idx="46">
                  <c:v>6.0180999999999998E-2</c:v>
                </c:pt>
                <c:pt idx="47">
                  <c:v>6.0901999999999998E-2</c:v>
                </c:pt>
                <c:pt idx="48">
                  <c:v>6.0375999999999999E-2</c:v>
                </c:pt>
                <c:pt idx="49">
                  <c:v>6.1468000000000002E-2</c:v>
                </c:pt>
                <c:pt idx="50">
                  <c:v>5.9171000000000001E-2</c:v>
                </c:pt>
                <c:pt idx="51">
                  <c:v>6.0213000000000003E-2</c:v>
                </c:pt>
                <c:pt idx="52">
                  <c:v>6.0165999999999997E-2</c:v>
                </c:pt>
                <c:pt idx="53">
                  <c:v>6.0285999999999999E-2</c:v>
                </c:pt>
                <c:pt idx="54">
                  <c:v>5.9928000000000002E-2</c:v>
                </c:pt>
                <c:pt idx="55">
                  <c:v>5.8504E-2</c:v>
                </c:pt>
                <c:pt idx="56">
                  <c:v>6.0592E-2</c:v>
                </c:pt>
                <c:pt idx="57">
                  <c:v>6.1616999999999998E-2</c:v>
                </c:pt>
                <c:pt idx="58">
                  <c:v>6.2431E-2</c:v>
                </c:pt>
                <c:pt idx="59">
                  <c:v>6.2534000000000006E-2</c:v>
                </c:pt>
                <c:pt idx="60">
                  <c:v>6.1046000000000003E-2</c:v>
                </c:pt>
                <c:pt idx="61">
                  <c:v>6.0228999999999998E-2</c:v>
                </c:pt>
                <c:pt idx="62">
                  <c:v>6.0935000000000003E-2</c:v>
                </c:pt>
                <c:pt idx="63">
                  <c:v>5.9899000000000001E-2</c:v>
                </c:pt>
                <c:pt idx="64">
                  <c:v>5.7306999999999997E-2</c:v>
                </c:pt>
                <c:pt idx="65">
                  <c:v>5.8313999999999998E-2</c:v>
                </c:pt>
                <c:pt idx="66">
                  <c:v>5.6809999999999999E-2</c:v>
                </c:pt>
                <c:pt idx="67">
                  <c:v>5.6855000000000003E-2</c:v>
                </c:pt>
                <c:pt idx="68">
                  <c:v>5.7718999999999999E-2</c:v>
                </c:pt>
                <c:pt idx="69">
                  <c:v>5.7239999999999999E-2</c:v>
                </c:pt>
                <c:pt idx="70">
                  <c:v>5.8569999999999997E-2</c:v>
                </c:pt>
                <c:pt idx="71">
                  <c:v>5.7600999999999999E-2</c:v>
                </c:pt>
                <c:pt idx="72">
                  <c:v>5.6543999999999997E-2</c:v>
                </c:pt>
                <c:pt idx="73">
                  <c:v>5.7424000000000003E-2</c:v>
                </c:pt>
                <c:pt idx="74">
                  <c:v>5.7822999999999999E-2</c:v>
                </c:pt>
                <c:pt idx="75">
                  <c:v>5.7528000000000003E-2</c:v>
                </c:pt>
                <c:pt idx="76">
                  <c:v>5.6308999999999998E-2</c:v>
                </c:pt>
                <c:pt idx="77">
                  <c:v>5.6106000000000003E-2</c:v>
                </c:pt>
                <c:pt idx="78">
                  <c:v>5.4108999999999997E-2</c:v>
                </c:pt>
                <c:pt idx="79">
                  <c:v>5.2776000000000003E-2</c:v>
                </c:pt>
                <c:pt idx="80">
                  <c:v>5.6411000000000003E-2</c:v>
                </c:pt>
                <c:pt idx="81">
                  <c:v>5.6550999999999997E-2</c:v>
                </c:pt>
                <c:pt idx="82">
                  <c:v>5.7243000000000002E-2</c:v>
                </c:pt>
                <c:pt idx="83">
                  <c:v>5.7102E-2</c:v>
                </c:pt>
                <c:pt idx="84">
                  <c:v>5.6439999999999997E-2</c:v>
                </c:pt>
                <c:pt idx="85">
                  <c:v>3.8324999999999998E-2</c:v>
                </c:pt>
                <c:pt idx="86">
                  <c:v>5.4434000000000003E-2</c:v>
                </c:pt>
                <c:pt idx="87">
                  <c:v>5.7139000000000002E-2</c:v>
                </c:pt>
                <c:pt idx="88">
                  <c:v>5.7307999999999998E-2</c:v>
                </c:pt>
                <c:pt idx="89">
                  <c:v>5.5613000000000003E-2</c:v>
                </c:pt>
                <c:pt idx="90">
                  <c:v>5.6411999999999997E-2</c:v>
                </c:pt>
                <c:pt idx="91">
                  <c:v>5.5652E-2</c:v>
                </c:pt>
                <c:pt idx="92">
                  <c:v>5.5668000000000002E-2</c:v>
                </c:pt>
                <c:pt idx="93">
                  <c:v>5.6309999999999999E-2</c:v>
                </c:pt>
                <c:pt idx="94">
                  <c:v>5.5752999999999997E-2</c:v>
                </c:pt>
                <c:pt idx="95">
                  <c:v>5.6509999999999998E-2</c:v>
                </c:pt>
                <c:pt idx="96">
                  <c:v>5.4595999999999999E-2</c:v>
                </c:pt>
                <c:pt idx="97">
                  <c:v>5.3172999999999998E-2</c:v>
                </c:pt>
                <c:pt idx="98">
                  <c:v>5.2356E-2</c:v>
                </c:pt>
                <c:pt idx="99">
                  <c:v>5.1116000000000002E-2</c:v>
                </c:pt>
                <c:pt idx="100">
                  <c:v>5.0050999999999998E-2</c:v>
                </c:pt>
                <c:pt idx="101">
                  <c:v>4.7364000000000003E-2</c:v>
                </c:pt>
                <c:pt idx="102">
                  <c:v>4.8038999999999998E-2</c:v>
                </c:pt>
                <c:pt idx="103">
                  <c:v>4.7521000000000001E-2</c:v>
                </c:pt>
                <c:pt idx="104">
                  <c:v>4.5954000000000002E-2</c:v>
                </c:pt>
                <c:pt idx="105">
                  <c:v>4.6927000000000003E-2</c:v>
                </c:pt>
                <c:pt idx="106">
                  <c:v>4.9730999999999997E-2</c:v>
                </c:pt>
                <c:pt idx="107">
                  <c:v>4.9834999999999997E-2</c:v>
                </c:pt>
                <c:pt idx="108">
                  <c:v>4.9176999999999998E-2</c:v>
                </c:pt>
                <c:pt idx="109">
                  <c:v>4.8633999999999997E-2</c:v>
                </c:pt>
                <c:pt idx="110">
                  <c:v>4.7486E-2</c:v>
                </c:pt>
                <c:pt idx="111">
                  <c:v>4.7100000000000003E-2</c:v>
                </c:pt>
                <c:pt idx="112">
                  <c:v>4.6036000000000001E-2</c:v>
                </c:pt>
                <c:pt idx="113">
                  <c:v>4.6012999999999998E-2</c:v>
                </c:pt>
                <c:pt idx="114">
                  <c:v>4.4239000000000001E-2</c:v>
                </c:pt>
                <c:pt idx="115">
                  <c:v>4.5238E-2</c:v>
                </c:pt>
                <c:pt idx="116">
                  <c:v>4.5497999999999997E-2</c:v>
                </c:pt>
                <c:pt idx="117">
                  <c:v>4.4880000000000003E-2</c:v>
                </c:pt>
                <c:pt idx="118">
                  <c:v>4.5856000000000001E-2</c:v>
                </c:pt>
                <c:pt idx="119">
                  <c:v>4.2819999999999997E-2</c:v>
                </c:pt>
                <c:pt idx="120">
                  <c:v>4.3782000000000001E-2</c:v>
                </c:pt>
                <c:pt idx="121">
                  <c:v>4.2451000000000003E-2</c:v>
                </c:pt>
                <c:pt idx="122">
                  <c:v>4.4063999999999999E-2</c:v>
                </c:pt>
                <c:pt idx="123">
                  <c:v>4.2888000000000003E-2</c:v>
                </c:pt>
                <c:pt idx="124">
                  <c:v>4.3229999999999998E-2</c:v>
                </c:pt>
                <c:pt idx="125">
                  <c:v>4.1721000000000001E-2</c:v>
                </c:pt>
                <c:pt idx="126">
                  <c:v>4.2578999999999999E-2</c:v>
                </c:pt>
                <c:pt idx="127">
                  <c:v>4.3629000000000001E-2</c:v>
                </c:pt>
                <c:pt idx="128">
                  <c:v>4.4195999999999999E-2</c:v>
                </c:pt>
                <c:pt idx="129">
                  <c:v>4.3892E-2</c:v>
                </c:pt>
                <c:pt idx="130">
                  <c:v>4.446E-2</c:v>
                </c:pt>
                <c:pt idx="131">
                  <c:v>4.2951999999999997E-2</c:v>
                </c:pt>
                <c:pt idx="132">
                  <c:v>4.3043999999999999E-2</c:v>
                </c:pt>
                <c:pt idx="133">
                  <c:v>4.3366000000000002E-2</c:v>
                </c:pt>
                <c:pt idx="134">
                  <c:v>4.2569000000000003E-2</c:v>
                </c:pt>
                <c:pt idx="135">
                  <c:v>4.3068000000000002E-2</c:v>
                </c:pt>
                <c:pt idx="136">
                  <c:v>4.1943000000000001E-2</c:v>
                </c:pt>
                <c:pt idx="137">
                  <c:v>4.1300000000000003E-2</c:v>
                </c:pt>
                <c:pt idx="138">
                  <c:v>3.9518999999999999E-2</c:v>
                </c:pt>
                <c:pt idx="139">
                  <c:v>4.0301999999999998E-2</c:v>
                </c:pt>
                <c:pt idx="140">
                  <c:v>3.9417000000000001E-2</c:v>
                </c:pt>
                <c:pt idx="141">
                  <c:v>4.0834000000000002E-2</c:v>
                </c:pt>
                <c:pt idx="142">
                  <c:v>4.2222999999999997E-2</c:v>
                </c:pt>
                <c:pt idx="143">
                  <c:v>4.2705E-2</c:v>
                </c:pt>
                <c:pt idx="144">
                  <c:v>4.4997000000000002E-2</c:v>
                </c:pt>
                <c:pt idx="145">
                  <c:v>4.5732000000000002E-2</c:v>
                </c:pt>
                <c:pt idx="146">
                  <c:v>4.3027000000000003E-2</c:v>
                </c:pt>
                <c:pt idx="147">
                  <c:v>4.4852999999999997E-2</c:v>
                </c:pt>
                <c:pt idx="148">
                  <c:v>4.4482000000000001E-2</c:v>
                </c:pt>
                <c:pt idx="149">
                  <c:v>4.4678000000000002E-2</c:v>
                </c:pt>
                <c:pt idx="150">
                  <c:v>4.4471999999999998E-2</c:v>
                </c:pt>
                <c:pt idx="151">
                  <c:v>4.5449000000000003E-2</c:v>
                </c:pt>
                <c:pt idx="152">
                  <c:v>4.3483000000000001E-2</c:v>
                </c:pt>
                <c:pt idx="153">
                  <c:v>4.6764E-2</c:v>
                </c:pt>
                <c:pt idx="154">
                  <c:v>4.6110999999999999E-2</c:v>
                </c:pt>
                <c:pt idx="155">
                  <c:v>4.7098000000000001E-2</c:v>
                </c:pt>
                <c:pt idx="156">
                  <c:v>4.7496999999999998E-2</c:v>
                </c:pt>
                <c:pt idx="157">
                  <c:v>4.7504999999999999E-2</c:v>
                </c:pt>
                <c:pt idx="158">
                  <c:v>4.8601999999999999E-2</c:v>
                </c:pt>
                <c:pt idx="159">
                  <c:v>4.7646000000000001E-2</c:v>
                </c:pt>
                <c:pt idx="160">
                  <c:v>4.7648999999999997E-2</c:v>
                </c:pt>
                <c:pt idx="161">
                  <c:v>4.6233999999999997E-2</c:v>
                </c:pt>
                <c:pt idx="162">
                  <c:v>4.5485999999999999E-2</c:v>
                </c:pt>
                <c:pt idx="163">
                  <c:v>4.6705000000000003E-2</c:v>
                </c:pt>
                <c:pt idx="164">
                  <c:v>4.6627000000000002E-2</c:v>
                </c:pt>
                <c:pt idx="165">
                  <c:v>4.6550000000000001E-2</c:v>
                </c:pt>
                <c:pt idx="166">
                  <c:v>4.6471999999999999E-2</c:v>
                </c:pt>
                <c:pt idx="167">
                  <c:v>4.6394999999999999E-2</c:v>
                </c:pt>
                <c:pt idx="168">
                  <c:v>4.6317999999999998E-2</c:v>
                </c:pt>
                <c:pt idx="169">
                  <c:v>4.6240000000000003E-2</c:v>
                </c:pt>
                <c:pt idx="170">
                  <c:v>4.6163000000000003E-2</c:v>
                </c:pt>
                <c:pt idx="171">
                  <c:v>4.6085000000000001E-2</c:v>
                </c:pt>
                <c:pt idx="172">
                  <c:v>4.6008E-2</c:v>
                </c:pt>
                <c:pt idx="173">
                  <c:v>4.5929999999999999E-2</c:v>
                </c:pt>
                <c:pt idx="174">
                  <c:v>4.5852999999999998E-2</c:v>
                </c:pt>
                <c:pt idx="175">
                  <c:v>4.4318000000000003E-2</c:v>
                </c:pt>
              </c:numCache>
            </c:numRef>
          </c:val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Austin Chalk (LA &amp; TX)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data!$C$2:$C$177</c:f>
              <c:numCache>
                <c:formatCode>General</c:formatCode>
                <c:ptCount val="176"/>
                <c:pt idx="0">
                  <c:v>6.9627999999999995E-2</c:v>
                </c:pt>
                <c:pt idx="1">
                  <c:v>6.9852999999999998E-2</c:v>
                </c:pt>
                <c:pt idx="2">
                  <c:v>6.7429000000000003E-2</c:v>
                </c:pt>
                <c:pt idx="3">
                  <c:v>6.8435999999999997E-2</c:v>
                </c:pt>
                <c:pt idx="4">
                  <c:v>6.6769999999999996E-2</c:v>
                </c:pt>
                <c:pt idx="5">
                  <c:v>6.5993999999999997E-2</c:v>
                </c:pt>
                <c:pt idx="6">
                  <c:v>6.2466000000000001E-2</c:v>
                </c:pt>
                <c:pt idx="7">
                  <c:v>6.2762999999999999E-2</c:v>
                </c:pt>
                <c:pt idx="8">
                  <c:v>6.1574999999999998E-2</c:v>
                </c:pt>
                <c:pt idx="9">
                  <c:v>6.2198000000000003E-2</c:v>
                </c:pt>
                <c:pt idx="10">
                  <c:v>5.9615000000000001E-2</c:v>
                </c:pt>
                <c:pt idx="11">
                  <c:v>5.6779999999999997E-2</c:v>
                </c:pt>
                <c:pt idx="12">
                  <c:v>5.7945000000000003E-2</c:v>
                </c:pt>
                <c:pt idx="13">
                  <c:v>5.8044999999999999E-2</c:v>
                </c:pt>
                <c:pt idx="14">
                  <c:v>5.6526E-2</c:v>
                </c:pt>
                <c:pt idx="15">
                  <c:v>5.6708000000000001E-2</c:v>
                </c:pt>
                <c:pt idx="16">
                  <c:v>5.6486000000000001E-2</c:v>
                </c:pt>
                <c:pt idx="17">
                  <c:v>5.4827000000000001E-2</c:v>
                </c:pt>
                <c:pt idx="18">
                  <c:v>5.5350999999999997E-2</c:v>
                </c:pt>
                <c:pt idx="19">
                  <c:v>5.5202000000000001E-2</c:v>
                </c:pt>
                <c:pt idx="20">
                  <c:v>5.4566999999999997E-2</c:v>
                </c:pt>
                <c:pt idx="21">
                  <c:v>5.3863000000000001E-2</c:v>
                </c:pt>
                <c:pt idx="22">
                  <c:v>5.2655E-2</c:v>
                </c:pt>
                <c:pt idx="23">
                  <c:v>5.2505999999999997E-2</c:v>
                </c:pt>
                <c:pt idx="24">
                  <c:v>5.1781000000000001E-2</c:v>
                </c:pt>
                <c:pt idx="25">
                  <c:v>5.0571999999999999E-2</c:v>
                </c:pt>
                <c:pt idx="26">
                  <c:v>4.9860000000000002E-2</c:v>
                </c:pt>
                <c:pt idx="27">
                  <c:v>4.8193E-2</c:v>
                </c:pt>
                <c:pt idx="28">
                  <c:v>4.6338999999999998E-2</c:v>
                </c:pt>
                <c:pt idx="29">
                  <c:v>4.5199999999999997E-2</c:v>
                </c:pt>
                <c:pt idx="30">
                  <c:v>4.4589999999999998E-2</c:v>
                </c:pt>
                <c:pt idx="31">
                  <c:v>4.5274000000000002E-2</c:v>
                </c:pt>
                <c:pt idx="32">
                  <c:v>4.4065E-2</c:v>
                </c:pt>
                <c:pt idx="33">
                  <c:v>4.3799999999999999E-2</c:v>
                </c:pt>
                <c:pt idx="34">
                  <c:v>4.5974000000000001E-2</c:v>
                </c:pt>
                <c:pt idx="35">
                  <c:v>4.4691000000000002E-2</c:v>
                </c:pt>
                <c:pt idx="36">
                  <c:v>4.4477999999999997E-2</c:v>
                </c:pt>
                <c:pt idx="37">
                  <c:v>4.3714999999999997E-2</c:v>
                </c:pt>
                <c:pt idx="38">
                  <c:v>4.3914000000000002E-2</c:v>
                </c:pt>
                <c:pt idx="39">
                  <c:v>4.3290000000000002E-2</c:v>
                </c:pt>
                <c:pt idx="40">
                  <c:v>4.3073E-2</c:v>
                </c:pt>
                <c:pt idx="41">
                  <c:v>4.3444000000000003E-2</c:v>
                </c:pt>
                <c:pt idx="42">
                  <c:v>4.3081000000000001E-2</c:v>
                </c:pt>
                <c:pt idx="43">
                  <c:v>4.1794999999999999E-2</c:v>
                </c:pt>
                <c:pt idx="44">
                  <c:v>4.2078999999999998E-2</c:v>
                </c:pt>
                <c:pt idx="45">
                  <c:v>4.1617000000000001E-2</c:v>
                </c:pt>
                <c:pt idx="46">
                  <c:v>4.1140000000000003E-2</c:v>
                </c:pt>
                <c:pt idx="47">
                  <c:v>4.1862999999999997E-2</c:v>
                </c:pt>
                <c:pt idx="48">
                  <c:v>4.2250000000000003E-2</c:v>
                </c:pt>
                <c:pt idx="49">
                  <c:v>4.1584000000000003E-2</c:v>
                </c:pt>
                <c:pt idx="50">
                  <c:v>4.1539E-2</c:v>
                </c:pt>
                <c:pt idx="51">
                  <c:v>3.9895E-2</c:v>
                </c:pt>
                <c:pt idx="52">
                  <c:v>3.9690999999999997E-2</c:v>
                </c:pt>
                <c:pt idx="53">
                  <c:v>4.0390000000000002E-2</c:v>
                </c:pt>
                <c:pt idx="54">
                  <c:v>4.0113999999999997E-2</c:v>
                </c:pt>
                <c:pt idx="55">
                  <c:v>3.9289999999999999E-2</c:v>
                </c:pt>
                <c:pt idx="56">
                  <c:v>3.8575999999999999E-2</c:v>
                </c:pt>
                <c:pt idx="57">
                  <c:v>4.0526E-2</c:v>
                </c:pt>
                <c:pt idx="58">
                  <c:v>4.1748E-2</c:v>
                </c:pt>
                <c:pt idx="59">
                  <c:v>4.1563999999999997E-2</c:v>
                </c:pt>
                <c:pt idx="60">
                  <c:v>4.1452000000000003E-2</c:v>
                </c:pt>
                <c:pt idx="61">
                  <c:v>4.1340000000000002E-2</c:v>
                </c:pt>
                <c:pt idx="62">
                  <c:v>4.1327000000000003E-2</c:v>
                </c:pt>
                <c:pt idx="63">
                  <c:v>4.1160000000000002E-2</c:v>
                </c:pt>
                <c:pt idx="64">
                  <c:v>4.1640999999999997E-2</c:v>
                </c:pt>
                <c:pt idx="65">
                  <c:v>4.0704999999999998E-2</c:v>
                </c:pt>
                <c:pt idx="66">
                  <c:v>4.1242000000000001E-2</c:v>
                </c:pt>
                <c:pt idx="67">
                  <c:v>4.1637E-2</c:v>
                </c:pt>
                <c:pt idx="68">
                  <c:v>3.7228999999999998E-2</c:v>
                </c:pt>
                <c:pt idx="69">
                  <c:v>4.0627999999999997E-2</c:v>
                </c:pt>
                <c:pt idx="70">
                  <c:v>4.0014000000000001E-2</c:v>
                </c:pt>
                <c:pt idx="71">
                  <c:v>3.9350999999999997E-2</c:v>
                </c:pt>
                <c:pt idx="72">
                  <c:v>4.1244000000000003E-2</c:v>
                </c:pt>
                <c:pt idx="73">
                  <c:v>3.9715E-2</c:v>
                </c:pt>
                <c:pt idx="74">
                  <c:v>4.2252999999999999E-2</c:v>
                </c:pt>
                <c:pt idx="75">
                  <c:v>4.1827000000000003E-2</c:v>
                </c:pt>
                <c:pt idx="76">
                  <c:v>4.0509999999999997E-2</c:v>
                </c:pt>
                <c:pt idx="77">
                  <c:v>3.9272000000000001E-2</c:v>
                </c:pt>
                <c:pt idx="78">
                  <c:v>4.1144E-2</c:v>
                </c:pt>
                <c:pt idx="79">
                  <c:v>4.1175999999999997E-2</c:v>
                </c:pt>
                <c:pt idx="80">
                  <c:v>4.0855000000000002E-2</c:v>
                </c:pt>
                <c:pt idx="81">
                  <c:v>4.2347000000000003E-2</c:v>
                </c:pt>
                <c:pt idx="82">
                  <c:v>4.3092999999999999E-2</c:v>
                </c:pt>
                <c:pt idx="83">
                  <c:v>4.1915000000000001E-2</c:v>
                </c:pt>
                <c:pt idx="84">
                  <c:v>3.9688000000000001E-2</c:v>
                </c:pt>
                <c:pt idx="85">
                  <c:v>4.1449E-2</c:v>
                </c:pt>
                <c:pt idx="86">
                  <c:v>4.0025999999999999E-2</c:v>
                </c:pt>
                <c:pt idx="87">
                  <c:v>4.2886000000000001E-2</c:v>
                </c:pt>
                <c:pt idx="88">
                  <c:v>4.2089000000000001E-2</c:v>
                </c:pt>
                <c:pt idx="89">
                  <c:v>4.1467999999999998E-2</c:v>
                </c:pt>
                <c:pt idx="90">
                  <c:v>4.0148000000000003E-2</c:v>
                </c:pt>
                <c:pt idx="91">
                  <c:v>4.1954999999999999E-2</c:v>
                </c:pt>
                <c:pt idx="92">
                  <c:v>3.9763E-2</c:v>
                </c:pt>
                <c:pt idx="93">
                  <c:v>3.9695000000000001E-2</c:v>
                </c:pt>
                <c:pt idx="94">
                  <c:v>4.1260999999999999E-2</c:v>
                </c:pt>
                <c:pt idx="95">
                  <c:v>4.0244000000000002E-2</c:v>
                </c:pt>
                <c:pt idx="96">
                  <c:v>4.1486000000000002E-2</c:v>
                </c:pt>
                <c:pt idx="97">
                  <c:v>4.0070000000000001E-2</c:v>
                </c:pt>
                <c:pt idx="98">
                  <c:v>4.4098999999999999E-2</c:v>
                </c:pt>
                <c:pt idx="99">
                  <c:v>4.2881000000000002E-2</c:v>
                </c:pt>
                <c:pt idx="100">
                  <c:v>4.1993000000000003E-2</c:v>
                </c:pt>
                <c:pt idx="101">
                  <c:v>4.2465000000000003E-2</c:v>
                </c:pt>
                <c:pt idx="102">
                  <c:v>4.2984000000000001E-2</c:v>
                </c:pt>
                <c:pt idx="103">
                  <c:v>4.2762000000000001E-2</c:v>
                </c:pt>
                <c:pt idx="104">
                  <c:v>3.8720999999999998E-2</c:v>
                </c:pt>
                <c:pt idx="105">
                  <c:v>4.3742000000000003E-2</c:v>
                </c:pt>
                <c:pt idx="106">
                  <c:v>4.3444999999999998E-2</c:v>
                </c:pt>
                <c:pt idx="107">
                  <c:v>4.2540000000000001E-2</c:v>
                </c:pt>
                <c:pt idx="108">
                  <c:v>4.1313999999999997E-2</c:v>
                </c:pt>
                <c:pt idx="109">
                  <c:v>4.0315999999999998E-2</c:v>
                </c:pt>
                <c:pt idx="110">
                  <c:v>3.8273000000000001E-2</c:v>
                </c:pt>
                <c:pt idx="111">
                  <c:v>3.8323999999999997E-2</c:v>
                </c:pt>
                <c:pt idx="112">
                  <c:v>3.7358000000000002E-2</c:v>
                </c:pt>
                <c:pt idx="113">
                  <c:v>3.5431999999999998E-2</c:v>
                </c:pt>
                <c:pt idx="114">
                  <c:v>3.4583999999999997E-2</c:v>
                </c:pt>
                <c:pt idx="115">
                  <c:v>3.3766999999999998E-2</c:v>
                </c:pt>
                <c:pt idx="116">
                  <c:v>3.4616000000000001E-2</c:v>
                </c:pt>
                <c:pt idx="117">
                  <c:v>3.4104000000000002E-2</c:v>
                </c:pt>
                <c:pt idx="118">
                  <c:v>3.4590999999999997E-2</c:v>
                </c:pt>
                <c:pt idx="119">
                  <c:v>3.5617999999999997E-2</c:v>
                </c:pt>
                <c:pt idx="120">
                  <c:v>3.5712000000000001E-2</c:v>
                </c:pt>
                <c:pt idx="121">
                  <c:v>3.5043999999999999E-2</c:v>
                </c:pt>
                <c:pt idx="122">
                  <c:v>3.5009999999999999E-2</c:v>
                </c:pt>
                <c:pt idx="123">
                  <c:v>3.4384999999999999E-2</c:v>
                </c:pt>
                <c:pt idx="124">
                  <c:v>3.5550999999999999E-2</c:v>
                </c:pt>
                <c:pt idx="125">
                  <c:v>3.5541000000000003E-2</c:v>
                </c:pt>
                <c:pt idx="126">
                  <c:v>3.5811999999999997E-2</c:v>
                </c:pt>
                <c:pt idx="127">
                  <c:v>3.5616000000000002E-2</c:v>
                </c:pt>
                <c:pt idx="128">
                  <c:v>3.585E-2</c:v>
                </c:pt>
                <c:pt idx="129">
                  <c:v>3.6733000000000002E-2</c:v>
                </c:pt>
                <c:pt idx="130">
                  <c:v>3.8502000000000002E-2</c:v>
                </c:pt>
                <c:pt idx="131">
                  <c:v>3.8643999999999998E-2</c:v>
                </c:pt>
                <c:pt idx="132">
                  <c:v>3.7520999999999999E-2</c:v>
                </c:pt>
                <c:pt idx="133">
                  <c:v>3.6836000000000001E-2</c:v>
                </c:pt>
                <c:pt idx="134">
                  <c:v>3.9481000000000002E-2</c:v>
                </c:pt>
                <c:pt idx="135">
                  <c:v>3.8477999999999998E-2</c:v>
                </c:pt>
                <c:pt idx="136">
                  <c:v>3.8866999999999999E-2</c:v>
                </c:pt>
                <c:pt idx="137">
                  <c:v>3.7683000000000001E-2</c:v>
                </c:pt>
                <c:pt idx="138">
                  <c:v>3.5444000000000003E-2</c:v>
                </c:pt>
                <c:pt idx="139">
                  <c:v>3.6340999999999998E-2</c:v>
                </c:pt>
                <c:pt idx="140">
                  <c:v>3.8281999999999997E-2</c:v>
                </c:pt>
                <c:pt idx="141">
                  <c:v>3.805E-2</c:v>
                </c:pt>
                <c:pt idx="142">
                  <c:v>3.9662999999999997E-2</c:v>
                </c:pt>
                <c:pt idx="143">
                  <c:v>3.8974000000000002E-2</c:v>
                </c:pt>
                <c:pt idx="144">
                  <c:v>3.8037000000000001E-2</c:v>
                </c:pt>
                <c:pt idx="145">
                  <c:v>3.8036E-2</c:v>
                </c:pt>
                <c:pt idx="146">
                  <c:v>3.5569000000000003E-2</c:v>
                </c:pt>
                <c:pt idx="147">
                  <c:v>3.6479999999999999E-2</c:v>
                </c:pt>
                <c:pt idx="148">
                  <c:v>3.6484999999999997E-2</c:v>
                </c:pt>
                <c:pt idx="149">
                  <c:v>3.6101000000000001E-2</c:v>
                </c:pt>
                <c:pt idx="150">
                  <c:v>3.4322999999999999E-2</c:v>
                </c:pt>
                <c:pt idx="151">
                  <c:v>3.5210999999999999E-2</c:v>
                </c:pt>
                <c:pt idx="152">
                  <c:v>3.4778999999999997E-2</c:v>
                </c:pt>
                <c:pt idx="153">
                  <c:v>3.4611000000000003E-2</c:v>
                </c:pt>
                <c:pt idx="154">
                  <c:v>3.5427E-2</c:v>
                </c:pt>
                <c:pt idx="155">
                  <c:v>3.4910999999999998E-2</c:v>
                </c:pt>
                <c:pt idx="156">
                  <c:v>3.5109000000000001E-2</c:v>
                </c:pt>
                <c:pt idx="157">
                  <c:v>3.4480999999999998E-2</c:v>
                </c:pt>
                <c:pt idx="158">
                  <c:v>3.3456E-2</c:v>
                </c:pt>
                <c:pt idx="159">
                  <c:v>3.2287999999999997E-2</c:v>
                </c:pt>
                <c:pt idx="160">
                  <c:v>3.4071999999999998E-2</c:v>
                </c:pt>
                <c:pt idx="161">
                  <c:v>3.4660000000000003E-2</c:v>
                </c:pt>
                <c:pt idx="162">
                  <c:v>3.5031E-2</c:v>
                </c:pt>
                <c:pt idx="163">
                  <c:v>3.4576000000000003E-2</c:v>
                </c:pt>
                <c:pt idx="164">
                  <c:v>3.4838000000000001E-2</c:v>
                </c:pt>
                <c:pt idx="165">
                  <c:v>3.4243000000000003E-2</c:v>
                </c:pt>
                <c:pt idx="166">
                  <c:v>3.3821999999999998E-2</c:v>
                </c:pt>
                <c:pt idx="167">
                  <c:v>3.4537999999999999E-2</c:v>
                </c:pt>
                <c:pt idx="168">
                  <c:v>3.3542000000000002E-2</c:v>
                </c:pt>
                <c:pt idx="169">
                  <c:v>3.3211999999999998E-2</c:v>
                </c:pt>
                <c:pt idx="170">
                  <c:v>3.3328000000000003E-2</c:v>
                </c:pt>
                <c:pt idx="171">
                  <c:v>3.3138000000000001E-2</c:v>
                </c:pt>
                <c:pt idx="172">
                  <c:v>3.2948999999999999E-2</c:v>
                </c:pt>
                <c:pt idx="173">
                  <c:v>3.2759999999999997E-2</c:v>
                </c:pt>
                <c:pt idx="174">
                  <c:v>3.2571000000000003E-2</c:v>
                </c:pt>
                <c:pt idx="175">
                  <c:v>3.2821999999999997E-2</c:v>
                </c:pt>
              </c:numCache>
            </c:numRef>
          </c:val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Granite Wash (OK &amp; TX)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data!$D$2:$D$177</c:f>
              <c:numCache>
                <c:formatCode>General</c:formatCode>
                <c:ptCount val="176"/>
                <c:pt idx="0">
                  <c:v>6.5449999999999996E-3</c:v>
                </c:pt>
                <c:pt idx="1">
                  <c:v>6.6829999999999997E-3</c:v>
                </c:pt>
                <c:pt idx="2">
                  <c:v>6.1910000000000003E-3</c:v>
                </c:pt>
                <c:pt idx="3">
                  <c:v>6.509E-3</c:v>
                </c:pt>
                <c:pt idx="4">
                  <c:v>6.2830000000000004E-3</c:v>
                </c:pt>
                <c:pt idx="5">
                  <c:v>6.0670000000000003E-3</c:v>
                </c:pt>
                <c:pt idx="6">
                  <c:v>6.2259999999999998E-3</c:v>
                </c:pt>
                <c:pt idx="7">
                  <c:v>6.1549999999999999E-3</c:v>
                </c:pt>
                <c:pt idx="8">
                  <c:v>5.9519999999999998E-3</c:v>
                </c:pt>
                <c:pt idx="9">
                  <c:v>6.0400000000000002E-3</c:v>
                </c:pt>
                <c:pt idx="10">
                  <c:v>6.11E-3</c:v>
                </c:pt>
                <c:pt idx="11">
                  <c:v>5.555E-3</c:v>
                </c:pt>
                <c:pt idx="12">
                  <c:v>5.8760000000000001E-3</c:v>
                </c:pt>
                <c:pt idx="13">
                  <c:v>5.9680000000000002E-3</c:v>
                </c:pt>
                <c:pt idx="14">
                  <c:v>6.2139999999999999E-3</c:v>
                </c:pt>
                <c:pt idx="15">
                  <c:v>6.4599999999999996E-3</c:v>
                </c:pt>
                <c:pt idx="16">
                  <c:v>6.0289999999999996E-3</c:v>
                </c:pt>
                <c:pt idx="17">
                  <c:v>6.0020000000000004E-3</c:v>
                </c:pt>
                <c:pt idx="18">
                  <c:v>5.986E-3</c:v>
                </c:pt>
                <c:pt idx="19">
                  <c:v>6.0429999999999998E-3</c:v>
                </c:pt>
                <c:pt idx="20">
                  <c:v>5.9259999999999998E-3</c:v>
                </c:pt>
                <c:pt idx="21">
                  <c:v>6.117E-3</c:v>
                </c:pt>
                <c:pt idx="22">
                  <c:v>5.9220000000000002E-3</c:v>
                </c:pt>
                <c:pt idx="23">
                  <c:v>5.7200000000000003E-3</c:v>
                </c:pt>
                <c:pt idx="24">
                  <c:v>5.6610000000000002E-3</c:v>
                </c:pt>
                <c:pt idx="25">
                  <c:v>5.6259999999999999E-3</c:v>
                </c:pt>
                <c:pt idx="26">
                  <c:v>5.5209999999999999E-3</c:v>
                </c:pt>
                <c:pt idx="27">
                  <c:v>5.7479999999999996E-3</c:v>
                </c:pt>
                <c:pt idx="28">
                  <c:v>5.9779999999999998E-3</c:v>
                </c:pt>
                <c:pt idx="29">
                  <c:v>5.8430000000000001E-3</c:v>
                </c:pt>
                <c:pt idx="30">
                  <c:v>5.5500000000000002E-3</c:v>
                </c:pt>
                <c:pt idx="31">
                  <c:v>5.6179999999999997E-3</c:v>
                </c:pt>
                <c:pt idx="32">
                  <c:v>5.5690000000000002E-3</c:v>
                </c:pt>
                <c:pt idx="33">
                  <c:v>5.5209999999999999E-3</c:v>
                </c:pt>
                <c:pt idx="34">
                  <c:v>5.9670000000000001E-3</c:v>
                </c:pt>
                <c:pt idx="35">
                  <c:v>5.4530000000000004E-3</c:v>
                </c:pt>
                <c:pt idx="36">
                  <c:v>5.999E-3</c:v>
                </c:pt>
                <c:pt idx="37">
                  <c:v>5.914E-3</c:v>
                </c:pt>
                <c:pt idx="38">
                  <c:v>6.1079999999999997E-3</c:v>
                </c:pt>
                <c:pt idx="39">
                  <c:v>6.2859999999999999E-3</c:v>
                </c:pt>
                <c:pt idx="40">
                  <c:v>6.1609999999999998E-3</c:v>
                </c:pt>
                <c:pt idx="41">
                  <c:v>6.0359999999999997E-3</c:v>
                </c:pt>
                <c:pt idx="42">
                  <c:v>6.1380000000000002E-3</c:v>
                </c:pt>
                <c:pt idx="43">
                  <c:v>6.4689999999999999E-3</c:v>
                </c:pt>
                <c:pt idx="44">
                  <c:v>6.8799999999999998E-3</c:v>
                </c:pt>
                <c:pt idx="45">
                  <c:v>6.9950000000000003E-3</c:v>
                </c:pt>
                <c:pt idx="46">
                  <c:v>6.8849999999999996E-3</c:v>
                </c:pt>
                <c:pt idx="47">
                  <c:v>7.1939999999999999E-3</c:v>
                </c:pt>
                <c:pt idx="48">
                  <c:v>7.3969999999999999E-3</c:v>
                </c:pt>
                <c:pt idx="49">
                  <c:v>7.816E-3</c:v>
                </c:pt>
                <c:pt idx="50">
                  <c:v>7.9179999999999997E-3</c:v>
                </c:pt>
                <c:pt idx="51">
                  <c:v>8.0400000000000003E-3</c:v>
                </c:pt>
                <c:pt idx="52">
                  <c:v>8.1770000000000002E-3</c:v>
                </c:pt>
                <c:pt idx="53">
                  <c:v>8.1419999999999999E-3</c:v>
                </c:pt>
                <c:pt idx="54">
                  <c:v>8.3669999999999994E-3</c:v>
                </c:pt>
                <c:pt idx="55">
                  <c:v>8.9490000000000004E-3</c:v>
                </c:pt>
                <c:pt idx="56">
                  <c:v>9.2759999999999995E-3</c:v>
                </c:pt>
                <c:pt idx="57">
                  <c:v>8.9890000000000005E-3</c:v>
                </c:pt>
                <c:pt idx="58">
                  <c:v>8.6870000000000003E-3</c:v>
                </c:pt>
                <c:pt idx="59">
                  <c:v>9.2709999999999997E-3</c:v>
                </c:pt>
                <c:pt idx="60">
                  <c:v>8.9289999999999994E-3</c:v>
                </c:pt>
                <c:pt idx="61">
                  <c:v>1.0196999999999999E-2</c:v>
                </c:pt>
                <c:pt idx="62">
                  <c:v>1.0432E-2</c:v>
                </c:pt>
                <c:pt idx="63">
                  <c:v>1.0276E-2</c:v>
                </c:pt>
                <c:pt idx="64">
                  <c:v>1.0083999999999999E-2</c:v>
                </c:pt>
                <c:pt idx="65">
                  <c:v>1.0544E-2</c:v>
                </c:pt>
                <c:pt idx="66">
                  <c:v>1.1559E-2</c:v>
                </c:pt>
                <c:pt idx="67">
                  <c:v>1.2253999999999999E-2</c:v>
                </c:pt>
                <c:pt idx="68">
                  <c:v>1.2161999999999999E-2</c:v>
                </c:pt>
                <c:pt idx="69">
                  <c:v>1.2529999999999999E-2</c:v>
                </c:pt>
                <c:pt idx="70">
                  <c:v>1.2328E-2</c:v>
                </c:pt>
                <c:pt idx="71">
                  <c:v>1.2732E-2</c:v>
                </c:pt>
                <c:pt idx="72">
                  <c:v>1.3733E-2</c:v>
                </c:pt>
                <c:pt idx="73">
                  <c:v>1.3783999999999999E-2</c:v>
                </c:pt>
                <c:pt idx="74">
                  <c:v>1.4602E-2</c:v>
                </c:pt>
                <c:pt idx="75">
                  <c:v>1.4683E-2</c:v>
                </c:pt>
                <c:pt idx="76">
                  <c:v>1.4952999999999999E-2</c:v>
                </c:pt>
                <c:pt idx="77">
                  <c:v>1.4918000000000001E-2</c:v>
                </c:pt>
                <c:pt idx="78">
                  <c:v>1.5559999999999999E-2</c:v>
                </c:pt>
                <c:pt idx="79">
                  <c:v>1.6567999999999999E-2</c:v>
                </c:pt>
                <c:pt idx="80">
                  <c:v>1.6740999999999999E-2</c:v>
                </c:pt>
                <c:pt idx="81">
                  <c:v>1.7618000000000002E-2</c:v>
                </c:pt>
                <c:pt idx="82">
                  <c:v>1.7949E-2</c:v>
                </c:pt>
                <c:pt idx="83">
                  <c:v>1.78E-2</c:v>
                </c:pt>
                <c:pt idx="84">
                  <c:v>1.6917999999999999E-2</c:v>
                </c:pt>
                <c:pt idx="85">
                  <c:v>1.7014999999999999E-2</c:v>
                </c:pt>
                <c:pt idx="86">
                  <c:v>1.772E-2</c:v>
                </c:pt>
                <c:pt idx="87">
                  <c:v>1.8912000000000002E-2</c:v>
                </c:pt>
                <c:pt idx="88">
                  <c:v>2.0754999999999999E-2</c:v>
                </c:pt>
                <c:pt idx="89">
                  <c:v>2.0324999999999999E-2</c:v>
                </c:pt>
                <c:pt idx="90">
                  <c:v>1.9373000000000001E-2</c:v>
                </c:pt>
                <c:pt idx="91">
                  <c:v>1.9569E-2</c:v>
                </c:pt>
                <c:pt idx="92">
                  <c:v>2.1038999999999999E-2</c:v>
                </c:pt>
                <c:pt idx="93">
                  <c:v>2.1058E-2</c:v>
                </c:pt>
                <c:pt idx="94">
                  <c:v>2.0823999999999999E-2</c:v>
                </c:pt>
                <c:pt idx="95">
                  <c:v>2.052E-2</c:v>
                </c:pt>
                <c:pt idx="96">
                  <c:v>2.1059000000000001E-2</c:v>
                </c:pt>
                <c:pt idx="97">
                  <c:v>2.2692E-2</c:v>
                </c:pt>
                <c:pt idx="98">
                  <c:v>2.5375999999999999E-2</c:v>
                </c:pt>
                <c:pt idx="99">
                  <c:v>2.5066999999999999E-2</c:v>
                </c:pt>
                <c:pt idx="100">
                  <c:v>2.6624999999999999E-2</c:v>
                </c:pt>
                <c:pt idx="101">
                  <c:v>2.6162000000000001E-2</c:v>
                </c:pt>
                <c:pt idx="102">
                  <c:v>2.7153E-2</c:v>
                </c:pt>
                <c:pt idx="103">
                  <c:v>2.1999999999999999E-2</c:v>
                </c:pt>
                <c:pt idx="104">
                  <c:v>2.8868999999999999E-2</c:v>
                </c:pt>
                <c:pt idx="105">
                  <c:v>2.8962000000000002E-2</c:v>
                </c:pt>
                <c:pt idx="106">
                  <c:v>2.7692999999999999E-2</c:v>
                </c:pt>
                <c:pt idx="107">
                  <c:v>2.7154000000000001E-2</c:v>
                </c:pt>
                <c:pt idx="108">
                  <c:v>2.9648999999999998E-2</c:v>
                </c:pt>
                <c:pt idx="109">
                  <c:v>3.039E-2</c:v>
                </c:pt>
                <c:pt idx="110">
                  <c:v>2.9748E-2</c:v>
                </c:pt>
                <c:pt idx="111">
                  <c:v>3.0934E-2</c:v>
                </c:pt>
                <c:pt idx="112">
                  <c:v>3.1706999999999999E-2</c:v>
                </c:pt>
                <c:pt idx="113">
                  <c:v>3.0358E-2</c:v>
                </c:pt>
                <c:pt idx="114">
                  <c:v>2.9399000000000002E-2</c:v>
                </c:pt>
                <c:pt idx="115">
                  <c:v>2.9214E-2</c:v>
                </c:pt>
                <c:pt idx="116">
                  <c:v>2.9863000000000001E-2</c:v>
                </c:pt>
                <c:pt idx="117">
                  <c:v>3.0446000000000001E-2</c:v>
                </c:pt>
                <c:pt idx="118">
                  <c:v>3.0443999999999999E-2</c:v>
                </c:pt>
                <c:pt idx="119">
                  <c:v>3.0914000000000001E-2</c:v>
                </c:pt>
                <c:pt idx="120">
                  <c:v>3.0764E-2</c:v>
                </c:pt>
                <c:pt idx="121">
                  <c:v>3.4208000000000002E-2</c:v>
                </c:pt>
                <c:pt idx="122">
                  <c:v>3.6364E-2</c:v>
                </c:pt>
                <c:pt idx="123">
                  <c:v>3.7339999999999998E-2</c:v>
                </c:pt>
                <c:pt idx="124">
                  <c:v>3.9128999999999997E-2</c:v>
                </c:pt>
                <c:pt idx="125">
                  <c:v>3.8563E-2</c:v>
                </c:pt>
                <c:pt idx="126">
                  <c:v>3.8690000000000002E-2</c:v>
                </c:pt>
                <c:pt idx="127">
                  <c:v>4.0898999999999998E-2</c:v>
                </c:pt>
                <c:pt idx="128">
                  <c:v>4.6334E-2</c:v>
                </c:pt>
                <c:pt idx="129">
                  <c:v>4.7874E-2</c:v>
                </c:pt>
                <c:pt idx="130">
                  <c:v>5.1279999999999999E-2</c:v>
                </c:pt>
                <c:pt idx="131">
                  <c:v>5.0577999999999998E-2</c:v>
                </c:pt>
                <c:pt idx="132">
                  <c:v>5.0368999999999997E-2</c:v>
                </c:pt>
                <c:pt idx="133">
                  <c:v>4.9461999999999999E-2</c:v>
                </c:pt>
                <c:pt idx="134">
                  <c:v>5.7803E-2</c:v>
                </c:pt>
                <c:pt idx="135">
                  <c:v>6.0814E-2</c:v>
                </c:pt>
                <c:pt idx="136">
                  <c:v>6.4187999999999995E-2</c:v>
                </c:pt>
                <c:pt idx="137">
                  <c:v>6.3192999999999999E-2</c:v>
                </c:pt>
                <c:pt idx="138">
                  <c:v>6.2022000000000001E-2</c:v>
                </c:pt>
                <c:pt idx="139">
                  <c:v>6.4801999999999998E-2</c:v>
                </c:pt>
                <c:pt idx="140">
                  <c:v>6.5173999999999996E-2</c:v>
                </c:pt>
                <c:pt idx="141">
                  <c:v>7.0271E-2</c:v>
                </c:pt>
                <c:pt idx="142">
                  <c:v>6.9529999999999995E-2</c:v>
                </c:pt>
                <c:pt idx="143">
                  <c:v>6.6846000000000003E-2</c:v>
                </c:pt>
                <c:pt idx="144">
                  <c:v>7.9275999999999999E-2</c:v>
                </c:pt>
                <c:pt idx="145">
                  <c:v>8.2470000000000002E-2</c:v>
                </c:pt>
                <c:pt idx="146">
                  <c:v>7.2482000000000005E-2</c:v>
                </c:pt>
                <c:pt idx="147">
                  <c:v>8.6025000000000004E-2</c:v>
                </c:pt>
                <c:pt idx="148">
                  <c:v>8.8567000000000007E-2</c:v>
                </c:pt>
                <c:pt idx="149">
                  <c:v>9.1587000000000002E-2</c:v>
                </c:pt>
                <c:pt idx="150">
                  <c:v>9.4671000000000005E-2</c:v>
                </c:pt>
                <c:pt idx="151">
                  <c:v>9.4139E-2</c:v>
                </c:pt>
                <c:pt idx="152">
                  <c:v>0.101173</c:v>
                </c:pt>
                <c:pt idx="153">
                  <c:v>0.10877299999999999</c:v>
                </c:pt>
                <c:pt idx="154">
                  <c:v>0.106326</c:v>
                </c:pt>
                <c:pt idx="155">
                  <c:v>9.9843000000000001E-2</c:v>
                </c:pt>
                <c:pt idx="156">
                  <c:v>0.104952</c:v>
                </c:pt>
                <c:pt idx="157">
                  <c:v>0.112327</c:v>
                </c:pt>
                <c:pt idx="158">
                  <c:v>0.115162</c:v>
                </c:pt>
                <c:pt idx="159">
                  <c:v>0.117996</c:v>
                </c:pt>
                <c:pt idx="160">
                  <c:v>0.12083000000000001</c:v>
                </c:pt>
                <c:pt idx="161">
                  <c:v>0.123665</c:v>
                </c:pt>
                <c:pt idx="162">
                  <c:v>0.126499</c:v>
                </c:pt>
                <c:pt idx="163">
                  <c:v>0.129333</c:v>
                </c:pt>
                <c:pt idx="164">
                  <c:v>0.13216800000000001</c:v>
                </c:pt>
                <c:pt idx="165">
                  <c:v>0.13500200000000001</c:v>
                </c:pt>
                <c:pt idx="166">
                  <c:v>0.13783599999999999</c:v>
                </c:pt>
                <c:pt idx="167">
                  <c:v>0.14066999999999999</c:v>
                </c:pt>
                <c:pt idx="168">
                  <c:v>0.14350499999999999</c:v>
                </c:pt>
                <c:pt idx="169">
                  <c:v>0.146339</c:v>
                </c:pt>
                <c:pt idx="170">
                  <c:v>0.149173</c:v>
                </c:pt>
                <c:pt idx="171">
                  <c:v>0.152008</c:v>
                </c:pt>
                <c:pt idx="172">
                  <c:v>0.15484200000000001</c:v>
                </c:pt>
                <c:pt idx="173">
                  <c:v>0.15767600000000001</c:v>
                </c:pt>
                <c:pt idx="174">
                  <c:v>0.16051099999999999</c:v>
                </c:pt>
                <c:pt idx="175">
                  <c:v>0.128054</c:v>
                </c:pt>
              </c:numCache>
            </c:numRef>
          </c:val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Woodford (OK)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data!$E$2:$E$177</c:f>
              <c:numCache>
                <c:formatCode>General</c:formatCode>
                <c:ptCount val="176"/>
                <c:pt idx="0">
                  <c:v>3.86E-4</c:v>
                </c:pt>
                <c:pt idx="1">
                  <c:v>3.59E-4</c:v>
                </c:pt>
                <c:pt idx="2">
                  <c:v>3.3700000000000001E-4</c:v>
                </c:pt>
                <c:pt idx="3">
                  <c:v>3.5199999999999999E-4</c:v>
                </c:pt>
                <c:pt idx="4">
                  <c:v>3.4699999999999998E-4</c:v>
                </c:pt>
                <c:pt idx="5">
                  <c:v>3.1799999999999998E-4</c:v>
                </c:pt>
                <c:pt idx="6">
                  <c:v>3.1100000000000002E-4</c:v>
                </c:pt>
                <c:pt idx="7">
                  <c:v>2.9399999999999999E-4</c:v>
                </c:pt>
                <c:pt idx="8">
                  <c:v>3.3799999999999998E-4</c:v>
                </c:pt>
                <c:pt idx="9">
                  <c:v>3.28E-4</c:v>
                </c:pt>
                <c:pt idx="10">
                  <c:v>3.3799999999999998E-4</c:v>
                </c:pt>
                <c:pt idx="11">
                  <c:v>3.0299999999999999E-4</c:v>
                </c:pt>
                <c:pt idx="12">
                  <c:v>2.8200000000000002E-4</c:v>
                </c:pt>
                <c:pt idx="13">
                  <c:v>8.0000000000000007E-5</c:v>
                </c:pt>
                <c:pt idx="14">
                  <c:v>3.4099999999999999E-4</c:v>
                </c:pt>
                <c:pt idx="15">
                  <c:v>3.3199999999999999E-4</c:v>
                </c:pt>
                <c:pt idx="16">
                  <c:v>3.59E-4</c:v>
                </c:pt>
                <c:pt idx="17">
                  <c:v>3.6099999999999999E-4</c:v>
                </c:pt>
                <c:pt idx="18">
                  <c:v>3.48E-4</c:v>
                </c:pt>
                <c:pt idx="19">
                  <c:v>3.6200000000000002E-4</c:v>
                </c:pt>
                <c:pt idx="20">
                  <c:v>3.7599999999999998E-4</c:v>
                </c:pt>
                <c:pt idx="21">
                  <c:v>4.0200000000000001E-4</c:v>
                </c:pt>
                <c:pt idx="22">
                  <c:v>3.3100000000000002E-4</c:v>
                </c:pt>
                <c:pt idx="23">
                  <c:v>3.6699999999999998E-4</c:v>
                </c:pt>
                <c:pt idx="24">
                  <c:v>3.7100000000000002E-4</c:v>
                </c:pt>
                <c:pt idx="25">
                  <c:v>3.3799999999999998E-4</c:v>
                </c:pt>
                <c:pt idx="26">
                  <c:v>3.4600000000000001E-4</c:v>
                </c:pt>
                <c:pt idx="27">
                  <c:v>3.6999999999999999E-4</c:v>
                </c:pt>
                <c:pt idx="28">
                  <c:v>3.9500000000000001E-4</c:v>
                </c:pt>
                <c:pt idx="29">
                  <c:v>4.1100000000000002E-4</c:v>
                </c:pt>
                <c:pt idx="30">
                  <c:v>4.2499999999999998E-4</c:v>
                </c:pt>
                <c:pt idx="31">
                  <c:v>4.1399999999999998E-4</c:v>
                </c:pt>
                <c:pt idx="32">
                  <c:v>4.2999999999999999E-4</c:v>
                </c:pt>
                <c:pt idx="33">
                  <c:v>3.9399999999999998E-4</c:v>
                </c:pt>
                <c:pt idx="34">
                  <c:v>4.2000000000000002E-4</c:v>
                </c:pt>
                <c:pt idx="35">
                  <c:v>4.3199999999999998E-4</c:v>
                </c:pt>
                <c:pt idx="36">
                  <c:v>4.0000000000000002E-4</c:v>
                </c:pt>
                <c:pt idx="37">
                  <c:v>6.3999999999999997E-5</c:v>
                </c:pt>
                <c:pt idx="38">
                  <c:v>8.0800000000000002E-4</c:v>
                </c:pt>
                <c:pt idx="39">
                  <c:v>6.7999999999999999E-5</c:v>
                </c:pt>
                <c:pt idx="40">
                  <c:v>4.26E-4</c:v>
                </c:pt>
                <c:pt idx="41">
                  <c:v>4.55E-4</c:v>
                </c:pt>
                <c:pt idx="42">
                  <c:v>4.3600000000000003E-4</c:v>
                </c:pt>
                <c:pt idx="43">
                  <c:v>3.8699999999999997E-4</c:v>
                </c:pt>
                <c:pt idx="44">
                  <c:v>4.1800000000000002E-4</c:v>
                </c:pt>
                <c:pt idx="45">
                  <c:v>4.4200000000000001E-4</c:v>
                </c:pt>
                <c:pt idx="46">
                  <c:v>4.1599999999999997E-4</c:v>
                </c:pt>
                <c:pt idx="47">
                  <c:v>4.4000000000000002E-4</c:v>
                </c:pt>
                <c:pt idx="48">
                  <c:v>4.0000000000000002E-4</c:v>
                </c:pt>
                <c:pt idx="49">
                  <c:v>4.86E-4</c:v>
                </c:pt>
                <c:pt idx="50">
                  <c:v>4.3100000000000001E-4</c:v>
                </c:pt>
                <c:pt idx="51">
                  <c:v>4.5399999999999998E-4</c:v>
                </c:pt>
                <c:pt idx="52">
                  <c:v>4.4299999999999998E-4</c:v>
                </c:pt>
                <c:pt idx="53">
                  <c:v>4.1199999999999999E-4</c:v>
                </c:pt>
                <c:pt idx="54">
                  <c:v>4.0299999999999998E-4</c:v>
                </c:pt>
                <c:pt idx="55">
                  <c:v>4.17E-4</c:v>
                </c:pt>
                <c:pt idx="56">
                  <c:v>4.3399999999999998E-4</c:v>
                </c:pt>
                <c:pt idx="57">
                  <c:v>4.3600000000000003E-4</c:v>
                </c:pt>
                <c:pt idx="58">
                  <c:v>4.6200000000000001E-4</c:v>
                </c:pt>
                <c:pt idx="59">
                  <c:v>4.26E-4</c:v>
                </c:pt>
                <c:pt idx="60">
                  <c:v>4.4000000000000002E-4</c:v>
                </c:pt>
                <c:pt idx="61">
                  <c:v>4.8799999999999999E-4</c:v>
                </c:pt>
                <c:pt idx="62">
                  <c:v>4.1599999999999997E-4</c:v>
                </c:pt>
                <c:pt idx="63">
                  <c:v>4.8200000000000001E-4</c:v>
                </c:pt>
                <c:pt idx="64">
                  <c:v>4.4799999999999999E-4</c:v>
                </c:pt>
                <c:pt idx="65">
                  <c:v>5.0900000000000001E-4</c:v>
                </c:pt>
                <c:pt idx="66">
                  <c:v>4.6900000000000002E-4</c:v>
                </c:pt>
                <c:pt idx="67">
                  <c:v>4.4900000000000002E-4</c:v>
                </c:pt>
                <c:pt idx="68">
                  <c:v>3.9800000000000002E-4</c:v>
                </c:pt>
                <c:pt idx="69">
                  <c:v>5.04E-4</c:v>
                </c:pt>
                <c:pt idx="70">
                  <c:v>4.7199999999999998E-4</c:v>
                </c:pt>
                <c:pt idx="71">
                  <c:v>4.3600000000000003E-4</c:v>
                </c:pt>
                <c:pt idx="72">
                  <c:v>4.57E-4</c:v>
                </c:pt>
                <c:pt idx="73">
                  <c:v>4.4200000000000001E-4</c:v>
                </c:pt>
                <c:pt idx="74">
                  <c:v>4.3600000000000003E-4</c:v>
                </c:pt>
                <c:pt idx="75">
                  <c:v>3.6000000000000002E-4</c:v>
                </c:pt>
                <c:pt idx="76">
                  <c:v>3.8099999999999999E-4</c:v>
                </c:pt>
                <c:pt idx="77">
                  <c:v>3.6400000000000001E-4</c:v>
                </c:pt>
                <c:pt idx="78">
                  <c:v>3.8499999999999998E-4</c:v>
                </c:pt>
                <c:pt idx="79">
                  <c:v>4.1800000000000002E-4</c:v>
                </c:pt>
                <c:pt idx="80">
                  <c:v>4.6799999999999999E-4</c:v>
                </c:pt>
                <c:pt idx="81">
                  <c:v>3.79E-4</c:v>
                </c:pt>
                <c:pt idx="82">
                  <c:v>4.08E-4</c:v>
                </c:pt>
                <c:pt idx="83">
                  <c:v>4.0000000000000002E-4</c:v>
                </c:pt>
                <c:pt idx="84">
                  <c:v>4.5399999999999998E-4</c:v>
                </c:pt>
                <c:pt idx="85">
                  <c:v>5.1599999999999997E-4</c:v>
                </c:pt>
                <c:pt idx="86">
                  <c:v>4.8500000000000003E-4</c:v>
                </c:pt>
                <c:pt idx="87">
                  <c:v>4.4700000000000002E-4</c:v>
                </c:pt>
                <c:pt idx="88">
                  <c:v>4.8099999999999998E-4</c:v>
                </c:pt>
                <c:pt idx="89">
                  <c:v>6.1399999999999996E-4</c:v>
                </c:pt>
                <c:pt idx="90">
                  <c:v>5.7499999999999999E-4</c:v>
                </c:pt>
                <c:pt idx="91">
                  <c:v>9.1399999999999999E-4</c:v>
                </c:pt>
                <c:pt idx="92">
                  <c:v>1.1230000000000001E-3</c:v>
                </c:pt>
                <c:pt idx="93">
                  <c:v>8.1899999999999996E-4</c:v>
                </c:pt>
                <c:pt idx="94">
                  <c:v>1.0790000000000001E-3</c:v>
                </c:pt>
                <c:pt idx="95">
                  <c:v>8.8199999999999997E-4</c:v>
                </c:pt>
                <c:pt idx="96">
                  <c:v>1.392E-3</c:v>
                </c:pt>
                <c:pt idx="97">
                  <c:v>1.289E-3</c:v>
                </c:pt>
                <c:pt idx="98">
                  <c:v>1.0809999999999999E-3</c:v>
                </c:pt>
                <c:pt idx="99">
                  <c:v>1.8489999999999999E-3</c:v>
                </c:pt>
                <c:pt idx="100">
                  <c:v>2.1740000000000002E-3</c:v>
                </c:pt>
                <c:pt idx="101">
                  <c:v>2.075E-3</c:v>
                </c:pt>
                <c:pt idx="102">
                  <c:v>2.379E-3</c:v>
                </c:pt>
                <c:pt idx="103">
                  <c:v>1.372E-3</c:v>
                </c:pt>
                <c:pt idx="104">
                  <c:v>3.4099999999999998E-3</c:v>
                </c:pt>
                <c:pt idx="105">
                  <c:v>3.8110000000000002E-3</c:v>
                </c:pt>
                <c:pt idx="106">
                  <c:v>3.8349999999999999E-3</c:v>
                </c:pt>
                <c:pt idx="107">
                  <c:v>3.13E-3</c:v>
                </c:pt>
                <c:pt idx="108">
                  <c:v>3.6359999999999999E-3</c:v>
                </c:pt>
                <c:pt idx="109">
                  <c:v>3.6229999999999999E-3</c:v>
                </c:pt>
                <c:pt idx="110">
                  <c:v>3.5239999999999998E-3</c:v>
                </c:pt>
                <c:pt idx="111">
                  <c:v>4.3550000000000004E-3</c:v>
                </c:pt>
                <c:pt idx="112">
                  <c:v>4.1999999999999997E-3</c:v>
                </c:pt>
                <c:pt idx="113">
                  <c:v>3.8909999999999999E-3</c:v>
                </c:pt>
                <c:pt idx="114">
                  <c:v>3.7000000000000002E-3</c:v>
                </c:pt>
                <c:pt idx="115">
                  <c:v>3.49E-3</c:v>
                </c:pt>
                <c:pt idx="116">
                  <c:v>3.4889999999999999E-3</c:v>
                </c:pt>
                <c:pt idx="117">
                  <c:v>2.8419999999999999E-3</c:v>
                </c:pt>
                <c:pt idx="118">
                  <c:v>3.0040000000000002E-3</c:v>
                </c:pt>
                <c:pt idx="119">
                  <c:v>2.7460000000000002E-3</c:v>
                </c:pt>
                <c:pt idx="120">
                  <c:v>3.2590000000000002E-3</c:v>
                </c:pt>
                <c:pt idx="121">
                  <c:v>3.5829999999999998E-3</c:v>
                </c:pt>
                <c:pt idx="122">
                  <c:v>3.5820000000000001E-3</c:v>
                </c:pt>
                <c:pt idx="123">
                  <c:v>3.9319999999999997E-3</c:v>
                </c:pt>
                <c:pt idx="124">
                  <c:v>4.1929999999999997E-3</c:v>
                </c:pt>
                <c:pt idx="125">
                  <c:v>6.1279999999999998E-3</c:v>
                </c:pt>
                <c:pt idx="126">
                  <c:v>5.9740000000000001E-3</c:v>
                </c:pt>
                <c:pt idx="127">
                  <c:v>6.2690000000000003E-3</c:v>
                </c:pt>
                <c:pt idx="128">
                  <c:v>6.2579999999999997E-3</c:v>
                </c:pt>
                <c:pt idx="129">
                  <c:v>7.0080000000000003E-3</c:v>
                </c:pt>
                <c:pt idx="130">
                  <c:v>7.574E-3</c:v>
                </c:pt>
                <c:pt idx="131">
                  <c:v>7.6090000000000003E-3</c:v>
                </c:pt>
                <c:pt idx="132">
                  <c:v>7.2769999999999996E-3</c:v>
                </c:pt>
                <c:pt idx="133">
                  <c:v>7.1170000000000001E-3</c:v>
                </c:pt>
                <c:pt idx="134">
                  <c:v>7.9319999999999998E-3</c:v>
                </c:pt>
                <c:pt idx="135">
                  <c:v>9.3220000000000004E-3</c:v>
                </c:pt>
                <c:pt idx="136">
                  <c:v>1.0801E-2</c:v>
                </c:pt>
                <c:pt idx="137">
                  <c:v>1.0996000000000001E-2</c:v>
                </c:pt>
                <c:pt idx="138">
                  <c:v>1.1103999999999999E-2</c:v>
                </c:pt>
                <c:pt idx="139">
                  <c:v>7.1760000000000001E-3</c:v>
                </c:pt>
                <c:pt idx="140">
                  <c:v>9.9489999999999995E-3</c:v>
                </c:pt>
                <c:pt idx="141">
                  <c:v>1.0407E-2</c:v>
                </c:pt>
                <c:pt idx="142">
                  <c:v>9.4739999999999998E-3</c:v>
                </c:pt>
                <c:pt idx="143">
                  <c:v>9.3390000000000001E-3</c:v>
                </c:pt>
                <c:pt idx="144">
                  <c:v>1.1257E-2</c:v>
                </c:pt>
                <c:pt idx="145">
                  <c:v>1.2659999999999999E-2</c:v>
                </c:pt>
                <c:pt idx="146">
                  <c:v>9.8510000000000004E-3</c:v>
                </c:pt>
                <c:pt idx="147">
                  <c:v>1.4052E-2</c:v>
                </c:pt>
                <c:pt idx="148">
                  <c:v>1.6303999999999999E-2</c:v>
                </c:pt>
                <c:pt idx="149">
                  <c:v>1.7964999999999998E-2</c:v>
                </c:pt>
                <c:pt idx="150">
                  <c:v>2.2246999999999999E-2</c:v>
                </c:pt>
                <c:pt idx="151">
                  <c:v>2.1580999999999999E-2</c:v>
                </c:pt>
                <c:pt idx="152">
                  <c:v>2.3467999999999999E-2</c:v>
                </c:pt>
                <c:pt idx="153">
                  <c:v>2.4242E-2</c:v>
                </c:pt>
                <c:pt idx="154">
                  <c:v>1.6684000000000001E-2</c:v>
                </c:pt>
                <c:pt idx="155">
                  <c:v>2.2858E-2</c:v>
                </c:pt>
                <c:pt idx="156">
                  <c:v>2.8735E-2</c:v>
                </c:pt>
                <c:pt idx="157">
                  <c:v>2.2682000000000001E-2</c:v>
                </c:pt>
                <c:pt idx="158">
                  <c:v>3.0603999999999999E-2</c:v>
                </c:pt>
                <c:pt idx="159">
                  <c:v>3.1052E-2</c:v>
                </c:pt>
                <c:pt idx="160">
                  <c:v>3.2758000000000002E-2</c:v>
                </c:pt>
                <c:pt idx="161">
                  <c:v>3.1815999999999997E-2</c:v>
                </c:pt>
                <c:pt idx="162">
                  <c:v>2.5183000000000001E-2</c:v>
                </c:pt>
                <c:pt idx="163">
                  <c:v>2.7843E-2</c:v>
                </c:pt>
                <c:pt idx="164">
                  <c:v>3.0646E-2</c:v>
                </c:pt>
                <c:pt idx="165">
                  <c:v>3.1140999999999999E-2</c:v>
                </c:pt>
                <c:pt idx="166">
                  <c:v>3.1635999999999997E-2</c:v>
                </c:pt>
                <c:pt idx="167">
                  <c:v>3.2131E-2</c:v>
                </c:pt>
                <c:pt idx="168">
                  <c:v>3.2626000000000002E-2</c:v>
                </c:pt>
                <c:pt idx="169">
                  <c:v>3.3120999999999998E-2</c:v>
                </c:pt>
                <c:pt idx="170">
                  <c:v>3.3616E-2</c:v>
                </c:pt>
                <c:pt idx="171">
                  <c:v>3.4111000000000002E-2</c:v>
                </c:pt>
                <c:pt idx="172">
                  <c:v>3.4605999999999998E-2</c:v>
                </c:pt>
                <c:pt idx="173">
                  <c:v>3.5102000000000001E-2</c:v>
                </c:pt>
                <c:pt idx="174">
                  <c:v>3.5596999999999997E-2</c:v>
                </c:pt>
                <c:pt idx="175">
                  <c:v>3.4589999999999998E-3</c:v>
                </c:pt>
              </c:numCache>
            </c:numRef>
          </c:val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Marcellus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data!$F$2:$F$177</c:f>
              <c:numCache>
                <c:formatCode>General</c:formatCode>
                <c:ptCount val="176"/>
                <c:pt idx="0">
                  <c:v>9.9999999999999995E-7</c:v>
                </c:pt>
                <c:pt idx="1">
                  <c:v>9.9999999999999995E-7</c:v>
                </c:pt>
                <c:pt idx="2">
                  <c:v>3.0000000000000001E-6</c:v>
                </c:pt>
                <c:pt idx="3">
                  <c:v>9.9999999999999995E-7</c:v>
                </c:pt>
                <c:pt idx="4">
                  <c:v>9.9999999999999995E-7</c:v>
                </c:pt>
                <c:pt idx="5">
                  <c:v>9.9999999999999995E-7</c:v>
                </c:pt>
                <c:pt idx="6">
                  <c:v>9.9999999999999995E-7</c:v>
                </c:pt>
                <c:pt idx="7">
                  <c:v>9.9999999999999995E-7</c:v>
                </c:pt>
                <c:pt idx="8">
                  <c:v>9.9999999999999995E-7</c:v>
                </c:pt>
                <c:pt idx="9">
                  <c:v>9.9999999999999995E-7</c:v>
                </c:pt>
                <c:pt idx="10">
                  <c:v>9.9999999999999995E-7</c:v>
                </c:pt>
                <c:pt idx="11">
                  <c:v>9.9999999999999995E-7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1.9999999999999999E-6</c:v>
                </c:pt>
                <c:pt idx="17">
                  <c:v>3.0000000000000001E-6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9.9999999999999995E-7</c:v>
                </c:pt>
                <c:pt idx="35">
                  <c:v>0</c:v>
                </c:pt>
                <c:pt idx="36">
                  <c:v>1.9999999999999999E-6</c:v>
                </c:pt>
                <c:pt idx="37">
                  <c:v>1.9999999999999999E-6</c:v>
                </c:pt>
                <c:pt idx="38">
                  <c:v>1.9999999999999999E-6</c:v>
                </c:pt>
                <c:pt idx="39">
                  <c:v>1.9999999999999999E-6</c:v>
                </c:pt>
                <c:pt idx="40">
                  <c:v>1.9999999999999999E-6</c:v>
                </c:pt>
                <c:pt idx="41">
                  <c:v>1.9999999999999999E-6</c:v>
                </c:pt>
                <c:pt idx="42">
                  <c:v>1.9999999999999999E-6</c:v>
                </c:pt>
                <c:pt idx="43">
                  <c:v>5.0000000000000004E-6</c:v>
                </c:pt>
                <c:pt idx="44">
                  <c:v>1.9999999999999999E-6</c:v>
                </c:pt>
                <c:pt idx="45">
                  <c:v>1.9999999999999999E-6</c:v>
                </c:pt>
                <c:pt idx="46">
                  <c:v>1.9999999999999999E-6</c:v>
                </c:pt>
                <c:pt idx="47">
                  <c:v>1.9999999999999999E-6</c:v>
                </c:pt>
                <c:pt idx="48">
                  <c:v>9.9999999999999995E-7</c:v>
                </c:pt>
                <c:pt idx="49">
                  <c:v>1.0000000000000001E-5</c:v>
                </c:pt>
                <c:pt idx="50">
                  <c:v>1.9999999999999999E-6</c:v>
                </c:pt>
                <c:pt idx="51">
                  <c:v>9.9999999999999995E-7</c:v>
                </c:pt>
                <c:pt idx="52">
                  <c:v>9.9999999999999995E-7</c:v>
                </c:pt>
                <c:pt idx="53">
                  <c:v>1.9999999999999999E-6</c:v>
                </c:pt>
                <c:pt idx="54">
                  <c:v>9.9999999999999995E-7</c:v>
                </c:pt>
                <c:pt idx="55">
                  <c:v>9.9999999999999995E-7</c:v>
                </c:pt>
                <c:pt idx="56">
                  <c:v>9.9999999999999995E-7</c:v>
                </c:pt>
                <c:pt idx="57">
                  <c:v>9.9999999999999995E-7</c:v>
                </c:pt>
                <c:pt idx="58">
                  <c:v>9.9999999999999995E-7</c:v>
                </c:pt>
                <c:pt idx="59">
                  <c:v>3.0000000000000001E-6</c:v>
                </c:pt>
                <c:pt idx="60">
                  <c:v>1.4E-5</c:v>
                </c:pt>
                <c:pt idx="61">
                  <c:v>0</c:v>
                </c:pt>
                <c:pt idx="62">
                  <c:v>5.0000000000000004E-6</c:v>
                </c:pt>
                <c:pt idx="63">
                  <c:v>3.9999999999999998E-6</c:v>
                </c:pt>
                <c:pt idx="64">
                  <c:v>0</c:v>
                </c:pt>
                <c:pt idx="65">
                  <c:v>6.0000000000000002E-6</c:v>
                </c:pt>
                <c:pt idx="66">
                  <c:v>5.0000000000000004E-6</c:v>
                </c:pt>
                <c:pt idx="67">
                  <c:v>3.0000000000000001E-6</c:v>
                </c:pt>
                <c:pt idx="68">
                  <c:v>1.9999999999999999E-6</c:v>
                </c:pt>
                <c:pt idx="69">
                  <c:v>1.2E-5</c:v>
                </c:pt>
                <c:pt idx="70">
                  <c:v>9.0000000000000002E-6</c:v>
                </c:pt>
                <c:pt idx="71">
                  <c:v>2.5999999999999998E-5</c:v>
                </c:pt>
                <c:pt idx="72">
                  <c:v>1.9000000000000001E-5</c:v>
                </c:pt>
                <c:pt idx="73">
                  <c:v>2.1999999999999999E-5</c:v>
                </c:pt>
                <c:pt idx="74">
                  <c:v>1.8E-5</c:v>
                </c:pt>
                <c:pt idx="75">
                  <c:v>1.4E-5</c:v>
                </c:pt>
                <c:pt idx="76">
                  <c:v>2.8E-5</c:v>
                </c:pt>
                <c:pt idx="77">
                  <c:v>2.3E-5</c:v>
                </c:pt>
                <c:pt idx="78">
                  <c:v>9.0000000000000006E-5</c:v>
                </c:pt>
                <c:pt idx="79">
                  <c:v>8.5000000000000006E-5</c:v>
                </c:pt>
                <c:pt idx="80">
                  <c:v>8.5000000000000006E-5</c:v>
                </c:pt>
                <c:pt idx="81">
                  <c:v>1.1400000000000001E-4</c:v>
                </c:pt>
                <c:pt idx="82">
                  <c:v>8.7000000000000001E-5</c:v>
                </c:pt>
                <c:pt idx="83">
                  <c:v>8.7000000000000001E-5</c:v>
                </c:pt>
                <c:pt idx="84">
                  <c:v>6.3999999999999997E-5</c:v>
                </c:pt>
                <c:pt idx="85">
                  <c:v>8.8999999999999995E-5</c:v>
                </c:pt>
                <c:pt idx="86">
                  <c:v>1.37E-4</c:v>
                </c:pt>
                <c:pt idx="87">
                  <c:v>1.55E-4</c:v>
                </c:pt>
                <c:pt idx="88">
                  <c:v>1.37E-4</c:v>
                </c:pt>
                <c:pt idx="89">
                  <c:v>1.7000000000000001E-4</c:v>
                </c:pt>
                <c:pt idx="90">
                  <c:v>1.8000000000000001E-4</c:v>
                </c:pt>
                <c:pt idx="91">
                  <c:v>1.9000000000000001E-4</c:v>
                </c:pt>
                <c:pt idx="92">
                  <c:v>1.9100000000000001E-4</c:v>
                </c:pt>
                <c:pt idx="93">
                  <c:v>2.03E-4</c:v>
                </c:pt>
                <c:pt idx="94">
                  <c:v>1.92E-4</c:v>
                </c:pt>
                <c:pt idx="95">
                  <c:v>2.2000000000000001E-4</c:v>
                </c:pt>
                <c:pt idx="96">
                  <c:v>2.2800000000000001E-4</c:v>
                </c:pt>
                <c:pt idx="97">
                  <c:v>3.0600000000000001E-4</c:v>
                </c:pt>
                <c:pt idx="98">
                  <c:v>3.0600000000000001E-4</c:v>
                </c:pt>
                <c:pt idx="99">
                  <c:v>4.17E-4</c:v>
                </c:pt>
                <c:pt idx="100">
                  <c:v>2.3900000000000001E-4</c:v>
                </c:pt>
                <c:pt idx="101">
                  <c:v>3.6299999999999999E-4</c:v>
                </c:pt>
                <c:pt idx="102">
                  <c:v>3.3799999999999998E-4</c:v>
                </c:pt>
                <c:pt idx="103">
                  <c:v>3.8900000000000002E-4</c:v>
                </c:pt>
                <c:pt idx="104">
                  <c:v>3.28E-4</c:v>
                </c:pt>
                <c:pt idx="105">
                  <c:v>4.7399999999999997E-4</c:v>
                </c:pt>
                <c:pt idx="106">
                  <c:v>4.1800000000000002E-4</c:v>
                </c:pt>
                <c:pt idx="107">
                  <c:v>4.2700000000000002E-4</c:v>
                </c:pt>
                <c:pt idx="108">
                  <c:v>4.7800000000000002E-4</c:v>
                </c:pt>
                <c:pt idx="109">
                  <c:v>5.53E-4</c:v>
                </c:pt>
                <c:pt idx="110">
                  <c:v>6.2399999999999999E-4</c:v>
                </c:pt>
                <c:pt idx="111">
                  <c:v>6.9200000000000002E-4</c:v>
                </c:pt>
                <c:pt idx="112">
                  <c:v>8.0500000000000005E-4</c:v>
                </c:pt>
                <c:pt idx="113">
                  <c:v>8.7399999999999999E-4</c:v>
                </c:pt>
                <c:pt idx="114">
                  <c:v>1.668E-3</c:v>
                </c:pt>
                <c:pt idx="115">
                  <c:v>1.8730000000000001E-3</c:v>
                </c:pt>
                <c:pt idx="116">
                  <c:v>1.918E-3</c:v>
                </c:pt>
                <c:pt idx="117">
                  <c:v>1.81E-3</c:v>
                </c:pt>
                <c:pt idx="118">
                  <c:v>1.812E-3</c:v>
                </c:pt>
                <c:pt idx="119">
                  <c:v>1.702E-3</c:v>
                </c:pt>
                <c:pt idx="120">
                  <c:v>1.8270000000000001E-3</c:v>
                </c:pt>
                <c:pt idx="121">
                  <c:v>1.9650000000000002E-3</c:v>
                </c:pt>
                <c:pt idx="122">
                  <c:v>2.1800000000000001E-3</c:v>
                </c:pt>
                <c:pt idx="123">
                  <c:v>2.2000000000000001E-3</c:v>
                </c:pt>
                <c:pt idx="124">
                  <c:v>2.7959999999999999E-3</c:v>
                </c:pt>
                <c:pt idx="125">
                  <c:v>2.9759999999999999E-3</c:v>
                </c:pt>
                <c:pt idx="126">
                  <c:v>2.2750000000000001E-3</c:v>
                </c:pt>
                <c:pt idx="127">
                  <c:v>2.1649999999999998E-3</c:v>
                </c:pt>
                <c:pt idx="128">
                  <c:v>2.6610000000000002E-3</c:v>
                </c:pt>
                <c:pt idx="129">
                  <c:v>3.0049999999999999E-3</c:v>
                </c:pt>
                <c:pt idx="130">
                  <c:v>3.0690000000000001E-3</c:v>
                </c:pt>
                <c:pt idx="131">
                  <c:v>2.892E-3</c:v>
                </c:pt>
                <c:pt idx="132">
                  <c:v>3.4689999999999999E-3</c:v>
                </c:pt>
                <c:pt idx="133">
                  <c:v>3.9680000000000002E-3</c:v>
                </c:pt>
                <c:pt idx="134">
                  <c:v>4.1830000000000001E-3</c:v>
                </c:pt>
                <c:pt idx="135">
                  <c:v>4.3200000000000001E-3</c:v>
                </c:pt>
                <c:pt idx="136">
                  <c:v>4.8149999999999998E-3</c:v>
                </c:pt>
                <c:pt idx="137">
                  <c:v>4.8910000000000004E-3</c:v>
                </c:pt>
                <c:pt idx="138">
                  <c:v>3.9119999999999997E-3</c:v>
                </c:pt>
                <c:pt idx="139">
                  <c:v>4.1200000000000004E-3</c:v>
                </c:pt>
                <c:pt idx="140">
                  <c:v>4.5760000000000002E-3</c:v>
                </c:pt>
                <c:pt idx="141">
                  <c:v>4.6020000000000002E-3</c:v>
                </c:pt>
                <c:pt idx="142">
                  <c:v>4.9950000000000003E-3</c:v>
                </c:pt>
                <c:pt idx="143">
                  <c:v>5.5269999999999998E-3</c:v>
                </c:pt>
                <c:pt idx="144">
                  <c:v>5.1440000000000001E-3</c:v>
                </c:pt>
                <c:pt idx="145">
                  <c:v>5.4270000000000004E-3</c:v>
                </c:pt>
                <c:pt idx="146">
                  <c:v>6.2240000000000004E-3</c:v>
                </c:pt>
                <c:pt idx="147">
                  <c:v>6.0470000000000003E-3</c:v>
                </c:pt>
                <c:pt idx="148">
                  <c:v>5.8209999999999998E-3</c:v>
                </c:pt>
                <c:pt idx="149">
                  <c:v>7.4960000000000001E-3</c:v>
                </c:pt>
                <c:pt idx="150">
                  <c:v>5.2209999999999999E-3</c:v>
                </c:pt>
                <c:pt idx="151">
                  <c:v>6.3470000000000002E-3</c:v>
                </c:pt>
                <c:pt idx="152">
                  <c:v>8.3169999999999997E-3</c:v>
                </c:pt>
                <c:pt idx="153">
                  <c:v>1.0262E-2</c:v>
                </c:pt>
                <c:pt idx="154">
                  <c:v>1.1681E-2</c:v>
                </c:pt>
                <c:pt idx="155">
                  <c:v>1.2971E-2</c:v>
                </c:pt>
                <c:pt idx="156">
                  <c:v>1.0909E-2</c:v>
                </c:pt>
                <c:pt idx="157">
                  <c:v>1.2822999999999999E-2</c:v>
                </c:pt>
                <c:pt idx="158">
                  <c:v>1.7686E-2</c:v>
                </c:pt>
                <c:pt idx="159">
                  <c:v>1.6854000000000001E-2</c:v>
                </c:pt>
                <c:pt idx="160">
                  <c:v>1.9838000000000001E-2</c:v>
                </c:pt>
                <c:pt idx="161">
                  <c:v>2.6345E-2</c:v>
                </c:pt>
                <c:pt idx="162">
                  <c:v>2.4093E-2</c:v>
                </c:pt>
                <c:pt idx="163">
                  <c:v>2.5912000000000001E-2</c:v>
                </c:pt>
                <c:pt idx="164">
                  <c:v>3.1637999999999999E-2</c:v>
                </c:pt>
                <c:pt idx="165">
                  <c:v>2.9357999999999999E-2</c:v>
                </c:pt>
                <c:pt idx="166">
                  <c:v>3.2049000000000001E-2</c:v>
                </c:pt>
                <c:pt idx="167">
                  <c:v>3.7551000000000001E-2</c:v>
                </c:pt>
                <c:pt idx="168">
                  <c:v>3.8677000000000003E-2</c:v>
                </c:pt>
                <c:pt idx="169">
                  <c:v>3.9802999999999998E-2</c:v>
                </c:pt>
                <c:pt idx="170">
                  <c:v>4.0933999999999998E-2</c:v>
                </c:pt>
                <c:pt idx="171">
                  <c:v>4.1928E-2</c:v>
                </c:pt>
                <c:pt idx="172">
                  <c:v>4.2775000000000001E-2</c:v>
                </c:pt>
                <c:pt idx="173">
                  <c:v>4.3645999999999997E-2</c:v>
                </c:pt>
                <c:pt idx="174">
                  <c:v>4.4629000000000002E-2</c:v>
                </c:pt>
                <c:pt idx="175">
                  <c:v>3.2539999999999999E-2</c:v>
                </c:pt>
              </c:numCache>
            </c:numRef>
          </c:val>
        </c:ser>
        <c:ser>
          <c:idx val="14"/>
          <c:order val="5"/>
          <c:tx>
            <c:strRef>
              <c:f>data!$P$1</c:f>
              <c:strCache>
                <c:ptCount val="1"/>
                <c:pt idx="0">
                  <c:v>Utica (OH, PA &amp; WV)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data!$P$2:$P$177</c:f>
              <c:numCache>
                <c:formatCode>General</c:formatCode>
                <c:ptCount val="176"/>
                <c:pt idx="0">
                  <c:v>2.4000000000000001E-5</c:v>
                </c:pt>
                <c:pt idx="1">
                  <c:v>2.4000000000000001E-5</c:v>
                </c:pt>
                <c:pt idx="2">
                  <c:v>2.4000000000000001E-5</c:v>
                </c:pt>
                <c:pt idx="3">
                  <c:v>2.4000000000000001E-5</c:v>
                </c:pt>
                <c:pt idx="4">
                  <c:v>2.4000000000000001E-5</c:v>
                </c:pt>
                <c:pt idx="5">
                  <c:v>2.4000000000000001E-5</c:v>
                </c:pt>
                <c:pt idx="6">
                  <c:v>2.4000000000000001E-5</c:v>
                </c:pt>
                <c:pt idx="7">
                  <c:v>2.4000000000000001E-5</c:v>
                </c:pt>
                <c:pt idx="8">
                  <c:v>2.4000000000000001E-5</c:v>
                </c:pt>
                <c:pt idx="9">
                  <c:v>2.4000000000000001E-5</c:v>
                </c:pt>
                <c:pt idx="10">
                  <c:v>2.4000000000000001E-5</c:v>
                </c:pt>
                <c:pt idx="11">
                  <c:v>2.4000000000000001E-5</c:v>
                </c:pt>
                <c:pt idx="12">
                  <c:v>3.9999999999999998E-6</c:v>
                </c:pt>
                <c:pt idx="13">
                  <c:v>3.9999999999999998E-6</c:v>
                </c:pt>
                <c:pt idx="14">
                  <c:v>3.9999999999999998E-6</c:v>
                </c:pt>
                <c:pt idx="15">
                  <c:v>3.9999999999999998E-6</c:v>
                </c:pt>
                <c:pt idx="16">
                  <c:v>3.9999999999999998E-6</c:v>
                </c:pt>
                <c:pt idx="17">
                  <c:v>3.9999999999999998E-6</c:v>
                </c:pt>
                <c:pt idx="18">
                  <c:v>3.9999999999999998E-6</c:v>
                </c:pt>
                <c:pt idx="19">
                  <c:v>3.9999999999999998E-6</c:v>
                </c:pt>
                <c:pt idx="20">
                  <c:v>3.9999999999999998E-6</c:v>
                </c:pt>
                <c:pt idx="21">
                  <c:v>3.9999999999999998E-6</c:v>
                </c:pt>
                <c:pt idx="22">
                  <c:v>3.9999999999999998E-6</c:v>
                </c:pt>
                <c:pt idx="23">
                  <c:v>3.9999999999999998E-6</c:v>
                </c:pt>
                <c:pt idx="24">
                  <c:v>3.0000000000000001E-6</c:v>
                </c:pt>
                <c:pt idx="25">
                  <c:v>3.0000000000000001E-6</c:v>
                </c:pt>
                <c:pt idx="26">
                  <c:v>3.0000000000000001E-6</c:v>
                </c:pt>
                <c:pt idx="27">
                  <c:v>3.0000000000000001E-6</c:v>
                </c:pt>
                <c:pt idx="28">
                  <c:v>3.0000000000000001E-6</c:v>
                </c:pt>
                <c:pt idx="29">
                  <c:v>3.0000000000000001E-6</c:v>
                </c:pt>
                <c:pt idx="30">
                  <c:v>3.0000000000000001E-6</c:v>
                </c:pt>
                <c:pt idx="31">
                  <c:v>3.0000000000000001E-6</c:v>
                </c:pt>
                <c:pt idx="32">
                  <c:v>3.0000000000000001E-6</c:v>
                </c:pt>
                <c:pt idx="33">
                  <c:v>3.0000000000000001E-6</c:v>
                </c:pt>
                <c:pt idx="34">
                  <c:v>3.0000000000000001E-6</c:v>
                </c:pt>
                <c:pt idx="35">
                  <c:v>3.0000000000000001E-6</c:v>
                </c:pt>
                <c:pt idx="36">
                  <c:v>5.0000000000000004E-6</c:v>
                </c:pt>
                <c:pt idx="37">
                  <c:v>5.0000000000000004E-6</c:v>
                </c:pt>
                <c:pt idx="38">
                  <c:v>5.0000000000000004E-6</c:v>
                </c:pt>
                <c:pt idx="39">
                  <c:v>5.0000000000000004E-6</c:v>
                </c:pt>
                <c:pt idx="40">
                  <c:v>5.0000000000000004E-6</c:v>
                </c:pt>
                <c:pt idx="41">
                  <c:v>5.0000000000000004E-6</c:v>
                </c:pt>
                <c:pt idx="42">
                  <c:v>5.0000000000000004E-6</c:v>
                </c:pt>
                <c:pt idx="43">
                  <c:v>5.0000000000000004E-6</c:v>
                </c:pt>
                <c:pt idx="44">
                  <c:v>5.0000000000000004E-6</c:v>
                </c:pt>
                <c:pt idx="45">
                  <c:v>5.0000000000000004E-6</c:v>
                </c:pt>
                <c:pt idx="46">
                  <c:v>5.0000000000000004E-6</c:v>
                </c:pt>
                <c:pt idx="47">
                  <c:v>5.0000000000000004E-6</c:v>
                </c:pt>
                <c:pt idx="48">
                  <c:v>5.0000000000000004E-6</c:v>
                </c:pt>
                <c:pt idx="49">
                  <c:v>5.0000000000000004E-6</c:v>
                </c:pt>
                <c:pt idx="50">
                  <c:v>5.0000000000000004E-6</c:v>
                </c:pt>
                <c:pt idx="51">
                  <c:v>5.0000000000000004E-6</c:v>
                </c:pt>
                <c:pt idx="52">
                  <c:v>5.0000000000000004E-6</c:v>
                </c:pt>
                <c:pt idx="53">
                  <c:v>5.0000000000000004E-6</c:v>
                </c:pt>
                <c:pt idx="54">
                  <c:v>3.9999999999999998E-6</c:v>
                </c:pt>
                <c:pt idx="55">
                  <c:v>3.9999999999999998E-6</c:v>
                </c:pt>
                <c:pt idx="56">
                  <c:v>3.9999999999999998E-6</c:v>
                </c:pt>
                <c:pt idx="57">
                  <c:v>3.9999999999999998E-6</c:v>
                </c:pt>
                <c:pt idx="58">
                  <c:v>6.0000000000000002E-6</c:v>
                </c:pt>
                <c:pt idx="59">
                  <c:v>6.9999999999999999E-6</c:v>
                </c:pt>
                <c:pt idx="60">
                  <c:v>9.0000000000000002E-6</c:v>
                </c:pt>
                <c:pt idx="61">
                  <c:v>9.0000000000000002E-6</c:v>
                </c:pt>
                <c:pt idx="62">
                  <c:v>9.0000000000000002E-6</c:v>
                </c:pt>
                <c:pt idx="63">
                  <c:v>9.0000000000000002E-6</c:v>
                </c:pt>
                <c:pt idx="64">
                  <c:v>9.0000000000000002E-6</c:v>
                </c:pt>
                <c:pt idx="65">
                  <c:v>9.0000000000000002E-6</c:v>
                </c:pt>
                <c:pt idx="66">
                  <c:v>9.0000000000000002E-6</c:v>
                </c:pt>
                <c:pt idx="67">
                  <c:v>9.0000000000000002E-6</c:v>
                </c:pt>
                <c:pt idx="68">
                  <c:v>9.0000000000000002E-6</c:v>
                </c:pt>
                <c:pt idx="69">
                  <c:v>9.0000000000000002E-6</c:v>
                </c:pt>
                <c:pt idx="70">
                  <c:v>9.0000000000000002E-6</c:v>
                </c:pt>
                <c:pt idx="71">
                  <c:v>9.0000000000000002E-6</c:v>
                </c:pt>
                <c:pt idx="72">
                  <c:v>3.9999999999999998E-6</c:v>
                </c:pt>
                <c:pt idx="73">
                  <c:v>3.9999999999999998E-6</c:v>
                </c:pt>
                <c:pt idx="74">
                  <c:v>3.9999999999999998E-6</c:v>
                </c:pt>
                <c:pt idx="75">
                  <c:v>3.9999999999999998E-6</c:v>
                </c:pt>
                <c:pt idx="76">
                  <c:v>3.9999999999999998E-6</c:v>
                </c:pt>
                <c:pt idx="77">
                  <c:v>3.9999999999999998E-6</c:v>
                </c:pt>
                <c:pt idx="78">
                  <c:v>3.9999999999999998E-6</c:v>
                </c:pt>
                <c:pt idx="79">
                  <c:v>3.9999999999999998E-6</c:v>
                </c:pt>
                <c:pt idx="80">
                  <c:v>3.9999999999999998E-6</c:v>
                </c:pt>
                <c:pt idx="81">
                  <c:v>3.9999999999999998E-6</c:v>
                </c:pt>
                <c:pt idx="82">
                  <c:v>3.9999999999999998E-6</c:v>
                </c:pt>
                <c:pt idx="83">
                  <c:v>3.9999999999999998E-6</c:v>
                </c:pt>
                <c:pt idx="84">
                  <c:v>1.9999999999999999E-6</c:v>
                </c:pt>
                <c:pt idx="85">
                  <c:v>1.9999999999999999E-6</c:v>
                </c:pt>
                <c:pt idx="86">
                  <c:v>1.9999999999999999E-6</c:v>
                </c:pt>
                <c:pt idx="87">
                  <c:v>1.9999999999999999E-6</c:v>
                </c:pt>
                <c:pt idx="88">
                  <c:v>1.9999999999999999E-6</c:v>
                </c:pt>
                <c:pt idx="89">
                  <c:v>1.9999999999999999E-6</c:v>
                </c:pt>
                <c:pt idx="90">
                  <c:v>1.9999999999999999E-6</c:v>
                </c:pt>
                <c:pt idx="91">
                  <c:v>1.9999999999999999E-6</c:v>
                </c:pt>
                <c:pt idx="92">
                  <c:v>1.9999999999999999E-6</c:v>
                </c:pt>
                <c:pt idx="93">
                  <c:v>1.9999999999999999E-6</c:v>
                </c:pt>
                <c:pt idx="94">
                  <c:v>1.9999999999999999E-6</c:v>
                </c:pt>
                <c:pt idx="95">
                  <c:v>1.9999999999999999E-6</c:v>
                </c:pt>
                <c:pt idx="96">
                  <c:v>3.0000000000000001E-6</c:v>
                </c:pt>
                <c:pt idx="97">
                  <c:v>3.0000000000000001E-6</c:v>
                </c:pt>
                <c:pt idx="98">
                  <c:v>3.0000000000000001E-6</c:v>
                </c:pt>
                <c:pt idx="99">
                  <c:v>3.0000000000000001E-6</c:v>
                </c:pt>
                <c:pt idx="100">
                  <c:v>3.0000000000000001E-6</c:v>
                </c:pt>
                <c:pt idx="101">
                  <c:v>3.0000000000000001E-6</c:v>
                </c:pt>
                <c:pt idx="102">
                  <c:v>3.0000000000000001E-6</c:v>
                </c:pt>
                <c:pt idx="103">
                  <c:v>3.0000000000000001E-6</c:v>
                </c:pt>
                <c:pt idx="104">
                  <c:v>3.0000000000000001E-6</c:v>
                </c:pt>
                <c:pt idx="105">
                  <c:v>3.0000000000000001E-6</c:v>
                </c:pt>
                <c:pt idx="106">
                  <c:v>3.0000000000000001E-6</c:v>
                </c:pt>
                <c:pt idx="107">
                  <c:v>3.0000000000000001E-6</c:v>
                </c:pt>
                <c:pt idx="108">
                  <c:v>3.0000000000000001E-6</c:v>
                </c:pt>
                <c:pt idx="109">
                  <c:v>3.0000000000000001E-6</c:v>
                </c:pt>
                <c:pt idx="110">
                  <c:v>3.0000000000000001E-6</c:v>
                </c:pt>
                <c:pt idx="111">
                  <c:v>3.0000000000000001E-6</c:v>
                </c:pt>
                <c:pt idx="112">
                  <c:v>3.0000000000000001E-6</c:v>
                </c:pt>
                <c:pt idx="113">
                  <c:v>3.0000000000000001E-6</c:v>
                </c:pt>
                <c:pt idx="114">
                  <c:v>3.0000000000000001E-6</c:v>
                </c:pt>
                <c:pt idx="115">
                  <c:v>3.0000000000000001E-6</c:v>
                </c:pt>
                <c:pt idx="116">
                  <c:v>3.0000000000000001E-6</c:v>
                </c:pt>
                <c:pt idx="117">
                  <c:v>3.0000000000000001E-6</c:v>
                </c:pt>
                <c:pt idx="118">
                  <c:v>3.0000000000000001E-6</c:v>
                </c:pt>
                <c:pt idx="119">
                  <c:v>3.0000000000000001E-6</c:v>
                </c:pt>
                <c:pt idx="120">
                  <c:v>3.9999999999999998E-6</c:v>
                </c:pt>
                <c:pt idx="121">
                  <c:v>3.9999999999999998E-6</c:v>
                </c:pt>
                <c:pt idx="122">
                  <c:v>5.0000000000000004E-6</c:v>
                </c:pt>
                <c:pt idx="123">
                  <c:v>5.0000000000000004E-6</c:v>
                </c:pt>
                <c:pt idx="124">
                  <c:v>5.0000000000000004E-6</c:v>
                </c:pt>
                <c:pt idx="125">
                  <c:v>5.0000000000000004E-6</c:v>
                </c:pt>
                <c:pt idx="126">
                  <c:v>3.9999999999999998E-6</c:v>
                </c:pt>
                <c:pt idx="127">
                  <c:v>3.9999999999999998E-6</c:v>
                </c:pt>
                <c:pt idx="128">
                  <c:v>3.9999999999999998E-6</c:v>
                </c:pt>
                <c:pt idx="129">
                  <c:v>3.9999999999999998E-6</c:v>
                </c:pt>
                <c:pt idx="130">
                  <c:v>3.9999999999999998E-6</c:v>
                </c:pt>
                <c:pt idx="131">
                  <c:v>3.9999999999999998E-6</c:v>
                </c:pt>
                <c:pt idx="132">
                  <c:v>3.0000000000000001E-6</c:v>
                </c:pt>
                <c:pt idx="133">
                  <c:v>3.0000000000000001E-6</c:v>
                </c:pt>
                <c:pt idx="134">
                  <c:v>3.0000000000000001E-6</c:v>
                </c:pt>
                <c:pt idx="135">
                  <c:v>3.0000000000000001E-6</c:v>
                </c:pt>
                <c:pt idx="136">
                  <c:v>3.0000000000000001E-6</c:v>
                </c:pt>
                <c:pt idx="137">
                  <c:v>6.6000000000000005E-5</c:v>
                </c:pt>
                <c:pt idx="138">
                  <c:v>1.37E-4</c:v>
                </c:pt>
                <c:pt idx="139">
                  <c:v>1.9900000000000001E-4</c:v>
                </c:pt>
                <c:pt idx="140">
                  <c:v>2.4899999999999998E-4</c:v>
                </c:pt>
                <c:pt idx="141">
                  <c:v>2.72E-4</c:v>
                </c:pt>
                <c:pt idx="142">
                  <c:v>2.72E-4</c:v>
                </c:pt>
                <c:pt idx="143">
                  <c:v>3.39E-4</c:v>
                </c:pt>
                <c:pt idx="144">
                  <c:v>2.92E-4</c:v>
                </c:pt>
                <c:pt idx="145">
                  <c:v>4.2999999999999999E-4</c:v>
                </c:pt>
                <c:pt idx="146">
                  <c:v>5.5599999999999996E-4</c:v>
                </c:pt>
                <c:pt idx="147">
                  <c:v>6.6600000000000003E-4</c:v>
                </c:pt>
                <c:pt idx="148">
                  <c:v>7.3300000000000004E-4</c:v>
                </c:pt>
                <c:pt idx="149">
                  <c:v>9.6299999999999999E-4</c:v>
                </c:pt>
                <c:pt idx="150">
                  <c:v>1.371E-3</c:v>
                </c:pt>
                <c:pt idx="151">
                  <c:v>1.8450000000000001E-3</c:v>
                </c:pt>
                <c:pt idx="152">
                  <c:v>2.5820000000000001E-3</c:v>
                </c:pt>
                <c:pt idx="153">
                  <c:v>2.728E-3</c:v>
                </c:pt>
                <c:pt idx="154">
                  <c:v>3.4550000000000002E-3</c:v>
                </c:pt>
                <c:pt idx="155">
                  <c:v>4.3499999999999997E-3</c:v>
                </c:pt>
                <c:pt idx="156">
                  <c:v>2.722E-3</c:v>
                </c:pt>
                <c:pt idx="157">
                  <c:v>3.4139999999999999E-3</c:v>
                </c:pt>
                <c:pt idx="158">
                  <c:v>4.2550000000000001E-3</c:v>
                </c:pt>
                <c:pt idx="159">
                  <c:v>4.9630000000000004E-3</c:v>
                </c:pt>
                <c:pt idx="160">
                  <c:v>5.2610000000000001E-3</c:v>
                </c:pt>
                <c:pt idx="161">
                  <c:v>8.26E-3</c:v>
                </c:pt>
                <c:pt idx="162">
                  <c:v>1.1825E-2</c:v>
                </c:pt>
                <c:pt idx="163">
                  <c:v>1.4489E-2</c:v>
                </c:pt>
                <c:pt idx="164">
                  <c:v>1.6603E-2</c:v>
                </c:pt>
                <c:pt idx="165">
                  <c:v>1.8631000000000002E-2</c:v>
                </c:pt>
                <c:pt idx="166">
                  <c:v>1.9341000000000001E-2</c:v>
                </c:pt>
                <c:pt idx="167">
                  <c:v>2.0039000000000001E-2</c:v>
                </c:pt>
                <c:pt idx="168">
                  <c:v>2.0916000000000001E-2</c:v>
                </c:pt>
                <c:pt idx="169">
                  <c:v>2.1849E-2</c:v>
                </c:pt>
                <c:pt idx="170">
                  <c:v>2.3137999999999999E-2</c:v>
                </c:pt>
                <c:pt idx="171">
                  <c:v>2.3911999999999999E-2</c:v>
                </c:pt>
                <c:pt idx="172">
                  <c:v>2.5166999999999998E-2</c:v>
                </c:pt>
                <c:pt idx="173">
                  <c:v>2.6304000000000001E-2</c:v>
                </c:pt>
                <c:pt idx="174">
                  <c:v>2.7328000000000002E-2</c:v>
                </c:pt>
                <c:pt idx="175">
                  <c:v>3.1175000000000001E-2</c:v>
                </c:pt>
              </c:numCache>
            </c:numRef>
          </c:val>
        </c:ser>
        <c:ser>
          <c:idx val="5"/>
          <c:order val="6"/>
          <c:tx>
            <c:strRef>
              <c:f>data!$G$1</c:f>
              <c:strCache>
                <c:ptCount val="1"/>
                <c:pt idx="0">
                  <c:v>Haynesville</c:v>
                </c:pt>
              </c:strCache>
            </c:strRef>
          </c:tx>
          <c:spPr>
            <a:solidFill>
              <a:schemeClr val="tx2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data!$G$2:$G$177</c:f>
              <c:numCache>
                <c:formatCode>General</c:formatCode>
                <c:ptCount val="176"/>
                <c:pt idx="0">
                  <c:v>2.9220000000000001E-3</c:v>
                </c:pt>
                <c:pt idx="1">
                  <c:v>3.2750000000000001E-3</c:v>
                </c:pt>
                <c:pt idx="2">
                  <c:v>2.9099999999999998E-3</c:v>
                </c:pt>
                <c:pt idx="3">
                  <c:v>2.9350000000000001E-3</c:v>
                </c:pt>
                <c:pt idx="4">
                  <c:v>2.8050000000000002E-3</c:v>
                </c:pt>
                <c:pt idx="5">
                  <c:v>2.7959999999999999E-3</c:v>
                </c:pt>
                <c:pt idx="6">
                  <c:v>2.6459999999999999E-3</c:v>
                </c:pt>
                <c:pt idx="7">
                  <c:v>2.6770000000000001E-3</c:v>
                </c:pt>
                <c:pt idx="8">
                  <c:v>2.709E-3</c:v>
                </c:pt>
                <c:pt idx="9">
                  <c:v>2.761E-3</c:v>
                </c:pt>
                <c:pt idx="10">
                  <c:v>2.8630000000000001E-3</c:v>
                </c:pt>
                <c:pt idx="11">
                  <c:v>2.7720000000000002E-3</c:v>
                </c:pt>
                <c:pt idx="12">
                  <c:v>2.8509999999999998E-3</c:v>
                </c:pt>
                <c:pt idx="13">
                  <c:v>3.052E-3</c:v>
                </c:pt>
                <c:pt idx="14">
                  <c:v>3.0119999999999999E-3</c:v>
                </c:pt>
                <c:pt idx="15">
                  <c:v>2.8839999999999998E-3</c:v>
                </c:pt>
                <c:pt idx="16">
                  <c:v>2.7899999999999999E-3</c:v>
                </c:pt>
                <c:pt idx="17">
                  <c:v>2.5630000000000002E-3</c:v>
                </c:pt>
                <c:pt idx="18">
                  <c:v>2.8249999999999998E-3</c:v>
                </c:pt>
                <c:pt idx="19">
                  <c:v>2.7659999999999998E-3</c:v>
                </c:pt>
                <c:pt idx="20">
                  <c:v>2.807E-3</c:v>
                </c:pt>
                <c:pt idx="21">
                  <c:v>2.7529999999999998E-3</c:v>
                </c:pt>
                <c:pt idx="22">
                  <c:v>2.6440000000000001E-3</c:v>
                </c:pt>
                <c:pt idx="23">
                  <c:v>2.5479999999999999E-3</c:v>
                </c:pt>
                <c:pt idx="24">
                  <c:v>2.666E-3</c:v>
                </c:pt>
                <c:pt idx="25">
                  <c:v>2.617E-3</c:v>
                </c:pt>
                <c:pt idx="26">
                  <c:v>2.5990000000000002E-3</c:v>
                </c:pt>
                <c:pt idx="27">
                  <c:v>2.4429999999999999E-3</c:v>
                </c:pt>
                <c:pt idx="28">
                  <c:v>2.2899999999999999E-3</c:v>
                </c:pt>
                <c:pt idx="29">
                  <c:v>2.281E-3</c:v>
                </c:pt>
                <c:pt idx="30">
                  <c:v>2.1570000000000001E-3</c:v>
                </c:pt>
                <c:pt idx="31">
                  <c:v>2.1199999999999999E-3</c:v>
                </c:pt>
                <c:pt idx="32">
                  <c:v>2.0669999999999998E-3</c:v>
                </c:pt>
                <c:pt idx="33">
                  <c:v>1.639E-3</c:v>
                </c:pt>
                <c:pt idx="34">
                  <c:v>2.1020000000000001E-3</c:v>
                </c:pt>
                <c:pt idx="35">
                  <c:v>2.1320000000000002E-3</c:v>
                </c:pt>
                <c:pt idx="36">
                  <c:v>2.0230000000000001E-3</c:v>
                </c:pt>
                <c:pt idx="37">
                  <c:v>2.0330000000000001E-3</c:v>
                </c:pt>
                <c:pt idx="38">
                  <c:v>2.0089999999999999E-3</c:v>
                </c:pt>
                <c:pt idx="39">
                  <c:v>1.8699999999999999E-3</c:v>
                </c:pt>
                <c:pt idx="40">
                  <c:v>1.691E-3</c:v>
                </c:pt>
                <c:pt idx="41">
                  <c:v>1.6069999999999999E-3</c:v>
                </c:pt>
                <c:pt idx="42">
                  <c:v>1.6100000000000001E-3</c:v>
                </c:pt>
                <c:pt idx="43">
                  <c:v>1.4679999999999999E-3</c:v>
                </c:pt>
                <c:pt idx="44">
                  <c:v>1.5809999999999999E-3</c:v>
                </c:pt>
                <c:pt idx="45">
                  <c:v>1.5590000000000001E-3</c:v>
                </c:pt>
                <c:pt idx="46">
                  <c:v>1.5629999999999999E-3</c:v>
                </c:pt>
                <c:pt idx="47">
                  <c:v>1.624E-3</c:v>
                </c:pt>
                <c:pt idx="48">
                  <c:v>1.635E-3</c:v>
                </c:pt>
                <c:pt idx="49">
                  <c:v>1.6639999999999999E-3</c:v>
                </c:pt>
                <c:pt idx="50">
                  <c:v>1.655E-3</c:v>
                </c:pt>
                <c:pt idx="51">
                  <c:v>1.6299999999999999E-3</c:v>
                </c:pt>
                <c:pt idx="52">
                  <c:v>1.681E-3</c:v>
                </c:pt>
                <c:pt idx="53">
                  <c:v>1.7669999999999999E-3</c:v>
                </c:pt>
                <c:pt idx="54">
                  <c:v>1.7390000000000001E-3</c:v>
                </c:pt>
                <c:pt idx="55">
                  <c:v>1.789E-3</c:v>
                </c:pt>
                <c:pt idx="56">
                  <c:v>1.823E-3</c:v>
                </c:pt>
                <c:pt idx="57">
                  <c:v>1.8420000000000001E-3</c:v>
                </c:pt>
                <c:pt idx="58">
                  <c:v>1.7880000000000001E-3</c:v>
                </c:pt>
                <c:pt idx="59">
                  <c:v>1.7570000000000001E-3</c:v>
                </c:pt>
                <c:pt idx="60">
                  <c:v>1.771E-3</c:v>
                </c:pt>
                <c:pt idx="61">
                  <c:v>1.812E-3</c:v>
                </c:pt>
                <c:pt idx="62">
                  <c:v>1.6000000000000001E-3</c:v>
                </c:pt>
                <c:pt idx="63">
                  <c:v>1.7229999999999999E-3</c:v>
                </c:pt>
                <c:pt idx="64">
                  <c:v>1.66E-3</c:v>
                </c:pt>
                <c:pt idx="65">
                  <c:v>1.524E-3</c:v>
                </c:pt>
                <c:pt idx="66">
                  <c:v>1.7179999999999999E-3</c:v>
                </c:pt>
                <c:pt idx="67">
                  <c:v>1.707E-3</c:v>
                </c:pt>
                <c:pt idx="68">
                  <c:v>1.4729999999999999E-3</c:v>
                </c:pt>
                <c:pt idx="69">
                  <c:v>1.668E-3</c:v>
                </c:pt>
                <c:pt idx="70">
                  <c:v>1.7910000000000001E-3</c:v>
                </c:pt>
                <c:pt idx="71">
                  <c:v>1.732E-3</c:v>
                </c:pt>
                <c:pt idx="72">
                  <c:v>1.6410000000000001E-3</c:v>
                </c:pt>
                <c:pt idx="73">
                  <c:v>1.5809999999999999E-3</c:v>
                </c:pt>
                <c:pt idx="74">
                  <c:v>1.6149999999999999E-3</c:v>
                </c:pt>
                <c:pt idx="75">
                  <c:v>1.6100000000000001E-3</c:v>
                </c:pt>
                <c:pt idx="76">
                  <c:v>1.8220000000000001E-3</c:v>
                </c:pt>
                <c:pt idx="77">
                  <c:v>1.851E-3</c:v>
                </c:pt>
                <c:pt idx="78">
                  <c:v>2.013E-3</c:v>
                </c:pt>
                <c:pt idx="79">
                  <c:v>1.9289999999999999E-3</c:v>
                </c:pt>
                <c:pt idx="80">
                  <c:v>1.828E-3</c:v>
                </c:pt>
                <c:pt idx="81">
                  <c:v>1.647E-3</c:v>
                </c:pt>
                <c:pt idx="82">
                  <c:v>1.9350000000000001E-3</c:v>
                </c:pt>
                <c:pt idx="83">
                  <c:v>1.8370000000000001E-3</c:v>
                </c:pt>
                <c:pt idx="84">
                  <c:v>1.7750000000000001E-3</c:v>
                </c:pt>
                <c:pt idx="85">
                  <c:v>1.7960000000000001E-3</c:v>
                </c:pt>
                <c:pt idx="86">
                  <c:v>1.694E-3</c:v>
                </c:pt>
                <c:pt idx="87">
                  <c:v>1.58E-3</c:v>
                </c:pt>
                <c:pt idx="88">
                  <c:v>1.639E-3</c:v>
                </c:pt>
                <c:pt idx="89">
                  <c:v>1.5640000000000001E-3</c:v>
                </c:pt>
                <c:pt idx="90">
                  <c:v>1.537E-3</c:v>
                </c:pt>
                <c:pt idx="91">
                  <c:v>1.5280000000000001E-3</c:v>
                </c:pt>
                <c:pt idx="92">
                  <c:v>1.5169999999999999E-3</c:v>
                </c:pt>
                <c:pt idx="93">
                  <c:v>1.508E-3</c:v>
                </c:pt>
                <c:pt idx="94">
                  <c:v>1.572E-3</c:v>
                </c:pt>
                <c:pt idx="95">
                  <c:v>2.0089999999999999E-3</c:v>
                </c:pt>
                <c:pt idx="96">
                  <c:v>2.0590000000000001E-3</c:v>
                </c:pt>
                <c:pt idx="97">
                  <c:v>2.1310000000000001E-3</c:v>
                </c:pt>
                <c:pt idx="98">
                  <c:v>2.075E-3</c:v>
                </c:pt>
                <c:pt idx="99">
                  <c:v>1.9469999999999999E-3</c:v>
                </c:pt>
                <c:pt idx="100">
                  <c:v>1.717E-3</c:v>
                </c:pt>
                <c:pt idx="101">
                  <c:v>2.3939999999999999E-3</c:v>
                </c:pt>
                <c:pt idx="102">
                  <c:v>2.3270000000000001E-3</c:v>
                </c:pt>
                <c:pt idx="103">
                  <c:v>2.068E-3</c:v>
                </c:pt>
                <c:pt idx="104">
                  <c:v>1.9350000000000001E-3</c:v>
                </c:pt>
                <c:pt idx="105">
                  <c:v>1.9369999999999999E-3</c:v>
                </c:pt>
                <c:pt idx="106">
                  <c:v>1.952E-3</c:v>
                </c:pt>
                <c:pt idx="107">
                  <c:v>2.1459999999999999E-3</c:v>
                </c:pt>
                <c:pt idx="108">
                  <c:v>2.2049999999999999E-3</c:v>
                </c:pt>
                <c:pt idx="109">
                  <c:v>2.0249999999999999E-3</c:v>
                </c:pt>
                <c:pt idx="110">
                  <c:v>1.9689999999999998E-3</c:v>
                </c:pt>
                <c:pt idx="111">
                  <c:v>1.9919999999999998E-3</c:v>
                </c:pt>
                <c:pt idx="112">
                  <c:v>1.7240000000000001E-3</c:v>
                </c:pt>
                <c:pt idx="113">
                  <c:v>1.6329999999999999E-3</c:v>
                </c:pt>
                <c:pt idx="114">
                  <c:v>1.5659999999999999E-3</c:v>
                </c:pt>
                <c:pt idx="115">
                  <c:v>1.593E-3</c:v>
                </c:pt>
                <c:pt idx="116">
                  <c:v>1.5499999999999999E-3</c:v>
                </c:pt>
                <c:pt idx="117">
                  <c:v>1.555E-3</c:v>
                </c:pt>
                <c:pt idx="118">
                  <c:v>1.591E-3</c:v>
                </c:pt>
                <c:pt idx="119">
                  <c:v>1.835E-3</c:v>
                </c:pt>
                <c:pt idx="120">
                  <c:v>1.5889999999999999E-3</c:v>
                </c:pt>
                <c:pt idx="121">
                  <c:v>1.6930000000000001E-3</c:v>
                </c:pt>
                <c:pt idx="122">
                  <c:v>1.655E-3</c:v>
                </c:pt>
                <c:pt idx="123">
                  <c:v>1.573E-3</c:v>
                </c:pt>
                <c:pt idx="124">
                  <c:v>1.4009999999999999E-3</c:v>
                </c:pt>
                <c:pt idx="125">
                  <c:v>1.2830000000000001E-3</c:v>
                </c:pt>
                <c:pt idx="126">
                  <c:v>1.258E-3</c:v>
                </c:pt>
                <c:pt idx="127">
                  <c:v>1.426E-3</c:v>
                </c:pt>
                <c:pt idx="128">
                  <c:v>1.2049999999999999E-3</c:v>
                </c:pt>
                <c:pt idx="129">
                  <c:v>1.2700000000000001E-3</c:v>
                </c:pt>
                <c:pt idx="130">
                  <c:v>1.253E-3</c:v>
                </c:pt>
                <c:pt idx="131">
                  <c:v>1.271E-3</c:v>
                </c:pt>
                <c:pt idx="132">
                  <c:v>1.32E-3</c:v>
                </c:pt>
                <c:pt idx="133">
                  <c:v>1.2130000000000001E-3</c:v>
                </c:pt>
                <c:pt idx="134">
                  <c:v>1.256E-3</c:v>
                </c:pt>
                <c:pt idx="135">
                  <c:v>1.2290000000000001E-3</c:v>
                </c:pt>
                <c:pt idx="136">
                  <c:v>1.276E-3</c:v>
                </c:pt>
                <c:pt idx="137">
                  <c:v>1.227E-3</c:v>
                </c:pt>
                <c:pt idx="138">
                  <c:v>1.1999999999999999E-3</c:v>
                </c:pt>
                <c:pt idx="139">
                  <c:v>1.199E-3</c:v>
                </c:pt>
                <c:pt idx="140">
                  <c:v>1.1479999999999999E-3</c:v>
                </c:pt>
                <c:pt idx="141">
                  <c:v>1.165E-3</c:v>
                </c:pt>
                <c:pt idx="142">
                  <c:v>1.918E-3</c:v>
                </c:pt>
                <c:pt idx="143">
                  <c:v>2.049E-3</c:v>
                </c:pt>
                <c:pt idx="144">
                  <c:v>1.9289999999999999E-3</c:v>
                </c:pt>
                <c:pt idx="145">
                  <c:v>1.719E-3</c:v>
                </c:pt>
                <c:pt idx="146">
                  <c:v>1.523E-3</c:v>
                </c:pt>
                <c:pt idx="147">
                  <c:v>1.6980000000000001E-3</c:v>
                </c:pt>
                <c:pt idx="148">
                  <c:v>1.804E-3</c:v>
                </c:pt>
                <c:pt idx="149">
                  <c:v>1.575E-3</c:v>
                </c:pt>
                <c:pt idx="150">
                  <c:v>1.5089999999999999E-3</c:v>
                </c:pt>
                <c:pt idx="151">
                  <c:v>1.5950000000000001E-3</c:v>
                </c:pt>
                <c:pt idx="152">
                  <c:v>1.6819999999999999E-3</c:v>
                </c:pt>
                <c:pt idx="153">
                  <c:v>1.779E-3</c:v>
                </c:pt>
                <c:pt idx="154">
                  <c:v>1.818E-3</c:v>
                </c:pt>
                <c:pt idx="155">
                  <c:v>1.833E-3</c:v>
                </c:pt>
                <c:pt idx="156">
                  <c:v>1.748E-3</c:v>
                </c:pt>
                <c:pt idx="157">
                  <c:v>1.609E-3</c:v>
                </c:pt>
                <c:pt idx="158">
                  <c:v>1.6540000000000001E-3</c:v>
                </c:pt>
                <c:pt idx="159">
                  <c:v>1.578E-3</c:v>
                </c:pt>
                <c:pt idx="160">
                  <c:v>1.418E-3</c:v>
                </c:pt>
                <c:pt idx="161">
                  <c:v>1.3849999999999999E-3</c:v>
                </c:pt>
                <c:pt idx="162">
                  <c:v>1.604E-3</c:v>
                </c:pt>
                <c:pt idx="163">
                  <c:v>1.4829999999999999E-3</c:v>
                </c:pt>
                <c:pt idx="164">
                  <c:v>1.2329999999999999E-3</c:v>
                </c:pt>
                <c:pt idx="165">
                  <c:v>1.6540000000000001E-3</c:v>
                </c:pt>
                <c:pt idx="166">
                  <c:v>1.712E-3</c:v>
                </c:pt>
                <c:pt idx="167">
                  <c:v>1.652E-3</c:v>
                </c:pt>
                <c:pt idx="168">
                  <c:v>1.6509999999999999E-3</c:v>
                </c:pt>
                <c:pt idx="169">
                  <c:v>1.73E-3</c:v>
                </c:pt>
                <c:pt idx="170">
                  <c:v>1.8630000000000001E-3</c:v>
                </c:pt>
                <c:pt idx="171">
                  <c:v>1.8339999999999999E-3</c:v>
                </c:pt>
                <c:pt idx="172">
                  <c:v>1.8829999999999999E-3</c:v>
                </c:pt>
                <c:pt idx="173">
                  <c:v>1.9319999999999999E-3</c:v>
                </c:pt>
                <c:pt idx="174">
                  <c:v>1.9789999999999999E-3</c:v>
                </c:pt>
                <c:pt idx="175">
                  <c:v>2.016E-3</c:v>
                </c:pt>
              </c:numCache>
            </c:numRef>
          </c:val>
        </c:ser>
        <c:ser>
          <c:idx val="6"/>
          <c:order val="7"/>
          <c:tx>
            <c:strRef>
              <c:f>data!$H$1</c:f>
              <c:strCache>
                <c:ptCount val="1"/>
                <c:pt idx="0">
                  <c:v>Niobrara-Codell (CO, WY)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data!$H$2:$H$177</c:f>
              <c:numCache>
                <c:formatCode>General</c:formatCode>
                <c:ptCount val="176"/>
                <c:pt idx="0">
                  <c:v>1.5159000000000001E-2</c:v>
                </c:pt>
                <c:pt idx="1">
                  <c:v>1.5018E-2</c:v>
                </c:pt>
                <c:pt idx="2">
                  <c:v>1.5192000000000001E-2</c:v>
                </c:pt>
                <c:pt idx="3">
                  <c:v>1.5273E-2</c:v>
                </c:pt>
                <c:pt idx="4">
                  <c:v>1.485E-2</c:v>
                </c:pt>
                <c:pt idx="5">
                  <c:v>1.4496E-2</c:v>
                </c:pt>
                <c:pt idx="6">
                  <c:v>1.4108000000000001E-2</c:v>
                </c:pt>
                <c:pt idx="7">
                  <c:v>1.4389000000000001E-2</c:v>
                </c:pt>
                <c:pt idx="8">
                  <c:v>1.4199E-2</c:v>
                </c:pt>
                <c:pt idx="9">
                  <c:v>1.5817000000000001E-2</c:v>
                </c:pt>
                <c:pt idx="10">
                  <c:v>1.5566999999999999E-2</c:v>
                </c:pt>
                <c:pt idx="11">
                  <c:v>1.5325E-2</c:v>
                </c:pt>
                <c:pt idx="12">
                  <c:v>1.6480000000000002E-2</c:v>
                </c:pt>
                <c:pt idx="13">
                  <c:v>1.5632E-2</c:v>
                </c:pt>
                <c:pt idx="14">
                  <c:v>1.6435999999999999E-2</c:v>
                </c:pt>
                <c:pt idx="15">
                  <c:v>1.6371E-2</c:v>
                </c:pt>
                <c:pt idx="16">
                  <c:v>1.6462999999999998E-2</c:v>
                </c:pt>
                <c:pt idx="17">
                  <c:v>1.583E-2</c:v>
                </c:pt>
                <c:pt idx="18">
                  <c:v>1.6490999999999999E-2</c:v>
                </c:pt>
                <c:pt idx="19">
                  <c:v>1.6611000000000001E-2</c:v>
                </c:pt>
                <c:pt idx="20">
                  <c:v>1.7169E-2</c:v>
                </c:pt>
                <c:pt idx="21">
                  <c:v>1.8360000000000001E-2</c:v>
                </c:pt>
                <c:pt idx="22">
                  <c:v>1.9054000000000001E-2</c:v>
                </c:pt>
                <c:pt idx="23">
                  <c:v>1.9146E-2</c:v>
                </c:pt>
                <c:pt idx="24">
                  <c:v>1.9064000000000001E-2</c:v>
                </c:pt>
                <c:pt idx="25">
                  <c:v>1.9175000000000001E-2</c:v>
                </c:pt>
                <c:pt idx="26">
                  <c:v>1.9193000000000002E-2</c:v>
                </c:pt>
                <c:pt idx="27">
                  <c:v>1.9522000000000001E-2</c:v>
                </c:pt>
                <c:pt idx="28">
                  <c:v>1.9677E-2</c:v>
                </c:pt>
                <c:pt idx="29">
                  <c:v>1.8582999999999999E-2</c:v>
                </c:pt>
                <c:pt idx="30">
                  <c:v>1.8017999999999999E-2</c:v>
                </c:pt>
                <c:pt idx="31">
                  <c:v>1.9321999999999999E-2</c:v>
                </c:pt>
                <c:pt idx="32">
                  <c:v>2.0018000000000001E-2</c:v>
                </c:pt>
                <c:pt idx="33">
                  <c:v>1.9719E-2</c:v>
                </c:pt>
                <c:pt idx="34">
                  <c:v>1.9997000000000001E-2</c:v>
                </c:pt>
                <c:pt idx="35">
                  <c:v>2.0722999999999998E-2</c:v>
                </c:pt>
                <c:pt idx="36">
                  <c:v>2.0514999999999999E-2</c:v>
                </c:pt>
                <c:pt idx="37">
                  <c:v>2.0830000000000001E-2</c:v>
                </c:pt>
                <c:pt idx="38">
                  <c:v>2.1177999999999999E-2</c:v>
                </c:pt>
                <c:pt idx="39">
                  <c:v>2.1529E-2</c:v>
                </c:pt>
                <c:pt idx="40">
                  <c:v>2.1628999999999999E-2</c:v>
                </c:pt>
                <c:pt idx="41">
                  <c:v>2.1895999999999999E-2</c:v>
                </c:pt>
                <c:pt idx="42">
                  <c:v>2.0643000000000002E-2</c:v>
                </c:pt>
                <c:pt idx="43">
                  <c:v>2.0847000000000001E-2</c:v>
                </c:pt>
                <c:pt idx="44">
                  <c:v>2.3047999999999999E-2</c:v>
                </c:pt>
                <c:pt idx="45">
                  <c:v>2.2876000000000001E-2</c:v>
                </c:pt>
                <c:pt idx="46">
                  <c:v>2.2948E-2</c:v>
                </c:pt>
                <c:pt idx="47">
                  <c:v>2.4346E-2</c:v>
                </c:pt>
                <c:pt idx="48">
                  <c:v>2.3640000000000001E-2</c:v>
                </c:pt>
                <c:pt idx="49">
                  <c:v>2.5114999999999998E-2</c:v>
                </c:pt>
                <c:pt idx="50">
                  <c:v>2.6527999999999999E-2</c:v>
                </c:pt>
                <c:pt idx="51">
                  <c:v>2.6974000000000001E-2</c:v>
                </c:pt>
                <c:pt idx="52">
                  <c:v>2.6046E-2</c:v>
                </c:pt>
                <c:pt idx="53">
                  <c:v>2.7015999999999998E-2</c:v>
                </c:pt>
                <c:pt idx="54">
                  <c:v>2.4899000000000001E-2</c:v>
                </c:pt>
                <c:pt idx="55">
                  <c:v>2.6037999999999999E-2</c:v>
                </c:pt>
                <c:pt idx="56">
                  <c:v>2.5527999999999999E-2</c:v>
                </c:pt>
                <c:pt idx="57">
                  <c:v>2.529E-2</c:v>
                </c:pt>
                <c:pt idx="58">
                  <c:v>2.6027000000000002E-2</c:v>
                </c:pt>
                <c:pt idx="59">
                  <c:v>2.6107000000000002E-2</c:v>
                </c:pt>
                <c:pt idx="60">
                  <c:v>2.6263000000000002E-2</c:v>
                </c:pt>
                <c:pt idx="61">
                  <c:v>2.7569E-2</c:v>
                </c:pt>
                <c:pt idx="62">
                  <c:v>2.7956999999999999E-2</c:v>
                </c:pt>
                <c:pt idx="63">
                  <c:v>2.7553000000000001E-2</c:v>
                </c:pt>
                <c:pt idx="64">
                  <c:v>2.9167999999999999E-2</c:v>
                </c:pt>
                <c:pt idx="65">
                  <c:v>2.8121E-2</c:v>
                </c:pt>
                <c:pt idx="66">
                  <c:v>2.7123999999999999E-2</c:v>
                </c:pt>
                <c:pt idx="67">
                  <c:v>2.9329000000000001E-2</c:v>
                </c:pt>
                <c:pt idx="68">
                  <c:v>2.8722000000000001E-2</c:v>
                </c:pt>
                <c:pt idx="69">
                  <c:v>2.9118999999999999E-2</c:v>
                </c:pt>
                <c:pt idx="70">
                  <c:v>2.9658E-2</c:v>
                </c:pt>
                <c:pt idx="71">
                  <c:v>2.7994999999999999E-2</c:v>
                </c:pt>
                <c:pt idx="72">
                  <c:v>3.0460999999999998E-2</c:v>
                </c:pt>
                <c:pt idx="73">
                  <c:v>3.0248000000000001E-2</c:v>
                </c:pt>
                <c:pt idx="74">
                  <c:v>3.1844999999999998E-2</c:v>
                </c:pt>
                <c:pt idx="75">
                  <c:v>3.1616999999999999E-2</c:v>
                </c:pt>
                <c:pt idx="76">
                  <c:v>3.3262E-2</c:v>
                </c:pt>
                <c:pt idx="77">
                  <c:v>3.1899999999999998E-2</c:v>
                </c:pt>
                <c:pt idx="78">
                  <c:v>3.1849000000000002E-2</c:v>
                </c:pt>
                <c:pt idx="79">
                  <c:v>3.2273000000000003E-2</c:v>
                </c:pt>
                <c:pt idx="80">
                  <c:v>3.193E-2</c:v>
                </c:pt>
                <c:pt idx="81">
                  <c:v>3.4511E-2</c:v>
                </c:pt>
                <c:pt idx="82">
                  <c:v>3.39E-2</c:v>
                </c:pt>
                <c:pt idx="83">
                  <c:v>2.9808000000000001E-2</c:v>
                </c:pt>
                <c:pt idx="84">
                  <c:v>2.7751999999999999E-2</c:v>
                </c:pt>
                <c:pt idx="85">
                  <c:v>3.0166999999999999E-2</c:v>
                </c:pt>
                <c:pt idx="86">
                  <c:v>3.5457000000000002E-2</c:v>
                </c:pt>
                <c:pt idx="87">
                  <c:v>3.7479999999999999E-2</c:v>
                </c:pt>
                <c:pt idx="88">
                  <c:v>3.7863000000000001E-2</c:v>
                </c:pt>
                <c:pt idx="89">
                  <c:v>3.5861999999999998E-2</c:v>
                </c:pt>
                <c:pt idx="90">
                  <c:v>3.6457000000000003E-2</c:v>
                </c:pt>
                <c:pt idx="91">
                  <c:v>3.8143999999999997E-2</c:v>
                </c:pt>
                <c:pt idx="92">
                  <c:v>3.6866000000000003E-2</c:v>
                </c:pt>
                <c:pt idx="93">
                  <c:v>3.8616999999999999E-2</c:v>
                </c:pt>
                <c:pt idx="94">
                  <c:v>3.9198999999999998E-2</c:v>
                </c:pt>
                <c:pt idx="95">
                  <c:v>3.6315E-2</c:v>
                </c:pt>
                <c:pt idx="96">
                  <c:v>3.644E-2</c:v>
                </c:pt>
                <c:pt idx="97">
                  <c:v>4.0314999999999997E-2</c:v>
                </c:pt>
                <c:pt idx="98">
                  <c:v>4.2403999999999997E-2</c:v>
                </c:pt>
                <c:pt idx="99">
                  <c:v>4.2562999999999997E-2</c:v>
                </c:pt>
                <c:pt idx="100">
                  <c:v>4.2493000000000003E-2</c:v>
                </c:pt>
                <c:pt idx="101">
                  <c:v>4.3735999999999997E-2</c:v>
                </c:pt>
                <c:pt idx="102">
                  <c:v>4.2882999999999998E-2</c:v>
                </c:pt>
                <c:pt idx="103">
                  <c:v>4.4977000000000003E-2</c:v>
                </c:pt>
                <c:pt idx="104">
                  <c:v>5.0101E-2</c:v>
                </c:pt>
                <c:pt idx="105">
                  <c:v>4.7188000000000001E-2</c:v>
                </c:pt>
                <c:pt idx="106">
                  <c:v>4.8958000000000002E-2</c:v>
                </c:pt>
                <c:pt idx="107">
                  <c:v>4.675E-2</c:v>
                </c:pt>
                <c:pt idx="108">
                  <c:v>4.7620999999999997E-2</c:v>
                </c:pt>
                <c:pt idx="109">
                  <c:v>4.9114999999999999E-2</c:v>
                </c:pt>
                <c:pt idx="110">
                  <c:v>4.9964000000000001E-2</c:v>
                </c:pt>
                <c:pt idx="111">
                  <c:v>4.5425E-2</c:v>
                </c:pt>
                <c:pt idx="112">
                  <c:v>4.6363000000000001E-2</c:v>
                </c:pt>
                <c:pt idx="113">
                  <c:v>4.7E-2</c:v>
                </c:pt>
                <c:pt idx="114">
                  <c:v>4.5428000000000003E-2</c:v>
                </c:pt>
                <c:pt idx="115">
                  <c:v>4.7058999999999997E-2</c:v>
                </c:pt>
                <c:pt idx="116">
                  <c:v>4.7239000000000003E-2</c:v>
                </c:pt>
                <c:pt idx="117">
                  <c:v>4.5580000000000002E-2</c:v>
                </c:pt>
                <c:pt idx="118">
                  <c:v>4.8309999999999999E-2</c:v>
                </c:pt>
                <c:pt idx="119">
                  <c:v>4.5671000000000003E-2</c:v>
                </c:pt>
                <c:pt idx="120">
                  <c:v>4.9341000000000003E-2</c:v>
                </c:pt>
                <c:pt idx="121">
                  <c:v>5.0892E-2</c:v>
                </c:pt>
                <c:pt idx="122">
                  <c:v>5.1109000000000002E-2</c:v>
                </c:pt>
                <c:pt idx="123">
                  <c:v>5.0556999999999998E-2</c:v>
                </c:pt>
                <c:pt idx="124">
                  <c:v>5.1174999999999998E-2</c:v>
                </c:pt>
                <c:pt idx="125">
                  <c:v>4.9443000000000001E-2</c:v>
                </c:pt>
                <c:pt idx="126">
                  <c:v>4.5213999999999997E-2</c:v>
                </c:pt>
                <c:pt idx="127">
                  <c:v>5.3247000000000003E-2</c:v>
                </c:pt>
                <c:pt idx="128">
                  <c:v>5.4457999999999999E-2</c:v>
                </c:pt>
                <c:pt idx="129">
                  <c:v>5.3564000000000001E-2</c:v>
                </c:pt>
                <c:pt idx="130">
                  <c:v>5.5856999999999997E-2</c:v>
                </c:pt>
                <c:pt idx="131">
                  <c:v>5.9555999999999998E-2</c:v>
                </c:pt>
                <c:pt idx="132">
                  <c:v>5.6800000000000003E-2</c:v>
                </c:pt>
                <c:pt idx="133">
                  <c:v>5.7123E-2</c:v>
                </c:pt>
                <c:pt idx="134">
                  <c:v>6.3094999999999998E-2</c:v>
                </c:pt>
                <c:pt idx="135">
                  <c:v>6.4729999999999996E-2</c:v>
                </c:pt>
                <c:pt idx="136">
                  <c:v>6.3486000000000001E-2</c:v>
                </c:pt>
                <c:pt idx="137">
                  <c:v>6.5559999999999993E-2</c:v>
                </c:pt>
                <c:pt idx="138">
                  <c:v>6.5591999999999998E-2</c:v>
                </c:pt>
                <c:pt idx="139">
                  <c:v>6.8129999999999996E-2</c:v>
                </c:pt>
                <c:pt idx="140">
                  <c:v>6.7651000000000003E-2</c:v>
                </c:pt>
                <c:pt idx="141">
                  <c:v>6.8763000000000005E-2</c:v>
                </c:pt>
                <c:pt idx="142">
                  <c:v>7.7063999999999994E-2</c:v>
                </c:pt>
                <c:pt idx="143">
                  <c:v>7.5322E-2</c:v>
                </c:pt>
                <c:pt idx="144">
                  <c:v>7.6395000000000005E-2</c:v>
                </c:pt>
                <c:pt idx="145">
                  <c:v>7.8723000000000001E-2</c:v>
                </c:pt>
                <c:pt idx="146">
                  <c:v>8.1307000000000004E-2</c:v>
                </c:pt>
                <c:pt idx="147">
                  <c:v>7.8243999999999994E-2</c:v>
                </c:pt>
                <c:pt idx="148">
                  <c:v>9.0503E-2</c:v>
                </c:pt>
                <c:pt idx="149">
                  <c:v>8.3802000000000001E-2</c:v>
                </c:pt>
                <c:pt idx="150">
                  <c:v>8.3645999999999998E-2</c:v>
                </c:pt>
                <c:pt idx="151">
                  <c:v>7.7593999999999996E-2</c:v>
                </c:pt>
                <c:pt idx="152">
                  <c:v>8.3801E-2</c:v>
                </c:pt>
                <c:pt idx="153">
                  <c:v>9.0736999999999998E-2</c:v>
                </c:pt>
                <c:pt idx="154">
                  <c:v>0.11379599999999999</c:v>
                </c:pt>
                <c:pt idx="155">
                  <c:v>0.115562</c:v>
                </c:pt>
                <c:pt idx="156">
                  <c:v>0.11377900000000001</c:v>
                </c:pt>
                <c:pt idx="157">
                  <c:v>0.1181</c:v>
                </c:pt>
                <c:pt idx="158">
                  <c:v>0.124393</c:v>
                </c:pt>
                <c:pt idx="159">
                  <c:v>0.125165</c:v>
                </c:pt>
                <c:pt idx="160">
                  <c:v>0.124097</c:v>
                </c:pt>
                <c:pt idx="161">
                  <c:v>0.12640000000000001</c:v>
                </c:pt>
                <c:pt idx="162">
                  <c:v>0.13653499999999999</c:v>
                </c:pt>
                <c:pt idx="163">
                  <c:v>0.13300899999999999</c:v>
                </c:pt>
                <c:pt idx="164">
                  <c:v>0.13198799999999999</c:v>
                </c:pt>
                <c:pt idx="165">
                  <c:v>0.1535</c:v>
                </c:pt>
                <c:pt idx="166">
                  <c:v>0.161467</c:v>
                </c:pt>
                <c:pt idx="167">
                  <c:v>0.15484700000000001</c:v>
                </c:pt>
                <c:pt idx="168">
                  <c:v>0.15956699999999999</c:v>
                </c:pt>
                <c:pt idx="169">
                  <c:v>0.16375000000000001</c:v>
                </c:pt>
                <c:pt idx="170">
                  <c:v>0.167575</c:v>
                </c:pt>
                <c:pt idx="171">
                  <c:v>0.17113800000000001</c:v>
                </c:pt>
                <c:pt idx="172">
                  <c:v>0.174896</c:v>
                </c:pt>
                <c:pt idx="173">
                  <c:v>0.178179</c:v>
                </c:pt>
                <c:pt idx="174">
                  <c:v>0.18079700000000001</c:v>
                </c:pt>
                <c:pt idx="175">
                  <c:v>0.232296</c:v>
                </c:pt>
              </c:numCache>
            </c:numRef>
          </c:val>
        </c:ser>
        <c:ser>
          <c:idx val="12"/>
          <c:order val="8"/>
          <c:tx>
            <c:strRef>
              <c:f>data!$N$1</c:f>
              <c:strCache>
                <c:ptCount val="1"/>
                <c:pt idx="0">
                  <c:v>Yeso-Glorieta (TX &amp; NM Permian)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data!$N$2:$N$177</c:f>
              <c:numCache>
                <c:formatCode>General</c:formatCode>
                <c:ptCount val="176"/>
                <c:pt idx="0">
                  <c:v>3.3489999999999999E-2</c:v>
                </c:pt>
                <c:pt idx="1">
                  <c:v>3.4021000000000003E-2</c:v>
                </c:pt>
                <c:pt idx="2">
                  <c:v>3.4528000000000003E-2</c:v>
                </c:pt>
                <c:pt idx="3">
                  <c:v>3.4646999999999997E-2</c:v>
                </c:pt>
                <c:pt idx="4">
                  <c:v>3.4641999999999999E-2</c:v>
                </c:pt>
                <c:pt idx="5">
                  <c:v>3.4849999999999999E-2</c:v>
                </c:pt>
                <c:pt idx="6">
                  <c:v>3.4224999999999998E-2</c:v>
                </c:pt>
                <c:pt idx="7">
                  <c:v>3.3750000000000002E-2</c:v>
                </c:pt>
                <c:pt idx="8">
                  <c:v>3.4300999999999998E-2</c:v>
                </c:pt>
                <c:pt idx="9">
                  <c:v>3.5549999999999998E-2</c:v>
                </c:pt>
                <c:pt idx="10">
                  <c:v>3.5369999999999999E-2</c:v>
                </c:pt>
                <c:pt idx="11">
                  <c:v>3.5098999999999998E-2</c:v>
                </c:pt>
                <c:pt idx="12">
                  <c:v>3.5257999999999998E-2</c:v>
                </c:pt>
                <c:pt idx="13">
                  <c:v>3.6125999999999998E-2</c:v>
                </c:pt>
                <c:pt idx="14">
                  <c:v>3.4750999999999997E-2</c:v>
                </c:pt>
                <c:pt idx="15">
                  <c:v>3.5652000000000003E-2</c:v>
                </c:pt>
                <c:pt idx="16">
                  <c:v>3.5321999999999999E-2</c:v>
                </c:pt>
                <c:pt idx="17">
                  <c:v>3.5687000000000003E-2</c:v>
                </c:pt>
                <c:pt idx="18">
                  <c:v>3.5444000000000003E-2</c:v>
                </c:pt>
                <c:pt idx="19">
                  <c:v>3.6431999999999999E-2</c:v>
                </c:pt>
                <c:pt idx="20">
                  <c:v>3.5936999999999997E-2</c:v>
                </c:pt>
                <c:pt idx="21">
                  <c:v>3.6722999999999999E-2</c:v>
                </c:pt>
                <c:pt idx="22">
                  <c:v>3.6049999999999999E-2</c:v>
                </c:pt>
                <c:pt idx="23">
                  <c:v>3.6015999999999999E-2</c:v>
                </c:pt>
                <c:pt idx="24">
                  <c:v>3.5874999999999997E-2</c:v>
                </c:pt>
                <c:pt idx="25">
                  <c:v>3.5772999999999999E-2</c:v>
                </c:pt>
                <c:pt idx="26">
                  <c:v>3.4872E-2</c:v>
                </c:pt>
                <c:pt idx="27">
                  <c:v>3.4937999999999997E-2</c:v>
                </c:pt>
                <c:pt idx="28">
                  <c:v>3.5117000000000002E-2</c:v>
                </c:pt>
                <c:pt idx="29">
                  <c:v>3.4759999999999999E-2</c:v>
                </c:pt>
                <c:pt idx="30">
                  <c:v>3.4526000000000001E-2</c:v>
                </c:pt>
                <c:pt idx="31">
                  <c:v>3.4132000000000003E-2</c:v>
                </c:pt>
                <c:pt idx="32">
                  <c:v>3.4039E-2</c:v>
                </c:pt>
                <c:pt idx="33">
                  <c:v>3.3586999999999999E-2</c:v>
                </c:pt>
                <c:pt idx="34">
                  <c:v>3.3051999999999998E-2</c:v>
                </c:pt>
                <c:pt idx="35">
                  <c:v>3.2747999999999999E-2</c:v>
                </c:pt>
                <c:pt idx="36">
                  <c:v>3.2814000000000003E-2</c:v>
                </c:pt>
                <c:pt idx="37">
                  <c:v>3.2079999999999997E-2</c:v>
                </c:pt>
                <c:pt idx="38">
                  <c:v>3.1655999999999997E-2</c:v>
                </c:pt>
                <c:pt idx="39">
                  <c:v>3.1581999999999999E-2</c:v>
                </c:pt>
                <c:pt idx="40">
                  <c:v>3.1498999999999999E-2</c:v>
                </c:pt>
                <c:pt idx="41">
                  <c:v>3.1881E-2</c:v>
                </c:pt>
                <c:pt idx="42">
                  <c:v>3.2237000000000002E-2</c:v>
                </c:pt>
                <c:pt idx="43">
                  <c:v>3.2445000000000002E-2</c:v>
                </c:pt>
                <c:pt idx="44">
                  <c:v>3.1868E-2</c:v>
                </c:pt>
                <c:pt idx="45">
                  <c:v>3.159E-2</c:v>
                </c:pt>
                <c:pt idx="46">
                  <c:v>3.1858999999999998E-2</c:v>
                </c:pt>
                <c:pt idx="47">
                  <c:v>3.1898000000000003E-2</c:v>
                </c:pt>
                <c:pt idx="48">
                  <c:v>3.1491999999999999E-2</c:v>
                </c:pt>
                <c:pt idx="49">
                  <c:v>3.1344999999999998E-2</c:v>
                </c:pt>
                <c:pt idx="50">
                  <c:v>3.1362000000000001E-2</c:v>
                </c:pt>
                <c:pt idx="51">
                  <c:v>3.1288999999999997E-2</c:v>
                </c:pt>
                <c:pt idx="52">
                  <c:v>3.0627000000000001E-2</c:v>
                </c:pt>
                <c:pt idx="53">
                  <c:v>2.9801000000000001E-2</c:v>
                </c:pt>
                <c:pt idx="54">
                  <c:v>2.9475999999999999E-2</c:v>
                </c:pt>
                <c:pt idx="55">
                  <c:v>2.9850000000000002E-2</c:v>
                </c:pt>
                <c:pt idx="56">
                  <c:v>3.0110999999999999E-2</c:v>
                </c:pt>
                <c:pt idx="57">
                  <c:v>2.9957999999999999E-2</c:v>
                </c:pt>
                <c:pt idx="58">
                  <c:v>2.972E-2</c:v>
                </c:pt>
                <c:pt idx="59">
                  <c:v>2.9776E-2</c:v>
                </c:pt>
                <c:pt idx="60">
                  <c:v>2.9654E-2</c:v>
                </c:pt>
                <c:pt idx="61">
                  <c:v>2.9006000000000001E-2</c:v>
                </c:pt>
                <c:pt idx="62">
                  <c:v>2.8997999999999999E-2</c:v>
                </c:pt>
                <c:pt idx="63">
                  <c:v>2.8746000000000001E-2</c:v>
                </c:pt>
                <c:pt idx="64">
                  <c:v>2.9276E-2</c:v>
                </c:pt>
                <c:pt idx="65">
                  <c:v>2.9055999999999998E-2</c:v>
                </c:pt>
                <c:pt idx="66">
                  <c:v>2.8263E-2</c:v>
                </c:pt>
                <c:pt idx="67">
                  <c:v>2.8081999999999999E-2</c:v>
                </c:pt>
                <c:pt idx="68">
                  <c:v>2.7369000000000001E-2</c:v>
                </c:pt>
                <c:pt idx="69">
                  <c:v>2.8025000000000001E-2</c:v>
                </c:pt>
                <c:pt idx="70">
                  <c:v>2.6696999999999999E-2</c:v>
                </c:pt>
                <c:pt idx="71">
                  <c:v>2.7387999999999999E-2</c:v>
                </c:pt>
                <c:pt idx="72">
                  <c:v>2.793E-2</c:v>
                </c:pt>
                <c:pt idx="73">
                  <c:v>2.7229E-2</c:v>
                </c:pt>
                <c:pt idx="74">
                  <c:v>2.7538E-2</c:v>
                </c:pt>
                <c:pt idx="75">
                  <c:v>2.7001000000000001E-2</c:v>
                </c:pt>
                <c:pt idx="76">
                  <c:v>2.7512000000000002E-2</c:v>
                </c:pt>
                <c:pt idx="77">
                  <c:v>2.7154000000000001E-2</c:v>
                </c:pt>
                <c:pt idx="78">
                  <c:v>2.7219E-2</c:v>
                </c:pt>
                <c:pt idx="79">
                  <c:v>2.6626E-2</c:v>
                </c:pt>
                <c:pt idx="80">
                  <c:v>2.8705000000000001E-2</c:v>
                </c:pt>
                <c:pt idx="81">
                  <c:v>2.8420999999999998E-2</c:v>
                </c:pt>
                <c:pt idx="82">
                  <c:v>2.9822000000000001E-2</c:v>
                </c:pt>
                <c:pt idx="83">
                  <c:v>2.9485000000000001E-2</c:v>
                </c:pt>
                <c:pt idx="84">
                  <c:v>2.8694999999999998E-2</c:v>
                </c:pt>
                <c:pt idx="85">
                  <c:v>2.9045999999999999E-2</c:v>
                </c:pt>
                <c:pt idx="86">
                  <c:v>2.7890000000000002E-2</c:v>
                </c:pt>
                <c:pt idx="87">
                  <c:v>2.9179E-2</c:v>
                </c:pt>
                <c:pt idx="88">
                  <c:v>2.835E-2</c:v>
                </c:pt>
                <c:pt idx="89">
                  <c:v>2.7736E-2</c:v>
                </c:pt>
                <c:pt idx="90">
                  <c:v>2.8055E-2</c:v>
                </c:pt>
                <c:pt idx="91">
                  <c:v>2.8801E-2</c:v>
                </c:pt>
                <c:pt idx="92">
                  <c:v>2.8729000000000001E-2</c:v>
                </c:pt>
                <c:pt idx="93">
                  <c:v>2.9717E-2</c:v>
                </c:pt>
                <c:pt idx="94">
                  <c:v>2.998E-2</c:v>
                </c:pt>
                <c:pt idx="95">
                  <c:v>2.9950999999999998E-2</c:v>
                </c:pt>
                <c:pt idx="96">
                  <c:v>2.9381000000000001E-2</c:v>
                </c:pt>
                <c:pt idx="97">
                  <c:v>3.0252999999999999E-2</c:v>
                </c:pt>
                <c:pt idx="98">
                  <c:v>3.1118E-2</c:v>
                </c:pt>
                <c:pt idx="99">
                  <c:v>2.929E-2</c:v>
                </c:pt>
                <c:pt idx="100">
                  <c:v>2.8964E-2</c:v>
                </c:pt>
                <c:pt idx="101">
                  <c:v>3.1050000000000001E-2</c:v>
                </c:pt>
                <c:pt idx="102">
                  <c:v>3.1764000000000001E-2</c:v>
                </c:pt>
                <c:pt idx="103">
                  <c:v>3.2606999999999997E-2</c:v>
                </c:pt>
                <c:pt idx="104">
                  <c:v>3.1942999999999999E-2</c:v>
                </c:pt>
                <c:pt idx="105">
                  <c:v>3.4155999999999999E-2</c:v>
                </c:pt>
                <c:pt idx="106">
                  <c:v>3.4831000000000001E-2</c:v>
                </c:pt>
                <c:pt idx="107">
                  <c:v>3.5553000000000001E-2</c:v>
                </c:pt>
                <c:pt idx="108">
                  <c:v>3.5115E-2</c:v>
                </c:pt>
                <c:pt idx="109">
                  <c:v>3.6982000000000001E-2</c:v>
                </c:pt>
                <c:pt idx="110">
                  <c:v>3.6915999999999997E-2</c:v>
                </c:pt>
                <c:pt idx="111">
                  <c:v>3.5589999999999997E-2</c:v>
                </c:pt>
                <c:pt idx="112">
                  <c:v>3.6132999999999998E-2</c:v>
                </c:pt>
                <c:pt idx="113">
                  <c:v>3.5632999999999998E-2</c:v>
                </c:pt>
                <c:pt idx="114">
                  <c:v>3.4928000000000001E-2</c:v>
                </c:pt>
                <c:pt idx="115">
                  <c:v>3.5431999999999998E-2</c:v>
                </c:pt>
                <c:pt idx="116">
                  <c:v>3.6454E-2</c:v>
                </c:pt>
                <c:pt idx="117">
                  <c:v>3.637E-2</c:v>
                </c:pt>
                <c:pt idx="118">
                  <c:v>3.7486999999999999E-2</c:v>
                </c:pt>
                <c:pt idx="119">
                  <c:v>3.7878000000000002E-2</c:v>
                </c:pt>
                <c:pt idx="120">
                  <c:v>3.9088999999999999E-2</c:v>
                </c:pt>
                <c:pt idx="121">
                  <c:v>4.0647999999999997E-2</c:v>
                </c:pt>
                <c:pt idx="122">
                  <c:v>4.1891999999999999E-2</c:v>
                </c:pt>
                <c:pt idx="123">
                  <c:v>3.9960000000000002E-2</c:v>
                </c:pt>
                <c:pt idx="124">
                  <c:v>4.2941E-2</c:v>
                </c:pt>
                <c:pt idx="125">
                  <c:v>4.2731999999999999E-2</c:v>
                </c:pt>
                <c:pt idx="126">
                  <c:v>4.342E-2</c:v>
                </c:pt>
                <c:pt idx="127">
                  <c:v>4.3659000000000003E-2</c:v>
                </c:pt>
                <c:pt idx="128">
                  <c:v>4.2935000000000001E-2</c:v>
                </c:pt>
                <c:pt idx="129">
                  <c:v>4.4553000000000002E-2</c:v>
                </c:pt>
                <c:pt idx="130">
                  <c:v>4.5192999999999997E-2</c:v>
                </c:pt>
                <c:pt idx="131">
                  <c:v>4.4068999999999997E-2</c:v>
                </c:pt>
                <c:pt idx="132">
                  <c:v>4.6885000000000003E-2</c:v>
                </c:pt>
                <c:pt idx="133">
                  <c:v>4.0230000000000002E-2</c:v>
                </c:pt>
                <c:pt idx="134">
                  <c:v>4.6234999999999998E-2</c:v>
                </c:pt>
                <c:pt idx="135">
                  <c:v>4.7684999999999998E-2</c:v>
                </c:pt>
                <c:pt idx="136">
                  <c:v>4.8473000000000002E-2</c:v>
                </c:pt>
                <c:pt idx="137">
                  <c:v>4.7833000000000001E-2</c:v>
                </c:pt>
                <c:pt idx="138">
                  <c:v>5.0028999999999997E-2</c:v>
                </c:pt>
                <c:pt idx="139">
                  <c:v>4.8770000000000001E-2</c:v>
                </c:pt>
                <c:pt idx="140">
                  <c:v>5.0604000000000003E-2</c:v>
                </c:pt>
                <c:pt idx="141">
                  <c:v>5.1846000000000003E-2</c:v>
                </c:pt>
                <c:pt idx="142">
                  <c:v>5.2282000000000002E-2</c:v>
                </c:pt>
                <c:pt idx="143">
                  <c:v>4.9895000000000002E-2</c:v>
                </c:pt>
                <c:pt idx="144">
                  <c:v>5.1869999999999999E-2</c:v>
                </c:pt>
                <c:pt idx="145">
                  <c:v>5.3957999999999999E-2</c:v>
                </c:pt>
                <c:pt idx="146">
                  <c:v>5.4412000000000002E-2</c:v>
                </c:pt>
                <c:pt idx="147">
                  <c:v>5.3740000000000003E-2</c:v>
                </c:pt>
                <c:pt idx="148">
                  <c:v>5.3677000000000002E-2</c:v>
                </c:pt>
                <c:pt idx="149">
                  <c:v>5.3304999999999998E-2</c:v>
                </c:pt>
                <c:pt idx="150">
                  <c:v>5.4989999999999997E-2</c:v>
                </c:pt>
                <c:pt idx="151">
                  <c:v>5.6003999999999998E-2</c:v>
                </c:pt>
                <c:pt idx="152">
                  <c:v>5.7862999999999998E-2</c:v>
                </c:pt>
                <c:pt idx="153">
                  <c:v>5.8431999999999998E-2</c:v>
                </c:pt>
                <c:pt idx="154">
                  <c:v>5.5274999999999998E-2</c:v>
                </c:pt>
                <c:pt idx="155">
                  <c:v>5.6453000000000003E-2</c:v>
                </c:pt>
                <c:pt idx="156">
                  <c:v>5.6129999999999999E-2</c:v>
                </c:pt>
                <c:pt idx="157">
                  <c:v>5.7610000000000001E-2</c:v>
                </c:pt>
                <c:pt idx="158">
                  <c:v>5.5600999999999998E-2</c:v>
                </c:pt>
                <c:pt idx="159">
                  <c:v>5.7743000000000003E-2</c:v>
                </c:pt>
                <c:pt idx="160">
                  <c:v>5.7703999999999998E-2</c:v>
                </c:pt>
                <c:pt idx="161">
                  <c:v>5.6406999999999999E-2</c:v>
                </c:pt>
                <c:pt idx="162">
                  <c:v>5.6807999999999997E-2</c:v>
                </c:pt>
                <c:pt idx="163">
                  <c:v>5.9769000000000003E-2</c:v>
                </c:pt>
                <c:pt idx="164">
                  <c:v>6.0618999999999999E-2</c:v>
                </c:pt>
                <c:pt idx="165">
                  <c:v>5.9195999999999999E-2</c:v>
                </c:pt>
                <c:pt idx="166">
                  <c:v>5.8601E-2</c:v>
                </c:pt>
                <c:pt idx="167">
                  <c:v>6.0093000000000001E-2</c:v>
                </c:pt>
                <c:pt idx="168">
                  <c:v>6.1462000000000003E-2</c:v>
                </c:pt>
                <c:pt idx="169">
                  <c:v>6.1969000000000003E-2</c:v>
                </c:pt>
                <c:pt idx="170">
                  <c:v>6.3368999999999995E-2</c:v>
                </c:pt>
                <c:pt idx="171">
                  <c:v>6.3880000000000006E-2</c:v>
                </c:pt>
                <c:pt idx="172">
                  <c:v>6.4571000000000003E-2</c:v>
                </c:pt>
                <c:pt idx="173">
                  <c:v>6.5443000000000001E-2</c:v>
                </c:pt>
                <c:pt idx="174">
                  <c:v>6.6429000000000002E-2</c:v>
                </c:pt>
                <c:pt idx="175">
                  <c:v>6.5556000000000003E-2</c:v>
                </c:pt>
              </c:numCache>
            </c:numRef>
          </c:val>
        </c:ser>
        <c:ser>
          <c:idx val="13"/>
          <c:order val="9"/>
          <c:tx>
            <c:strRef>
              <c:f>data!$O$1</c:f>
              <c:strCache>
                <c:ptCount val="1"/>
                <c:pt idx="0">
                  <c:v>Delaware (TX &amp; NM Permian)</c:v>
                </c:pt>
              </c:strCache>
            </c:strRef>
          </c:tx>
          <c:spPr>
            <a:ln w="25400">
              <a:noFill/>
            </a:ln>
          </c:spPr>
          <c:val>
            <c:numRef>
              <c:f>data!$O$2:$O$177</c:f>
              <c:numCache>
                <c:formatCode>General</c:formatCode>
                <c:ptCount val="176"/>
                <c:pt idx="0">
                  <c:v>3.0823E-2</c:v>
                </c:pt>
                <c:pt idx="1">
                  <c:v>3.1036000000000001E-2</c:v>
                </c:pt>
                <c:pt idx="2">
                  <c:v>3.0584E-2</c:v>
                </c:pt>
                <c:pt idx="3">
                  <c:v>3.0550999999999998E-2</c:v>
                </c:pt>
                <c:pt idx="4">
                  <c:v>3.083E-2</c:v>
                </c:pt>
                <c:pt idx="5">
                  <c:v>3.0984999999999999E-2</c:v>
                </c:pt>
                <c:pt idx="6">
                  <c:v>2.9634000000000001E-2</c:v>
                </c:pt>
                <c:pt idx="7">
                  <c:v>2.9623E-2</c:v>
                </c:pt>
                <c:pt idx="8">
                  <c:v>3.0921000000000001E-2</c:v>
                </c:pt>
                <c:pt idx="9">
                  <c:v>3.0667E-2</c:v>
                </c:pt>
                <c:pt idx="10">
                  <c:v>3.0136E-2</c:v>
                </c:pt>
                <c:pt idx="11">
                  <c:v>3.049E-2</c:v>
                </c:pt>
                <c:pt idx="12">
                  <c:v>3.0325999999999999E-2</c:v>
                </c:pt>
                <c:pt idx="13">
                  <c:v>3.0695E-2</c:v>
                </c:pt>
                <c:pt idx="14">
                  <c:v>3.0363999999999999E-2</c:v>
                </c:pt>
                <c:pt idx="15">
                  <c:v>3.0121999999999999E-2</c:v>
                </c:pt>
                <c:pt idx="16">
                  <c:v>3.0339000000000001E-2</c:v>
                </c:pt>
                <c:pt idx="17">
                  <c:v>3.0121999999999999E-2</c:v>
                </c:pt>
                <c:pt idx="18">
                  <c:v>2.9933000000000001E-2</c:v>
                </c:pt>
                <c:pt idx="19">
                  <c:v>3.0265E-2</c:v>
                </c:pt>
                <c:pt idx="20">
                  <c:v>3.0994000000000001E-2</c:v>
                </c:pt>
                <c:pt idx="21">
                  <c:v>3.0960000000000001E-2</c:v>
                </c:pt>
                <c:pt idx="22">
                  <c:v>3.0079999999999999E-2</c:v>
                </c:pt>
                <c:pt idx="23">
                  <c:v>3.0127999999999999E-2</c:v>
                </c:pt>
                <c:pt idx="24">
                  <c:v>2.9982999999999999E-2</c:v>
                </c:pt>
                <c:pt idx="25">
                  <c:v>2.9385999999999999E-2</c:v>
                </c:pt>
                <c:pt idx="26">
                  <c:v>2.9090000000000001E-2</c:v>
                </c:pt>
                <c:pt idx="27">
                  <c:v>2.8469999999999999E-2</c:v>
                </c:pt>
                <c:pt idx="28">
                  <c:v>2.8256E-2</c:v>
                </c:pt>
                <c:pt idx="29">
                  <c:v>2.7810999999999999E-2</c:v>
                </c:pt>
                <c:pt idx="30">
                  <c:v>2.8513E-2</c:v>
                </c:pt>
                <c:pt idx="31">
                  <c:v>2.8614000000000001E-2</c:v>
                </c:pt>
                <c:pt idx="32">
                  <c:v>2.8756E-2</c:v>
                </c:pt>
                <c:pt idx="33">
                  <c:v>2.8879999999999999E-2</c:v>
                </c:pt>
                <c:pt idx="34">
                  <c:v>2.9113E-2</c:v>
                </c:pt>
                <c:pt idx="35">
                  <c:v>2.9576000000000002E-2</c:v>
                </c:pt>
                <c:pt idx="36">
                  <c:v>2.9541000000000001E-2</c:v>
                </c:pt>
                <c:pt idx="37">
                  <c:v>2.9707999999999998E-2</c:v>
                </c:pt>
                <c:pt idx="38">
                  <c:v>2.9651E-2</c:v>
                </c:pt>
                <c:pt idx="39">
                  <c:v>2.9645999999999999E-2</c:v>
                </c:pt>
                <c:pt idx="40">
                  <c:v>2.9267999999999999E-2</c:v>
                </c:pt>
                <c:pt idx="41">
                  <c:v>2.9201000000000001E-2</c:v>
                </c:pt>
                <c:pt idx="42">
                  <c:v>2.9918E-2</c:v>
                </c:pt>
                <c:pt idx="43">
                  <c:v>2.9498E-2</c:v>
                </c:pt>
                <c:pt idx="44">
                  <c:v>2.9465999999999999E-2</c:v>
                </c:pt>
                <c:pt idx="45">
                  <c:v>2.988E-2</c:v>
                </c:pt>
                <c:pt idx="46">
                  <c:v>2.9574E-2</c:v>
                </c:pt>
                <c:pt idx="47">
                  <c:v>2.9644E-2</c:v>
                </c:pt>
                <c:pt idx="48">
                  <c:v>3.0266999999999999E-2</c:v>
                </c:pt>
                <c:pt idx="49">
                  <c:v>3.0332999999999999E-2</c:v>
                </c:pt>
                <c:pt idx="50">
                  <c:v>3.0800999999999999E-2</c:v>
                </c:pt>
                <c:pt idx="51">
                  <c:v>3.0768E-2</c:v>
                </c:pt>
                <c:pt idx="52">
                  <c:v>3.0103000000000001E-2</c:v>
                </c:pt>
                <c:pt idx="53">
                  <c:v>2.9669000000000001E-2</c:v>
                </c:pt>
                <c:pt idx="54">
                  <c:v>2.9647E-2</c:v>
                </c:pt>
                <c:pt idx="55">
                  <c:v>3.0539E-2</c:v>
                </c:pt>
                <c:pt idx="56">
                  <c:v>3.0509000000000001E-2</c:v>
                </c:pt>
                <c:pt idx="57">
                  <c:v>3.1105000000000001E-2</c:v>
                </c:pt>
                <c:pt idx="58">
                  <c:v>3.1330999999999998E-2</c:v>
                </c:pt>
                <c:pt idx="59">
                  <c:v>3.1445000000000001E-2</c:v>
                </c:pt>
                <c:pt idx="60">
                  <c:v>3.2119000000000002E-2</c:v>
                </c:pt>
                <c:pt idx="61">
                  <c:v>3.1607000000000003E-2</c:v>
                </c:pt>
                <c:pt idx="62">
                  <c:v>3.1970999999999999E-2</c:v>
                </c:pt>
                <c:pt idx="63">
                  <c:v>3.1477999999999999E-2</c:v>
                </c:pt>
                <c:pt idx="64">
                  <c:v>3.1206000000000001E-2</c:v>
                </c:pt>
                <c:pt idx="65">
                  <c:v>3.0897999999999998E-2</c:v>
                </c:pt>
                <c:pt idx="66">
                  <c:v>3.0845000000000001E-2</c:v>
                </c:pt>
                <c:pt idx="67">
                  <c:v>3.1146E-2</c:v>
                </c:pt>
                <c:pt idx="68">
                  <c:v>3.0936000000000002E-2</c:v>
                </c:pt>
                <c:pt idx="69">
                  <c:v>3.2237000000000002E-2</c:v>
                </c:pt>
                <c:pt idx="70">
                  <c:v>3.1403E-2</c:v>
                </c:pt>
                <c:pt idx="71">
                  <c:v>3.1626000000000001E-2</c:v>
                </c:pt>
                <c:pt idx="72">
                  <c:v>3.1345999999999999E-2</c:v>
                </c:pt>
                <c:pt idx="73">
                  <c:v>3.1539999999999999E-2</c:v>
                </c:pt>
                <c:pt idx="74">
                  <c:v>3.1690000000000003E-2</c:v>
                </c:pt>
                <c:pt idx="75">
                  <c:v>3.1264E-2</c:v>
                </c:pt>
                <c:pt idx="76">
                  <c:v>3.0827E-2</c:v>
                </c:pt>
                <c:pt idx="77">
                  <c:v>3.0453000000000001E-2</c:v>
                </c:pt>
                <c:pt idx="78">
                  <c:v>3.0460999999999998E-2</c:v>
                </c:pt>
                <c:pt idx="79">
                  <c:v>3.0811000000000002E-2</c:v>
                </c:pt>
                <c:pt idx="80">
                  <c:v>3.1123000000000001E-2</c:v>
                </c:pt>
                <c:pt idx="81">
                  <c:v>3.1635999999999997E-2</c:v>
                </c:pt>
                <c:pt idx="82">
                  <c:v>3.2321999999999997E-2</c:v>
                </c:pt>
                <c:pt idx="83">
                  <c:v>3.2006E-2</c:v>
                </c:pt>
                <c:pt idx="84">
                  <c:v>3.2446999999999997E-2</c:v>
                </c:pt>
                <c:pt idx="85">
                  <c:v>3.2604000000000001E-2</c:v>
                </c:pt>
                <c:pt idx="86">
                  <c:v>3.2445000000000002E-2</c:v>
                </c:pt>
                <c:pt idx="87">
                  <c:v>3.2002999999999997E-2</c:v>
                </c:pt>
                <c:pt idx="88">
                  <c:v>3.2287999999999997E-2</c:v>
                </c:pt>
                <c:pt idx="89">
                  <c:v>3.1903000000000001E-2</c:v>
                </c:pt>
                <c:pt idx="90">
                  <c:v>3.2073999999999998E-2</c:v>
                </c:pt>
                <c:pt idx="91">
                  <c:v>3.3116E-2</c:v>
                </c:pt>
                <c:pt idx="92">
                  <c:v>3.3044999999999998E-2</c:v>
                </c:pt>
                <c:pt idx="93">
                  <c:v>3.3749000000000001E-2</c:v>
                </c:pt>
                <c:pt idx="94">
                  <c:v>3.4351E-2</c:v>
                </c:pt>
                <c:pt idx="95">
                  <c:v>3.5124000000000002E-2</c:v>
                </c:pt>
                <c:pt idx="96">
                  <c:v>3.5645000000000003E-2</c:v>
                </c:pt>
                <c:pt idx="97">
                  <c:v>3.5417999999999998E-2</c:v>
                </c:pt>
                <c:pt idx="98">
                  <c:v>3.5007000000000003E-2</c:v>
                </c:pt>
                <c:pt idx="99">
                  <c:v>3.4151000000000001E-2</c:v>
                </c:pt>
                <c:pt idx="100">
                  <c:v>3.3846000000000001E-2</c:v>
                </c:pt>
                <c:pt idx="101">
                  <c:v>3.4695999999999998E-2</c:v>
                </c:pt>
                <c:pt idx="102">
                  <c:v>3.3591000000000003E-2</c:v>
                </c:pt>
                <c:pt idx="103">
                  <c:v>3.3159000000000001E-2</c:v>
                </c:pt>
                <c:pt idx="104">
                  <c:v>3.2181000000000001E-2</c:v>
                </c:pt>
                <c:pt idx="105">
                  <c:v>3.4569999999999997E-2</c:v>
                </c:pt>
                <c:pt idx="106">
                  <c:v>3.4998000000000001E-2</c:v>
                </c:pt>
                <c:pt idx="107">
                  <c:v>3.5076000000000003E-2</c:v>
                </c:pt>
                <c:pt idx="108">
                  <c:v>3.4702999999999998E-2</c:v>
                </c:pt>
                <c:pt idx="109">
                  <c:v>3.5490000000000001E-2</c:v>
                </c:pt>
                <c:pt idx="110">
                  <c:v>3.4578999999999999E-2</c:v>
                </c:pt>
                <c:pt idx="111">
                  <c:v>3.3791000000000002E-2</c:v>
                </c:pt>
                <c:pt idx="112">
                  <c:v>3.3029000000000003E-2</c:v>
                </c:pt>
                <c:pt idx="113">
                  <c:v>3.3099000000000003E-2</c:v>
                </c:pt>
                <c:pt idx="114">
                  <c:v>3.1433000000000003E-2</c:v>
                </c:pt>
                <c:pt idx="115">
                  <c:v>3.2412999999999997E-2</c:v>
                </c:pt>
                <c:pt idx="116">
                  <c:v>3.2563000000000002E-2</c:v>
                </c:pt>
                <c:pt idx="117">
                  <c:v>3.347E-2</c:v>
                </c:pt>
                <c:pt idx="118">
                  <c:v>3.4243000000000003E-2</c:v>
                </c:pt>
                <c:pt idx="119">
                  <c:v>3.3235000000000001E-2</c:v>
                </c:pt>
                <c:pt idx="120">
                  <c:v>3.3952999999999997E-2</c:v>
                </c:pt>
                <c:pt idx="121">
                  <c:v>3.4755000000000001E-2</c:v>
                </c:pt>
                <c:pt idx="122">
                  <c:v>3.4438000000000003E-2</c:v>
                </c:pt>
                <c:pt idx="123">
                  <c:v>3.5068000000000002E-2</c:v>
                </c:pt>
                <c:pt idx="124">
                  <c:v>3.4203999999999998E-2</c:v>
                </c:pt>
                <c:pt idx="125">
                  <c:v>3.3739999999999999E-2</c:v>
                </c:pt>
                <c:pt idx="126">
                  <c:v>3.5286999999999999E-2</c:v>
                </c:pt>
                <c:pt idx="127">
                  <c:v>3.5531E-2</c:v>
                </c:pt>
                <c:pt idx="128">
                  <c:v>3.4544999999999999E-2</c:v>
                </c:pt>
                <c:pt idx="129">
                  <c:v>3.6484000000000003E-2</c:v>
                </c:pt>
                <c:pt idx="130">
                  <c:v>3.6727000000000003E-2</c:v>
                </c:pt>
                <c:pt idx="131">
                  <c:v>3.6937999999999999E-2</c:v>
                </c:pt>
                <c:pt idx="132">
                  <c:v>3.6831999999999997E-2</c:v>
                </c:pt>
                <c:pt idx="133">
                  <c:v>3.4752999999999999E-2</c:v>
                </c:pt>
                <c:pt idx="134">
                  <c:v>3.6366000000000002E-2</c:v>
                </c:pt>
                <c:pt idx="135">
                  <c:v>3.6829000000000001E-2</c:v>
                </c:pt>
                <c:pt idx="136">
                  <c:v>3.7987E-2</c:v>
                </c:pt>
                <c:pt idx="137">
                  <c:v>3.7387999999999998E-2</c:v>
                </c:pt>
                <c:pt idx="138">
                  <c:v>3.8399999999999997E-2</c:v>
                </c:pt>
                <c:pt idx="139">
                  <c:v>3.8031000000000002E-2</c:v>
                </c:pt>
                <c:pt idx="140">
                  <c:v>3.8491999999999998E-2</c:v>
                </c:pt>
                <c:pt idx="141">
                  <c:v>3.8314000000000001E-2</c:v>
                </c:pt>
                <c:pt idx="142">
                  <c:v>3.9315999999999997E-2</c:v>
                </c:pt>
                <c:pt idx="143">
                  <c:v>3.9466000000000001E-2</c:v>
                </c:pt>
                <c:pt idx="144">
                  <c:v>4.0275999999999999E-2</c:v>
                </c:pt>
                <c:pt idx="145">
                  <c:v>4.1521000000000002E-2</c:v>
                </c:pt>
                <c:pt idx="146">
                  <c:v>4.1557999999999998E-2</c:v>
                </c:pt>
                <c:pt idx="147">
                  <c:v>4.3732E-2</c:v>
                </c:pt>
                <c:pt idx="148">
                  <c:v>4.3469000000000001E-2</c:v>
                </c:pt>
                <c:pt idx="149">
                  <c:v>4.3444999999999998E-2</c:v>
                </c:pt>
                <c:pt idx="150">
                  <c:v>4.5642000000000002E-2</c:v>
                </c:pt>
                <c:pt idx="151">
                  <c:v>4.5831999999999998E-2</c:v>
                </c:pt>
                <c:pt idx="152">
                  <c:v>4.7315000000000003E-2</c:v>
                </c:pt>
                <c:pt idx="153">
                  <c:v>5.0214000000000002E-2</c:v>
                </c:pt>
                <c:pt idx="154">
                  <c:v>5.1038E-2</c:v>
                </c:pt>
                <c:pt idx="155">
                  <c:v>5.2311999999999997E-2</c:v>
                </c:pt>
                <c:pt idx="156">
                  <c:v>5.3529E-2</c:v>
                </c:pt>
                <c:pt idx="157">
                  <c:v>5.3169000000000001E-2</c:v>
                </c:pt>
                <c:pt idx="158">
                  <c:v>5.2206000000000002E-2</c:v>
                </c:pt>
                <c:pt idx="159">
                  <c:v>5.2450999999999998E-2</c:v>
                </c:pt>
                <c:pt idx="160">
                  <c:v>5.5730000000000002E-2</c:v>
                </c:pt>
                <c:pt idx="161">
                  <c:v>5.6098000000000002E-2</c:v>
                </c:pt>
                <c:pt idx="162">
                  <c:v>5.7546E-2</c:v>
                </c:pt>
                <c:pt idx="163">
                  <c:v>5.9038E-2</c:v>
                </c:pt>
                <c:pt idx="164">
                  <c:v>6.0539999999999997E-2</c:v>
                </c:pt>
                <c:pt idx="165">
                  <c:v>6.2012999999999999E-2</c:v>
                </c:pt>
                <c:pt idx="166">
                  <c:v>6.1412000000000001E-2</c:v>
                </c:pt>
                <c:pt idx="167">
                  <c:v>6.3824000000000006E-2</c:v>
                </c:pt>
                <c:pt idx="168">
                  <c:v>6.6156000000000006E-2</c:v>
                </c:pt>
                <c:pt idx="169">
                  <c:v>6.7596000000000003E-2</c:v>
                </c:pt>
                <c:pt idx="170">
                  <c:v>7.0047999999999999E-2</c:v>
                </c:pt>
                <c:pt idx="171">
                  <c:v>7.1554000000000006E-2</c:v>
                </c:pt>
                <c:pt idx="172">
                  <c:v>7.3289999999999994E-2</c:v>
                </c:pt>
                <c:pt idx="173">
                  <c:v>7.5266E-2</c:v>
                </c:pt>
                <c:pt idx="174">
                  <c:v>7.7410999999999994E-2</c:v>
                </c:pt>
                <c:pt idx="175">
                  <c:v>7.0711999999999997E-2</c:v>
                </c:pt>
              </c:numCache>
            </c:numRef>
          </c:val>
        </c:ser>
        <c:ser>
          <c:idx val="7"/>
          <c:order val="10"/>
          <c:tx>
            <c:strRef>
              <c:f>data!$I$1</c:f>
              <c:strCache>
                <c:ptCount val="1"/>
                <c:pt idx="0">
                  <c:v>Wolfcamp (TX &amp; NM Permian)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data!$I$2:$I$177</c:f>
              <c:numCache>
                <c:formatCode>General</c:formatCode>
                <c:ptCount val="176"/>
                <c:pt idx="0">
                  <c:v>3.6491000000000003E-2</c:v>
                </c:pt>
                <c:pt idx="1">
                  <c:v>3.7371000000000001E-2</c:v>
                </c:pt>
                <c:pt idx="2">
                  <c:v>3.7763999999999999E-2</c:v>
                </c:pt>
                <c:pt idx="3">
                  <c:v>4.0320000000000002E-2</c:v>
                </c:pt>
                <c:pt idx="4">
                  <c:v>3.9836999999999997E-2</c:v>
                </c:pt>
                <c:pt idx="5">
                  <c:v>3.9405000000000003E-2</c:v>
                </c:pt>
                <c:pt idx="6">
                  <c:v>3.9723000000000001E-2</c:v>
                </c:pt>
                <c:pt idx="7">
                  <c:v>4.1349999999999998E-2</c:v>
                </c:pt>
                <c:pt idx="8">
                  <c:v>4.1010999999999999E-2</c:v>
                </c:pt>
                <c:pt idx="9">
                  <c:v>4.2023999999999999E-2</c:v>
                </c:pt>
                <c:pt idx="10">
                  <c:v>3.8931E-2</c:v>
                </c:pt>
                <c:pt idx="11">
                  <c:v>3.8214999999999999E-2</c:v>
                </c:pt>
                <c:pt idx="12">
                  <c:v>3.8761999999999998E-2</c:v>
                </c:pt>
                <c:pt idx="13">
                  <c:v>3.8366999999999998E-2</c:v>
                </c:pt>
                <c:pt idx="14">
                  <c:v>3.8976999999999998E-2</c:v>
                </c:pt>
                <c:pt idx="15">
                  <c:v>3.7171000000000003E-2</c:v>
                </c:pt>
                <c:pt idx="16">
                  <c:v>3.6438999999999999E-2</c:v>
                </c:pt>
                <c:pt idx="17">
                  <c:v>3.6479999999999999E-2</c:v>
                </c:pt>
                <c:pt idx="18">
                  <c:v>3.6568999999999997E-2</c:v>
                </c:pt>
                <c:pt idx="19">
                  <c:v>3.6586E-2</c:v>
                </c:pt>
                <c:pt idx="20">
                  <c:v>3.5199000000000001E-2</c:v>
                </c:pt>
                <c:pt idx="21">
                  <c:v>3.3952999999999997E-2</c:v>
                </c:pt>
                <c:pt idx="22">
                  <c:v>3.4035000000000003E-2</c:v>
                </c:pt>
                <c:pt idx="23">
                  <c:v>3.3944000000000002E-2</c:v>
                </c:pt>
                <c:pt idx="24">
                  <c:v>3.4287999999999999E-2</c:v>
                </c:pt>
                <c:pt idx="25">
                  <c:v>3.4756000000000002E-2</c:v>
                </c:pt>
                <c:pt idx="26">
                  <c:v>3.4826999999999997E-2</c:v>
                </c:pt>
                <c:pt idx="27">
                  <c:v>3.6274000000000001E-2</c:v>
                </c:pt>
                <c:pt idx="28">
                  <c:v>3.7864000000000002E-2</c:v>
                </c:pt>
                <c:pt idx="29">
                  <c:v>3.7345999999999997E-2</c:v>
                </c:pt>
                <c:pt idx="30">
                  <c:v>3.5693999999999997E-2</c:v>
                </c:pt>
                <c:pt idx="31">
                  <c:v>3.6184000000000001E-2</c:v>
                </c:pt>
                <c:pt idx="32">
                  <c:v>3.7161E-2</c:v>
                </c:pt>
                <c:pt idx="33">
                  <c:v>3.7175E-2</c:v>
                </c:pt>
                <c:pt idx="34">
                  <c:v>3.9580999999999998E-2</c:v>
                </c:pt>
                <c:pt idx="35">
                  <c:v>3.9287999999999997E-2</c:v>
                </c:pt>
                <c:pt idx="36">
                  <c:v>3.8045000000000002E-2</c:v>
                </c:pt>
                <c:pt idx="37">
                  <c:v>3.7558000000000001E-2</c:v>
                </c:pt>
                <c:pt idx="38">
                  <c:v>3.6674999999999999E-2</c:v>
                </c:pt>
                <c:pt idx="39">
                  <c:v>3.5143000000000001E-2</c:v>
                </c:pt>
                <c:pt idx="40">
                  <c:v>3.5552E-2</c:v>
                </c:pt>
                <c:pt idx="41">
                  <c:v>3.5351E-2</c:v>
                </c:pt>
                <c:pt idx="42">
                  <c:v>3.5661999999999999E-2</c:v>
                </c:pt>
                <c:pt idx="43">
                  <c:v>3.5840999999999998E-2</c:v>
                </c:pt>
                <c:pt idx="44">
                  <c:v>3.5138000000000003E-2</c:v>
                </c:pt>
                <c:pt idx="45">
                  <c:v>3.5404999999999999E-2</c:v>
                </c:pt>
                <c:pt idx="46">
                  <c:v>3.5374999999999997E-2</c:v>
                </c:pt>
                <c:pt idx="47">
                  <c:v>3.4535999999999997E-2</c:v>
                </c:pt>
                <c:pt idx="48">
                  <c:v>3.4014000000000003E-2</c:v>
                </c:pt>
                <c:pt idx="49">
                  <c:v>3.3797000000000001E-2</c:v>
                </c:pt>
                <c:pt idx="50">
                  <c:v>3.2467000000000003E-2</c:v>
                </c:pt>
                <c:pt idx="51">
                  <c:v>3.2078000000000002E-2</c:v>
                </c:pt>
                <c:pt idx="52">
                  <c:v>3.1078999999999999E-2</c:v>
                </c:pt>
                <c:pt idx="53">
                  <c:v>3.0769999999999999E-2</c:v>
                </c:pt>
                <c:pt idx="54">
                  <c:v>3.1097E-2</c:v>
                </c:pt>
                <c:pt idx="55">
                  <c:v>3.1754999999999999E-2</c:v>
                </c:pt>
                <c:pt idx="56">
                  <c:v>3.0966E-2</c:v>
                </c:pt>
                <c:pt idx="57">
                  <c:v>3.0838999999999998E-2</c:v>
                </c:pt>
                <c:pt idx="58">
                  <c:v>3.1736E-2</c:v>
                </c:pt>
                <c:pt idx="59">
                  <c:v>3.2044000000000003E-2</c:v>
                </c:pt>
                <c:pt idx="60">
                  <c:v>3.1732000000000003E-2</c:v>
                </c:pt>
                <c:pt idx="61">
                  <c:v>3.2507000000000001E-2</c:v>
                </c:pt>
                <c:pt idx="62">
                  <c:v>3.1996999999999998E-2</c:v>
                </c:pt>
                <c:pt idx="63">
                  <c:v>3.1456999999999999E-2</c:v>
                </c:pt>
                <c:pt idx="64">
                  <c:v>3.1203000000000002E-2</c:v>
                </c:pt>
                <c:pt idx="65">
                  <c:v>3.0998000000000001E-2</c:v>
                </c:pt>
                <c:pt idx="66">
                  <c:v>3.0161E-2</c:v>
                </c:pt>
                <c:pt idx="67">
                  <c:v>3.0831999999999998E-2</c:v>
                </c:pt>
                <c:pt idx="68">
                  <c:v>3.0589999999999999E-2</c:v>
                </c:pt>
                <c:pt idx="69">
                  <c:v>3.1766999999999997E-2</c:v>
                </c:pt>
                <c:pt idx="70">
                  <c:v>3.2028000000000001E-2</c:v>
                </c:pt>
                <c:pt idx="71">
                  <c:v>3.1009999999999999E-2</c:v>
                </c:pt>
                <c:pt idx="72">
                  <c:v>3.1917000000000001E-2</c:v>
                </c:pt>
                <c:pt idx="73">
                  <c:v>3.2252999999999997E-2</c:v>
                </c:pt>
                <c:pt idx="74">
                  <c:v>3.2908E-2</c:v>
                </c:pt>
                <c:pt idx="75">
                  <c:v>3.1985E-2</c:v>
                </c:pt>
                <c:pt idx="76">
                  <c:v>3.1809999999999998E-2</c:v>
                </c:pt>
                <c:pt idx="77">
                  <c:v>3.1095000000000001E-2</c:v>
                </c:pt>
                <c:pt idx="78">
                  <c:v>3.0884999999999999E-2</c:v>
                </c:pt>
                <c:pt idx="79">
                  <c:v>2.9294000000000001E-2</c:v>
                </c:pt>
                <c:pt idx="80">
                  <c:v>3.0779000000000001E-2</c:v>
                </c:pt>
                <c:pt idx="81">
                  <c:v>3.2300000000000002E-2</c:v>
                </c:pt>
                <c:pt idx="82">
                  <c:v>3.2564999999999997E-2</c:v>
                </c:pt>
                <c:pt idx="83">
                  <c:v>3.2561E-2</c:v>
                </c:pt>
                <c:pt idx="84">
                  <c:v>3.2613000000000003E-2</c:v>
                </c:pt>
                <c:pt idx="85">
                  <c:v>3.3101999999999999E-2</c:v>
                </c:pt>
                <c:pt idx="86">
                  <c:v>3.2990999999999999E-2</c:v>
                </c:pt>
                <c:pt idx="87">
                  <c:v>3.3300000000000003E-2</c:v>
                </c:pt>
                <c:pt idx="88">
                  <c:v>3.3914E-2</c:v>
                </c:pt>
                <c:pt idx="89">
                  <c:v>3.3659000000000001E-2</c:v>
                </c:pt>
                <c:pt idx="90">
                  <c:v>3.4098999999999997E-2</c:v>
                </c:pt>
                <c:pt idx="91">
                  <c:v>3.3265999999999997E-2</c:v>
                </c:pt>
                <c:pt idx="92">
                  <c:v>3.3792999999999997E-2</c:v>
                </c:pt>
                <c:pt idx="93">
                  <c:v>3.3481999999999998E-2</c:v>
                </c:pt>
                <c:pt idx="94">
                  <c:v>3.4435E-2</c:v>
                </c:pt>
                <c:pt idx="95">
                  <c:v>3.4498000000000001E-2</c:v>
                </c:pt>
                <c:pt idx="96">
                  <c:v>3.4598999999999998E-2</c:v>
                </c:pt>
                <c:pt idx="97">
                  <c:v>3.4114999999999999E-2</c:v>
                </c:pt>
                <c:pt idx="98">
                  <c:v>3.4263000000000002E-2</c:v>
                </c:pt>
                <c:pt idx="99">
                  <c:v>3.3015000000000003E-2</c:v>
                </c:pt>
                <c:pt idx="100">
                  <c:v>3.3119999999999997E-2</c:v>
                </c:pt>
                <c:pt idx="101">
                  <c:v>3.2569000000000001E-2</c:v>
                </c:pt>
                <c:pt idx="102">
                  <c:v>3.3878999999999999E-2</c:v>
                </c:pt>
                <c:pt idx="103">
                  <c:v>3.4034000000000002E-2</c:v>
                </c:pt>
                <c:pt idx="104">
                  <c:v>3.3723999999999997E-2</c:v>
                </c:pt>
                <c:pt idx="105">
                  <c:v>3.6625999999999999E-2</c:v>
                </c:pt>
                <c:pt idx="106">
                  <c:v>3.7614000000000002E-2</c:v>
                </c:pt>
                <c:pt idx="107">
                  <c:v>3.8656000000000003E-2</c:v>
                </c:pt>
                <c:pt idx="108">
                  <c:v>4.0528000000000002E-2</c:v>
                </c:pt>
                <c:pt idx="109">
                  <c:v>3.9283999999999999E-2</c:v>
                </c:pt>
                <c:pt idx="110">
                  <c:v>3.7619E-2</c:v>
                </c:pt>
                <c:pt idx="111">
                  <c:v>3.6464999999999997E-2</c:v>
                </c:pt>
                <c:pt idx="112">
                  <c:v>3.5980999999999999E-2</c:v>
                </c:pt>
                <c:pt idx="113">
                  <c:v>3.4084999999999997E-2</c:v>
                </c:pt>
                <c:pt idx="114">
                  <c:v>3.3404999999999997E-2</c:v>
                </c:pt>
                <c:pt idx="115">
                  <c:v>3.3589000000000001E-2</c:v>
                </c:pt>
                <c:pt idx="116">
                  <c:v>3.4577999999999998E-2</c:v>
                </c:pt>
                <c:pt idx="117">
                  <c:v>3.4167999999999997E-2</c:v>
                </c:pt>
                <c:pt idx="118">
                  <c:v>3.5950999999999997E-2</c:v>
                </c:pt>
                <c:pt idx="119">
                  <c:v>3.5666999999999997E-2</c:v>
                </c:pt>
                <c:pt idx="120">
                  <c:v>3.4742000000000002E-2</c:v>
                </c:pt>
                <c:pt idx="121">
                  <c:v>3.6227000000000002E-2</c:v>
                </c:pt>
                <c:pt idx="122">
                  <c:v>3.6488E-2</c:v>
                </c:pt>
                <c:pt idx="123">
                  <c:v>3.6391E-2</c:v>
                </c:pt>
                <c:pt idx="124">
                  <c:v>3.7766000000000001E-2</c:v>
                </c:pt>
                <c:pt idx="125">
                  <c:v>3.9035E-2</c:v>
                </c:pt>
                <c:pt idx="126">
                  <c:v>4.0439999999999997E-2</c:v>
                </c:pt>
                <c:pt idx="127">
                  <c:v>4.0337999999999999E-2</c:v>
                </c:pt>
                <c:pt idx="128">
                  <c:v>4.2908000000000002E-2</c:v>
                </c:pt>
                <c:pt idx="129">
                  <c:v>4.3650000000000001E-2</c:v>
                </c:pt>
                <c:pt idx="130">
                  <c:v>4.3352000000000002E-2</c:v>
                </c:pt>
                <c:pt idx="131">
                  <c:v>4.4356E-2</c:v>
                </c:pt>
                <c:pt idx="132">
                  <c:v>4.5205000000000002E-2</c:v>
                </c:pt>
                <c:pt idx="133">
                  <c:v>4.1752999999999998E-2</c:v>
                </c:pt>
                <c:pt idx="134">
                  <c:v>4.7509000000000003E-2</c:v>
                </c:pt>
                <c:pt idx="135">
                  <c:v>4.8853000000000001E-2</c:v>
                </c:pt>
                <c:pt idx="136">
                  <c:v>4.8515999999999997E-2</c:v>
                </c:pt>
                <c:pt idx="137">
                  <c:v>5.0068000000000001E-2</c:v>
                </c:pt>
                <c:pt idx="138">
                  <c:v>5.0653999999999998E-2</c:v>
                </c:pt>
                <c:pt idx="139">
                  <c:v>5.5462999999999998E-2</c:v>
                </c:pt>
                <c:pt idx="140">
                  <c:v>5.9038E-2</c:v>
                </c:pt>
                <c:pt idx="141">
                  <c:v>5.9798999999999998E-2</c:v>
                </c:pt>
                <c:pt idx="142">
                  <c:v>6.3543000000000002E-2</c:v>
                </c:pt>
                <c:pt idx="143">
                  <c:v>6.5712000000000007E-2</c:v>
                </c:pt>
                <c:pt idx="144">
                  <c:v>6.6269999999999996E-2</c:v>
                </c:pt>
                <c:pt idx="145">
                  <c:v>6.6930000000000003E-2</c:v>
                </c:pt>
                <c:pt idx="146">
                  <c:v>6.9778000000000007E-2</c:v>
                </c:pt>
                <c:pt idx="147">
                  <c:v>6.9275000000000003E-2</c:v>
                </c:pt>
                <c:pt idx="148">
                  <c:v>7.3393E-2</c:v>
                </c:pt>
                <c:pt idx="149">
                  <c:v>7.6557E-2</c:v>
                </c:pt>
                <c:pt idx="150">
                  <c:v>8.0043000000000003E-2</c:v>
                </c:pt>
                <c:pt idx="151">
                  <c:v>8.2996E-2</c:v>
                </c:pt>
                <c:pt idx="152">
                  <c:v>8.6522000000000002E-2</c:v>
                </c:pt>
                <c:pt idx="153">
                  <c:v>8.6826E-2</c:v>
                </c:pt>
                <c:pt idx="154">
                  <c:v>9.4795000000000004E-2</c:v>
                </c:pt>
                <c:pt idx="155">
                  <c:v>9.1633999999999993E-2</c:v>
                </c:pt>
                <c:pt idx="156">
                  <c:v>9.1111999999999999E-2</c:v>
                </c:pt>
                <c:pt idx="157">
                  <c:v>9.7063999999999998E-2</c:v>
                </c:pt>
                <c:pt idx="158">
                  <c:v>9.8558000000000007E-2</c:v>
                </c:pt>
                <c:pt idx="159">
                  <c:v>0.10219300000000001</c:v>
                </c:pt>
                <c:pt idx="160">
                  <c:v>0.111071</c:v>
                </c:pt>
                <c:pt idx="161">
                  <c:v>0.113123</c:v>
                </c:pt>
                <c:pt idx="162">
                  <c:v>0.117544</c:v>
                </c:pt>
                <c:pt idx="163">
                  <c:v>0.12339600000000001</c:v>
                </c:pt>
                <c:pt idx="164">
                  <c:v>0.12905800000000001</c:v>
                </c:pt>
                <c:pt idx="165">
                  <c:v>0.135349</c:v>
                </c:pt>
                <c:pt idx="166">
                  <c:v>0.13669799999999999</c:v>
                </c:pt>
                <c:pt idx="167">
                  <c:v>0.14765600000000001</c:v>
                </c:pt>
                <c:pt idx="168">
                  <c:v>0.15524199999999999</c:v>
                </c:pt>
                <c:pt idx="169">
                  <c:v>0.15897</c:v>
                </c:pt>
                <c:pt idx="170">
                  <c:v>0.17172100000000001</c:v>
                </c:pt>
                <c:pt idx="171">
                  <c:v>0.17404900000000001</c:v>
                </c:pt>
                <c:pt idx="172">
                  <c:v>0.18115800000000001</c:v>
                </c:pt>
                <c:pt idx="173">
                  <c:v>0.18895999999999999</c:v>
                </c:pt>
                <c:pt idx="174">
                  <c:v>0.1973</c:v>
                </c:pt>
                <c:pt idx="175">
                  <c:v>0.19156799999999999</c:v>
                </c:pt>
              </c:numCache>
            </c:numRef>
          </c:val>
        </c:ser>
        <c:ser>
          <c:idx val="8"/>
          <c:order val="11"/>
          <c:tx>
            <c:strRef>
              <c:f>data!$J$1</c:f>
              <c:strCache>
                <c:ptCount val="1"/>
                <c:pt idx="0">
                  <c:v>Bonespring (TX &amp; NM Permian)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data!$J$2:$J$177</c:f>
              <c:numCache>
                <c:formatCode>General</c:formatCode>
                <c:ptCount val="176"/>
                <c:pt idx="0">
                  <c:v>9.3749999999999997E-3</c:v>
                </c:pt>
                <c:pt idx="1">
                  <c:v>9.1660000000000005E-3</c:v>
                </c:pt>
                <c:pt idx="2">
                  <c:v>9.0159999999999997E-3</c:v>
                </c:pt>
                <c:pt idx="3">
                  <c:v>9.9360000000000004E-3</c:v>
                </c:pt>
                <c:pt idx="4">
                  <c:v>9.4590000000000004E-3</c:v>
                </c:pt>
                <c:pt idx="5">
                  <c:v>9.1760000000000001E-3</c:v>
                </c:pt>
                <c:pt idx="6">
                  <c:v>9.7820000000000008E-3</c:v>
                </c:pt>
                <c:pt idx="7">
                  <c:v>9.2010000000000008E-3</c:v>
                </c:pt>
                <c:pt idx="8">
                  <c:v>8.9529999999999992E-3</c:v>
                </c:pt>
                <c:pt idx="9">
                  <c:v>9.5940000000000001E-3</c:v>
                </c:pt>
                <c:pt idx="10">
                  <c:v>9.4039999999999992E-3</c:v>
                </c:pt>
                <c:pt idx="11">
                  <c:v>9.5429999999999994E-3</c:v>
                </c:pt>
                <c:pt idx="12">
                  <c:v>9.4009999999999996E-3</c:v>
                </c:pt>
                <c:pt idx="13">
                  <c:v>9.3950000000000006E-3</c:v>
                </c:pt>
                <c:pt idx="14">
                  <c:v>9.2569999999999996E-3</c:v>
                </c:pt>
                <c:pt idx="15">
                  <c:v>9.6919999999999992E-3</c:v>
                </c:pt>
                <c:pt idx="16">
                  <c:v>9.5359999999999993E-3</c:v>
                </c:pt>
                <c:pt idx="17">
                  <c:v>9.2289999999999994E-3</c:v>
                </c:pt>
                <c:pt idx="18">
                  <c:v>9.3679999999999996E-3</c:v>
                </c:pt>
                <c:pt idx="19">
                  <c:v>1.0026E-2</c:v>
                </c:pt>
                <c:pt idx="20">
                  <c:v>1.0118E-2</c:v>
                </c:pt>
                <c:pt idx="21">
                  <c:v>9.7809999999999998E-3</c:v>
                </c:pt>
                <c:pt idx="22">
                  <c:v>9.247E-3</c:v>
                </c:pt>
                <c:pt idx="23">
                  <c:v>9.0430000000000007E-3</c:v>
                </c:pt>
                <c:pt idx="24">
                  <c:v>8.9090000000000003E-3</c:v>
                </c:pt>
                <c:pt idx="25">
                  <c:v>8.9849999999999999E-3</c:v>
                </c:pt>
                <c:pt idx="26">
                  <c:v>8.6409999999999994E-3</c:v>
                </c:pt>
                <c:pt idx="27">
                  <c:v>8.9910000000000007E-3</c:v>
                </c:pt>
                <c:pt idx="28">
                  <c:v>8.6370000000000006E-3</c:v>
                </c:pt>
                <c:pt idx="29">
                  <c:v>8.3260000000000001E-3</c:v>
                </c:pt>
                <c:pt idx="30">
                  <c:v>8.1519999999999995E-3</c:v>
                </c:pt>
                <c:pt idx="31">
                  <c:v>7.79E-3</c:v>
                </c:pt>
                <c:pt idx="32">
                  <c:v>8.1569999999999993E-3</c:v>
                </c:pt>
                <c:pt idx="33">
                  <c:v>8.0510000000000009E-3</c:v>
                </c:pt>
                <c:pt idx="34">
                  <c:v>8.0359999999999997E-3</c:v>
                </c:pt>
                <c:pt idx="35">
                  <c:v>7.5430000000000002E-3</c:v>
                </c:pt>
                <c:pt idx="36">
                  <c:v>7.5249999999999996E-3</c:v>
                </c:pt>
                <c:pt idx="37">
                  <c:v>7.4079999999999997E-3</c:v>
                </c:pt>
                <c:pt idx="38">
                  <c:v>8.0090000000000005E-3</c:v>
                </c:pt>
                <c:pt idx="39">
                  <c:v>8.9859999999999992E-3</c:v>
                </c:pt>
                <c:pt idx="40">
                  <c:v>8.652E-3</c:v>
                </c:pt>
                <c:pt idx="41">
                  <c:v>8.5990000000000007E-3</c:v>
                </c:pt>
                <c:pt idx="42">
                  <c:v>9.1170000000000001E-3</c:v>
                </c:pt>
                <c:pt idx="43">
                  <c:v>8.6189999999999999E-3</c:v>
                </c:pt>
                <c:pt idx="44">
                  <c:v>8.7939999999999997E-3</c:v>
                </c:pt>
                <c:pt idx="45">
                  <c:v>9.2809999999999993E-3</c:v>
                </c:pt>
                <c:pt idx="46">
                  <c:v>1.0217E-2</c:v>
                </c:pt>
                <c:pt idx="47">
                  <c:v>9.2680000000000002E-3</c:v>
                </c:pt>
                <c:pt idx="48">
                  <c:v>9.7820000000000008E-3</c:v>
                </c:pt>
                <c:pt idx="49">
                  <c:v>9.5270000000000007E-3</c:v>
                </c:pt>
                <c:pt idx="50">
                  <c:v>9.5060000000000006E-3</c:v>
                </c:pt>
                <c:pt idx="51">
                  <c:v>9.7890000000000008E-3</c:v>
                </c:pt>
                <c:pt idx="52">
                  <c:v>9.9740000000000002E-3</c:v>
                </c:pt>
                <c:pt idx="53">
                  <c:v>9.7359999999999999E-3</c:v>
                </c:pt>
                <c:pt idx="54">
                  <c:v>9.6589999999999992E-3</c:v>
                </c:pt>
                <c:pt idx="55">
                  <c:v>9.6729999999999993E-3</c:v>
                </c:pt>
                <c:pt idx="56">
                  <c:v>9.4310000000000001E-3</c:v>
                </c:pt>
                <c:pt idx="57">
                  <c:v>1.0088E-2</c:v>
                </c:pt>
                <c:pt idx="58">
                  <c:v>9.9810000000000003E-3</c:v>
                </c:pt>
                <c:pt idx="59">
                  <c:v>9.3380000000000008E-3</c:v>
                </c:pt>
                <c:pt idx="60">
                  <c:v>9.1160000000000008E-3</c:v>
                </c:pt>
                <c:pt idx="61">
                  <c:v>9.0969999999999992E-3</c:v>
                </c:pt>
                <c:pt idx="62">
                  <c:v>9.0609999999999996E-3</c:v>
                </c:pt>
                <c:pt idx="63">
                  <c:v>9.4109999999999992E-3</c:v>
                </c:pt>
                <c:pt idx="64">
                  <c:v>9.2750000000000003E-3</c:v>
                </c:pt>
                <c:pt idx="65">
                  <c:v>9.3139999999999994E-3</c:v>
                </c:pt>
                <c:pt idx="66">
                  <c:v>8.763E-3</c:v>
                </c:pt>
                <c:pt idx="67">
                  <c:v>8.8610000000000008E-3</c:v>
                </c:pt>
                <c:pt idx="68">
                  <c:v>8.9820000000000004E-3</c:v>
                </c:pt>
                <c:pt idx="69">
                  <c:v>9.4870000000000006E-3</c:v>
                </c:pt>
                <c:pt idx="70">
                  <c:v>9.2809999999999993E-3</c:v>
                </c:pt>
                <c:pt idx="71">
                  <c:v>9.4000000000000004E-3</c:v>
                </c:pt>
                <c:pt idx="72">
                  <c:v>9.4640000000000002E-3</c:v>
                </c:pt>
                <c:pt idx="73">
                  <c:v>9.2849999999999999E-3</c:v>
                </c:pt>
                <c:pt idx="74">
                  <c:v>9.2770000000000005E-3</c:v>
                </c:pt>
                <c:pt idx="75">
                  <c:v>9.5999999999999992E-3</c:v>
                </c:pt>
                <c:pt idx="76">
                  <c:v>9.4579999999999994E-3</c:v>
                </c:pt>
                <c:pt idx="77">
                  <c:v>9.6380000000000007E-3</c:v>
                </c:pt>
                <c:pt idx="78">
                  <c:v>9.5230000000000002E-3</c:v>
                </c:pt>
                <c:pt idx="79">
                  <c:v>9.6270000000000001E-3</c:v>
                </c:pt>
                <c:pt idx="80">
                  <c:v>1.0137E-2</c:v>
                </c:pt>
                <c:pt idx="81">
                  <c:v>9.953E-3</c:v>
                </c:pt>
                <c:pt idx="82">
                  <c:v>1.0902E-2</c:v>
                </c:pt>
                <c:pt idx="83">
                  <c:v>1.0378999999999999E-2</c:v>
                </c:pt>
                <c:pt idx="84">
                  <c:v>1.0286999999999999E-2</c:v>
                </c:pt>
                <c:pt idx="85">
                  <c:v>1.1431999999999999E-2</c:v>
                </c:pt>
                <c:pt idx="86">
                  <c:v>1.1492E-2</c:v>
                </c:pt>
                <c:pt idx="87">
                  <c:v>1.1306E-2</c:v>
                </c:pt>
                <c:pt idx="88">
                  <c:v>1.1525000000000001E-2</c:v>
                </c:pt>
                <c:pt idx="89">
                  <c:v>1.1095000000000001E-2</c:v>
                </c:pt>
                <c:pt idx="90">
                  <c:v>1.2037000000000001E-2</c:v>
                </c:pt>
                <c:pt idx="91">
                  <c:v>1.2806E-2</c:v>
                </c:pt>
                <c:pt idx="92">
                  <c:v>1.2253E-2</c:v>
                </c:pt>
                <c:pt idx="93">
                  <c:v>1.2392E-2</c:v>
                </c:pt>
                <c:pt idx="94">
                  <c:v>1.2352999999999999E-2</c:v>
                </c:pt>
                <c:pt idx="95">
                  <c:v>1.3103999999999999E-2</c:v>
                </c:pt>
                <c:pt idx="96">
                  <c:v>1.2647E-2</c:v>
                </c:pt>
                <c:pt idx="97">
                  <c:v>1.3098E-2</c:v>
                </c:pt>
                <c:pt idx="98">
                  <c:v>1.3724999999999999E-2</c:v>
                </c:pt>
                <c:pt idx="99">
                  <c:v>1.3254E-2</c:v>
                </c:pt>
                <c:pt idx="100">
                  <c:v>1.2555E-2</c:v>
                </c:pt>
                <c:pt idx="101">
                  <c:v>1.2723E-2</c:v>
                </c:pt>
                <c:pt idx="102">
                  <c:v>1.3344E-2</c:v>
                </c:pt>
                <c:pt idx="103">
                  <c:v>1.2952E-2</c:v>
                </c:pt>
                <c:pt idx="104">
                  <c:v>1.2900999999999999E-2</c:v>
                </c:pt>
                <c:pt idx="105">
                  <c:v>1.4165000000000001E-2</c:v>
                </c:pt>
                <c:pt idx="106">
                  <c:v>1.4541999999999999E-2</c:v>
                </c:pt>
                <c:pt idx="107">
                  <c:v>1.4884E-2</c:v>
                </c:pt>
                <c:pt idx="108">
                  <c:v>1.5841000000000001E-2</c:v>
                </c:pt>
                <c:pt idx="109">
                  <c:v>1.4917E-2</c:v>
                </c:pt>
                <c:pt idx="110">
                  <c:v>1.5966000000000001E-2</c:v>
                </c:pt>
                <c:pt idx="111">
                  <c:v>1.5242E-2</c:v>
                </c:pt>
                <c:pt idx="112">
                  <c:v>1.532E-2</c:v>
                </c:pt>
                <c:pt idx="113">
                  <c:v>1.4581999999999999E-2</c:v>
                </c:pt>
                <c:pt idx="114">
                  <c:v>1.4766E-2</c:v>
                </c:pt>
                <c:pt idx="115">
                  <c:v>1.5313E-2</c:v>
                </c:pt>
                <c:pt idx="116">
                  <c:v>1.444E-2</c:v>
                </c:pt>
                <c:pt idx="117">
                  <c:v>1.455E-2</c:v>
                </c:pt>
                <c:pt idx="118">
                  <c:v>1.6115999999999998E-2</c:v>
                </c:pt>
                <c:pt idx="119">
                  <c:v>1.6292999999999998E-2</c:v>
                </c:pt>
                <c:pt idx="120">
                  <c:v>1.7670000000000002E-2</c:v>
                </c:pt>
                <c:pt idx="121">
                  <c:v>1.8752000000000001E-2</c:v>
                </c:pt>
                <c:pt idx="122">
                  <c:v>1.9125E-2</c:v>
                </c:pt>
                <c:pt idx="123">
                  <c:v>1.9132E-2</c:v>
                </c:pt>
                <c:pt idx="124">
                  <c:v>2.0292000000000001E-2</c:v>
                </c:pt>
                <c:pt idx="125">
                  <c:v>1.9102000000000001E-2</c:v>
                </c:pt>
                <c:pt idx="126">
                  <c:v>1.9914000000000001E-2</c:v>
                </c:pt>
                <c:pt idx="127">
                  <c:v>2.1513999999999998E-2</c:v>
                </c:pt>
                <c:pt idx="128">
                  <c:v>2.3019999999999999E-2</c:v>
                </c:pt>
                <c:pt idx="129">
                  <c:v>2.5826000000000002E-2</c:v>
                </c:pt>
                <c:pt idx="130">
                  <c:v>2.6773999999999999E-2</c:v>
                </c:pt>
                <c:pt idx="131">
                  <c:v>2.359E-2</c:v>
                </c:pt>
                <c:pt idx="132">
                  <c:v>2.6091E-2</c:v>
                </c:pt>
                <c:pt idx="133">
                  <c:v>2.3623000000000002E-2</c:v>
                </c:pt>
                <c:pt idx="134">
                  <c:v>2.9235000000000001E-2</c:v>
                </c:pt>
                <c:pt idx="135">
                  <c:v>2.8951999999999999E-2</c:v>
                </c:pt>
                <c:pt idx="136">
                  <c:v>2.9505E-2</c:v>
                </c:pt>
                <c:pt idx="137">
                  <c:v>3.3938000000000003E-2</c:v>
                </c:pt>
                <c:pt idx="138">
                  <c:v>3.4944999999999997E-2</c:v>
                </c:pt>
                <c:pt idx="139">
                  <c:v>3.8356000000000001E-2</c:v>
                </c:pt>
                <c:pt idx="140">
                  <c:v>3.9132E-2</c:v>
                </c:pt>
                <c:pt idx="141">
                  <c:v>3.9697000000000003E-2</c:v>
                </c:pt>
                <c:pt idx="142">
                  <c:v>4.6718000000000003E-2</c:v>
                </c:pt>
                <c:pt idx="143">
                  <c:v>4.6565000000000002E-2</c:v>
                </c:pt>
                <c:pt idx="144">
                  <c:v>4.9526000000000001E-2</c:v>
                </c:pt>
                <c:pt idx="145">
                  <c:v>5.2887000000000003E-2</c:v>
                </c:pt>
                <c:pt idx="146">
                  <c:v>5.6946999999999998E-2</c:v>
                </c:pt>
                <c:pt idx="147">
                  <c:v>6.3420000000000004E-2</c:v>
                </c:pt>
                <c:pt idx="148">
                  <c:v>6.5807000000000004E-2</c:v>
                </c:pt>
                <c:pt idx="149">
                  <c:v>6.6687999999999997E-2</c:v>
                </c:pt>
                <c:pt idx="150">
                  <c:v>7.3256000000000002E-2</c:v>
                </c:pt>
                <c:pt idx="151">
                  <c:v>7.6627000000000001E-2</c:v>
                </c:pt>
                <c:pt idx="152">
                  <c:v>8.0338000000000007E-2</c:v>
                </c:pt>
                <c:pt idx="153">
                  <c:v>8.2843E-2</c:v>
                </c:pt>
                <c:pt idx="154">
                  <c:v>8.6030999999999996E-2</c:v>
                </c:pt>
                <c:pt idx="155">
                  <c:v>8.8671E-2</c:v>
                </c:pt>
                <c:pt idx="156">
                  <c:v>8.7763999999999995E-2</c:v>
                </c:pt>
                <c:pt idx="157">
                  <c:v>8.9469999999999994E-2</c:v>
                </c:pt>
                <c:pt idx="158">
                  <c:v>9.1562000000000004E-2</c:v>
                </c:pt>
                <c:pt idx="159">
                  <c:v>0.106115</c:v>
                </c:pt>
                <c:pt idx="160">
                  <c:v>0.112307</c:v>
                </c:pt>
                <c:pt idx="161">
                  <c:v>0.115339</c:v>
                </c:pt>
                <c:pt idx="162">
                  <c:v>0.115074</c:v>
                </c:pt>
                <c:pt idx="163">
                  <c:v>0.128363</c:v>
                </c:pt>
                <c:pt idx="164">
                  <c:v>0.13409399999999999</c:v>
                </c:pt>
                <c:pt idx="165">
                  <c:v>0.134404</c:v>
                </c:pt>
                <c:pt idx="166">
                  <c:v>0.13989499999999999</c:v>
                </c:pt>
                <c:pt idx="167">
                  <c:v>0.14863799999999999</c:v>
                </c:pt>
                <c:pt idx="168">
                  <c:v>0.15738199999999999</c:v>
                </c:pt>
                <c:pt idx="169">
                  <c:v>0.16413800000000001</c:v>
                </c:pt>
                <c:pt idx="170">
                  <c:v>0.173489</c:v>
                </c:pt>
                <c:pt idx="171">
                  <c:v>0.18063699999999999</c:v>
                </c:pt>
                <c:pt idx="172">
                  <c:v>0.18846599999999999</c:v>
                </c:pt>
                <c:pt idx="173">
                  <c:v>0.19703000000000001</c:v>
                </c:pt>
                <c:pt idx="174">
                  <c:v>0.206173</c:v>
                </c:pt>
                <c:pt idx="175">
                  <c:v>0.220999</c:v>
                </c:pt>
              </c:numCache>
            </c:numRef>
          </c:val>
        </c:ser>
        <c:ser>
          <c:idx val="9"/>
          <c:order val="12"/>
          <c:tx>
            <c:strRef>
              <c:f>data!$K$1</c:f>
              <c:strCache>
                <c:ptCount val="1"/>
                <c:pt idx="0">
                  <c:v>Spraberry (TX &amp; NM Permian)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data!$K$2:$K$177</c:f>
              <c:numCache>
                <c:formatCode>General</c:formatCode>
                <c:ptCount val="176"/>
                <c:pt idx="0">
                  <c:v>7.6869000000000007E-2</c:v>
                </c:pt>
                <c:pt idx="1">
                  <c:v>7.7017000000000002E-2</c:v>
                </c:pt>
                <c:pt idx="2">
                  <c:v>7.5275999999999996E-2</c:v>
                </c:pt>
                <c:pt idx="3">
                  <c:v>7.5452000000000005E-2</c:v>
                </c:pt>
                <c:pt idx="4">
                  <c:v>7.4331999999999995E-2</c:v>
                </c:pt>
                <c:pt idx="5">
                  <c:v>7.3622000000000007E-2</c:v>
                </c:pt>
                <c:pt idx="6">
                  <c:v>7.2390999999999997E-2</c:v>
                </c:pt>
                <c:pt idx="7">
                  <c:v>7.2839000000000001E-2</c:v>
                </c:pt>
                <c:pt idx="8">
                  <c:v>7.3846999999999996E-2</c:v>
                </c:pt>
                <c:pt idx="9">
                  <c:v>7.5396000000000005E-2</c:v>
                </c:pt>
                <c:pt idx="10">
                  <c:v>7.5927999999999995E-2</c:v>
                </c:pt>
                <c:pt idx="11">
                  <c:v>7.5138999999999997E-2</c:v>
                </c:pt>
                <c:pt idx="12">
                  <c:v>7.7692999999999998E-2</c:v>
                </c:pt>
                <c:pt idx="13">
                  <c:v>7.6328999999999994E-2</c:v>
                </c:pt>
                <c:pt idx="14">
                  <c:v>7.6464000000000004E-2</c:v>
                </c:pt>
                <c:pt idx="15">
                  <c:v>7.4702000000000005E-2</c:v>
                </c:pt>
                <c:pt idx="16">
                  <c:v>7.4682999999999999E-2</c:v>
                </c:pt>
                <c:pt idx="17">
                  <c:v>7.4483999999999995E-2</c:v>
                </c:pt>
                <c:pt idx="18">
                  <c:v>7.3932999999999999E-2</c:v>
                </c:pt>
                <c:pt idx="19">
                  <c:v>7.4189000000000005E-2</c:v>
                </c:pt>
                <c:pt idx="20">
                  <c:v>7.4179999999999996E-2</c:v>
                </c:pt>
                <c:pt idx="21">
                  <c:v>7.4879000000000001E-2</c:v>
                </c:pt>
                <c:pt idx="22">
                  <c:v>7.3918999999999999E-2</c:v>
                </c:pt>
                <c:pt idx="23">
                  <c:v>7.5000999999999998E-2</c:v>
                </c:pt>
                <c:pt idx="24">
                  <c:v>7.5081999999999996E-2</c:v>
                </c:pt>
                <c:pt idx="25">
                  <c:v>7.4340000000000003E-2</c:v>
                </c:pt>
                <c:pt idx="26">
                  <c:v>7.3640999999999998E-2</c:v>
                </c:pt>
                <c:pt idx="27">
                  <c:v>7.2496000000000005E-2</c:v>
                </c:pt>
                <c:pt idx="28">
                  <c:v>7.1903999999999996E-2</c:v>
                </c:pt>
                <c:pt idx="29">
                  <c:v>6.9708999999999993E-2</c:v>
                </c:pt>
                <c:pt idx="30">
                  <c:v>6.8995000000000001E-2</c:v>
                </c:pt>
                <c:pt idx="31">
                  <c:v>6.8485000000000004E-2</c:v>
                </c:pt>
                <c:pt idx="32">
                  <c:v>6.9006999999999999E-2</c:v>
                </c:pt>
                <c:pt idx="33">
                  <c:v>6.9346000000000005E-2</c:v>
                </c:pt>
                <c:pt idx="34">
                  <c:v>7.0307999999999995E-2</c:v>
                </c:pt>
                <c:pt idx="35">
                  <c:v>7.0529999999999995E-2</c:v>
                </c:pt>
                <c:pt idx="36">
                  <c:v>7.1511000000000005E-2</c:v>
                </c:pt>
                <c:pt idx="37">
                  <c:v>7.1944999999999995E-2</c:v>
                </c:pt>
                <c:pt idx="38">
                  <c:v>7.1855000000000002E-2</c:v>
                </c:pt>
                <c:pt idx="39">
                  <c:v>7.1278999999999995E-2</c:v>
                </c:pt>
                <c:pt idx="40">
                  <c:v>6.9788000000000003E-2</c:v>
                </c:pt>
                <c:pt idx="41">
                  <c:v>6.9375000000000006E-2</c:v>
                </c:pt>
                <c:pt idx="42">
                  <c:v>7.0071999999999995E-2</c:v>
                </c:pt>
                <c:pt idx="43">
                  <c:v>6.9888000000000006E-2</c:v>
                </c:pt>
                <c:pt idx="44">
                  <c:v>7.1262000000000006E-2</c:v>
                </c:pt>
                <c:pt idx="45">
                  <c:v>7.1873000000000006E-2</c:v>
                </c:pt>
                <c:pt idx="46">
                  <c:v>7.3215000000000002E-2</c:v>
                </c:pt>
                <c:pt idx="47">
                  <c:v>7.3995000000000005E-2</c:v>
                </c:pt>
                <c:pt idx="48">
                  <c:v>7.2592000000000004E-2</c:v>
                </c:pt>
                <c:pt idx="49">
                  <c:v>7.2195999999999996E-2</c:v>
                </c:pt>
                <c:pt idx="50">
                  <c:v>7.1369000000000002E-2</c:v>
                </c:pt>
                <c:pt idx="51">
                  <c:v>7.1721999999999994E-2</c:v>
                </c:pt>
                <c:pt idx="52">
                  <c:v>7.1423E-2</c:v>
                </c:pt>
                <c:pt idx="53">
                  <c:v>7.0897000000000002E-2</c:v>
                </c:pt>
                <c:pt idx="54">
                  <c:v>7.1439000000000002E-2</c:v>
                </c:pt>
                <c:pt idx="55">
                  <c:v>7.0856000000000002E-2</c:v>
                </c:pt>
                <c:pt idx="56">
                  <c:v>7.3123999999999995E-2</c:v>
                </c:pt>
                <c:pt idx="57">
                  <c:v>7.4188000000000004E-2</c:v>
                </c:pt>
                <c:pt idx="58">
                  <c:v>7.4937000000000004E-2</c:v>
                </c:pt>
                <c:pt idx="59">
                  <c:v>7.5566999999999995E-2</c:v>
                </c:pt>
                <c:pt idx="60">
                  <c:v>7.7701000000000006E-2</c:v>
                </c:pt>
                <c:pt idx="61">
                  <c:v>7.9149999999999998E-2</c:v>
                </c:pt>
                <c:pt idx="62">
                  <c:v>8.0347000000000002E-2</c:v>
                </c:pt>
                <c:pt idx="63">
                  <c:v>7.9797999999999994E-2</c:v>
                </c:pt>
                <c:pt idx="64">
                  <c:v>7.7887999999999999E-2</c:v>
                </c:pt>
                <c:pt idx="65">
                  <c:v>7.7184000000000003E-2</c:v>
                </c:pt>
                <c:pt idx="66">
                  <c:v>7.7072000000000002E-2</c:v>
                </c:pt>
                <c:pt idx="67">
                  <c:v>7.6183000000000001E-2</c:v>
                </c:pt>
                <c:pt idx="68">
                  <c:v>7.6019000000000003E-2</c:v>
                </c:pt>
                <c:pt idx="69">
                  <c:v>7.8769000000000006E-2</c:v>
                </c:pt>
                <c:pt idx="70">
                  <c:v>8.0423999999999995E-2</c:v>
                </c:pt>
                <c:pt idx="71">
                  <c:v>8.0217999999999998E-2</c:v>
                </c:pt>
                <c:pt idx="72">
                  <c:v>7.9599000000000003E-2</c:v>
                </c:pt>
                <c:pt idx="73">
                  <c:v>7.9958000000000001E-2</c:v>
                </c:pt>
                <c:pt idx="74">
                  <c:v>8.0037999999999998E-2</c:v>
                </c:pt>
                <c:pt idx="75">
                  <c:v>7.843E-2</c:v>
                </c:pt>
                <c:pt idx="76">
                  <c:v>7.9535999999999996E-2</c:v>
                </c:pt>
                <c:pt idx="77">
                  <c:v>7.9380000000000006E-2</c:v>
                </c:pt>
                <c:pt idx="78">
                  <c:v>7.9602000000000006E-2</c:v>
                </c:pt>
                <c:pt idx="79">
                  <c:v>8.1059000000000006E-2</c:v>
                </c:pt>
                <c:pt idx="80">
                  <c:v>8.3055000000000004E-2</c:v>
                </c:pt>
                <c:pt idx="81">
                  <c:v>8.3490999999999996E-2</c:v>
                </c:pt>
                <c:pt idx="82">
                  <c:v>8.5485000000000005E-2</c:v>
                </c:pt>
                <c:pt idx="83">
                  <c:v>8.7181999999999996E-2</c:v>
                </c:pt>
                <c:pt idx="84">
                  <c:v>8.6429000000000006E-2</c:v>
                </c:pt>
                <c:pt idx="85">
                  <c:v>8.8977000000000001E-2</c:v>
                </c:pt>
                <c:pt idx="86">
                  <c:v>9.0495999999999993E-2</c:v>
                </c:pt>
                <c:pt idx="87">
                  <c:v>9.1766E-2</c:v>
                </c:pt>
                <c:pt idx="88">
                  <c:v>8.9594999999999994E-2</c:v>
                </c:pt>
                <c:pt idx="89">
                  <c:v>8.9112999999999998E-2</c:v>
                </c:pt>
                <c:pt idx="90">
                  <c:v>9.2748999999999998E-2</c:v>
                </c:pt>
                <c:pt idx="91">
                  <c:v>9.2534000000000005E-2</c:v>
                </c:pt>
                <c:pt idx="92">
                  <c:v>9.4202999999999995E-2</c:v>
                </c:pt>
                <c:pt idx="93">
                  <c:v>9.6414E-2</c:v>
                </c:pt>
                <c:pt idx="94">
                  <c:v>9.8776000000000003E-2</c:v>
                </c:pt>
                <c:pt idx="95">
                  <c:v>0.10043199999999999</c:v>
                </c:pt>
                <c:pt idx="96">
                  <c:v>0.100745</c:v>
                </c:pt>
                <c:pt idx="97">
                  <c:v>0.104653</c:v>
                </c:pt>
                <c:pt idx="98">
                  <c:v>0.107196</c:v>
                </c:pt>
                <c:pt idx="99">
                  <c:v>0.107707</c:v>
                </c:pt>
                <c:pt idx="100">
                  <c:v>0.109435</c:v>
                </c:pt>
                <c:pt idx="101">
                  <c:v>0.10952099999999999</c:v>
                </c:pt>
                <c:pt idx="102">
                  <c:v>0.11509999999999999</c:v>
                </c:pt>
                <c:pt idx="103">
                  <c:v>0.117269</c:v>
                </c:pt>
                <c:pt idx="104">
                  <c:v>0.111569</c:v>
                </c:pt>
                <c:pt idx="105">
                  <c:v>0.12234</c:v>
                </c:pt>
                <c:pt idx="106">
                  <c:v>0.12848000000000001</c:v>
                </c:pt>
                <c:pt idx="107">
                  <c:v>0.129245</c:v>
                </c:pt>
                <c:pt idx="108">
                  <c:v>0.128414</c:v>
                </c:pt>
                <c:pt idx="109">
                  <c:v>0.12887699999999999</c:v>
                </c:pt>
                <c:pt idx="110">
                  <c:v>0.129638</c:v>
                </c:pt>
                <c:pt idx="111">
                  <c:v>0.12701899999999999</c:v>
                </c:pt>
                <c:pt idx="112">
                  <c:v>0.124172</c:v>
                </c:pt>
                <c:pt idx="113">
                  <c:v>0.122873</c:v>
                </c:pt>
                <c:pt idx="114">
                  <c:v>0.121638</c:v>
                </c:pt>
                <c:pt idx="115">
                  <c:v>0.122589</c:v>
                </c:pt>
                <c:pt idx="116">
                  <c:v>0.124473</c:v>
                </c:pt>
                <c:pt idx="117">
                  <c:v>0.12779499999999999</c:v>
                </c:pt>
                <c:pt idx="118">
                  <c:v>0.13195200000000001</c:v>
                </c:pt>
                <c:pt idx="119">
                  <c:v>0.13347500000000001</c:v>
                </c:pt>
                <c:pt idx="120">
                  <c:v>0.136661</c:v>
                </c:pt>
                <c:pt idx="121">
                  <c:v>0.14106199999999999</c:v>
                </c:pt>
                <c:pt idx="122">
                  <c:v>0.14277500000000001</c:v>
                </c:pt>
                <c:pt idx="123">
                  <c:v>0.14607800000000001</c:v>
                </c:pt>
                <c:pt idx="124">
                  <c:v>0.15212300000000001</c:v>
                </c:pt>
                <c:pt idx="125">
                  <c:v>0.15414</c:v>
                </c:pt>
                <c:pt idx="126">
                  <c:v>0.16067799999999999</c:v>
                </c:pt>
                <c:pt idx="127">
                  <c:v>0.16611600000000001</c:v>
                </c:pt>
                <c:pt idx="128">
                  <c:v>0.170071</c:v>
                </c:pt>
                <c:pt idx="129">
                  <c:v>0.17464299999999999</c:v>
                </c:pt>
                <c:pt idx="130">
                  <c:v>0.18278800000000001</c:v>
                </c:pt>
                <c:pt idx="131">
                  <c:v>0.192219</c:v>
                </c:pt>
                <c:pt idx="132">
                  <c:v>0.19769</c:v>
                </c:pt>
                <c:pt idx="133">
                  <c:v>0.18709000000000001</c:v>
                </c:pt>
                <c:pt idx="134">
                  <c:v>0.20322799999999999</c:v>
                </c:pt>
                <c:pt idx="135">
                  <c:v>0.20664199999999999</c:v>
                </c:pt>
                <c:pt idx="136">
                  <c:v>0.21444099999999999</c:v>
                </c:pt>
                <c:pt idx="137">
                  <c:v>0.21746299999999999</c:v>
                </c:pt>
                <c:pt idx="138">
                  <c:v>0.222992</c:v>
                </c:pt>
                <c:pt idx="139">
                  <c:v>0.228437</c:v>
                </c:pt>
                <c:pt idx="140">
                  <c:v>0.236457</c:v>
                </c:pt>
                <c:pt idx="141">
                  <c:v>0.248305</c:v>
                </c:pt>
                <c:pt idx="142">
                  <c:v>0.25789200000000001</c:v>
                </c:pt>
                <c:pt idx="143">
                  <c:v>0.260716</c:v>
                </c:pt>
                <c:pt idx="144">
                  <c:v>0.26700699999999999</c:v>
                </c:pt>
                <c:pt idx="145">
                  <c:v>0.276287</c:v>
                </c:pt>
                <c:pt idx="146">
                  <c:v>0.28172999999999998</c:v>
                </c:pt>
                <c:pt idx="147">
                  <c:v>0.29214600000000002</c:v>
                </c:pt>
                <c:pt idx="148">
                  <c:v>0.29419000000000001</c:v>
                </c:pt>
                <c:pt idx="149">
                  <c:v>0.29827599999999999</c:v>
                </c:pt>
                <c:pt idx="150">
                  <c:v>0.30659900000000001</c:v>
                </c:pt>
                <c:pt idx="151">
                  <c:v>0.31154199999999999</c:v>
                </c:pt>
                <c:pt idx="152">
                  <c:v>0.32016099999999997</c:v>
                </c:pt>
                <c:pt idx="153">
                  <c:v>0.33101199999999997</c:v>
                </c:pt>
                <c:pt idx="154">
                  <c:v>0.33321699999999999</c:v>
                </c:pt>
                <c:pt idx="155">
                  <c:v>0.33704099999999998</c:v>
                </c:pt>
                <c:pt idx="156">
                  <c:v>0.33784799999999998</c:v>
                </c:pt>
                <c:pt idx="157">
                  <c:v>0.34234100000000001</c:v>
                </c:pt>
                <c:pt idx="158">
                  <c:v>0.34640399999999999</c:v>
                </c:pt>
                <c:pt idx="159">
                  <c:v>0.34861399999999998</c:v>
                </c:pt>
                <c:pt idx="160">
                  <c:v>0.35522599999999999</c:v>
                </c:pt>
                <c:pt idx="161">
                  <c:v>0.356742</c:v>
                </c:pt>
                <c:pt idx="162">
                  <c:v>0.365894</c:v>
                </c:pt>
                <c:pt idx="163">
                  <c:v>0.37147599999999997</c:v>
                </c:pt>
                <c:pt idx="164">
                  <c:v>0.37698999999999999</c:v>
                </c:pt>
                <c:pt idx="165">
                  <c:v>0.38956099999999999</c:v>
                </c:pt>
                <c:pt idx="166">
                  <c:v>0.38197599999999998</c:v>
                </c:pt>
                <c:pt idx="167">
                  <c:v>0.39999000000000001</c:v>
                </c:pt>
                <c:pt idx="168">
                  <c:v>0.41353899999999999</c:v>
                </c:pt>
                <c:pt idx="169">
                  <c:v>0.42055799999999999</c:v>
                </c:pt>
                <c:pt idx="170">
                  <c:v>0.42832700000000001</c:v>
                </c:pt>
                <c:pt idx="171">
                  <c:v>0.43573299999999998</c:v>
                </c:pt>
                <c:pt idx="172">
                  <c:v>0.44448599999999999</c:v>
                </c:pt>
                <c:pt idx="173">
                  <c:v>0.454627</c:v>
                </c:pt>
                <c:pt idx="174">
                  <c:v>0.46571800000000002</c:v>
                </c:pt>
                <c:pt idx="175">
                  <c:v>0.48321599999999998</c:v>
                </c:pt>
              </c:numCache>
            </c:numRef>
          </c:val>
        </c:ser>
        <c:ser>
          <c:idx val="10"/>
          <c:order val="13"/>
          <c:tx>
            <c:strRef>
              <c:f>data!$L$1</c:f>
              <c:strCache>
                <c:ptCount val="1"/>
                <c:pt idx="0">
                  <c:v>Bakken (MT &amp; ND)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data!$L$2:$L$177</c:f>
              <c:numCache>
                <c:formatCode>General</c:formatCode>
                <c:ptCount val="176"/>
                <c:pt idx="0">
                  <c:v>2.1672E-2</c:v>
                </c:pt>
                <c:pt idx="1">
                  <c:v>2.0327999999999999E-2</c:v>
                </c:pt>
                <c:pt idx="2">
                  <c:v>1.9835999999999999E-2</c:v>
                </c:pt>
                <c:pt idx="3">
                  <c:v>2.0105000000000001E-2</c:v>
                </c:pt>
                <c:pt idx="4">
                  <c:v>1.9255999999999999E-2</c:v>
                </c:pt>
                <c:pt idx="5">
                  <c:v>1.8929000000000001E-2</c:v>
                </c:pt>
                <c:pt idx="6">
                  <c:v>1.8676999999999999E-2</c:v>
                </c:pt>
                <c:pt idx="7">
                  <c:v>1.8315000000000001E-2</c:v>
                </c:pt>
                <c:pt idx="8">
                  <c:v>1.8575999999999999E-2</c:v>
                </c:pt>
                <c:pt idx="9">
                  <c:v>1.8345E-2</c:v>
                </c:pt>
                <c:pt idx="10">
                  <c:v>1.8461000000000002E-2</c:v>
                </c:pt>
                <c:pt idx="11">
                  <c:v>1.7734E-2</c:v>
                </c:pt>
                <c:pt idx="12">
                  <c:v>1.7391E-2</c:v>
                </c:pt>
                <c:pt idx="13">
                  <c:v>1.7100000000000001E-2</c:v>
                </c:pt>
                <c:pt idx="14">
                  <c:v>1.7474E-2</c:v>
                </c:pt>
                <c:pt idx="15">
                  <c:v>1.7111000000000001E-2</c:v>
                </c:pt>
                <c:pt idx="16">
                  <c:v>1.7106E-2</c:v>
                </c:pt>
                <c:pt idx="17">
                  <c:v>1.6570999999999999E-2</c:v>
                </c:pt>
                <c:pt idx="18">
                  <c:v>1.6128E-2</c:v>
                </c:pt>
                <c:pt idx="19">
                  <c:v>1.6697E-2</c:v>
                </c:pt>
                <c:pt idx="20">
                  <c:v>1.6792999999999999E-2</c:v>
                </c:pt>
                <c:pt idx="21">
                  <c:v>1.6428000000000002E-2</c:v>
                </c:pt>
                <c:pt idx="22">
                  <c:v>1.6749E-2</c:v>
                </c:pt>
                <c:pt idx="23">
                  <c:v>1.6782999999999999E-2</c:v>
                </c:pt>
                <c:pt idx="24">
                  <c:v>1.6393000000000001E-2</c:v>
                </c:pt>
                <c:pt idx="25">
                  <c:v>1.6414000000000002E-2</c:v>
                </c:pt>
                <c:pt idx="26">
                  <c:v>1.6195000000000001E-2</c:v>
                </c:pt>
                <c:pt idx="27">
                  <c:v>1.6265000000000002E-2</c:v>
                </c:pt>
                <c:pt idx="28">
                  <c:v>1.6433E-2</c:v>
                </c:pt>
                <c:pt idx="29">
                  <c:v>1.6216999999999999E-2</c:v>
                </c:pt>
                <c:pt idx="30">
                  <c:v>1.6173E-2</c:v>
                </c:pt>
                <c:pt idx="31">
                  <c:v>1.6094000000000001E-2</c:v>
                </c:pt>
                <c:pt idx="32">
                  <c:v>1.6551E-2</c:v>
                </c:pt>
                <c:pt idx="33">
                  <c:v>1.7162E-2</c:v>
                </c:pt>
                <c:pt idx="34">
                  <c:v>1.7697000000000001E-2</c:v>
                </c:pt>
                <c:pt idx="35">
                  <c:v>1.7743999999999999E-2</c:v>
                </c:pt>
                <c:pt idx="36">
                  <c:v>1.8173999999999999E-2</c:v>
                </c:pt>
                <c:pt idx="37">
                  <c:v>1.8863000000000001E-2</c:v>
                </c:pt>
                <c:pt idx="38">
                  <c:v>1.8405999999999999E-2</c:v>
                </c:pt>
                <c:pt idx="39">
                  <c:v>1.8492999999999999E-2</c:v>
                </c:pt>
                <c:pt idx="40">
                  <c:v>1.8383E-2</c:v>
                </c:pt>
                <c:pt idx="41">
                  <c:v>1.8367000000000001E-2</c:v>
                </c:pt>
                <c:pt idx="42">
                  <c:v>1.9497E-2</c:v>
                </c:pt>
                <c:pt idx="43">
                  <c:v>1.9630999999999999E-2</c:v>
                </c:pt>
                <c:pt idx="44">
                  <c:v>2.1069999999999998E-2</c:v>
                </c:pt>
                <c:pt idx="45">
                  <c:v>2.1839000000000001E-2</c:v>
                </c:pt>
                <c:pt idx="46">
                  <c:v>2.3546000000000001E-2</c:v>
                </c:pt>
                <c:pt idx="47">
                  <c:v>2.3886999999999999E-2</c:v>
                </c:pt>
                <c:pt idx="48">
                  <c:v>2.4889999999999999E-2</c:v>
                </c:pt>
                <c:pt idx="49">
                  <c:v>2.4788999999999999E-2</c:v>
                </c:pt>
                <c:pt idx="50">
                  <c:v>2.7271E-2</c:v>
                </c:pt>
                <c:pt idx="51">
                  <c:v>2.7177E-2</c:v>
                </c:pt>
                <c:pt idx="52">
                  <c:v>2.9003999999999999E-2</c:v>
                </c:pt>
                <c:pt idx="53">
                  <c:v>3.0875E-2</c:v>
                </c:pt>
                <c:pt idx="54">
                  <c:v>3.1137999999999999E-2</c:v>
                </c:pt>
                <c:pt idx="55">
                  <c:v>3.1952000000000001E-2</c:v>
                </c:pt>
                <c:pt idx="56">
                  <c:v>3.526E-2</c:v>
                </c:pt>
                <c:pt idx="57">
                  <c:v>3.6556999999999999E-2</c:v>
                </c:pt>
                <c:pt idx="58">
                  <c:v>3.8745000000000002E-2</c:v>
                </c:pt>
                <c:pt idx="59">
                  <c:v>3.9477999999999999E-2</c:v>
                </c:pt>
                <c:pt idx="60">
                  <c:v>4.0955999999999999E-2</c:v>
                </c:pt>
                <c:pt idx="61">
                  <c:v>4.7199999999999999E-2</c:v>
                </c:pt>
                <c:pt idx="62">
                  <c:v>4.8786000000000003E-2</c:v>
                </c:pt>
                <c:pt idx="63">
                  <c:v>5.1663000000000001E-2</c:v>
                </c:pt>
                <c:pt idx="64">
                  <c:v>5.2830000000000002E-2</c:v>
                </c:pt>
                <c:pt idx="65">
                  <c:v>5.3060999999999997E-2</c:v>
                </c:pt>
                <c:pt idx="66">
                  <c:v>5.1901999999999997E-2</c:v>
                </c:pt>
                <c:pt idx="67">
                  <c:v>5.5389000000000001E-2</c:v>
                </c:pt>
                <c:pt idx="68">
                  <c:v>5.7618999999999997E-2</c:v>
                </c:pt>
                <c:pt idx="69">
                  <c:v>5.8739E-2</c:v>
                </c:pt>
                <c:pt idx="70">
                  <c:v>6.0198000000000002E-2</c:v>
                </c:pt>
                <c:pt idx="71">
                  <c:v>5.9937999999999998E-2</c:v>
                </c:pt>
                <c:pt idx="72">
                  <c:v>5.9993999999999999E-2</c:v>
                </c:pt>
                <c:pt idx="73">
                  <c:v>5.9443000000000003E-2</c:v>
                </c:pt>
                <c:pt idx="74">
                  <c:v>6.0532999999999997E-2</c:v>
                </c:pt>
                <c:pt idx="75">
                  <c:v>5.9752E-2</c:v>
                </c:pt>
                <c:pt idx="76">
                  <c:v>6.0298999999999998E-2</c:v>
                </c:pt>
                <c:pt idx="77">
                  <c:v>6.2012999999999999E-2</c:v>
                </c:pt>
                <c:pt idx="78">
                  <c:v>6.3351000000000005E-2</c:v>
                </c:pt>
                <c:pt idx="79">
                  <c:v>6.3813999999999996E-2</c:v>
                </c:pt>
                <c:pt idx="80">
                  <c:v>6.6586999999999993E-2</c:v>
                </c:pt>
                <c:pt idx="81">
                  <c:v>6.6615999999999995E-2</c:v>
                </c:pt>
                <c:pt idx="82">
                  <c:v>6.6811999999999996E-2</c:v>
                </c:pt>
                <c:pt idx="83">
                  <c:v>6.6977999999999996E-2</c:v>
                </c:pt>
                <c:pt idx="84">
                  <c:v>6.6881999999999997E-2</c:v>
                </c:pt>
                <c:pt idx="85">
                  <c:v>6.7065E-2</c:v>
                </c:pt>
                <c:pt idx="86">
                  <c:v>6.8559999999999996E-2</c:v>
                </c:pt>
                <c:pt idx="87">
                  <c:v>6.8814E-2</c:v>
                </c:pt>
                <c:pt idx="88">
                  <c:v>7.3633000000000004E-2</c:v>
                </c:pt>
                <c:pt idx="89">
                  <c:v>7.2804999999999995E-2</c:v>
                </c:pt>
                <c:pt idx="90">
                  <c:v>7.4801999999999993E-2</c:v>
                </c:pt>
                <c:pt idx="91">
                  <c:v>7.5334999999999999E-2</c:v>
                </c:pt>
                <c:pt idx="92">
                  <c:v>7.6560000000000003E-2</c:v>
                </c:pt>
                <c:pt idx="93">
                  <c:v>8.1047999999999995E-2</c:v>
                </c:pt>
                <c:pt idx="94">
                  <c:v>7.9994999999999997E-2</c:v>
                </c:pt>
                <c:pt idx="95">
                  <c:v>8.4580000000000002E-2</c:v>
                </c:pt>
                <c:pt idx="96">
                  <c:v>8.5595000000000004E-2</c:v>
                </c:pt>
                <c:pt idx="97">
                  <c:v>8.5258E-2</c:v>
                </c:pt>
                <c:pt idx="98">
                  <c:v>9.0649999999999994E-2</c:v>
                </c:pt>
                <c:pt idx="99">
                  <c:v>9.7643999999999995E-2</c:v>
                </c:pt>
                <c:pt idx="100">
                  <c:v>0.10556699999999999</c:v>
                </c:pt>
                <c:pt idx="101">
                  <c:v>0.115507</c:v>
                </c:pt>
                <c:pt idx="102">
                  <c:v>0.120685</c:v>
                </c:pt>
                <c:pt idx="103">
                  <c:v>0.12776699999999999</c:v>
                </c:pt>
                <c:pt idx="104">
                  <c:v>0.13977200000000001</c:v>
                </c:pt>
                <c:pt idx="105">
                  <c:v>0.15587300000000001</c:v>
                </c:pt>
                <c:pt idx="106">
                  <c:v>0.16762299999999999</c:v>
                </c:pt>
                <c:pt idx="107">
                  <c:v>0.15740399999999999</c:v>
                </c:pt>
                <c:pt idx="108">
                  <c:v>0.14474200000000001</c:v>
                </c:pt>
                <c:pt idx="109">
                  <c:v>0.15051</c:v>
                </c:pt>
                <c:pt idx="110">
                  <c:v>0.15482699999999999</c:v>
                </c:pt>
                <c:pt idx="111">
                  <c:v>0.15691099999999999</c:v>
                </c:pt>
                <c:pt idx="112">
                  <c:v>0.165051</c:v>
                </c:pt>
                <c:pt idx="113">
                  <c:v>0.17327899999999999</c:v>
                </c:pt>
                <c:pt idx="114">
                  <c:v>0.185805</c:v>
                </c:pt>
                <c:pt idx="115">
                  <c:v>0.18875500000000001</c:v>
                </c:pt>
                <c:pt idx="116">
                  <c:v>0.19517399999999999</c:v>
                </c:pt>
                <c:pt idx="117">
                  <c:v>0.19774600000000001</c:v>
                </c:pt>
                <c:pt idx="118">
                  <c:v>0.20166700000000001</c:v>
                </c:pt>
                <c:pt idx="119">
                  <c:v>0.19980800000000001</c:v>
                </c:pt>
                <c:pt idx="120">
                  <c:v>0.201261</c:v>
                </c:pt>
                <c:pt idx="121">
                  <c:v>0.220109</c:v>
                </c:pt>
                <c:pt idx="122">
                  <c:v>0.23585500000000001</c:v>
                </c:pt>
                <c:pt idx="123">
                  <c:v>0.243307</c:v>
                </c:pt>
                <c:pt idx="124">
                  <c:v>0.25863799999999998</c:v>
                </c:pt>
                <c:pt idx="125">
                  <c:v>0.27479599999999998</c:v>
                </c:pt>
                <c:pt idx="126">
                  <c:v>0.28328100000000001</c:v>
                </c:pt>
                <c:pt idx="127">
                  <c:v>0.29135299999999997</c:v>
                </c:pt>
                <c:pt idx="128">
                  <c:v>0.30542000000000002</c:v>
                </c:pt>
                <c:pt idx="129">
                  <c:v>0.305919</c:v>
                </c:pt>
                <c:pt idx="130">
                  <c:v>0.32089299999999998</c:v>
                </c:pt>
                <c:pt idx="131">
                  <c:v>0.30938399999999999</c:v>
                </c:pt>
                <c:pt idx="132">
                  <c:v>0.30836200000000002</c:v>
                </c:pt>
                <c:pt idx="133">
                  <c:v>0.317137</c:v>
                </c:pt>
                <c:pt idx="134">
                  <c:v>0.32776499999999997</c:v>
                </c:pt>
                <c:pt idx="135">
                  <c:v>0.31947700000000001</c:v>
                </c:pt>
                <c:pt idx="136">
                  <c:v>0.33383400000000002</c:v>
                </c:pt>
                <c:pt idx="137">
                  <c:v>0.35494999999999999</c:v>
                </c:pt>
                <c:pt idx="138">
                  <c:v>0.39574900000000002</c:v>
                </c:pt>
                <c:pt idx="139">
                  <c:v>0.41418199999999999</c:v>
                </c:pt>
                <c:pt idx="140">
                  <c:v>0.43305399999999999</c:v>
                </c:pt>
                <c:pt idx="141">
                  <c:v>0.46087400000000001</c:v>
                </c:pt>
                <c:pt idx="142">
                  <c:v>0.48117599999999999</c:v>
                </c:pt>
                <c:pt idx="143">
                  <c:v>0.50629599999999997</c:v>
                </c:pt>
                <c:pt idx="144">
                  <c:v>0.51485000000000003</c:v>
                </c:pt>
                <c:pt idx="145">
                  <c:v>0.52939800000000004</c:v>
                </c:pt>
                <c:pt idx="146">
                  <c:v>0.54858200000000001</c:v>
                </c:pt>
                <c:pt idx="147">
                  <c:v>0.58407299999999995</c:v>
                </c:pt>
                <c:pt idx="148">
                  <c:v>0.61549699999999996</c:v>
                </c:pt>
                <c:pt idx="149">
                  <c:v>0.63329599999999997</c:v>
                </c:pt>
                <c:pt idx="150">
                  <c:v>0.652092</c:v>
                </c:pt>
                <c:pt idx="151">
                  <c:v>0.67979800000000001</c:v>
                </c:pt>
                <c:pt idx="152">
                  <c:v>0.70522399999999996</c:v>
                </c:pt>
                <c:pt idx="153">
                  <c:v>0.72883100000000001</c:v>
                </c:pt>
                <c:pt idx="154">
                  <c:v>0.71589499999999995</c:v>
                </c:pt>
                <c:pt idx="155">
                  <c:v>0.749363</c:v>
                </c:pt>
                <c:pt idx="156">
                  <c:v>0.71948500000000004</c:v>
                </c:pt>
                <c:pt idx="157">
                  <c:v>0.76361199999999996</c:v>
                </c:pt>
                <c:pt idx="158">
                  <c:v>0.77113799999999999</c:v>
                </c:pt>
                <c:pt idx="159">
                  <c:v>0.77864599999999995</c:v>
                </c:pt>
                <c:pt idx="160">
                  <c:v>0.79658300000000004</c:v>
                </c:pt>
                <c:pt idx="161">
                  <c:v>0.80815899999999996</c:v>
                </c:pt>
                <c:pt idx="162">
                  <c:v>0.86123099999999997</c:v>
                </c:pt>
                <c:pt idx="163">
                  <c:v>0.89857100000000001</c:v>
                </c:pt>
                <c:pt idx="164">
                  <c:v>0.91879599999999995</c:v>
                </c:pt>
                <c:pt idx="165">
                  <c:v>0.92913299999999999</c:v>
                </c:pt>
                <c:pt idx="166">
                  <c:v>0.96177199999999996</c:v>
                </c:pt>
                <c:pt idx="167">
                  <c:v>0.913933</c:v>
                </c:pt>
                <c:pt idx="168">
                  <c:v>0.91937100000000005</c:v>
                </c:pt>
                <c:pt idx="169">
                  <c:v>0.93797600000000003</c:v>
                </c:pt>
                <c:pt idx="170">
                  <c:v>0.96114500000000003</c:v>
                </c:pt>
                <c:pt idx="171">
                  <c:v>0.98604199999999997</c:v>
                </c:pt>
                <c:pt idx="172">
                  <c:v>0.97469499999999998</c:v>
                </c:pt>
                <c:pt idx="173">
                  <c:v>1.0076989999999999</c:v>
                </c:pt>
                <c:pt idx="174">
                  <c:v>1.024486</c:v>
                </c:pt>
                <c:pt idx="175">
                  <c:v>1.0491839999999999</c:v>
                </c:pt>
              </c:numCache>
            </c:numRef>
          </c:val>
        </c:ser>
        <c:ser>
          <c:idx val="11"/>
          <c:order val="14"/>
          <c:tx>
            <c:strRef>
              <c:f>data!$M$1</c:f>
              <c:strCache>
                <c:ptCount val="1"/>
                <c:pt idx="0">
                  <c:v>Eagle Ford (TX)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data!$A$2:$A$177</c:f>
              <c:numCache>
                <c:formatCode>d\-mmm\-yy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 formatCode="mmm\-yy">
                  <c:v>41214</c:v>
                </c:pt>
                <c:pt idx="155" formatCode="mmm\-yy">
                  <c:v>41244</c:v>
                </c:pt>
                <c:pt idx="156" formatCode="mmm\-yy">
                  <c:v>41275</c:v>
                </c:pt>
                <c:pt idx="157" formatCode="mmm\-yy">
                  <c:v>41306</c:v>
                </c:pt>
                <c:pt idx="158" formatCode="mmm\-yy">
                  <c:v>41334</c:v>
                </c:pt>
                <c:pt idx="159" formatCode="mmm\-yy">
                  <c:v>41365</c:v>
                </c:pt>
                <c:pt idx="160" formatCode="mmm\-yy">
                  <c:v>41395</c:v>
                </c:pt>
                <c:pt idx="161" formatCode="mmm\-yy">
                  <c:v>41426</c:v>
                </c:pt>
                <c:pt idx="162" formatCode="mmm\-yy">
                  <c:v>41456</c:v>
                </c:pt>
                <c:pt idx="163" formatCode="mmm\-yy">
                  <c:v>41487</c:v>
                </c:pt>
                <c:pt idx="164" formatCode="mmm\-yy">
                  <c:v>41518</c:v>
                </c:pt>
                <c:pt idx="165" formatCode="mmm\-yy">
                  <c:v>41548</c:v>
                </c:pt>
                <c:pt idx="166" formatCode="mmm\-yy">
                  <c:v>41579</c:v>
                </c:pt>
                <c:pt idx="167" formatCode="mmm\-yy">
                  <c:v>41609</c:v>
                </c:pt>
                <c:pt idx="168" formatCode="mmm\-yy">
                  <c:v>41640</c:v>
                </c:pt>
                <c:pt idx="169" formatCode="mmm\-yy">
                  <c:v>41671</c:v>
                </c:pt>
                <c:pt idx="170" formatCode="mmm\-yy">
                  <c:v>41699</c:v>
                </c:pt>
                <c:pt idx="171" formatCode="mmm\-yy">
                  <c:v>41730</c:v>
                </c:pt>
                <c:pt idx="172" formatCode="mmm\-yy">
                  <c:v>41760</c:v>
                </c:pt>
                <c:pt idx="173" formatCode="mmm\-yy">
                  <c:v>41791</c:v>
                </c:pt>
                <c:pt idx="174" formatCode="mmm\-yy">
                  <c:v>41821</c:v>
                </c:pt>
                <c:pt idx="175" formatCode="mmm\-yy">
                  <c:v>41852</c:v>
                </c:pt>
              </c:numCache>
            </c:numRef>
          </c:cat>
          <c:val>
            <c:numRef>
              <c:f>data!$M$2:$M$177</c:f>
              <c:numCache>
                <c:formatCode>General</c:formatCode>
                <c:ptCount val="176"/>
                <c:pt idx="0">
                  <c:v>7.9999999999999996E-6</c:v>
                </c:pt>
                <c:pt idx="1">
                  <c:v>3.0000000000000001E-6</c:v>
                </c:pt>
                <c:pt idx="2">
                  <c:v>6.9999999999999999E-6</c:v>
                </c:pt>
                <c:pt idx="3">
                  <c:v>3.0000000000000001E-6</c:v>
                </c:pt>
                <c:pt idx="4">
                  <c:v>5.0000000000000004E-6</c:v>
                </c:pt>
                <c:pt idx="5">
                  <c:v>5.0000000000000004E-6</c:v>
                </c:pt>
                <c:pt idx="6">
                  <c:v>6.0000000000000002E-6</c:v>
                </c:pt>
                <c:pt idx="7">
                  <c:v>3.9999999999999998E-6</c:v>
                </c:pt>
                <c:pt idx="8">
                  <c:v>3.9999999999999998E-6</c:v>
                </c:pt>
                <c:pt idx="9">
                  <c:v>3.9999999999999998E-6</c:v>
                </c:pt>
                <c:pt idx="10">
                  <c:v>3.9999999999999998E-6</c:v>
                </c:pt>
                <c:pt idx="11">
                  <c:v>5.0000000000000004E-6</c:v>
                </c:pt>
                <c:pt idx="12">
                  <c:v>3.9999999999999998E-6</c:v>
                </c:pt>
                <c:pt idx="13">
                  <c:v>3.9999999999999998E-6</c:v>
                </c:pt>
                <c:pt idx="14">
                  <c:v>5.0000000000000004E-6</c:v>
                </c:pt>
                <c:pt idx="15">
                  <c:v>1.9999999999999999E-6</c:v>
                </c:pt>
                <c:pt idx="16">
                  <c:v>6.9999999999999999E-6</c:v>
                </c:pt>
                <c:pt idx="17">
                  <c:v>5.0000000000000004E-6</c:v>
                </c:pt>
                <c:pt idx="18">
                  <c:v>5.0000000000000004E-6</c:v>
                </c:pt>
                <c:pt idx="19">
                  <c:v>5.0000000000000004E-6</c:v>
                </c:pt>
                <c:pt idx="20">
                  <c:v>3.9999999999999998E-6</c:v>
                </c:pt>
                <c:pt idx="21">
                  <c:v>5.0000000000000004E-6</c:v>
                </c:pt>
                <c:pt idx="22">
                  <c:v>5.0000000000000004E-6</c:v>
                </c:pt>
                <c:pt idx="23">
                  <c:v>3.0000000000000001E-6</c:v>
                </c:pt>
                <c:pt idx="24">
                  <c:v>7.9999999999999996E-6</c:v>
                </c:pt>
                <c:pt idx="25">
                  <c:v>5.0000000000000004E-6</c:v>
                </c:pt>
                <c:pt idx="26">
                  <c:v>5.0000000000000004E-6</c:v>
                </c:pt>
                <c:pt idx="27">
                  <c:v>5.0000000000000004E-6</c:v>
                </c:pt>
                <c:pt idx="28">
                  <c:v>7.9999999999999996E-6</c:v>
                </c:pt>
                <c:pt idx="29">
                  <c:v>3.9999999999999998E-6</c:v>
                </c:pt>
                <c:pt idx="30">
                  <c:v>3.9999999999999998E-6</c:v>
                </c:pt>
                <c:pt idx="31">
                  <c:v>3.0000000000000001E-6</c:v>
                </c:pt>
                <c:pt idx="32">
                  <c:v>5.0000000000000004E-6</c:v>
                </c:pt>
                <c:pt idx="33">
                  <c:v>5.0000000000000004E-6</c:v>
                </c:pt>
                <c:pt idx="34">
                  <c:v>3.0000000000000001E-6</c:v>
                </c:pt>
                <c:pt idx="35">
                  <c:v>1.9999999999999999E-6</c:v>
                </c:pt>
                <c:pt idx="36">
                  <c:v>3.9999999999999998E-6</c:v>
                </c:pt>
                <c:pt idx="37">
                  <c:v>3.0000000000000001E-6</c:v>
                </c:pt>
                <c:pt idx="38">
                  <c:v>5.0000000000000004E-6</c:v>
                </c:pt>
                <c:pt idx="39">
                  <c:v>9.9999999999999995E-7</c:v>
                </c:pt>
                <c:pt idx="40">
                  <c:v>0</c:v>
                </c:pt>
                <c:pt idx="41">
                  <c:v>9.9999999999999995E-7</c:v>
                </c:pt>
                <c:pt idx="42">
                  <c:v>6.0000000000000002E-6</c:v>
                </c:pt>
                <c:pt idx="43">
                  <c:v>3.0000000000000001E-6</c:v>
                </c:pt>
                <c:pt idx="44">
                  <c:v>9.9999999999999995E-7</c:v>
                </c:pt>
                <c:pt idx="45">
                  <c:v>3.0000000000000001E-6</c:v>
                </c:pt>
                <c:pt idx="46">
                  <c:v>1.9999999999999999E-6</c:v>
                </c:pt>
                <c:pt idx="47">
                  <c:v>3.9999999999999998E-6</c:v>
                </c:pt>
                <c:pt idx="48">
                  <c:v>3.9999999999999998E-6</c:v>
                </c:pt>
                <c:pt idx="49">
                  <c:v>7.9999999999999996E-6</c:v>
                </c:pt>
                <c:pt idx="50">
                  <c:v>5.0000000000000004E-6</c:v>
                </c:pt>
                <c:pt idx="51">
                  <c:v>3.0000000000000001E-6</c:v>
                </c:pt>
                <c:pt idx="52">
                  <c:v>1.9999999999999999E-6</c:v>
                </c:pt>
                <c:pt idx="53">
                  <c:v>3.9999999999999998E-6</c:v>
                </c:pt>
                <c:pt idx="54">
                  <c:v>5.0000000000000004E-6</c:v>
                </c:pt>
                <c:pt idx="55">
                  <c:v>6.0000000000000002E-6</c:v>
                </c:pt>
                <c:pt idx="56">
                  <c:v>3.0000000000000001E-6</c:v>
                </c:pt>
                <c:pt idx="57">
                  <c:v>3.0000000000000001E-6</c:v>
                </c:pt>
                <c:pt idx="58">
                  <c:v>3.0000000000000001E-6</c:v>
                </c:pt>
                <c:pt idx="59">
                  <c:v>6.9999999999999999E-6</c:v>
                </c:pt>
                <c:pt idx="60">
                  <c:v>3.9999999999999998E-6</c:v>
                </c:pt>
                <c:pt idx="61">
                  <c:v>5.0000000000000004E-6</c:v>
                </c:pt>
                <c:pt idx="62">
                  <c:v>3.9999999999999998E-6</c:v>
                </c:pt>
                <c:pt idx="63">
                  <c:v>6.0000000000000002E-6</c:v>
                </c:pt>
                <c:pt idx="64">
                  <c:v>3.9999999999999998E-6</c:v>
                </c:pt>
                <c:pt idx="65">
                  <c:v>3.9999999999999998E-6</c:v>
                </c:pt>
                <c:pt idx="66">
                  <c:v>3.0000000000000001E-6</c:v>
                </c:pt>
                <c:pt idx="67">
                  <c:v>6.0000000000000002E-6</c:v>
                </c:pt>
                <c:pt idx="68">
                  <c:v>6.0000000000000002E-6</c:v>
                </c:pt>
                <c:pt idx="69">
                  <c:v>5.0000000000000004E-6</c:v>
                </c:pt>
                <c:pt idx="70">
                  <c:v>3.9999999999999998E-6</c:v>
                </c:pt>
                <c:pt idx="71">
                  <c:v>3.9999999999999998E-6</c:v>
                </c:pt>
                <c:pt idx="72">
                  <c:v>5.0000000000000004E-6</c:v>
                </c:pt>
                <c:pt idx="73">
                  <c:v>3.0000000000000001E-6</c:v>
                </c:pt>
                <c:pt idx="74">
                  <c:v>3.0000000000000001E-6</c:v>
                </c:pt>
                <c:pt idx="75">
                  <c:v>3.9999999999999998E-6</c:v>
                </c:pt>
                <c:pt idx="76">
                  <c:v>3.9999999999999998E-6</c:v>
                </c:pt>
                <c:pt idx="77">
                  <c:v>5.0000000000000004E-6</c:v>
                </c:pt>
                <c:pt idx="78">
                  <c:v>3.9999999999999998E-6</c:v>
                </c:pt>
                <c:pt idx="79">
                  <c:v>5.0000000000000004E-6</c:v>
                </c:pt>
                <c:pt idx="80">
                  <c:v>1.2400000000000001E-4</c:v>
                </c:pt>
                <c:pt idx="81">
                  <c:v>1.2300000000000001E-4</c:v>
                </c:pt>
                <c:pt idx="82">
                  <c:v>4.6E-5</c:v>
                </c:pt>
                <c:pt idx="83">
                  <c:v>1.1900000000000001E-4</c:v>
                </c:pt>
                <c:pt idx="84">
                  <c:v>9.2999999999999997E-5</c:v>
                </c:pt>
                <c:pt idx="85">
                  <c:v>1.05E-4</c:v>
                </c:pt>
                <c:pt idx="86">
                  <c:v>8.2999999999999998E-5</c:v>
                </c:pt>
                <c:pt idx="87">
                  <c:v>8.5000000000000006E-5</c:v>
                </c:pt>
                <c:pt idx="88">
                  <c:v>7.8999999999999996E-5</c:v>
                </c:pt>
                <c:pt idx="89">
                  <c:v>7.7999999999999999E-5</c:v>
                </c:pt>
                <c:pt idx="90">
                  <c:v>7.2000000000000002E-5</c:v>
                </c:pt>
                <c:pt idx="91">
                  <c:v>5.8E-5</c:v>
                </c:pt>
                <c:pt idx="92">
                  <c:v>5.0000000000000004E-6</c:v>
                </c:pt>
                <c:pt idx="93">
                  <c:v>2.1999999999999999E-5</c:v>
                </c:pt>
                <c:pt idx="94">
                  <c:v>6.9999999999999999E-6</c:v>
                </c:pt>
                <c:pt idx="95">
                  <c:v>2.5000000000000001E-5</c:v>
                </c:pt>
                <c:pt idx="96">
                  <c:v>8.8999999999999995E-5</c:v>
                </c:pt>
                <c:pt idx="97">
                  <c:v>1.7000000000000001E-4</c:v>
                </c:pt>
                <c:pt idx="98">
                  <c:v>1.73E-4</c:v>
                </c:pt>
                <c:pt idx="99">
                  <c:v>3.5399999999999999E-4</c:v>
                </c:pt>
                <c:pt idx="100">
                  <c:v>4.9100000000000001E-4</c:v>
                </c:pt>
                <c:pt idx="101">
                  <c:v>7.8899999999999999E-4</c:v>
                </c:pt>
                <c:pt idx="102">
                  <c:v>3.6699999999999998E-4</c:v>
                </c:pt>
                <c:pt idx="103">
                  <c:v>3.0899999999999998E-4</c:v>
                </c:pt>
                <c:pt idx="104">
                  <c:v>7.3399999999999995E-4</c:v>
                </c:pt>
                <c:pt idx="105">
                  <c:v>1.1410000000000001E-3</c:v>
                </c:pt>
                <c:pt idx="106">
                  <c:v>1.016E-3</c:v>
                </c:pt>
                <c:pt idx="107">
                  <c:v>8.4000000000000003E-4</c:v>
                </c:pt>
                <c:pt idx="108">
                  <c:v>8.12E-4</c:v>
                </c:pt>
                <c:pt idx="109">
                  <c:v>1.1199999999999999E-3</c:v>
                </c:pt>
                <c:pt idx="110">
                  <c:v>1.2830000000000001E-3</c:v>
                </c:pt>
                <c:pt idx="111">
                  <c:v>1.6299999999999999E-3</c:v>
                </c:pt>
                <c:pt idx="112">
                  <c:v>1.714E-3</c:v>
                </c:pt>
                <c:pt idx="113">
                  <c:v>1.356E-3</c:v>
                </c:pt>
                <c:pt idx="114">
                  <c:v>1.9009999999999999E-3</c:v>
                </c:pt>
                <c:pt idx="115">
                  <c:v>2.111E-3</c:v>
                </c:pt>
                <c:pt idx="116">
                  <c:v>2.977E-3</c:v>
                </c:pt>
                <c:pt idx="117">
                  <c:v>4.8339999999999998E-3</c:v>
                </c:pt>
                <c:pt idx="118">
                  <c:v>6.5310000000000003E-3</c:v>
                </c:pt>
                <c:pt idx="119">
                  <c:v>7.058E-3</c:v>
                </c:pt>
                <c:pt idx="120">
                  <c:v>7.7229999999999998E-3</c:v>
                </c:pt>
                <c:pt idx="121">
                  <c:v>7.489E-3</c:v>
                </c:pt>
                <c:pt idx="122">
                  <c:v>1.2198000000000001E-2</c:v>
                </c:pt>
                <c:pt idx="123">
                  <c:v>1.5325999999999999E-2</c:v>
                </c:pt>
                <c:pt idx="124">
                  <c:v>1.9229E-2</c:v>
                </c:pt>
                <c:pt idx="125">
                  <c:v>2.5076000000000001E-2</c:v>
                </c:pt>
                <c:pt idx="126">
                  <c:v>2.9673000000000001E-2</c:v>
                </c:pt>
                <c:pt idx="127">
                  <c:v>3.3780999999999999E-2</c:v>
                </c:pt>
                <c:pt idx="128">
                  <c:v>4.2221000000000002E-2</c:v>
                </c:pt>
                <c:pt idx="129">
                  <c:v>4.9414E-2</c:v>
                </c:pt>
                <c:pt idx="130">
                  <c:v>6.6160999999999998E-2</c:v>
                </c:pt>
                <c:pt idx="131">
                  <c:v>8.7161000000000002E-2</c:v>
                </c:pt>
                <c:pt idx="132">
                  <c:v>9.2919000000000002E-2</c:v>
                </c:pt>
                <c:pt idx="133">
                  <c:v>0.104916</c:v>
                </c:pt>
                <c:pt idx="134">
                  <c:v>0.121847</c:v>
                </c:pt>
                <c:pt idx="135">
                  <c:v>0.13562399999999999</c:v>
                </c:pt>
                <c:pt idx="136">
                  <c:v>0.15875300000000001</c:v>
                </c:pt>
                <c:pt idx="137">
                  <c:v>0.178068</c:v>
                </c:pt>
                <c:pt idx="138">
                  <c:v>0.20937600000000001</c:v>
                </c:pt>
                <c:pt idx="139">
                  <c:v>0.241476</c:v>
                </c:pt>
                <c:pt idx="140">
                  <c:v>0.273839</c:v>
                </c:pt>
                <c:pt idx="141">
                  <c:v>0.29833399999999999</c:v>
                </c:pt>
                <c:pt idx="142">
                  <c:v>0.33704000000000001</c:v>
                </c:pt>
                <c:pt idx="143">
                  <c:v>0.36252699999999999</c:v>
                </c:pt>
                <c:pt idx="144">
                  <c:v>0.38892100000000002</c:v>
                </c:pt>
                <c:pt idx="145">
                  <c:v>0.41442699999999999</c:v>
                </c:pt>
                <c:pt idx="146">
                  <c:v>0.44134400000000001</c:v>
                </c:pt>
                <c:pt idx="147">
                  <c:v>0.48820000000000002</c:v>
                </c:pt>
                <c:pt idx="148">
                  <c:v>0.52025900000000003</c:v>
                </c:pt>
                <c:pt idx="149">
                  <c:v>0.54491000000000001</c:v>
                </c:pt>
                <c:pt idx="150">
                  <c:v>0.58240099999999995</c:v>
                </c:pt>
                <c:pt idx="151">
                  <c:v>0.62462499999999999</c:v>
                </c:pt>
                <c:pt idx="152">
                  <c:v>0.63199300000000003</c:v>
                </c:pt>
                <c:pt idx="153">
                  <c:v>0.67362599999999995</c:v>
                </c:pt>
                <c:pt idx="154">
                  <c:v>0.70585299999999995</c:v>
                </c:pt>
                <c:pt idx="155">
                  <c:v>0.738927</c:v>
                </c:pt>
                <c:pt idx="156">
                  <c:v>0.774003</c:v>
                </c:pt>
                <c:pt idx="157">
                  <c:v>0.82161399999999996</c:v>
                </c:pt>
                <c:pt idx="158">
                  <c:v>0.85964300000000005</c:v>
                </c:pt>
                <c:pt idx="159">
                  <c:v>0.87356199999999995</c:v>
                </c:pt>
                <c:pt idx="160">
                  <c:v>0.927014</c:v>
                </c:pt>
                <c:pt idx="161">
                  <c:v>0.97857499999999997</c:v>
                </c:pt>
                <c:pt idx="162">
                  <c:v>1.0070539999999999</c:v>
                </c:pt>
                <c:pt idx="163">
                  <c:v>1.028597</c:v>
                </c:pt>
                <c:pt idx="164">
                  <c:v>1.0466899999999999</c:v>
                </c:pt>
                <c:pt idx="165">
                  <c:v>1.038891</c:v>
                </c:pt>
                <c:pt idx="166">
                  <c:v>1.060452</c:v>
                </c:pt>
                <c:pt idx="167">
                  <c:v>1.1272500000000001</c:v>
                </c:pt>
                <c:pt idx="168">
                  <c:v>1.1520919999999999</c:v>
                </c:pt>
                <c:pt idx="169">
                  <c:v>1.1927669999999999</c:v>
                </c:pt>
                <c:pt idx="170">
                  <c:v>1.223722</c:v>
                </c:pt>
                <c:pt idx="171">
                  <c:v>1.2755099999999999</c:v>
                </c:pt>
                <c:pt idx="172">
                  <c:v>1.305553</c:v>
                </c:pt>
                <c:pt idx="173">
                  <c:v>1.33517</c:v>
                </c:pt>
                <c:pt idx="174">
                  <c:v>1.3639699999999999</c:v>
                </c:pt>
                <c:pt idx="175">
                  <c:v>1.426776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951872"/>
        <c:axId val="86957376"/>
      </c:areaChart>
      <c:dateAx>
        <c:axId val="95951872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86957376"/>
        <c:crosses val="autoZero"/>
        <c:auto val="0"/>
        <c:lblOffset val="100"/>
        <c:baseTimeUnit val="months"/>
        <c:majorUnit val="24"/>
        <c:majorTimeUnit val="months"/>
        <c:minorUnit val="12"/>
        <c:minorTimeUnit val="months"/>
      </c:dateAx>
      <c:valAx>
        <c:axId val="86957376"/>
        <c:scaling>
          <c:orientation val="minMax"/>
        </c:scaling>
        <c:delete val="0"/>
        <c:axPos val="r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5951872"/>
        <c:crosses val="max"/>
        <c:crossBetween val="midCat"/>
      </c:valAx>
    </c:plotArea>
    <c:legend>
      <c:legendPos val="l"/>
      <c:layout>
        <c:manualLayout>
          <c:xMode val="edge"/>
          <c:yMode val="edge"/>
          <c:x val="8.1691962417741265E-2"/>
          <c:y val="0.11504199475065617"/>
          <c:w val="0.54064271178059264"/>
          <c:h val="0.6893077719517550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000" b="1" baseline="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484399994858618E-2"/>
          <c:y val="0.137413167104112"/>
          <c:w val="0.86310275402809766"/>
          <c:h val="0.71314067705943451"/>
        </c:manualLayout>
      </c:layout>
      <c:areaChart>
        <c:grouping val="stacked"/>
        <c:varyColors val="0"/>
        <c:ser>
          <c:idx val="8"/>
          <c:order val="0"/>
          <c:tx>
            <c:strRef>
              <c:f>data!$K$1</c:f>
              <c:strCache>
                <c:ptCount val="1"/>
                <c:pt idx="0">
                  <c:v>Rest of US 'shale'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data!$K$2:$K$177</c:f>
              <c:numCache>
                <c:formatCode>General</c:formatCode>
                <c:ptCount val="176"/>
                <c:pt idx="0">
                  <c:v>1.355</c:v>
                </c:pt>
                <c:pt idx="1">
                  <c:v>1.357</c:v>
                </c:pt>
                <c:pt idx="2">
                  <c:v>1.3779999999999999</c:v>
                </c:pt>
                <c:pt idx="3">
                  <c:v>1.4</c:v>
                </c:pt>
                <c:pt idx="4">
                  <c:v>1.3939999999999999</c:v>
                </c:pt>
                <c:pt idx="5">
                  <c:v>1.361</c:v>
                </c:pt>
                <c:pt idx="6">
                  <c:v>1.347</c:v>
                </c:pt>
                <c:pt idx="7">
                  <c:v>1.3660000000000001</c:v>
                </c:pt>
                <c:pt idx="8">
                  <c:v>1.3839999999999999</c:v>
                </c:pt>
                <c:pt idx="9">
                  <c:v>1.381</c:v>
                </c:pt>
                <c:pt idx="10">
                  <c:v>1.3580000000000001</c:v>
                </c:pt>
                <c:pt idx="11">
                  <c:v>1.3520000000000001</c:v>
                </c:pt>
                <c:pt idx="12">
                  <c:v>1.351</c:v>
                </c:pt>
                <c:pt idx="13">
                  <c:v>1.355</c:v>
                </c:pt>
                <c:pt idx="14">
                  <c:v>1.3680000000000001</c:v>
                </c:pt>
                <c:pt idx="15">
                  <c:v>1.345</c:v>
                </c:pt>
                <c:pt idx="16">
                  <c:v>1.3580000000000001</c:v>
                </c:pt>
                <c:pt idx="17">
                  <c:v>1.3580000000000001</c:v>
                </c:pt>
                <c:pt idx="18">
                  <c:v>1.355</c:v>
                </c:pt>
                <c:pt idx="19">
                  <c:v>1.3740000000000001</c:v>
                </c:pt>
                <c:pt idx="20">
                  <c:v>1.3720000000000001</c:v>
                </c:pt>
                <c:pt idx="21">
                  <c:v>1.3620000000000001</c:v>
                </c:pt>
                <c:pt idx="22">
                  <c:v>1.36</c:v>
                </c:pt>
                <c:pt idx="23">
                  <c:v>1.3580000000000001</c:v>
                </c:pt>
                <c:pt idx="24">
                  <c:v>1.367</c:v>
                </c:pt>
                <c:pt idx="25">
                  <c:v>1.3640000000000001</c:v>
                </c:pt>
                <c:pt idx="26">
                  <c:v>1.367</c:v>
                </c:pt>
                <c:pt idx="27">
                  <c:v>1.369</c:v>
                </c:pt>
                <c:pt idx="28">
                  <c:v>1.3859999999999999</c:v>
                </c:pt>
                <c:pt idx="29">
                  <c:v>1.371</c:v>
                </c:pt>
                <c:pt idx="30">
                  <c:v>1.3420000000000001</c:v>
                </c:pt>
                <c:pt idx="31">
                  <c:v>1.3660000000000001</c:v>
                </c:pt>
                <c:pt idx="32">
                  <c:v>1.3620000000000001</c:v>
                </c:pt>
                <c:pt idx="33">
                  <c:v>1.3420000000000001</c:v>
                </c:pt>
                <c:pt idx="34">
                  <c:v>1.341</c:v>
                </c:pt>
                <c:pt idx="35">
                  <c:v>1.3169999999999999</c:v>
                </c:pt>
                <c:pt idx="36">
                  <c:v>1.339</c:v>
                </c:pt>
                <c:pt idx="37">
                  <c:v>1.343</c:v>
                </c:pt>
                <c:pt idx="38">
                  <c:v>1.3440000000000001</c:v>
                </c:pt>
                <c:pt idx="39">
                  <c:v>1.34</c:v>
                </c:pt>
                <c:pt idx="40">
                  <c:v>1.361</c:v>
                </c:pt>
                <c:pt idx="41">
                  <c:v>1.373</c:v>
                </c:pt>
                <c:pt idx="42">
                  <c:v>1.371</c:v>
                </c:pt>
                <c:pt idx="43">
                  <c:v>1.371</c:v>
                </c:pt>
                <c:pt idx="44">
                  <c:v>1.381</c:v>
                </c:pt>
                <c:pt idx="45">
                  <c:v>1.373</c:v>
                </c:pt>
                <c:pt idx="46">
                  <c:v>1.3819999999999999</c:v>
                </c:pt>
                <c:pt idx="47">
                  <c:v>1.369</c:v>
                </c:pt>
                <c:pt idx="48">
                  <c:v>1.359</c:v>
                </c:pt>
                <c:pt idx="49">
                  <c:v>1.369</c:v>
                </c:pt>
                <c:pt idx="50">
                  <c:v>1.377</c:v>
                </c:pt>
                <c:pt idx="51">
                  <c:v>1.3939999999999999</c:v>
                </c:pt>
                <c:pt idx="52">
                  <c:v>1.381</c:v>
                </c:pt>
                <c:pt idx="53">
                  <c:v>1.383</c:v>
                </c:pt>
                <c:pt idx="54">
                  <c:v>1.379</c:v>
                </c:pt>
                <c:pt idx="55">
                  <c:v>1.3540000000000001</c:v>
                </c:pt>
                <c:pt idx="56">
                  <c:v>1.3680000000000001</c:v>
                </c:pt>
                <c:pt idx="57">
                  <c:v>1.3819999999999999</c:v>
                </c:pt>
                <c:pt idx="58">
                  <c:v>1.387</c:v>
                </c:pt>
                <c:pt idx="59">
                  <c:v>1.3859999999999999</c:v>
                </c:pt>
                <c:pt idx="60">
                  <c:v>1.365</c:v>
                </c:pt>
                <c:pt idx="61">
                  <c:v>1.4119999999999999</c:v>
                </c:pt>
                <c:pt idx="62">
                  <c:v>1.4610000000000001</c:v>
                </c:pt>
                <c:pt idx="63">
                  <c:v>1.423</c:v>
                </c:pt>
                <c:pt idx="64">
                  <c:v>1.425</c:v>
                </c:pt>
                <c:pt idx="65">
                  <c:v>1.43</c:v>
                </c:pt>
                <c:pt idx="66">
                  <c:v>1.4450000000000001</c:v>
                </c:pt>
                <c:pt idx="67">
                  <c:v>1.462</c:v>
                </c:pt>
                <c:pt idx="68">
                  <c:v>1.4379999999999999</c:v>
                </c:pt>
                <c:pt idx="69">
                  <c:v>1.4650000000000001</c:v>
                </c:pt>
                <c:pt idx="70">
                  <c:v>1.462</c:v>
                </c:pt>
                <c:pt idx="71">
                  <c:v>1.4530000000000001</c:v>
                </c:pt>
                <c:pt idx="72">
                  <c:v>1.444</c:v>
                </c:pt>
                <c:pt idx="73">
                  <c:v>1.484</c:v>
                </c:pt>
                <c:pt idx="74">
                  <c:v>1.5109999999999999</c:v>
                </c:pt>
                <c:pt idx="75">
                  <c:v>1.5580000000000001</c:v>
                </c:pt>
                <c:pt idx="76">
                  <c:v>1.589</c:v>
                </c:pt>
                <c:pt idx="77">
                  <c:v>1.5780000000000001</c:v>
                </c:pt>
                <c:pt idx="78">
                  <c:v>1.6120000000000001</c:v>
                </c:pt>
                <c:pt idx="79">
                  <c:v>1.611</c:v>
                </c:pt>
                <c:pt idx="80">
                  <c:v>1.629</c:v>
                </c:pt>
                <c:pt idx="81">
                  <c:v>1.621</c:v>
                </c:pt>
                <c:pt idx="82">
                  <c:v>1.6279999999999999</c:v>
                </c:pt>
                <c:pt idx="83">
                  <c:v>1.6080000000000001</c:v>
                </c:pt>
                <c:pt idx="84">
                  <c:v>1.5489999999999999</c:v>
                </c:pt>
                <c:pt idx="85">
                  <c:v>1.474</c:v>
                </c:pt>
                <c:pt idx="86">
                  <c:v>1.6990000000000001</c:v>
                </c:pt>
                <c:pt idx="87">
                  <c:v>1.7390000000000001</c:v>
                </c:pt>
                <c:pt idx="88">
                  <c:v>1.7529999999999999</c:v>
                </c:pt>
                <c:pt idx="89">
                  <c:v>1.732</c:v>
                </c:pt>
                <c:pt idx="90">
                  <c:v>1.758</c:v>
                </c:pt>
                <c:pt idx="91">
                  <c:v>1.7809999999999999</c:v>
                </c:pt>
                <c:pt idx="92">
                  <c:v>1.7290000000000001</c:v>
                </c:pt>
                <c:pt idx="93">
                  <c:v>1.7410000000000001</c:v>
                </c:pt>
                <c:pt idx="94">
                  <c:v>1.7450000000000001</c:v>
                </c:pt>
                <c:pt idx="95">
                  <c:v>1.7250000000000001</c:v>
                </c:pt>
                <c:pt idx="96">
                  <c:v>1.6990000000000001</c:v>
                </c:pt>
                <c:pt idx="97">
                  <c:v>1.738</c:v>
                </c:pt>
                <c:pt idx="98">
                  <c:v>1.7669999999999999</c:v>
                </c:pt>
                <c:pt idx="99">
                  <c:v>1.7549999999999999</c:v>
                </c:pt>
                <c:pt idx="100">
                  <c:v>1.756</c:v>
                </c:pt>
                <c:pt idx="101">
                  <c:v>1.744</c:v>
                </c:pt>
                <c:pt idx="102">
                  <c:v>1.776</c:v>
                </c:pt>
                <c:pt idx="103">
                  <c:v>1.7929999999999999</c:v>
                </c:pt>
                <c:pt idx="104">
                  <c:v>1.6850000000000001</c:v>
                </c:pt>
                <c:pt idx="105">
                  <c:v>1.758</c:v>
                </c:pt>
                <c:pt idx="106">
                  <c:v>1.802</c:v>
                </c:pt>
                <c:pt idx="107">
                  <c:v>1.79</c:v>
                </c:pt>
                <c:pt idx="108">
                  <c:v>1.7849999999999999</c:v>
                </c:pt>
                <c:pt idx="109">
                  <c:v>1.8380000000000001</c:v>
                </c:pt>
                <c:pt idx="110">
                  <c:v>1.851</c:v>
                </c:pt>
                <c:pt idx="111">
                  <c:v>1.8220000000000001</c:v>
                </c:pt>
                <c:pt idx="112">
                  <c:v>1.827</c:v>
                </c:pt>
                <c:pt idx="113">
                  <c:v>1.8069999999999999</c:v>
                </c:pt>
                <c:pt idx="114">
                  <c:v>1.7889999999999999</c:v>
                </c:pt>
                <c:pt idx="115">
                  <c:v>1.798</c:v>
                </c:pt>
                <c:pt idx="116">
                  <c:v>1.7829999999999999</c:v>
                </c:pt>
                <c:pt idx="117">
                  <c:v>1.742</c:v>
                </c:pt>
                <c:pt idx="118">
                  <c:v>1.8080000000000001</c:v>
                </c:pt>
                <c:pt idx="119">
                  <c:v>1.7509999999999999</c:v>
                </c:pt>
                <c:pt idx="120">
                  <c:v>1.764</c:v>
                </c:pt>
                <c:pt idx="121">
                  <c:v>1.7929999999999999</c:v>
                </c:pt>
                <c:pt idx="122">
                  <c:v>1.81</c:v>
                </c:pt>
                <c:pt idx="123">
                  <c:v>1.835</c:v>
                </c:pt>
                <c:pt idx="124">
                  <c:v>1.86</c:v>
                </c:pt>
                <c:pt idx="125">
                  <c:v>1.847</c:v>
                </c:pt>
                <c:pt idx="126">
                  <c:v>1.8240000000000001</c:v>
                </c:pt>
                <c:pt idx="127">
                  <c:v>1.887</c:v>
                </c:pt>
                <c:pt idx="128">
                  <c:v>1.9079999999999999</c:v>
                </c:pt>
                <c:pt idx="129">
                  <c:v>1.9159999999999999</c:v>
                </c:pt>
                <c:pt idx="130">
                  <c:v>1.9059999999999999</c:v>
                </c:pt>
                <c:pt idx="131">
                  <c:v>1.9</c:v>
                </c:pt>
                <c:pt idx="132">
                  <c:v>1.8939999999999999</c:v>
                </c:pt>
                <c:pt idx="133">
                  <c:v>1.835</c:v>
                </c:pt>
                <c:pt idx="134">
                  <c:v>1.986</c:v>
                </c:pt>
                <c:pt idx="135">
                  <c:v>1.998</c:v>
                </c:pt>
                <c:pt idx="136">
                  <c:v>2.0019999999999998</c:v>
                </c:pt>
                <c:pt idx="137">
                  <c:v>2.0569999999999999</c:v>
                </c:pt>
                <c:pt idx="138">
                  <c:v>2.0960000000000001</c:v>
                </c:pt>
                <c:pt idx="139">
                  <c:v>2.1269999999999998</c:v>
                </c:pt>
                <c:pt idx="140">
                  <c:v>2.1269999999999998</c:v>
                </c:pt>
                <c:pt idx="141">
                  <c:v>2.1440000000000001</c:v>
                </c:pt>
                <c:pt idx="142">
                  <c:v>2.2389999999999999</c:v>
                </c:pt>
                <c:pt idx="143">
                  <c:v>2.2040000000000002</c:v>
                </c:pt>
                <c:pt idx="144">
                  <c:v>2.3029999999999999</c:v>
                </c:pt>
                <c:pt idx="145">
                  <c:v>2.41</c:v>
                </c:pt>
                <c:pt idx="146">
                  <c:v>2.4449999999999998</c:v>
                </c:pt>
                <c:pt idx="147">
                  <c:v>2.4420000000000002</c:v>
                </c:pt>
                <c:pt idx="148">
                  <c:v>2.5510000000000002</c:v>
                </c:pt>
                <c:pt idx="149">
                  <c:v>2.5129999999999999</c:v>
                </c:pt>
                <c:pt idx="150">
                  <c:v>2.5750000000000002</c:v>
                </c:pt>
                <c:pt idx="151">
                  <c:v>2.6030000000000002</c:v>
                </c:pt>
                <c:pt idx="152">
                  <c:v>2.7</c:v>
                </c:pt>
                <c:pt idx="153">
                  <c:v>2.7879999999999998</c:v>
                </c:pt>
                <c:pt idx="154">
                  <c:v>2.883</c:v>
                </c:pt>
                <c:pt idx="155">
                  <c:v>2.87</c:v>
                </c:pt>
                <c:pt idx="156">
                  <c:v>2.8439999999999999</c:v>
                </c:pt>
                <c:pt idx="157">
                  <c:v>2.9510000000000001</c:v>
                </c:pt>
                <c:pt idx="158">
                  <c:v>3.0270000000000001</c:v>
                </c:pt>
                <c:pt idx="159">
                  <c:v>3.141</c:v>
                </c:pt>
                <c:pt idx="160">
                  <c:v>3.1520000000000001</c:v>
                </c:pt>
                <c:pt idx="161">
                  <c:v>3.1789999999999998</c:v>
                </c:pt>
                <c:pt idx="162">
                  <c:v>3.2679999999999998</c:v>
                </c:pt>
                <c:pt idx="163">
                  <c:v>3.2970000000000002</c:v>
                </c:pt>
                <c:pt idx="164">
                  <c:v>3.3740000000000001</c:v>
                </c:pt>
                <c:pt idx="165">
                  <c:v>3.4329999999999998</c:v>
                </c:pt>
                <c:pt idx="166">
                  <c:v>3.544</c:v>
                </c:pt>
                <c:pt idx="167">
                  <c:v>3.5070000000000001</c:v>
                </c:pt>
                <c:pt idx="168">
                  <c:v>3.6339999999999999</c:v>
                </c:pt>
                <c:pt idx="169">
                  <c:v>3.714</c:v>
                </c:pt>
                <c:pt idx="170">
                  <c:v>3.8290000000000002</c:v>
                </c:pt>
                <c:pt idx="171">
                  <c:v>3.8980000000000001</c:v>
                </c:pt>
                <c:pt idx="172">
                  <c:v>3.9689999999999999</c:v>
                </c:pt>
                <c:pt idx="173">
                  <c:v>4.0419999999999998</c:v>
                </c:pt>
                <c:pt idx="174">
                  <c:v>4.1189999999999998</c:v>
                </c:pt>
                <c:pt idx="175">
                  <c:v>4.3840000000000003</c:v>
                </c:pt>
              </c:numCache>
            </c:numRef>
          </c:val>
        </c:ser>
        <c:ser>
          <c:idx val="9"/>
          <c:order val="1"/>
          <c:tx>
            <c:strRef>
              <c:f>data!$J$1</c:f>
              <c:strCache>
                <c:ptCount val="1"/>
                <c:pt idx="0">
                  <c:v>Utica (OH, PA &amp; WV)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val>
            <c:numRef>
              <c:f>data!$J$2:$J$177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7.0000000000000001E-3</c:v>
                </c:pt>
                <c:pt idx="138">
                  <c:v>8.9999999999999993E-3</c:v>
                </c:pt>
                <c:pt idx="139">
                  <c:v>1.0999999999999999E-2</c:v>
                </c:pt>
                <c:pt idx="140">
                  <c:v>1.7000000000000001E-2</c:v>
                </c:pt>
                <c:pt idx="141">
                  <c:v>1.9E-2</c:v>
                </c:pt>
                <c:pt idx="142">
                  <c:v>1.9E-2</c:v>
                </c:pt>
                <c:pt idx="143">
                  <c:v>1.9E-2</c:v>
                </c:pt>
                <c:pt idx="144">
                  <c:v>1.2999999999999999E-2</c:v>
                </c:pt>
                <c:pt idx="145">
                  <c:v>1.4E-2</c:v>
                </c:pt>
                <c:pt idx="146">
                  <c:v>1.4999999999999999E-2</c:v>
                </c:pt>
                <c:pt idx="147">
                  <c:v>1.7999999999999999E-2</c:v>
                </c:pt>
                <c:pt idx="148">
                  <c:v>1.9E-2</c:v>
                </c:pt>
                <c:pt idx="149">
                  <c:v>3.1E-2</c:v>
                </c:pt>
                <c:pt idx="150">
                  <c:v>3.6999999999999998E-2</c:v>
                </c:pt>
                <c:pt idx="151">
                  <c:v>4.7E-2</c:v>
                </c:pt>
                <c:pt idx="152">
                  <c:v>6.2E-2</c:v>
                </c:pt>
                <c:pt idx="153">
                  <c:v>6.2E-2</c:v>
                </c:pt>
                <c:pt idx="154">
                  <c:v>7.3999999999999996E-2</c:v>
                </c:pt>
                <c:pt idx="155">
                  <c:v>8.5999999999999993E-2</c:v>
                </c:pt>
                <c:pt idx="156">
                  <c:v>8.4000000000000005E-2</c:v>
                </c:pt>
                <c:pt idx="157">
                  <c:v>0.104</c:v>
                </c:pt>
                <c:pt idx="158">
                  <c:v>0.114</c:v>
                </c:pt>
                <c:pt idx="159">
                  <c:v>0.153</c:v>
                </c:pt>
                <c:pt idx="160">
                  <c:v>0.16900000000000001</c:v>
                </c:pt>
                <c:pt idx="161">
                  <c:v>0.21</c:v>
                </c:pt>
                <c:pt idx="162">
                  <c:v>0.33800000000000002</c:v>
                </c:pt>
                <c:pt idx="163">
                  <c:v>0.38400000000000001</c:v>
                </c:pt>
                <c:pt idx="164">
                  <c:v>0.42199999999999999</c:v>
                </c:pt>
                <c:pt idx="165">
                  <c:v>0.41799999999999998</c:v>
                </c:pt>
                <c:pt idx="166">
                  <c:v>0.47099999999999997</c:v>
                </c:pt>
                <c:pt idx="167">
                  <c:v>0.54500000000000004</c:v>
                </c:pt>
                <c:pt idx="168">
                  <c:v>0.64700000000000002</c:v>
                </c:pt>
                <c:pt idx="169">
                  <c:v>0.69</c:v>
                </c:pt>
                <c:pt idx="170">
                  <c:v>0.76</c:v>
                </c:pt>
                <c:pt idx="171">
                  <c:v>0.77400000000000002</c:v>
                </c:pt>
                <c:pt idx="172">
                  <c:v>0.84499999999999997</c:v>
                </c:pt>
                <c:pt idx="173">
                  <c:v>0.97799999999999998</c:v>
                </c:pt>
                <c:pt idx="174">
                  <c:v>1.127</c:v>
                </c:pt>
                <c:pt idx="175">
                  <c:v>1.1739999999999999</c:v>
                </c:pt>
              </c:numCache>
            </c:numRef>
          </c:val>
        </c:ser>
        <c:ser>
          <c:idx val="0"/>
          <c:order val="2"/>
          <c:tx>
            <c:strRef>
              <c:f>data!$B$1</c:f>
              <c:strCache>
                <c:ptCount val="1"/>
                <c:pt idx="0">
                  <c:v>Antrim (MI, IN, &amp; OH)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data!$B$2:$B$177</c:f>
              <c:numCache>
                <c:formatCode>General</c:formatCode>
                <c:ptCount val="176"/>
                <c:pt idx="0">
                  <c:v>0.48199999999999998</c:v>
                </c:pt>
                <c:pt idx="1">
                  <c:v>0.48399999999999999</c:v>
                </c:pt>
                <c:pt idx="2">
                  <c:v>0.49099999999999999</c:v>
                </c:pt>
                <c:pt idx="3">
                  <c:v>0.48599999999999999</c:v>
                </c:pt>
                <c:pt idx="4">
                  <c:v>0.48399999999999999</c:v>
                </c:pt>
                <c:pt idx="5">
                  <c:v>0.48199999999999998</c:v>
                </c:pt>
                <c:pt idx="6">
                  <c:v>0.48099999999999998</c:v>
                </c:pt>
                <c:pt idx="7">
                  <c:v>0.45100000000000001</c:v>
                </c:pt>
                <c:pt idx="8">
                  <c:v>0.48799999999999999</c:v>
                </c:pt>
                <c:pt idx="9">
                  <c:v>0.48699999999999999</c:v>
                </c:pt>
                <c:pt idx="10">
                  <c:v>0.48399999999999999</c:v>
                </c:pt>
                <c:pt idx="11">
                  <c:v>0.48399999999999999</c:v>
                </c:pt>
                <c:pt idx="12">
                  <c:v>0.47</c:v>
                </c:pt>
                <c:pt idx="13">
                  <c:v>0.46700000000000003</c:v>
                </c:pt>
                <c:pt idx="14">
                  <c:v>0.46400000000000002</c:v>
                </c:pt>
                <c:pt idx="15">
                  <c:v>0.46200000000000002</c:v>
                </c:pt>
                <c:pt idx="16">
                  <c:v>0.47</c:v>
                </c:pt>
                <c:pt idx="17">
                  <c:v>0.46500000000000002</c:v>
                </c:pt>
                <c:pt idx="18">
                  <c:v>0.46300000000000002</c:v>
                </c:pt>
                <c:pt idx="19">
                  <c:v>0.45800000000000002</c:v>
                </c:pt>
                <c:pt idx="20">
                  <c:v>0.45600000000000002</c:v>
                </c:pt>
                <c:pt idx="21">
                  <c:v>0.46</c:v>
                </c:pt>
                <c:pt idx="22">
                  <c:v>0.45500000000000002</c:v>
                </c:pt>
                <c:pt idx="23">
                  <c:v>0.44800000000000001</c:v>
                </c:pt>
                <c:pt idx="24">
                  <c:v>0.45</c:v>
                </c:pt>
                <c:pt idx="25">
                  <c:v>0.44600000000000001</c:v>
                </c:pt>
                <c:pt idx="26">
                  <c:v>0.443</c:v>
                </c:pt>
                <c:pt idx="27">
                  <c:v>0.441</c:v>
                </c:pt>
                <c:pt idx="28">
                  <c:v>0.439</c:v>
                </c:pt>
                <c:pt idx="29">
                  <c:v>0.432</c:v>
                </c:pt>
                <c:pt idx="30">
                  <c:v>0.44</c:v>
                </c:pt>
                <c:pt idx="31">
                  <c:v>0.442</c:v>
                </c:pt>
                <c:pt idx="32">
                  <c:v>0.435</c:v>
                </c:pt>
                <c:pt idx="33">
                  <c:v>0.42199999999999999</c:v>
                </c:pt>
                <c:pt idx="34">
                  <c:v>0.435</c:v>
                </c:pt>
                <c:pt idx="35">
                  <c:v>0.42799999999999999</c:v>
                </c:pt>
                <c:pt idx="36">
                  <c:v>0.41799999999999998</c:v>
                </c:pt>
                <c:pt idx="37">
                  <c:v>0.40300000000000002</c:v>
                </c:pt>
                <c:pt idx="38">
                  <c:v>0.40200000000000002</c:v>
                </c:pt>
                <c:pt idx="39">
                  <c:v>0.40799999999999997</c:v>
                </c:pt>
                <c:pt idx="40">
                  <c:v>0.40300000000000002</c:v>
                </c:pt>
                <c:pt idx="41">
                  <c:v>0.40500000000000003</c:v>
                </c:pt>
                <c:pt idx="42">
                  <c:v>0.41599999999999998</c:v>
                </c:pt>
                <c:pt idx="43">
                  <c:v>0.40799999999999997</c:v>
                </c:pt>
                <c:pt idx="44">
                  <c:v>0.38500000000000001</c:v>
                </c:pt>
                <c:pt idx="45">
                  <c:v>0.4</c:v>
                </c:pt>
                <c:pt idx="46">
                  <c:v>0.40799999999999997</c:v>
                </c:pt>
                <c:pt idx="47">
                  <c:v>0.41</c:v>
                </c:pt>
                <c:pt idx="48">
                  <c:v>0.39700000000000002</c:v>
                </c:pt>
                <c:pt idx="49">
                  <c:v>0.4</c:v>
                </c:pt>
                <c:pt idx="50">
                  <c:v>0.39600000000000002</c:v>
                </c:pt>
                <c:pt idx="51">
                  <c:v>0.39700000000000002</c:v>
                </c:pt>
                <c:pt idx="52">
                  <c:v>0.39400000000000002</c:v>
                </c:pt>
                <c:pt idx="53">
                  <c:v>0.39100000000000001</c:v>
                </c:pt>
                <c:pt idx="54">
                  <c:v>0.39400000000000002</c:v>
                </c:pt>
                <c:pt idx="55">
                  <c:v>0.39600000000000002</c:v>
                </c:pt>
                <c:pt idx="56">
                  <c:v>0.39400000000000002</c:v>
                </c:pt>
                <c:pt idx="57">
                  <c:v>0.39300000000000002</c:v>
                </c:pt>
                <c:pt idx="58">
                  <c:v>0.38900000000000001</c:v>
                </c:pt>
                <c:pt idx="59">
                  <c:v>0.36599999999999999</c:v>
                </c:pt>
                <c:pt idx="60">
                  <c:v>0.372</c:v>
                </c:pt>
                <c:pt idx="61">
                  <c:v>0.38</c:v>
                </c:pt>
                <c:pt idx="62">
                  <c:v>0.376</c:v>
                </c:pt>
                <c:pt idx="63">
                  <c:v>0.378</c:v>
                </c:pt>
                <c:pt idx="64">
                  <c:v>0.38100000000000001</c:v>
                </c:pt>
                <c:pt idx="65">
                  <c:v>0.377</c:v>
                </c:pt>
                <c:pt idx="66">
                  <c:v>0.38700000000000001</c:v>
                </c:pt>
                <c:pt idx="67">
                  <c:v>0.38600000000000001</c:v>
                </c:pt>
                <c:pt idx="68">
                  <c:v>0.38200000000000001</c:v>
                </c:pt>
                <c:pt idx="69">
                  <c:v>0.38600000000000001</c:v>
                </c:pt>
                <c:pt idx="70">
                  <c:v>0.38400000000000001</c:v>
                </c:pt>
                <c:pt idx="71">
                  <c:v>0.379</c:v>
                </c:pt>
                <c:pt idx="72">
                  <c:v>0.377</c:v>
                </c:pt>
                <c:pt idx="73">
                  <c:v>0.373</c:v>
                </c:pt>
                <c:pt idx="74">
                  <c:v>0.372</c:v>
                </c:pt>
                <c:pt idx="75">
                  <c:v>0.37</c:v>
                </c:pt>
                <c:pt idx="76">
                  <c:v>0.375</c:v>
                </c:pt>
                <c:pt idx="77">
                  <c:v>0.376</c:v>
                </c:pt>
                <c:pt idx="78">
                  <c:v>0.373</c:v>
                </c:pt>
                <c:pt idx="79">
                  <c:v>0.378</c:v>
                </c:pt>
                <c:pt idx="80">
                  <c:v>0.378</c:v>
                </c:pt>
                <c:pt idx="81">
                  <c:v>0.371</c:v>
                </c:pt>
                <c:pt idx="82">
                  <c:v>0.36099999999999999</c:v>
                </c:pt>
                <c:pt idx="83">
                  <c:v>0.36799999999999999</c:v>
                </c:pt>
                <c:pt idx="84">
                  <c:v>0.36799999999999999</c:v>
                </c:pt>
                <c:pt idx="85">
                  <c:v>0.35599999999999998</c:v>
                </c:pt>
                <c:pt idx="86">
                  <c:v>0.36099999999999999</c:v>
                </c:pt>
                <c:pt idx="87">
                  <c:v>0.36399999999999999</c:v>
                </c:pt>
                <c:pt idx="88">
                  <c:v>0.36299999999999999</c:v>
                </c:pt>
                <c:pt idx="89">
                  <c:v>0.36099999999999999</c:v>
                </c:pt>
                <c:pt idx="90">
                  <c:v>0.36499999999999999</c:v>
                </c:pt>
                <c:pt idx="91">
                  <c:v>0.36299999999999999</c:v>
                </c:pt>
                <c:pt idx="92">
                  <c:v>0.35399999999999998</c:v>
                </c:pt>
                <c:pt idx="93">
                  <c:v>0.36099999999999999</c:v>
                </c:pt>
                <c:pt idx="94">
                  <c:v>0.35899999999999999</c:v>
                </c:pt>
                <c:pt idx="95">
                  <c:v>0.35499999999999998</c:v>
                </c:pt>
                <c:pt idx="96">
                  <c:v>0.34</c:v>
                </c:pt>
                <c:pt idx="97">
                  <c:v>0.33600000000000002</c:v>
                </c:pt>
                <c:pt idx="98">
                  <c:v>0.33800000000000002</c:v>
                </c:pt>
                <c:pt idx="99">
                  <c:v>0.33600000000000002</c:v>
                </c:pt>
                <c:pt idx="100">
                  <c:v>0.33700000000000002</c:v>
                </c:pt>
                <c:pt idx="101">
                  <c:v>0.33700000000000002</c:v>
                </c:pt>
                <c:pt idx="102">
                  <c:v>0.33800000000000002</c:v>
                </c:pt>
                <c:pt idx="103">
                  <c:v>0.33800000000000002</c:v>
                </c:pt>
                <c:pt idx="104">
                  <c:v>0.34</c:v>
                </c:pt>
                <c:pt idx="105">
                  <c:v>0.33700000000000002</c:v>
                </c:pt>
                <c:pt idx="106">
                  <c:v>0.33100000000000002</c:v>
                </c:pt>
                <c:pt idx="107">
                  <c:v>0.33</c:v>
                </c:pt>
                <c:pt idx="108">
                  <c:v>0.32400000000000001</c:v>
                </c:pt>
                <c:pt idx="109">
                  <c:v>0.32900000000000001</c:v>
                </c:pt>
                <c:pt idx="110">
                  <c:v>0.32500000000000001</c:v>
                </c:pt>
                <c:pt idx="111">
                  <c:v>0.32700000000000001</c:v>
                </c:pt>
                <c:pt idx="112">
                  <c:v>0.32700000000000001</c:v>
                </c:pt>
                <c:pt idx="113">
                  <c:v>0.32700000000000001</c:v>
                </c:pt>
                <c:pt idx="114">
                  <c:v>0.33100000000000002</c:v>
                </c:pt>
                <c:pt idx="115">
                  <c:v>0.33100000000000002</c:v>
                </c:pt>
                <c:pt idx="116">
                  <c:v>0.33200000000000002</c:v>
                </c:pt>
                <c:pt idx="117">
                  <c:v>0.32900000000000001</c:v>
                </c:pt>
                <c:pt idx="118">
                  <c:v>0.32200000000000001</c:v>
                </c:pt>
                <c:pt idx="119">
                  <c:v>0.31900000000000001</c:v>
                </c:pt>
                <c:pt idx="120">
                  <c:v>0.311</c:v>
                </c:pt>
                <c:pt idx="121">
                  <c:v>0.314</c:v>
                </c:pt>
                <c:pt idx="122">
                  <c:v>0.311</c:v>
                </c:pt>
                <c:pt idx="123">
                  <c:v>0.31</c:v>
                </c:pt>
                <c:pt idx="124">
                  <c:v>0.308</c:v>
                </c:pt>
                <c:pt idx="125">
                  <c:v>0.30499999999999999</c:v>
                </c:pt>
                <c:pt idx="126">
                  <c:v>0.30599999999999999</c:v>
                </c:pt>
                <c:pt idx="127">
                  <c:v>0.308</c:v>
                </c:pt>
                <c:pt idx="128">
                  <c:v>0.309</c:v>
                </c:pt>
                <c:pt idx="129">
                  <c:v>0.30599999999999999</c:v>
                </c:pt>
                <c:pt idx="130">
                  <c:v>0.308</c:v>
                </c:pt>
                <c:pt idx="131">
                  <c:v>0.30099999999999999</c:v>
                </c:pt>
                <c:pt idx="132">
                  <c:v>0.3</c:v>
                </c:pt>
                <c:pt idx="133">
                  <c:v>0.29799999999999999</c:v>
                </c:pt>
                <c:pt idx="134">
                  <c:v>0.29699999999999999</c:v>
                </c:pt>
                <c:pt idx="135">
                  <c:v>0.29199999999999998</c:v>
                </c:pt>
                <c:pt idx="136">
                  <c:v>0.29099999999999998</c:v>
                </c:pt>
                <c:pt idx="137">
                  <c:v>0.29199999999999998</c:v>
                </c:pt>
                <c:pt idx="138">
                  <c:v>0.29099999999999998</c:v>
                </c:pt>
                <c:pt idx="139">
                  <c:v>0.29799999999999999</c:v>
                </c:pt>
                <c:pt idx="140">
                  <c:v>0.29499999999999998</c:v>
                </c:pt>
                <c:pt idx="141">
                  <c:v>0.29199999999999998</c:v>
                </c:pt>
                <c:pt idx="142">
                  <c:v>0.29199999999999998</c:v>
                </c:pt>
                <c:pt idx="143">
                  <c:v>0.28899999999999998</c:v>
                </c:pt>
                <c:pt idx="144">
                  <c:v>0.29799999999999999</c:v>
                </c:pt>
                <c:pt idx="145">
                  <c:v>0.29599999999999999</c:v>
                </c:pt>
                <c:pt idx="146">
                  <c:v>0.29099999999999998</c:v>
                </c:pt>
                <c:pt idx="147">
                  <c:v>0.29099999999999998</c:v>
                </c:pt>
                <c:pt idx="148">
                  <c:v>0.28899999999999998</c:v>
                </c:pt>
                <c:pt idx="149">
                  <c:v>0.28999999999999998</c:v>
                </c:pt>
                <c:pt idx="150">
                  <c:v>0.28799999999999998</c:v>
                </c:pt>
                <c:pt idx="151">
                  <c:v>0.28699999999999998</c:v>
                </c:pt>
                <c:pt idx="152">
                  <c:v>0.28699999999999998</c:v>
                </c:pt>
                <c:pt idx="153">
                  <c:v>0.28599999999999998</c:v>
                </c:pt>
                <c:pt idx="154">
                  <c:v>0.28399999999999997</c:v>
                </c:pt>
                <c:pt idx="155">
                  <c:v>0.28100000000000003</c:v>
                </c:pt>
                <c:pt idx="156">
                  <c:v>0.27700000000000002</c:v>
                </c:pt>
                <c:pt idx="157">
                  <c:v>0.27300000000000002</c:v>
                </c:pt>
                <c:pt idx="158">
                  <c:v>0.27200000000000002</c:v>
                </c:pt>
                <c:pt idx="159">
                  <c:v>0.27200000000000002</c:v>
                </c:pt>
                <c:pt idx="160">
                  <c:v>0.27100000000000002</c:v>
                </c:pt>
                <c:pt idx="161">
                  <c:v>0.27300000000000002</c:v>
                </c:pt>
                <c:pt idx="162">
                  <c:v>0.27</c:v>
                </c:pt>
                <c:pt idx="163">
                  <c:v>0.27500000000000002</c:v>
                </c:pt>
                <c:pt idx="164">
                  <c:v>0.27300000000000002</c:v>
                </c:pt>
                <c:pt idx="165">
                  <c:v>0.27100000000000002</c:v>
                </c:pt>
                <c:pt idx="166">
                  <c:v>0.25900000000000001</c:v>
                </c:pt>
                <c:pt idx="167">
                  <c:v>0.26500000000000001</c:v>
                </c:pt>
                <c:pt idx="168">
                  <c:v>0.26500000000000001</c:v>
                </c:pt>
                <c:pt idx="169">
                  <c:v>0.26300000000000001</c:v>
                </c:pt>
                <c:pt idx="170">
                  <c:v>0.26200000000000001</c:v>
                </c:pt>
                <c:pt idx="171">
                  <c:v>0.26100000000000001</c:v>
                </c:pt>
                <c:pt idx="172">
                  <c:v>0.26</c:v>
                </c:pt>
                <c:pt idx="173" formatCode="0.000">
                  <c:v>0.25900000000000001</c:v>
                </c:pt>
                <c:pt idx="174" formatCode="0.000">
                  <c:v>0.25800000000000001</c:v>
                </c:pt>
                <c:pt idx="175">
                  <c:v>0.247</c:v>
                </c:pt>
              </c:numCache>
            </c:numRef>
          </c:val>
        </c:ser>
        <c:ser>
          <c:idx val="1"/>
          <c:order val="3"/>
          <c:tx>
            <c:strRef>
              <c:f>data!$C$1</c:f>
              <c:strCache>
                <c:ptCount val="1"/>
                <c:pt idx="0">
                  <c:v>Bakken (ND)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data!$C$2:$C$177</c:f>
              <c:numCache>
                <c:formatCode>General</c:formatCode>
                <c:ptCount val="176"/>
                <c:pt idx="0">
                  <c:v>1.4E-2</c:v>
                </c:pt>
                <c:pt idx="1">
                  <c:v>1.2999999999999999E-2</c:v>
                </c:pt>
                <c:pt idx="2">
                  <c:v>1.2999999999999999E-2</c:v>
                </c:pt>
                <c:pt idx="3">
                  <c:v>1.2999999999999999E-2</c:v>
                </c:pt>
                <c:pt idx="4">
                  <c:v>1.2999999999999999E-2</c:v>
                </c:pt>
                <c:pt idx="5">
                  <c:v>1.2999999999999999E-2</c:v>
                </c:pt>
                <c:pt idx="6">
                  <c:v>1.2999999999999999E-2</c:v>
                </c:pt>
                <c:pt idx="7">
                  <c:v>1.2E-2</c:v>
                </c:pt>
                <c:pt idx="8">
                  <c:v>1.2999999999999999E-2</c:v>
                </c:pt>
                <c:pt idx="9">
                  <c:v>1.2999999999999999E-2</c:v>
                </c:pt>
                <c:pt idx="10">
                  <c:v>1.2E-2</c:v>
                </c:pt>
                <c:pt idx="11">
                  <c:v>1.2E-2</c:v>
                </c:pt>
                <c:pt idx="12">
                  <c:v>1.2E-2</c:v>
                </c:pt>
                <c:pt idx="13">
                  <c:v>1.2E-2</c:v>
                </c:pt>
                <c:pt idx="14">
                  <c:v>1.2E-2</c:v>
                </c:pt>
                <c:pt idx="15">
                  <c:v>1.2E-2</c:v>
                </c:pt>
                <c:pt idx="16">
                  <c:v>1.2E-2</c:v>
                </c:pt>
                <c:pt idx="17">
                  <c:v>1.2E-2</c:v>
                </c:pt>
                <c:pt idx="18">
                  <c:v>1.2E-2</c:v>
                </c:pt>
                <c:pt idx="19">
                  <c:v>1.2E-2</c:v>
                </c:pt>
                <c:pt idx="20">
                  <c:v>1.2E-2</c:v>
                </c:pt>
                <c:pt idx="21">
                  <c:v>1.2E-2</c:v>
                </c:pt>
                <c:pt idx="22">
                  <c:v>1.2E-2</c:v>
                </c:pt>
                <c:pt idx="23">
                  <c:v>1.2E-2</c:v>
                </c:pt>
                <c:pt idx="24">
                  <c:v>1.2E-2</c:v>
                </c:pt>
                <c:pt idx="25">
                  <c:v>1.0999999999999999E-2</c:v>
                </c:pt>
                <c:pt idx="26">
                  <c:v>1.0999999999999999E-2</c:v>
                </c:pt>
                <c:pt idx="27">
                  <c:v>1.2E-2</c:v>
                </c:pt>
                <c:pt idx="28">
                  <c:v>1.2E-2</c:v>
                </c:pt>
                <c:pt idx="29">
                  <c:v>1.2E-2</c:v>
                </c:pt>
                <c:pt idx="30">
                  <c:v>1.2E-2</c:v>
                </c:pt>
                <c:pt idx="31">
                  <c:v>1.2E-2</c:v>
                </c:pt>
                <c:pt idx="32">
                  <c:v>1.0999999999999999E-2</c:v>
                </c:pt>
                <c:pt idx="33">
                  <c:v>1.2E-2</c:v>
                </c:pt>
                <c:pt idx="34">
                  <c:v>1.2E-2</c:v>
                </c:pt>
                <c:pt idx="35">
                  <c:v>1.2E-2</c:v>
                </c:pt>
                <c:pt idx="36">
                  <c:v>1.2999999999999999E-2</c:v>
                </c:pt>
                <c:pt idx="37">
                  <c:v>1.2999999999999999E-2</c:v>
                </c:pt>
                <c:pt idx="38">
                  <c:v>1.2E-2</c:v>
                </c:pt>
                <c:pt idx="39">
                  <c:v>1.2999999999999999E-2</c:v>
                </c:pt>
                <c:pt idx="40">
                  <c:v>1.2E-2</c:v>
                </c:pt>
                <c:pt idx="41">
                  <c:v>1.2999999999999999E-2</c:v>
                </c:pt>
                <c:pt idx="42">
                  <c:v>1.4E-2</c:v>
                </c:pt>
                <c:pt idx="43">
                  <c:v>1.2999999999999999E-2</c:v>
                </c:pt>
                <c:pt idx="44">
                  <c:v>1.4E-2</c:v>
                </c:pt>
                <c:pt idx="45">
                  <c:v>1.4E-2</c:v>
                </c:pt>
                <c:pt idx="46">
                  <c:v>1.4999999999999999E-2</c:v>
                </c:pt>
                <c:pt idx="47">
                  <c:v>1.4999999999999999E-2</c:v>
                </c:pt>
                <c:pt idx="48">
                  <c:v>1.6E-2</c:v>
                </c:pt>
                <c:pt idx="49">
                  <c:v>1.4999999999999999E-2</c:v>
                </c:pt>
                <c:pt idx="50">
                  <c:v>1.6E-2</c:v>
                </c:pt>
                <c:pt idx="51">
                  <c:v>1.7000000000000001E-2</c:v>
                </c:pt>
                <c:pt idx="52">
                  <c:v>1.7000000000000001E-2</c:v>
                </c:pt>
                <c:pt idx="53">
                  <c:v>1.7000000000000001E-2</c:v>
                </c:pt>
                <c:pt idx="54">
                  <c:v>1.7000000000000001E-2</c:v>
                </c:pt>
                <c:pt idx="55">
                  <c:v>1.6E-2</c:v>
                </c:pt>
                <c:pt idx="56">
                  <c:v>1.7999999999999999E-2</c:v>
                </c:pt>
                <c:pt idx="57">
                  <c:v>1.7999999999999999E-2</c:v>
                </c:pt>
                <c:pt idx="58">
                  <c:v>2.1999999999999999E-2</c:v>
                </c:pt>
                <c:pt idx="59">
                  <c:v>2.4E-2</c:v>
                </c:pt>
                <c:pt idx="60">
                  <c:v>2.5000000000000001E-2</c:v>
                </c:pt>
                <c:pt idx="61">
                  <c:v>2.7E-2</c:v>
                </c:pt>
                <c:pt idx="62">
                  <c:v>2.9000000000000001E-2</c:v>
                </c:pt>
                <c:pt idx="63">
                  <c:v>0.03</c:v>
                </c:pt>
                <c:pt idx="64">
                  <c:v>3.2000000000000001E-2</c:v>
                </c:pt>
                <c:pt idx="65">
                  <c:v>3.2000000000000001E-2</c:v>
                </c:pt>
                <c:pt idx="66">
                  <c:v>3.3000000000000002E-2</c:v>
                </c:pt>
                <c:pt idx="67">
                  <c:v>3.5999999999999997E-2</c:v>
                </c:pt>
                <c:pt idx="68">
                  <c:v>3.6999999999999998E-2</c:v>
                </c:pt>
                <c:pt idx="69">
                  <c:v>3.7999999999999999E-2</c:v>
                </c:pt>
                <c:pt idx="70">
                  <c:v>3.9E-2</c:v>
                </c:pt>
                <c:pt idx="71">
                  <c:v>3.7999999999999999E-2</c:v>
                </c:pt>
                <c:pt idx="72">
                  <c:v>3.7999999999999999E-2</c:v>
                </c:pt>
                <c:pt idx="73">
                  <c:v>0.04</c:v>
                </c:pt>
                <c:pt idx="74">
                  <c:v>0.04</c:v>
                </c:pt>
                <c:pt idx="75">
                  <c:v>0.04</c:v>
                </c:pt>
                <c:pt idx="76">
                  <c:v>4.2000000000000003E-2</c:v>
                </c:pt>
                <c:pt idx="77">
                  <c:v>4.1000000000000002E-2</c:v>
                </c:pt>
                <c:pt idx="78">
                  <c:v>4.2999999999999997E-2</c:v>
                </c:pt>
                <c:pt idx="79">
                  <c:v>4.5999999999999999E-2</c:v>
                </c:pt>
                <c:pt idx="80">
                  <c:v>4.5999999999999999E-2</c:v>
                </c:pt>
                <c:pt idx="81">
                  <c:v>4.3999999999999997E-2</c:v>
                </c:pt>
                <c:pt idx="82">
                  <c:v>4.7E-2</c:v>
                </c:pt>
                <c:pt idx="83">
                  <c:v>4.7E-2</c:v>
                </c:pt>
                <c:pt idx="84">
                  <c:v>4.5999999999999999E-2</c:v>
                </c:pt>
                <c:pt idx="85">
                  <c:v>4.7E-2</c:v>
                </c:pt>
                <c:pt idx="86">
                  <c:v>4.7E-2</c:v>
                </c:pt>
                <c:pt idx="87">
                  <c:v>0.05</c:v>
                </c:pt>
                <c:pt idx="88">
                  <c:v>5.3999999999999999E-2</c:v>
                </c:pt>
                <c:pt idx="89">
                  <c:v>5.5E-2</c:v>
                </c:pt>
                <c:pt idx="90">
                  <c:v>5.6000000000000001E-2</c:v>
                </c:pt>
                <c:pt idx="91">
                  <c:v>5.7000000000000002E-2</c:v>
                </c:pt>
                <c:pt idx="92">
                  <c:v>5.7000000000000002E-2</c:v>
                </c:pt>
                <c:pt idx="93">
                  <c:v>6.2E-2</c:v>
                </c:pt>
                <c:pt idx="94">
                  <c:v>0.06</c:v>
                </c:pt>
                <c:pt idx="95">
                  <c:v>6.2E-2</c:v>
                </c:pt>
                <c:pt idx="96">
                  <c:v>4.9000000000000002E-2</c:v>
                </c:pt>
                <c:pt idx="97">
                  <c:v>4.8000000000000001E-2</c:v>
                </c:pt>
                <c:pt idx="98">
                  <c:v>5.0999999999999997E-2</c:v>
                </c:pt>
                <c:pt idx="99">
                  <c:v>5.5E-2</c:v>
                </c:pt>
                <c:pt idx="100">
                  <c:v>6.0999999999999999E-2</c:v>
                </c:pt>
                <c:pt idx="101">
                  <c:v>6.2E-2</c:v>
                </c:pt>
                <c:pt idx="102">
                  <c:v>6.5000000000000002E-2</c:v>
                </c:pt>
                <c:pt idx="103">
                  <c:v>6.9000000000000006E-2</c:v>
                </c:pt>
                <c:pt idx="104">
                  <c:v>7.0999999999999994E-2</c:v>
                </c:pt>
                <c:pt idx="105">
                  <c:v>0.08</c:v>
                </c:pt>
                <c:pt idx="106">
                  <c:v>8.5000000000000006E-2</c:v>
                </c:pt>
                <c:pt idx="107">
                  <c:v>7.0999999999999994E-2</c:v>
                </c:pt>
                <c:pt idx="108">
                  <c:v>6.9000000000000006E-2</c:v>
                </c:pt>
                <c:pt idx="109">
                  <c:v>7.1999999999999995E-2</c:v>
                </c:pt>
                <c:pt idx="110">
                  <c:v>7.6999999999999999E-2</c:v>
                </c:pt>
                <c:pt idx="111">
                  <c:v>8.2000000000000003E-2</c:v>
                </c:pt>
                <c:pt idx="112">
                  <c:v>8.5000000000000006E-2</c:v>
                </c:pt>
                <c:pt idx="113">
                  <c:v>8.6999999999999994E-2</c:v>
                </c:pt>
                <c:pt idx="114">
                  <c:v>9.4E-2</c:v>
                </c:pt>
                <c:pt idx="115">
                  <c:v>9.7000000000000003E-2</c:v>
                </c:pt>
                <c:pt idx="116">
                  <c:v>9.9000000000000005E-2</c:v>
                </c:pt>
                <c:pt idx="117">
                  <c:v>9.7000000000000003E-2</c:v>
                </c:pt>
                <c:pt idx="118">
                  <c:v>0.10100000000000001</c:v>
                </c:pt>
                <c:pt idx="119">
                  <c:v>9.9000000000000005E-2</c:v>
                </c:pt>
                <c:pt idx="120">
                  <c:v>0.104</c:v>
                </c:pt>
                <c:pt idx="121">
                  <c:v>0.112</c:v>
                </c:pt>
                <c:pt idx="122">
                  <c:v>0.11899999999999999</c:v>
                </c:pt>
                <c:pt idx="123">
                  <c:v>0.125</c:v>
                </c:pt>
                <c:pt idx="124">
                  <c:v>0.13500000000000001</c:v>
                </c:pt>
                <c:pt idx="125">
                  <c:v>0.14299999999999999</c:v>
                </c:pt>
                <c:pt idx="126">
                  <c:v>0.151</c:v>
                </c:pt>
                <c:pt idx="127">
                  <c:v>0.156</c:v>
                </c:pt>
                <c:pt idx="128">
                  <c:v>0.16800000000000001</c:v>
                </c:pt>
                <c:pt idx="129">
                  <c:v>0.16900000000000001</c:v>
                </c:pt>
                <c:pt idx="130">
                  <c:v>0.183</c:v>
                </c:pt>
                <c:pt idx="131">
                  <c:v>0.17499999999999999</c:v>
                </c:pt>
                <c:pt idx="132">
                  <c:v>0.14799999999999999</c:v>
                </c:pt>
                <c:pt idx="133">
                  <c:v>0.152</c:v>
                </c:pt>
                <c:pt idx="134">
                  <c:v>0.16200000000000001</c:v>
                </c:pt>
                <c:pt idx="135">
                  <c:v>0.161</c:v>
                </c:pt>
                <c:pt idx="136">
                  <c:v>0.16700000000000001</c:v>
                </c:pt>
                <c:pt idx="137">
                  <c:v>0.184</c:v>
                </c:pt>
                <c:pt idx="138">
                  <c:v>0.20599999999999999</c:v>
                </c:pt>
                <c:pt idx="139">
                  <c:v>0.223</c:v>
                </c:pt>
                <c:pt idx="140">
                  <c:v>0.23400000000000001</c:v>
                </c:pt>
                <c:pt idx="141">
                  <c:v>0.252</c:v>
                </c:pt>
                <c:pt idx="142">
                  <c:v>0.26600000000000001</c:v>
                </c:pt>
                <c:pt idx="143">
                  <c:v>0.27600000000000002</c:v>
                </c:pt>
                <c:pt idx="144">
                  <c:v>0.315</c:v>
                </c:pt>
                <c:pt idx="145">
                  <c:v>0.32800000000000001</c:v>
                </c:pt>
                <c:pt idx="146">
                  <c:v>0.34499999999999997</c:v>
                </c:pt>
                <c:pt idx="147">
                  <c:v>0.36</c:v>
                </c:pt>
                <c:pt idx="148">
                  <c:v>0.38300000000000001</c:v>
                </c:pt>
                <c:pt idx="149">
                  <c:v>0.39600000000000002</c:v>
                </c:pt>
                <c:pt idx="150">
                  <c:v>0.41199999999999998</c:v>
                </c:pt>
                <c:pt idx="151">
                  <c:v>0.439</c:v>
                </c:pt>
                <c:pt idx="152">
                  <c:v>0.46</c:v>
                </c:pt>
                <c:pt idx="153">
                  <c:v>0.46300000000000002</c:v>
                </c:pt>
                <c:pt idx="154">
                  <c:v>0.45400000000000001</c:v>
                </c:pt>
                <c:pt idx="155">
                  <c:v>0.47699999999999998</c:v>
                </c:pt>
                <c:pt idx="156">
                  <c:v>0.46100000000000002</c:v>
                </c:pt>
                <c:pt idx="157">
                  <c:v>0.48699999999999999</c:v>
                </c:pt>
                <c:pt idx="158">
                  <c:v>0.49399999999999999</c:v>
                </c:pt>
                <c:pt idx="159">
                  <c:v>0.49399999999999999</c:v>
                </c:pt>
                <c:pt idx="160">
                  <c:v>0.52700000000000002</c:v>
                </c:pt>
                <c:pt idx="161">
                  <c:v>0.54600000000000004</c:v>
                </c:pt>
                <c:pt idx="162">
                  <c:v>0.57699999999999996</c:v>
                </c:pt>
                <c:pt idx="163">
                  <c:v>0.59599999999999997</c:v>
                </c:pt>
                <c:pt idx="164">
                  <c:v>0.627</c:v>
                </c:pt>
                <c:pt idx="165">
                  <c:v>0.63100000000000001</c:v>
                </c:pt>
                <c:pt idx="166">
                  <c:v>0.64400000000000002</c:v>
                </c:pt>
                <c:pt idx="167">
                  <c:v>0.60499999999999998</c:v>
                </c:pt>
                <c:pt idx="168">
                  <c:v>0.61199999999999999</c:v>
                </c:pt>
                <c:pt idx="169">
                  <c:v>0.65100000000000002</c:v>
                </c:pt>
                <c:pt idx="170">
                  <c:v>0.66900000000000004</c:v>
                </c:pt>
                <c:pt idx="171">
                  <c:v>0.70199999999999996</c:v>
                </c:pt>
                <c:pt idx="172">
                  <c:v>0.72899999999999998</c:v>
                </c:pt>
                <c:pt idx="173">
                  <c:v>0.754</c:v>
                </c:pt>
                <c:pt idx="174">
                  <c:v>0.77400000000000002</c:v>
                </c:pt>
                <c:pt idx="175">
                  <c:v>0.75700000000000001</c:v>
                </c:pt>
              </c:numCache>
            </c:numRef>
          </c:val>
        </c:ser>
        <c:ser>
          <c:idx val="2"/>
          <c:order val="4"/>
          <c:tx>
            <c:strRef>
              <c:f>data!$D$1</c:f>
              <c:strCache>
                <c:ptCount val="1"/>
                <c:pt idx="0">
                  <c:v>Woodford (OK)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data!$D$2:$D$177</c:f>
              <c:numCache>
                <c:formatCode>General</c:formatCode>
                <c:ptCount val="176"/>
                <c:pt idx="0">
                  <c:v>8.9999999999999993E-3</c:v>
                </c:pt>
                <c:pt idx="1">
                  <c:v>8.9999999999999993E-3</c:v>
                </c:pt>
                <c:pt idx="2">
                  <c:v>8.9999999999999993E-3</c:v>
                </c:pt>
                <c:pt idx="3">
                  <c:v>8.9999999999999993E-3</c:v>
                </c:pt>
                <c:pt idx="4">
                  <c:v>8.9999999999999993E-3</c:v>
                </c:pt>
                <c:pt idx="5">
                  <c:v>8.0000000000000002E-3</c:v>
                </c:pt>
                <c:pt idx="6">
                  <c:v>8.0000000000000002E-3</c:v>
                </c:pt>
                <c:pt idx="7">
                  <c:v>8.0000000000000002E-3</c:v>
                </c:pt>
                <c:pt idx="8">
                  <c:v>8.9999999999999993E-3</c:v>
                </c:pt>
                <c:pt idx="9">
                  <c:v>8.0000000000000002E-3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8.0000000000000002E-3</c:v>
                </c:pt>
                <c:pt idx="13">
                  <c:v>8.0000000000000002E-3</c:v>
                </c:pt>
                <c:pt idx="14">
                  <c:v>8.0000000000000002E-3</c:v>
                </c:pt>
                <c:pt idx="15">
                  <c:v>8.0000000000000002E-3</c:v>
                </c:pt>
                <c:pt idx="16">
                  <c:v>7.0000000000000001E-3</c:v>
                </c:pt>
                <c:pt idx="17">
                  <c:v>5.0000000000000001E-3</c:v>
                </c:pt>
                <c:pt idx="18">
                  <c:v>8.0000000000000002E-3</c:v>
                </c:pt>
                <c:pt idx="19">
                  <c:v>8.0000000000000002E-3</c:v>
                </c:pt>
                <c:pt idx="20">
                  <c:v>8.9999999999999993E-3</c:v>
                </c:pt>
                <c:pt idx="21">
                  <c:v>8.0000000000000002E-3</c:v>
                </c:pt>
                <c:pt idx="22">
                  <c:v>8.0000000000000002E-3</c:v>
                </c:pt>
                <c:pt idx="23">
                  <c:v>8.0000000000000002E-3</c:v>
                </c:pt>
                <c:pt idx="24">
                  <c:v>8.9999999999999993E-3</c:v>
                </c:pt>
                <c:pt idx="25">
                  <c:v>8.0000000000000002E-3</c:v>
                </c:pt>
                <c:pt idx="26">
                  <c:v>8.0000000000000002E-3</c:v>
                </c:pt>
                <c:pt idx="27">
                  <c:v>7.0000000000000001E-3</c:v>
                </c:pt>
                <c:pt idx="28">
                  <c:v>8.0000000000000002E-3</c:v>
                </c:pt>
                <c:pt idx="29">
                  <c:v>8.0000000000000002E-3</c:v>
                </c:pt>
                <c:pt idx="30">
                  <c:v>8.0000000000000002E-3</c:v>
                </c:pt>
                <c:pt idx="31">
                  <c:v>8.9999999999999993E-3</c:v>
                </c:pt>
                <c:pt idx="32">
                  <c:v>8.9999999999999993E-3</c:v>
                </c:pt>
                <c:pt idx="33">
                  <c:v>8.0000000000000002E-3</c:v>
                </c:pt>
                <c:pt idx="34">
                  <c:v>8.0000000000000002E-3</c:v>
                </c:pt>
                <c:pt idx="35">
                  <c:v>8.0000000000000002E-3</c:v>
                </c:pt>
                <c:pt idx="36">
                  <c:v>8.0000000000000002E-3</c:v>
                </c:pt>
                <c:pt idx="37">
                  <c:v>8.0000000000000002E-3</c:v>
                </c:pt>
                <c:pt idx="38">
                  <c:v>8.9999999999999993E-3</c:v>
                </c:pt>
                <c:pt idx="39">
                  <c:v>8.9999999999999993E-3</c:v>
                </c:pt>
                <c:pt idx="40">
                  <c:v>8.9999999999999993E-3</c:v>
                </c:pt>
                <c:pt idx="41">
                  <c:v>8.9999999999999993E-3</c:v>
                </c:pt>
                <c:pt idx="42">
                  <c:v>1.0999999999999999E-2</c:v>
                </c:pt>
                <c:pt idx="43">
                  <c:v>8.9999999999999993E-3</c:v>
                </c:pt>
                <c:pt idx="44">
                  <c:v>8.9999999999999993E-3</c:v>
                </c:pt>
                <c:pt idx="45">
                  <c:v>8.9999999999999993E-3</c:v>
                </c:pt>
                <c:pt idx="46">
                  <c:v>0.01</c:v>
                </c:pt>
                <c:pt idx="47">
                  <c:v>8.9999999999999993E-3</c:v>
                </c:pt>
                <c:pt idx="48">
                  <c:v>0.01</c:v>
                </c:pt>
                <c:pt idx="49">
                  <c:v>0.01</c:v>
                </c:pt>
                <c:pt idx="50">
                  <c:v>1.0999999999999999E-2</c:v>
                </c:pt>
                <c:pt idx="51">
                  <c:v>1.2999999999999999E-2</c:v>
                </c:pt>
                <c:pt idx="52">
                  <c:v>1.2999999999999999E-2</c:v>
                </c:pt>
                <c:pt idx="53">
                  <c:v>1.4999999999999999E-2</c:v>
                </c:pt>
                <c:pt idx="54">
                  <c:v>1.6E-2</c:v>
                </c:pt>
                <c:pt idx="55">
                  <c:v>1.7999999999999999E-2</c:v>
                </c:pt>
                <c:pt idx="56">
                  <c:v>1.7000000000000001E-2</c:v>
                </c:pt>
                <c:pt idx="57">
                  <c:v>1.7000000000000001E-2</c:v>
                </c:pt>
                <c:pt idx="58">
                  <c:v>1.4999999999999999E-2</c:v>
                </c:pt>
                <c:pt idx="59">
                  <c:v>1.4E-2</c:v>
                </c:pt>
                <c:pt idx="60">
                  <c:v>1.6E-2</c:v>
                </c:pt>
                <c:pt idx="61">
                  <c:v>1.7999999999999999E-2</c:v>
                </c:pt>
                <c:pt idx="62">
                  <c:v>1.7999999999999999E-2</c:v>
                </c:pt>
                <c:pt idx="63">
                  <c:v>1.7999999999999999E-2</c:v>
                </c:pt>
                <c:pt idx="64">
                  <c:v>1.9E-2</c:v>
                </c:pt>
                <c:pt idx="65">
                  <c:v>2.3E-2</c:v>
                </c:pt>
                <c:pt idx="66">
                  <c:v>2.5000000000000001E-2</c:v>
                </c:pt>
                <c:pt idx="67">
                  <c:v>3.2000000000000001E-2</c:v>
                </c:pt>
                <c:pt idx="68">
                  <c:v>3.2000000000000001E-2</c:v>
                </c:pt>
                <c:pt idx="69">
                  <c:v>3.2000000000000001E-2</c:v>
                </c:pt>
                <c:pt idx="70">
                  <c:v>3.1E-2</c:v>
                </c:pt>
                <c:pt idx="71">
                  <c:v>3.2000000000000001E-2</c:v>
                </c:pt>
                <c:pt idx="72">
                  <c:v>3.5999999999999997E-2</c:v>
                </c:pt>
                <c:pt idx="73">
                  <c:v>3.9E-2</c:v>
                </c:pt>
                <c:pt idx="74">
                  <c:v>4.5999999999999999E-2</c:v>
                </c:pt>
                <c:pt idx="75">
                  <c:v>4.7E-2</c:v>
                </c:pt>
                <c:pt idx="76">
                  <c:v>5.2999999999999999E-2</c:v>
                </c:pt>
                <c:pt idx="77">
                  <c:v>5.8000000000000003E-2</c:v>
                </c:pt>
                <c:pt idx="78">
                  <c:v>6.5000000000000002E-2</c:v>
                </c:pt>
                <c:pt idx="79">
                  <c:v>7.0000000000000007E-2</c:v>
                </c:pt>
                <c:pt idx="80">
                  <c:v>0.08</c:v>
                </c:pt>
                <c:pt idx="81">
                  <c:v>9.0999999999999998E-2</c:v>
                </c:pt>
                <c:pt idx="82">
                  <c:v>0.115</c:v>
                </c:pt>
                <c:pt idx="83">
                  <c:v>0.128</c:v>
                </c:pt>
                <c:pt idx="84">
                  <c:v>0.127</c:v>
                </c:pt>
                <c:pt idx="85">
                  <c:v>0.14299999999999999</c:v>
                </c:pt>
                <c:pt idx="86">
                  <c:v>0.16500000000000001</c:v>
                </c:pt>
                <c:pt idx="87">
                  <c:v>0.17499999999999999</c:v>
                </c:pt>
                <c:pt idx="88">
                  <c:v>0.17199999999999999</c:v>
                </c:pt>
                <c:pt idx="89">
                  <c:v>0.188</c:v>
                </c:pt>
                <c:pt idx="90">
                  <c:v>0.21099999999999999</c:v>
                </c:pt>
                <c:pt idx="91">
                  <c:v>0.23100000000000001</c:v>
                </c:pt>
                <c:pt idx="92">
                  <c:v>0.25700000000000001</c:v>
                </c:pt>
                <c:pt idx="93">
                  <c:v>0.28199999999999997</c:v>
                </c:pt>
                <c:pt idx="94">
                  <c:v>0.29599999999999999</c:v>
                </c:pt>
                <c:pt idx="95">
                  <c:v>0.32900000000000001</c:v>
                </c:pt>
                <c:pt idx="96">
                  <c:v>0.33800000000000002</c:v>
                </c:pt>
                <c:pt idx="97">
                  <c:v>0.36499999999999999</c:v>
                </c:pt>
                <c:pt idx="98">
                  <c:v>0.39700000000000002</c:v>
                </c:pt>
                <c:pt idx="99">
                  <c:v>0.434</c:v>
                </c:pt>
                <c:pt idx="100">
                  <c:v>0.48</c:v>
                </c:pt>
                <c:pt idx="101">
                  <c:v>0.52</c:v>
                </c:pt>
                <c:pt idx="102">
                  <c:v>0.55900000000000005</c:v>
                </c:pt>
                <c:pt idx="103">
                  <c:v>0.56699999999999995</c:v>
                </c:pt>
                <c:pt idx="104">
                  <c:v>0.621</c:v>
                </c:pt>
                <c:pt idx="105">
                  <c:v>0.64200000000000002</c:v>
                </c:pt>
                <c:pt idx="106">
                  <c:v>0.68799999999999994</c:v>
                </c:pt>
                <c:pt idx="107">
                  <c:v>0.746</c:v>
                </c:pt>
                <c:pt idx="108">
                  <c:v>0.76800000000000002</c:v>
                </c:pt>
                <c:pt idx="109">
                  <c:v>0.80300000000000005</c:v>
                </c:pt>
                <c:pt idx="110">
                  <c:v>0.82899999999999996</c:v>
                </c:pt>
                <c:pt idx="111">
                  <c:v>0.83599999999999997</c:v>
                </c:pt>
                <c:pt idx="112">
                  <c:v>0.83299999999999996</c:v>
                </c:pt>
                <c:pt idx="113">
                  <c:v>0.84799999999999998</c:v>
                </c:pt>
                <c:pt idx="114">
                  <c:v>0.87</c:v>
                </c:pt>
                <c:pt idx="115">
                  <c:v>0.84</c:v>
                </c:pt>
                <c:pt idx="116">
                  <c:v>0.83199999999999996</c:v>
                </c:pt>
                <c:pt idx="117">
                  <c:v>0.878</c:v>
                </c:pt>
                <c:pt idx="118">
                  <c:v>0.90800000000000003</c:v>
                </c:pt>
                <c:pt idx="119">
                  <c:v>0.93400000000000005</c:v>
                </c:pt>
                <c:pt idx="120">
                  <c:v>0.99</c:v>
                </c:pt>
                <c:pt idx="121">
                  <c:v>1.0569999999999999</c:v>
                </c:pt>
                <c:pt idx="122">
                  <c:v>1.0660000000000001</c:v>
                </c:pt>
                <c:pt idx="123">
                  <c:v>1.0109999999999999</c:v>
                </c:pt>
                <c:pt idx="124">
                  <c:v>1.109</c:v>
                </c:pt>
                <c:pt idx="125">
                  <c:v>1.081</c:v>
                </c:pt>
                <c:pt idx="126">
                  <c:v>1.0840000000000001</c:v>
                </c:pt>
                <c:pt idx="127">
                  <c:v>1.0580000000000001</c:v>
                </c:pt>
                <c:pt idx="128">
                  <c:v>1.089</c:v>
                </c:pt>
                <c:pt idx="129">
                  <c:v>1.1240000000000001</c:v>
                </c:pt>
                <c:pt idx="130">
                  <c:v>1.153</c:v>
                </c:pt>
                <c:pt idx="131">
                  <c:v>1.1870000000000001</c:v>
                </c:pt>
                <c:pt idx="132">
                  <c:v>1.236</c:v>
                </c:pt>
                <c:pt idx="133">
                  <c:v>1.218</c:v>
                </c:pt>
                <c:pt idx="134">
                  <c:v>1.1839999999999999</c:v>
                </c:pt>
                <c:pt idx="135">
                  <c:v>1.2649999999999999</c:v>
                </c:pt>
                <c:pt idx="136">
                  <c:v>1.2190000000000001</c:v>
                </c:pt>
                <c:pt idx="137">
                  <c:v>1.1719999999999999</c:v>
                </c:pt>
                <c:pt idx="138">
                  <c:v>1.171</c:v>
                </c:pt>
                <c:pt idx="139">
                  <c:v>1.22</c:v>
                </c:pt>
                <c:pt idx="140">
                  <c:v>1.2090000000000001</c:v>
                </c:pt>
                <c:pt idx="141">
                  <c:v>1.2090000000000001</c:v>
                </c:pt>
                <c:pt idx="142">
                  <c:v>1.2929999999999999</c:v>
                </c:pt>
                <c:pt idx="143">
                  <c:v>1.304</c:v>
                </c:pt>
                <c:pt idx="144">
                  <c:v>1.248</c:v>
                </c:pt>
                <c:pt idx="145">
                  <c:v>1.242</c:v>
                </c:pt>
                <c:pt idx="146">
                  <c:v>1.4670000000000001</c:v>
                </c:pt>
                <c:pt idx="147">
                  <c:v>1.4530000000000001</c:v>
                </c:pt>
                <c:pt idx="148">
                  <c:v>1.5269999999999999</c:v>
                </c:pt>
                <c:pt idx="149">
                  <c:v>1.4690000000000001</c:v>
                </c:pt>
                <c:pt idx="150">
                  <c:v>1.373</c:v>
                </c:pt>
                <c:pt idx="151">
                  <c:v>1.4850000000000001</c:v>
                </c:pt>
                <c:pt idx="152">
                  <c:v>1.585</c:v>
                </c:pt>
                <c:pt idx="153">
                  <c:v>1.468</c:v>
                </c:pt>
                <c:pt idx="154">
                  <c:v>1.4370000000000001</c:v>
                </c:pt>
                <c:pt idx="155">
                  <c:v>1.579</c:v>
                </c:pt>
                <c:pt idx="156">
                  <c:v>1.63</c:v>
                </c:pt>
                <c:pt idx="157">
                  <c:v>1.5469999999999999</c:v>
                </c:pt>
                <c:pt idx="158">
                  <c:v>1.476</c:v>
                </c:pt>
                <c:pt idx="159">
                  <c:v>1.671</c:v>
                </c:pt>
                <c:pt idx="160">
                  <c:v>1.577</c:v>
                </c:pt>
                <c:pt idx="161">
                  <c:v>1.6140000000000001</c:v>
                </c:pt>
                <c:pt idx="162">
                  <c:v>1.5980000000000001</c:v>
                </c:pt>
                <c:pt idx="163">
                  <c:v>1.587</c:v>
                </c:pt>
                <c:pt idx="164">
                  <c:v>1.581</c:v>
                </c:pt>
                <c:pt idx="165">
                  <c:v>1.5960000000000001</c:v>
                </c:pt>
                <c:pt idx="166">
                  <c:v>1.597</c:v>
                </c:pt>
                <c:pt idx="167">
                  <c:v>1.599</c:v>
                </c:pt>
                <c:pt idx="168">
                  <c:v>1.601</c:v>
                </c:pt>
                <c:pt idx="169">
                  <c:v>1.603</c:v>
                </c:pt>
                <c:pt idx="170">
                  <c:v>1.6040000000000001</c:v>
                </c:pt>
                <c:pt idx="171">
                  <c:v>1.6060000000000001</c:v>
                </c:pt>
                <c:pt idx="172">
                  <c:v>1.6080000000000001</c:v>
                </c:pt>
                <c:pt idx="173" formatCode="0.000">
                  <c:v>1.61</c:v>
                </c:pt>
                <c:pt idx="174" formatCode="0.000">
                  <c:v>1.611</c:v>
                </c:pt>
                <c:pt idx="175">
                  <c:v>1.6970000000000001</c:v>
                </c:pt>
              </c:numCache>
            </c:numRef>
          </c:val>
        </c:ser>
        <c:ser>
          <c:idx val="3"/>
          <c:order val="5"/>
          <c:tx>
            <c:strRef>
              <c:f>data!$E$1</c:f>
              <c:strCache>
                <c:ptCount val="1"/>
                <c:pt idx="0">
                  <c:v>Barnett (TX)</c:v>
                </c:pt>
              </c:strCache>
            </c:strRef>
          </c:tx>
          <c:spPr>
            <a:solidFill>
              <a:srgbClr val="BD732A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data!$E$2:$E$177</c:f>
              <c:numCache>
                <c:formatCode>General</c:formatCode>
                <c:ptCount val="176"/>
                <c:pt idx="0">
                  <c:v>0.16300000000000001</c:v>
                </c:pt>
                <c:pt idx="1">
                  <c:v>0.17499999999999999</c:v>
                </c:pt>
                <c:pt idx="2">
                  <c:v>0.188</c:v>
                </c:pt>
                <c:pt idx="3">
                  <c:v>0.19500000000000001</c:v>
                </c:pt>
                <c:pt idx="4">
                  <c:v>0.2</c:v>
                </c:pt>
                <c:pt idx="5">
                  <c:v>0.215</c:v>
                </c:pt>
                <c:pt idx="6">
                  <c:v>0.224</c:v>
                </c:pt>
                <c:pt idx="7">
                  <c:v>0.23899999999999999</c:v>
                </c:pt>
                <c:pt idx="8">
                  <c:v>0.26900000000000002</c:v>
                </c:pt>
                <c:pt idx="9">
                  <c:v>0.28899999999999998</c:v>
                </c:pt>
                <c:pt idx="10">
                  <c:v>0.28299999999999997</c:v>
                </c:pt>
                <c:pt idx="11">
                  <c:v>0.30299999999999999</c:v>
                </c:pt>
                <c:pt idx="12">
                  <c:v>0.248</c:v>
                </c:pt>
                <c:pt idx="13">
                  <c:v>0.254</c:v>
                </c:pt>
                <c:pt idx="14">
                  <c:v>0.254</c:v>
                </c:pt>
                <c:pt idx="15">
                  <c:v>0.28100000000000003</c:v>
                </c:pt>
                <c:pt idx="16">
                  <c:v>0.29499999999999998</c:v>
                </c:pt>
                <c:pt idx="17">
                  <c:v>0.30399999999999999</c:v>
                </c:pt>
                <c:pt idx="18">
                  <c:v>0.30099999999999999</c:v>
                </c:pt>
                <c:pt idx="19">
                  <c:v>0.34</c:v>
                </c:pt>
                <c:pt idx="20">
                  <c:v>0.35399999999999998</c:v>
                </c:pt>
                <c:pt idx="21">
                  <c:v>0.36499999999999999</c:v>
                </c:pt>
                <c:pt idx="22">
                  <c:v>0.38800000000000001</c:v>
                </c:pt>
                <c:pt idx="23">
                  <c:v>0.41299999999999998</c:v>
                </c:pt>
                <c:pt idx="24">
                  <c:v>0.42699999999999999</c:v>
                </c:pt>
                <c:pt idx="25">
                  <c:v>0.44500000000000001</c:v>
                </c:pt>
                <c:pt idx="26">
                  <c:v>0.46300000000000002</c:v>
                </c:pt>
                <c:pt idx="27">
                  <c:v>0.47</c:v>
                </c:pt>
                <c:pt idx="28">
                  <c:v>0.501</c:v>
                </c:pt>
                <c:pt idx="29">
                  <c:v>0.51300000000000001</c:v>
                </c:pt>
                <c:pt idx="30">
                  <c:v>0.52300000000000002</c:v>
                </c:pt>
                <c:pt idx="31">
                  <c:v>0.53300000000000003</c:v>
                </c:pt>
                <c:pt idx="32">
                  <c:v>0.54</c:v>
                </c:pt>
                <c:pt idx="33">
                  <c:v>0.56499999999999995</c:v>
                </c:pt>
                <c:pt idx="34">
                  <c:v>0.57199999999999995</c:v>
                </c:pt>
                <c:pt idx="35">
                  <c:v>0.57999999999999996</c:v>
                </c:pt>
                <c:pt idx="36">
                  <c:v>0.60399999999999998</c:v>
                </c:pt>
                <c:pt idx="37">
                  <c:v>0.61799999999999999</c:v>
                </c:pt>
                <c:pt idx="38">
                  <c:v>0.64400000000000002</c:v>
                </c:pt>
                <c:pt idx="39">
                  <c:v>0.65200000000000002</c:v>
                </c:pt>
                <c:pt idx="40">
                  <c:v>0.67</c:v>
                </c:pt>
                <c:pt idx="41">
                  <c:v>0.69699999999999995</c:v>
                </c:pt>
                <c:pt idx="42">
                  <c:v>0.72899999999999998</c:v>
                </c:pt>
                <c:pt idx="43">
                  <c:v>0.73599999999999999</c:v>
                </c:pt>
                <c:pt idx="44">
                  <c:v>0.76600000000000001</c:v>
                </c:pt>
                <c:pt idx="45">
                  <c:v>0.78200000000000003</c:v>
                </c:pt>
                <c:pt idx="46">
                  <c:v>0.80200000000000005</c:v>
                </c:pt>
                <c:pt idx="47">
                  <c:v>0.81499999999999995</c:v>
                </c:pt>
                <c:pt idx="48">
                  <c:v>0.79800000000000004</c:v>
                </c:pt>
                <c:pt idx="49">
                  <c:v>0.80800000000000005</c:v>
                </c:pt>
                <c:pt idx="50">
                  <c:v>0.80700000000000005</c:v>
                </c:pt>
                <c:pt idx="51">
                  <c:v>0.84</c:v>
                </c:pt>
                <c:pt idx="52">
                  <c:v>0.84599999999999997</c:v>
                </c:pt>
                <c:pt idx="53">
                  <c:v>0.84699999999999998</c:v>
                </c:pt>
                <c:pt idx="54">
                  <c:v>0.85499999999999998</c:v>
                </c:pt>
                <c:pt idx="55">
                  <c:v>0.873</c:v>
                </c:pt>
                <c:pt idx="56">
                  <c:v>0.89600000000000002</c:v>
                </c:pt>
                <c:pt idx="57">
                  <c:v>0.91800000000000004</c:v>
                </c:pt>
                <c:pt idx="58">
                  <c:v>0.93700000000000006</c:v>
                </c:pt>
                <c:pt idx="59">
                  <c:v>0.94299999999999995</c:v>
                </c:pt>
                <c:pt idx="60">
                  <c:v>0.94499999999999995</c:v>
                </c:pt>
                <c:pt idx="61">
                  <c:v>0.99199999999999999</c:v>
                </c:pt>
                <c:pt idx="62">
                  <c:v>1.026</c:v>
                </c:pt>
                <c:pt idx="63">
                  <c:v>1.0449999999999999</c:v>
                </c:pt>
                <c:pt idx="64">
                  <c:v>1.0589999999999999</c:v>
                </c:pt>
                <c:pt idx="65">
                  <c:v>1.107</c:v>
                </c:pt>
                <c:pt idx="66">
                  <c:v>1.1459999999999999</c:v>
                </c:pt>
                <c:pt idx="67">
                  <c:v>1.206</c:v>
                </c:pt>
                <c:pt idx="68">
                  <c:v>1.2150000000000001</c:v>
                </c:pt>
                <c:pt idx="69">
                  <c:v>1.25</c:v>
                </c:pt>
                <c:pt idx="70">
                  <c:v>1.3360000000000001</c:v>
                </c:pt>
                <c:pt idx="71">
                  <c:v>1.3580000000000001</c:v>
                </c:pt>
                <c:pt idx="72">
                  <c:v>1.38</c:v>
                </c:pt>
                <c:pt idx="73">
                  <c:v>1.403</c:v>
                </c:pt>
                <c:pt idx="74">
                  <c:v>1.4490000000000001</c:v>
                </c:pt>
                <c:pt idx="75">
                  <c:v>1.5109999999999999</c:v>
                </c:pt>
                <c:pt idx="76">
                  <c:v>1.577</c:v>
                </c:pt>
                <c:pt idx="77">
                  <c:v>1.6080000000000001</c:v>
                </c:pt>
                <c:pt idx="78">
                  <c:v>1.6319999999999999</c:v>
                </c:pt>
                <c:pt idx="79">
                  <c:v>1.671</c:v>
                </c:pt>
                <c:pt idx="80">
                  <c:v>1.7490000000000001</c:v>
                </c:pt>
                <c:pt idx="81">
                  <c:v>1.782</c:v>
                </c:pt>
                <c:pt idx="82">
                  <c:v>1.806</c:v>
                </c:pt>
                <c:pt idx="83">
                  <c:v>1.889</c:v>
                </c:pt>
                <c:pt idx="84">
                  <c:v>1.9370000000000001</c:v>
                </c:pt>
                <c:pt idx="85">
                  <c:v>2.008</c:v>
                </c:pt>
                <c:pt idx="86">
                  <c:v>2.1349999999999998</c:v>
                </c:pt>
                <c:pt idx="87">
                  <c:v>2.2229999999999999</c:v>
                </c:pt>
                <c:pt idx="88">
                  <c:v>2.347</c:v>
                </c:pt>
                <c:pt idx="89">
                  <c:v>2.4329999999999998</c:v>
                </c:pt>
                <c:pt idx="90">
                  <c:v>2.5379999999999998</c:v>
                </c:pt>
                <c:pt idx="91">
                  <c:v>2.722</c:v>
                </c:pt>
                <c:pt idx="92">
                  <c:v>2.7869999999999999</c:v>
                </c:pt>
                <c:pt idx="93">
                  <c:v>2.8919999999999999</c:v>
                </c:pt>
                <c:pt idx="94">
                  <c:v>3.0249999999999999</c:v>
                </c:pt>
                <c:pt idx="95">
                  <c:v>3.117</c:v>
                </c:pt>
                <c:pt idx="96">
                  <c:v>3.2589999999999999</c:v>
                </c:pt>
                <c:pt idx="97">
                  <c:v>3.3570000000000002</c:v>
                </c:pt>
                <c:pt idx="98">
                  <c:v>3.42</c:v>
                </c:pt>
                <c:pt idx="99">
                  <c:v>3.484</c:v>
                </c:pt>
                <c:pt idx="100">
                  <c:v>3.6219999999999999</c:v>
                </c:pt>
                <c:pt idx="101">
                  <c:v>3.653</c:v>
                </c:pt>
                <c:pt idx="102">
                  <c:v>3.7490000000000001</c:v>
                </c:pt>
                <c:pt idx="103">
                  <c:v>3.8820000000000001</c:v>
                </c:pt>
                <c:pt idx="104">
                  <c:v>3.9220000000000002</c:v>
                </c:pt>
                <c:pt idx="105">
                  <c:v>4.07</c:v>
                </c:pt>
                <c:pt idx="106">
                  <c:v>4.1360000000000001</c:v>
                </c:pt>
                <c:pt idx="107">
                  <c:v>4.1669999999999998</c:v>
                </c:pt>
                <c:pt idx="108">
                  <c:v>4.1929999999999996</c:v>
                </c:pt>
                <c:pt idx="109">
                  <c:v>4.2869999999999999</c:v>
                </c:pt>
                <c:pt idx="110">
                  <c:v>4.3099999999999996</c:v>
                </c:pt>
                <c:pt idx="111">
                  <c:v>4.2670000000000003</c:v>
                </c:pt>
                <c:pt idx="112">
                  <c:v>4.1870000000000003</c:v>
                </c:pt>
                <c:pt idx="113">
                  <c:v>4.1319999999999997</c:v>
                </c:pt>
                <c:pt idx="114">
                  <c:v>4.0780000000000003</c:v>
                </c:pt>
                <c:pt idx="115">
                  <c:v>4.0140000000000002</c:v>
                </c:pt>
                <c:pt idx="116">
                  <c:v>3.9580000000000002</c:v>
                </c:pt>
                <c:pt idx="117">
                  <c:v>3.9849999999999999</c:v>
                </c:pt>
                <c:pt idx="118">
                  <c:v>3.9689999999999999</c:v>
                </c:pt>
                <c:pt idx="119">
                  <c:v>3.952</c:v>
                </c:pt>
                <c:pt idx="120">
                  <c:v>3.9790000000000001</c:v>
                </c:pt>
                <c:pt idx="121">
                  <c:v>4.01</c:v>
                </c:pt>
                <c:pt idx="122">
                  <c:v>4.1029999999999998</c:v>
                </c:pt>
                <c:pt idx="123">
                  <c:v>3.9569999999999999</c:v>
                </c:pt>
                <c:pt idx="124">
                  <c:v>4.1980000000000004</c:v>
                </c:pt>
                <c:pt idx="125">
                  <c:v>4.17</c:v>
                </c:pt>
                <c:pt idx="126">
                  <c:v>4.28</c:v>
                </c:pt>
                <c:pt idx="127">
                  <c:v>4.3330000000000002</c:v>
                </c:pt>
                <c:pt idx="128">
                  <c:v>4.4820000000000002</c:v>
                </c:pt>
                <c:pt idx="129">
                  <c:v>4.4880000000000004</c:v>
                </c:pt>
                <c:pt idx="130">
                  <c:v>4.5439999999999996</c:v>
                </c:pt>
                <c:pt idx="131">
                  <c:v>4.5659999999999998</c:v>
                </c:pt>
                <c:pt idx="132">
                  <c:v>4.5289999999999999</c:v>
                </c:pt>
                <c:pt idx="133">
                  <c:v>4.2670000000000003</c:v>
                </c:pt>
                <c:pt idx="134">
                  <c:v>4.66</c:v>
                </c:pt>
                <c:pt idx="135">
                  <c:v>4.7320000000000002</c:v>
                </c:pt>
                <c:pt idx="136">
                  <c:v>4.8</c:v>
                </c:pt>
                <c:pt idx="137">
                  <c:v>4.74</c:v>
                </c:pt>
                <c:pt idx="138">
                  <c:v>4.7220000000000004</c:v>
                </c:pt>
                <c:pt idx="139">
                  <c:v>4.7649999999999997</c:v>
                </c:pt>
                <c:pt idx="140">
                  <c:v>4.8819999999999997</c:v>
                </c:pt>
                <c:pt idx="141">
                  <c:v>4.9210000000000003</c:v>
                </c:pt>
                <c:pt idx="142">
                  <c:v>5.0119999999999996</c:v>
                </c:pt>
                <c:pt idx="143">
                  <c:v>4.9400000000000004</c:v>
                </c:pt>
                <c:pt idx="144">
                  <c:v>4.8979999999999997</c:v>
                </c:pt>
                <c:pt idx="145">
                  <c:v>4.8529999999999998</c:v>
                </c:pt>
                <c:pt idx="146">
                  <c:v>4.9870000000000001</c:v>
                </c:pt>
                <c:pt idx="147">
                  <c:v>4.9370000000000003</c:v>
                </c:pt>
                <c:pt idx="148">
                  <c:v>4.9450000000000003</c:v>
                </c:pt>
                <c:pt idx="149">
                  <c:v>4.8949999999999996</c:v>
                </c:pt>
                <c:pt idx="150">
                  <c:v>4.9889999999999999</c:v>
                </c:pt>
                <c:pt idx="151">
                  <c:v>4.9610000000000003</c:v>
                </c:pt>
                <c:pt idx="152">
                  <c:v>4.9470000000000001</c:v>
                </c:pt>
                <c:pt idx="153">
                  <c:v>4.8879999999999999</c:v>
                </c:pt>
                <c:pt idx="154">
                  <c:v>4.5380000000000003</c:v>
                </c:pt>
                <c:pt idx="155">
                  <c:v>4.5970000000000004</c:v>
                </c:pt>
                <c:pt idx="156">
                  <c:v>4.6840000000000002</c:v>
                </c:pt>
                <c:pt idx="157">
                  <c:v>4.6689999999999996</c:v>
                </c:pt>
                <c:pt idx="158">
                  <c:v>4.6550000000000002</c:v>
                </c:pt>
                <c:pt idx="159">
                  <c:v>4.58</c:v>
                </c:pt>
                <c:pt idx="160">
                  <c:v>4.593</c:v>
                </c:pt>
                <c:pt idx="161">
                  <c:v>4.577</c:v>
                </c:pt>
                <c:pt idx="162">
                  <c:v>4.5750000000000002</c:v>
                </c:pt>
                <c:pt idx="163">
                  <c:v>4.5830000000000002</c:v>
                </c:pt>
                <c:pt idx="164">
                  <c:v>4.532</c:v>
                </c:pt>
                <c:pt idx="165">
                  <c:v>4.5170000000000003</c:v>
                </c:pt>
                <c:pt idx="166">
                  <c:v>4.46</c:v>
                </c:pt>
                <c:pt idx="167">
                  <c:v>4.4729999999999999</c:v>
                </c:pt>
                <c:pt idx="168">
                  <c:v>4.4550000000000001</c:v>
                </c:pt>
                <c:pt idx="169">
                  <c:v>4.4370000000000003</c:v>
                </c:pt>
                <c:pt idx="170">
                  <c:v>4.4189999999999996</c:v>
                </c:pt>
                <c:pt idx="171">
                  <c:v>4.4009999999999998</c:v>
                </c:pt>
                <c:pt idx="172">
                  <c:v>4.383</c:v>
                </c:pt>
                <c:pt idx="173" formatCode="0.000">
                  <c:v>4.3650000000000002</c:v>
                </c:pt>
                <c:pt idx="174" formatCode="0.000">
                  <c:v>4.3470000000000004</c:v>
                </c:pt>
                <c:pt idx="175">
                  <c:v>4.3239999999999998</c:v>
                </c:pt>
              </c:numCache>
            </c:numRef>
          </c:val>
        </c:ser>
        <c:ser>
          <c:idx val="4"/>
          <c:order val="6"/>
          <c:tx>
            <c:strRef>
              <c:f>data!$F$1</c:f>
              <c:strCache>
                <c:ptCount val="1"/>
                <c:pt idx="0">
                  <c:v>Fayetteville (AR)</c:v>
                </c:pt>
              </c:strCache>
            </c:strRef>
          </c:tx>
          <c:spPr>
            <a:solidFill>
              <a:srgbClr val="806500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data!$F$2:$F$177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2E-3</c:v>
                </c:pt>
                <c:pt idx="63">
                  <c:v>3.0000000000000001E-3</c:v>
                </c:pt>
                <c:pt idx="64">
                  <c:v>5.0000000000000001E-3</c:v>
                </c:pt>
                <c:pt idx="65">
                  <c:v>6.0000000000000001E-3</c:v>
                </c:pt>
                <c:pt idx="66">
                  <c:v>8.0000000000000002E-3</c:v>
                </c:pt>
                <c:pt idx="67">
                  <c:v>8.9999999999999993E-3</c:v>
                </c:pt>
                <c:pt idx="68">
                  <c:v>0.01</c:v>
                </c:pt>
                <c:pt idx="69">
                  <c:v>0.01</c:v>
                </c:pt>
                <c:pt idx="70">
                  <c:v>0.01</c:v>
                </c:pt>
                <c:pt idx="71">
                  <c:v>8.9999999999999993E-3</c:v>
                </c:pt>
                <c:pt idx="72">
                  <c:v>8.0000000000000002E-3</c:v>
                </c:pt>
                <c:pt idx="73">
                  <c:v>8.0000000000000002E-3</c:v>
                </c:pt>
                <c:pt idx="74">
                  <c:v>0.01</c:v>
                </c:pt>
                <c:pt idx="75">
                  <c:v>1.4999999999999999E-2</c:v>
                </c:pt>
                <c:pt idx="76">
                  <c:v>2.1999999999999999E-2</c:v>
                </c:pt>
                <c:pt idx="77">
                  <c:v>3.2000000000000001E-2</c:v>
                </c:pt>
                <c:pt idx="78">
                  <c:v>4.2999999999999997E-2</c:v>
                </c:pt>
                <c:pt idx="79">
                  <c:v>5.0999999999999997E-2</c:v>
                </c:pt>
                <c:pt idx="80">
                  <c:v>5.8999999999999997E-2</c:v>
                </c:pt>
                <c:pt idx="81">
                  <c:v>6.9000000000000006E-2</c:v>
                </c:pt>
                <c:pt idx="82">
                  <c:v>7.3999999999999996E-2</c:v>
                </c:pt>
                <c:pt idx="83">
                  <c:v>8.5999999999999993E-2</c:v>
                </c:pt>
                <c:pt idx="84">
                  <c:v>9.9000000000000005E-2</c:v>
                </c:pt>
                <c:pt idx="85">
                  <c:v>0.115</c:v>
                </c:pt>
                <c:pt idx="86">
                  <c:v>0.13900000000000001</c:v>
                </c:pt>
                <c:pt idx="87">
                  <c:v>0.157</c:v>
                </c:pt>
                <c:pt idx="88">
                  <c:v>0.17199999999999999</c:v>
                </c:pt>
                <c:pt idx="89">
                  <c:v>0.193</c:v>
                </c:pt>
                <c:pt idx="90">
                  <c:v>0.22600000000000001</c:v>
                </c:pt>
                <c:pt idx="91">
                  <c:v>0.26100000000000001</c:v>
                </c:pt>
                <c:pt idx="92">
                  <c:v>0.28899999999999998</c:v>
                </c:pt>
                <c:pt idx="93">
                  <c:v>0.33</c:v>
                </c:pt>
                <c:pt idx="94">
                  <c:v>0.378</c:v>
                </c:pt>
                <c:pt idx="95">
                  <c:v>0.40699999999999997</c:v>
                </c:pt>
                <c:pt idx="96">
                  <c:v>0.438</c:v>
                </c:pt>
                <c:pt idx="97">
                  <c:v>0.496</c:v>
                </c:pt>
                <c:pt idx="98">
                  <c:v>0.56699999999999995</c:v>
                </c:pt>
                <c:pt idx="99">
                  <c:v>0.60199999999999998</c:v>
                </c:pt>
                <c:pt idx="100">
                  <c:v>0.63600000000000001</c:v>
                </c:pt>
                <c:pt idx="101">
                  <c:v>0.68500000000000005</c:v>
                </c:pt>
                <c:pt idx="102">
                  <c:v>0.73899999999999999</c:v>
                </c:pt>
                <c:pt idx="103">
                  <c:v>0.79400000000000004</c:v>
                </c:pt>
                <c:pt idx="104">
                  <c:v>0.877</c:v>
                </c:pt>
                <c:pt idx="105">
                  <c:v>0.90500000000000003</c:v>
                </c:pt>
                <c:pt idx="106">
                  <c:v>0.95599999999999996</c:v>
                </c:pt>
                <c:pt idx="107">
                  <c:v>1.0389999999999999</c:v>
                </c:pt>
                <c:pt idx="108">
                  <c:v>1.1140000000000001</c:v>
                </c:pt>
                <c:pt idx="109">
                  <c:v>1.135</c:v>
                </c:pt>
                <c:pt idx="110">
                  <c:v>1.2</c:v>
                </c:pt>
                <c:pt idx="111">
                  <c:v>1.2869999999999999</c:v>
                </c:pt>
                <c:pt idx="112">
                  <c:v>1.349</c:v>
                </c:pt>
                <c:pt idx="113">
                  <c:v>1.4239999999999999</c:v>
                </c:pt>
                <c:pt idx="114">
                  <c:v>1.39</c:v>
                </c:pt>
                <c:pt idx="115">
                  <c:v>1.597</c:v>
                </c:pt>
                <c:pt idx="116">
                  <c:v>1.143</c:v>
                </c:pt>
                <c:pt idx="117">
                  <c:v>1.589</c:v>
                </c:pt>
                <c:pt idx="118">
                  <c:v>1.7769999999999999</c:v>
                </c:pt>
                <c:pt idx="119">
                  <c:v>1.8160000000000001</c:v>
                </c:pt>
                <c:pt idx="120">
                  <c:v>1.8120000000000001</c:v>
                </c:pt>
                <c:pt idx="121">
                  <c:v>1.839</c:v>
                </c:pt>
                <c:pt idx="122">
                  <c:v>1.8959999999999999</c:v>
                </c:pt>
                <c:pt idx="123">
                  <c:v>1.9990000000000001</c:v>
                </c:pt>
                <c:pt idx="124">
                  <c:v>2.0289999999999999</c:v>
                </c:pt>
                <c:pt idx="125">
                  <c:v>2.0720000000000001</c:v>
                </c:pt>
                <c:pt idx="126">
                  <c:v>2.1429999999999998</c:v>
                </c:pt>
                <c:pt idx="127">
                  <c:v>2.23</c:v>
                </c:pt>
                <c:pt idx="128">
                  <c:v>2.262</c:v>
                </c:pt>
                <c:pt idx="129">
                  <c:v>2.286</c:v>
                </c:pt>
                <c:pt idx="130">
                  <c:v>2.3199999999999998</c:v>
                </c:pt>
                <c:pt idx="131">
                  <c:v>2.3820000000000001</c:v>
                </c:pt>
                <c:pt idx="132">
                  <c:v>2.3759999999999999</c:v>
                </c:pt>
                <c:pt idx="133">
                  <c:v>2.35</c:v>
                </c:pt>
                <c:pt idx="134">
                  <c:v>2.4169999999999998</c:v>
                </c:pt>
                <c:pt idx="135">
                  <c:v>2.5350000000000001</c:v>
                </c:pt>
                <c:pt idx="136">
                  <c:v>2.5379999999999998</c:v>
                </c:pt>
                <c:pt idx="137">
                  <c:v>2.5419999999999998</c:v>
                </c:pt>
                <c:pt idx="138">
                  <c:v>2.573</c:v>
                </c:pt>
                <c:pt idx="139">
                  <c:v>2.5720000000000001</c:v>
                </c:pt>
                <c:pt idx="140">
                  <c:v>2.669</c:v>
                </c:pt>
                <c:pt idx="141">
                  <c:v>2.7040000000000002</c:v>
                </c:pt>
                <c:pt idx="142">
                  <c:v>2.69</c:v>
                </c:pt>
                <c:pt idx="143">
                  <c:v>2.7109999999999999</c:v>
                </c:pt>
                <c:pt idx="144">
                  <c:v>2.7320000000000002</c:v>
                </c:pt>
                <c:pt idx="145">
                  <c:v>2.7069999999999999</c:v>
                </c:pt>
                <c:pt idx="146">
                  <c:v>2.7440000000000002</c:v>
                </c:pt>
                <c:pt idx="147">
                  <c:v>2.7789999999999999</c:v>
                </c:pt>
                <c:pt idx="148">
                  <c:v>2.7570000000000001</c:v>
                </c:pt>
                <c:pt idx="149">
                  <c:v>2.758</c:v>
                </c:pt>
                <c:pt idx="150">
                  <c:v>2.7549999999999999</c:v>
                </c:pt>
                <c:pt idx="151">
                  <c:v>2.84</c:v>
                </c:pt>
                <c:pt idx="152">
                  <c:v>2.8679999999999999</c:v>
                </c:pt>
                <c:pt idx="153">
                  <c:v>2.8769999999999998</c:v>
                </c:pt>
                <c:pt idx="154">
                  <c:v>2.899</c:v>
                </c:pt>
                <c:pt idx="155">
                  <c:v>2.8879999999999999</c:v>
                </c:pt>
                <c:pt idx="156">
                  <c:v>2.8330000000000002</c:v>
                </c:pt>
                <c:pt idx="157">
                  <c:v>2.7669999999999999</c:v>
                </c:pt>
                <c:pt idx="158">
                  <c:v>2.7490000000000001</c:v>
                </c:pt>
                <c:pt idx="159">
                  <c:v>2.7810000000000001</c:v>
                </c:pt>
                <c:pt idx="160">
                  <c:v>2.8159999999999998</c:v>
                </c:pt>
                <c:pt idx="161">
                  <c:v>2.82</c:v>
                </c:pt>
                <c:pt idx="162">
                  <c:v>2.8079999999999998</c:v>
                </c:pt>
                <c:pt idx="163">
                  <c:v>2.8340000000000001</c:v>
                </c:pt>
                <c:pt idx="164">
                  <c:v>2.8330000000000002</c:v>
                </c:pt>
                <c:pt idx="165">
                  <c:v>2.867</c:v>
                </c:pt>
                <c:pt idx="166">
                  <c:v>2.867</c:v>
                </c:pt>
                <c:pt idx="167">
                  <c:v>2.79</c:v>
                </c:pt>
                <c:pt idx="168">
                  <c:v>2.77</c:v>
                </c:pt>
                <c:pt idx="169">
                  <c:v>2.806</c:v>
                </c:pt>
                <c:pt idx="170">
                  <c:v>2.8210000000000002</c:v>
                </c:pt>
                <c:pt idx="171">
                  <c:v>2.8210000000000002</c:v>
                </c:pt>
                <c:pt idx="172">
                  <c:v>2.8460000000000001</c:v>
                </c:pt>
                <c:pt idx="173" formatCode="0.000">
                  <c:v>2.8490000000000002</c:v>
                </c:pt>
                <c:pt idx="174" formatCode="0.000">
                  <c:v>2.8140000000000001</c:v>
                </c:pt>
                <c:pt idx="175">
                  <c:v>2.8180000000000001</c:v>
                </c:pt>
              </c:numCache>
            </c:numRef>
          </c:val>
        </c:ser>
        <c:ser>
          <c:idx val="5"/>
          <c:order val="7"/>
          <c:tx>
            <c:strRef>
              <c:f>data!$G$1</c:f>
              <c:strCache>
                <c:ptCount val="1"/>
                <c:pt idx="0">
                  <c:v>Eagle Ford (TX)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data!$G$2:$G$177</c:f>
              <c:numCache>
                <c:formatCode>General</c:formatCode>
                <c:ptCount val="17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1E-3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1E-3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1E-3</c:v>
                </c:pt>
                <c:pt idx="100">
                  <c:v>1E-3</c:v>
                </c:pt>
                <c:pt idx="101">
                  <c:v>2E-3</c:v>
                </c:pt>
                <c:pt idx="102">
                  <c:v>0</c:v>
                </c:pt>
                <c:pt idx="103">
                  <c:v>0</c:v>
                </c:pt>
                <c:pt idx="104">
                  <c:v>2E-3</c:v>
                </c:pt>
                <c:pt idx="105">
                  <c:v>4.0000000000000001E-3</c:v>
                </c:pt>
                <c:pt idx="106">
                  <c:v>4.0000000000000001E-3</c:v>
                </c:pt>
                <c:pt idx="107">
                  <c:v>4.0000000000000001E-3</c:v>
                </c:pt>
                <c:pt idx="108">
                  <c:v>5.0000000000000001E-3</c:v>
                </c:pt>
                <c:pt idx="109">
                  <c:v>8.9999999999999993E-3</c:v>
                </c:pt>
                <c:pt idx="110">
                  <c:v>1.0999999999999999E-2</c:v>
                </c:pt>
                <c:pt idx="111">
                  <c:v>1.4E-2</c:v>
                </c:pt>
                <c:pt idx="112">
                  <c:v>1.9E-2</c:v>
                </c:pt>
                <c:pt idx="113">
                  <c:v>2.3E-2</c:v>
                </c:pt>
                <c:pt idx="114">
                  <c:v>3.2000000000000001E-2</c:v>
                </c:pt>
                <c:pt idx="115">
                  <c:v>4.1000000000000002E-2</c:v>
                </c:pt>
                <c:pt idx="116">
                  <c:v>5.1999999999999998E-2</c:v>
                </c:pt>
                <c:pt idx="117">
                  <c:v>7.4999999999999997E-2</c:v>
                </c:pt>
                <c:pt idx="118">
                  <c:v>0.109</c:v>
                </c:pt>
                <c:pt idx="119">
                  <c:v>0.108</c:v>
                </c:pt>
                <c:pt idx="120">
                  <c:v>0.11799999999999999</c:v>
                </c:pt>
                <c:pt idx="121">
                  <c:v>0.127</c:v>
                </c:pt>
                <c:pt idx="122">
                  <c:v>0.14000000000000001</c:v>
                </c:pt>
                <c:pt idx="123">
                  <c:v>0.157</c:v>
                </c:pt>
                <c:pt idx="124">
                  <c:v>0.192</c:v>
                </c:pt>
                <c:pt idx="125">
                  <c:v>0.23599999999999999</c:v>
                </c:pt>
                <c:pt idx="126">
                  <c:v>0.247</c:v>
                </c:pt>
                <c:pt idx="127">
                  <c:v>0.27900000000000003</c:v>
                </c:pt>
                <c:pt idx="128">
                  <c:v>0.32200000000000001</c:v>
                </c:pt>
                <c:pt idx="129">
                  <c:v>0.36</c:v>
                </c:pt>
                <c:pt idx="130">
                  <c:v>0.40899999999999997</c:v>
                </c:pt>
                <c:pt idx="131">
                  <c:v>0.53700000000000003</c:v>
                </c:pt>
                <c:pt idx="132">
                  <c:v>0.60499999999999998</c:v>
                </c:pt>
                <c:pt idx="133">
                  <c:v>0.64500000000000002</c:v>
                </c:pt>
                <c:pt idx="134">
                  <c:v>0.72299999999999998</c:v>
                </c:pt>
                <c:pt idx="135">
                  <c:v>0.78100000000000003</c:v>
                </c:pt>
                <c:pt idx="136">
                  <c:v>0.84499999999999997</c:v>
                </c:pt>
                <c:pt idx="137">
                  <c:v>0.89</c:v>
                </c:pt>
                <c:pt idx="138">
                  <c:v>0.98299999999999998</c:v>
                </c:pt>
                <c:pt idx="139">
                  <c:v>1.107</c:v>
                </c:pt>
                <c:pt idx="140">
                  <c:v>1.2689999999999999</c:v>
                </c:pt>
                <c:pt idx="141">
                  <c:v>1.355</c:v>
                </c:pt>
                <c:pt idx="142">
                  <c:v>1.4990000000000001</c:v>
                </c:pt>
                <c:pt idx="143">
                  <c:v>1.613</c:v>
                </c:pt>
                <c:pt idx="144">
                  <c:v>1.7130000000000001</c:v>
                </c:pt>
                <c:pt idx="145">
                  <c:v>1.748</c:v>
                </c:pt>
                <c:pt idx="146">
                  <c:v>1.8360000000000001</c:v>
                </c:pt>
                <c:pt idx="147">
                  <c:v>1.8580000000000001</c:v>
                </c:pt>
                <c:pt idx="148">
                  <c:v>2.0059999999999998</c:v>
                </c:pt>
                <c:pt idx="149">
                  <c:v>2.1059999999999999</c:v>
                </c:pt>
                <c:pt idx="150">
                  <c:v>2.2109999999999999</c:v>
                </c:pt>
                <c:pt idx="151">
                  <c:v>2.3639999999999999</c:v>
                </c:pt>
                <c:pt idx="152">
                  <c:v>2.4510000000000001</c:v>
                </c:pt>
                <c:pt idx="153">
                  <c:v>2.5870000000000002</c:v>
                </c:pt>
                <c:pt idx="154">
                  <c:v>2.6850000000000001</c:v>
                </c:pt>
                <c:pt idx="155">
                  <c:v>2.706</c:v>
                </c:pt>
                <c:pt idx="156">
                  <c:v>2.7839999999999998</c:v>
                </c:pt>
                <c:pt idx="157">
                  <c:v>2.9580000000000002</c:v>
                </c:pt>
                <c:pt idx="158">
                  <c:v>3.0990000000000002</c:v>
                </c:pt>
                <c:pt idx="159">
                  <c:v>3.177</c:v>
                </c:pt>
                <c:pt idx="160">
                  <c:v>3.2770000000000001</c:v>
                </c:pt>
                <c:pt idx="161">
                  <c:v>3.431</c:v>
                </c:pt>
                <c:pt idx="162">
                  <c:v>3.4780000000000002</c:v>
                </c:pt>
                <c:pt idx="163">
                  <c:v>3.4660000000000002</c:v>
                </c:pt>
                <c:pt idx="164">
                  <c:v>3.5230000000000001</c:v>
                </c:pt>
                <c:pt idx="165">
                  <c:v>3.6150000000000002</c:v>
                </c:pt>
                <c:pt idx="166">
                  <c:v>3.6160000000000001</c:v>
                </c:pt>
                <c:pt idx="167">
                  <c:v>3.6850000000000001</c:v>
                </c:pt>
                <c:pt idx="168">
                  <c:v>3.88</c:v>
                </c:pt>
                <c:pt idx="169">
                  <c:v>4.024</c:v>
                </c:pt>
                <c:pt idx="170">
                  <c:v>4.1020000000000003</c:v>
                </c:pt>
                <c:pt idx="171">
                  <c:v>4.181</c:v>
                </c:pt>
                <c:pt idx="172">
                  <c:v>4.258</c:v>
                </c:pt>
                <c:pt idx="173" formatCode="0.000">
                  <c:v>4.3360000000000003</c:v>
                </c:pt>
                <c:pt idx="174" formatCode="0.000">
                  <c:v>4.4139999999999997</c:v>
                </c:pt>
                <c:pt idx="175">
                  <c:v>4.6459999999999999</c:v>
                </c:pt>
              </c:numCache>
            </c:numRef>
          </c:val>
        </c:ser>
        <c:ser>
          <c:idx val="6"/>
          <c:order val="8"/>
          <c:tx>
            <c:strRef>
              <c:f>data!$H$1</c:f>
              <c:strCache>
                <c:ptCount val="1"/>
                <c:pt idx="0">
                  <c:v>Haynesville (LA &amp; TX)</c:v>
                </c:pt>
              </c:strCache>
            </c:strRef>
          </c:tx>
          <c:spPr>
            <a:solidFill>
              <a:srgbClr val="00355B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data!$H$2:$H$177</c:f>
              <c:numCache>
                <c:formatCode>General</c:formatCode>
                <c:ptCount val="176"/>
                <c:pt idx="0">
                  <c:v>0.13100000000000001</c:v>
                </c:pt>
                <c:pt idx="1">
                  <c:v>0.13200000000000001</c:v>
                </c:pt>
                <c:pt idx="2">
                  <c:v>0.13200000000000001</c:v>
                </c:pt>
                <c:pt idx="3">
                  <c:v>0.13500000000000001</c:v>
                </c:pt>
                <c:pt idx="4">
                  <c:v>0.13500000000000001</c:v>
                </c:pt>
                <c:pt idx="5">
                  <c:v>0.127</c:v>
                </c:pt>
                <c:pt idx="6">
                  <c:v>0.13100000000000001</c:v>
                </c:pt>
                <c:pt idx="7">
                  <c:v>0.13200000000000001</c:v>
                </c:pt>
                <c:pt idx="8">
                  <c:v>0.13100000000000001</c:v>
                </c:pt>
                <c:pt idx="9">
                  <c:v>0.13400000000000001</c:v>
                </c:pt>
                <c:pt idx="10">
                  <c:v>0.13300000000000001</c:v>
                </c:pt>
                <c:pt idx="11">
                  <c:v>0.14199999999999999</c:v>
                </c:pt>
                <c:pt idx="12">
                  <c:v>0.115</c:v>
                </c:pt>
                <c:pt idx="13">
                  <c:v>0.11600000000000001</c:v>
                </c:pt>
                <c:pt idx="14">
                  <c:v>0.11700000000000001</c:v>
                </c:pt>
                <c:pt idx="15">
                  <c:v>0.11799999999999999</c:v>
                </c:pt>
                <c:pt idx="16">
                  <c:v>0.123</c:v>
                </c:pt>
                <c:pt idx="17">
                  <c:v>0.121</c:v>
                </c:pt>
                <c:pt idx="18">
                  <c:v>0.123</c:v>
                </c:pt>
                <c:pt idx="19">
                  <c:v>0.123</c:v>
                </c:pt>
                <c:pt idx="20">
                  <c:v>0.11700000000000001</c:v>
                </c:pt>
                <c:pt idx="21">
                  <c:v>0.11700000000000001</c:v>
                </c:pt>
                <c:pt idx="22">
                  <c:v>0.11799999999999999</c:v>
                </c:pt>
                <c:pt idx="23">
                  <c:v>0.115</c:v>
                </c:pt>
                <c:pt idx="24">
                  <c:v>0.114</c:v>
                </c:pt>
                <c:pt idx="25">
                  <c:v>0.11799999999999999</c:v>
                </c:pt>
                <c:pt idx="26">
                  <c:v>0.11600000000000001</c:v>
                </c:pt>
                <c:pt idx="27">
                  <c:v>0.11799999999999999</c:v>
                </c:pt>
                <c:pt idx="28">
                  <c:v>0.12</c:v>
                </c:pt>
                <c:pt idx="29">
                  <c:v>0.122</c:v>
                </c:pt>
                <c:pt idx="30">
                  <c:v>0.123</c:v>
                </c:pt>
                <c:pt idx="31">
                  <c:v>0.11700000000000001</c:v>
                </c:pt>
                <c:pt idx="32">
                  <c:v>0.11799999999999999</c:v>
                </c:pt>
                <c:pt idx="33">
                  <c:v>0.1</c:v>
                </c:pt>
                <c:pt idx="34">
                  <c:v>0.115</c:v>
                </c:pt>
                <c:pt idx="35">
                  <c:v>0.114</c:v>
                </c:pt>
                <c:pt idx="36">
                  <c:v>0.109</c:v>
                </c:pt>
                <c:pt idx="37">
                  <c:v>0.111</c:v>
                </c:pt>
                <c:pt idx="38">
                  <c:v>0.109</c:v>
                </c:pt>
                <c:pt idx="39">
                  <c:v>0.104</c:v>
                </c:pt>
                <c:pt idx="40">
                  <c:v>0.10299999999999999</c:v>
                </c:pt>
                <c:pt idx="41">
                  <c:v>0.1</c:v>
                </c:pt>
                <c:pt idx="42">
                  <c:v>9.8000000000000004E-2</c:v>
                </c:pt>
                <c:pt idx="43">
                  <c:v>9.4E-2</c:v>
                </c:pt>
                <c:pt idx="44">
                  <c:v>9.7000000000000003E-2</c:v>
                </c:pt>
                <c:pt idx="45">
                  <c:v>9.4E-2</c:v>
                </c:pt>
                <c:pt idx="46">
                  <c:v>9.2999999999999999E-2</c:v>
                </c:pt>
                <c:pt idx="47">
                  <c:v>9.2999999999999999E-2</c:v>
                </c:pt>
                <c:pt idx="48">
                  <c:v>8.8999999999999996E-2</c:v>
                </c:pt>
                <c:pt idx="49">
                  <c:v>8.7999999999999995E-2</c:v>
                </c:pt>
                <c:pt idx="50">
                  <c:v>8.6999999999999994E-2</c:v>
                </c:pt>
                <c:pt idx="51">
                  <c:v>8.6999999999999994E-2</c:v>
                </c:pt>
                <c:pt idx="52">
                  <c:v>8.7999999999999995E-2</c:v>
                </c:pt>
                <c:pt idx="53">
                  <c:v>8.5000000000000006E-2</c:v>
                </c:pt>
                <c:pt idx="54">
                  <c:v>9.0999999999999998E-2</c:v>
                </c:pt>
                <c:pt idx="55">
                  <c:v>9.0999999999999998E-2</c:v>
                </c:pt>
                <c:pt idx="56">
                  <c:v>9.5000000000000001E-2</c:v>
                </c:pt>
                <c:pt idx="57">
                  <c:v>9.4E-2</c:v>
                </c:pt>
                <c:pt idx="58">
                  <c:v>9.1999999999999998E-2</c:v>
                </c:pt>
                <c:pt idx="59">
                  <c:v>8.6999999999999994E-2</c:v>
                </c:pt>
                <c:pt idx="60">
                  <c:v>8.8999999999999996E-2</c:v>
                </c:pt>
                <c:pt idx="61">
                  <c:v>8.7999999999999995E-2</c:v>
                </c:pt>
                <c:pt idx="62">
                  <c:v>8.4000000000000005E-2</c:v>
                </c:pt>
                <c:pt idx="63">
                  <c:v>8.6999999999999994E-2</c:v>
                </c:pt>
                <c:pt idx="64">
                  <c:v>8.6999999999999994E-2</c:v>
                </c:pt>
                <c:pt idx="65">
                  <c:v>8.5000000000000006E-2</c:v>
                </c:pt>
                <c:pt idx="66">
                  <c:v>8.5999999999999993E-2</c:v>
                </c:pt>
                <c:pt idx="67">
                  <c:v>8.5999999999999993E-2</c:v>
                </c:pt>
                <c:pt idx="68">
                  <c:v>7.8E-2</c:v>
                </c:pt>
                <c:pt idx="69">
                  <c:v>8.4000000000000005E-2</c:v>
                </c:pt>
                <c:pt idx="70">
                  <c:v>8.3000000000000004E-2</c:v>
                </c:pt>
                <c:pt idx="71">
                  <c:v>0.08</c:v>
                </c:pt>
                <c:pt idx="72">
                  <c:v>7.9000000000000001E-2</c:v>
                </c:pt>
                <c:pt idx="73">
                  <c:v>7.8E-2</c:v>
                </c:pt>
                <c:pt idx="74">
                  <c:v>7.8E-2</c:v>
                </c:pt>
                <c:pt idx="75">
                  <c:v>7.8E-2</c:v>
                </c:pt>
                <c:pt idx="76">
                  <c:v>7.8E-2</c:v>
                </c:pt>
                <c:pt idx="77">
                  <c:v>7.4999999999999997E-2</c:v>
                </c:pt>
                <c:pt idx="78">
                  <c:v>7.4999999999999997E-2</c:v>
                </c:pt>
                <c:pt idx="79">
                  <c:v>7.4999999999999997E-2</c:v>
                </c:pt>
                <c:pt idx="80">
                  <c:v>7.3999999999999996E-2</c:v>
                </c:pt>
                <c:pt idx="81">
                  <c:v>7.3999999999999996E-2</c:v>
                </c:pt>
                <c:pt idx="82">
                  <c:v>7.4999999999999997E-2</c:v>
                </c:pt>
                <c:pt idx="83">
                  <c:v>7.3999999999999996E-2</c:v>
                </c:pt>
                <c:pt idx="84">
                  <c:v>7.5999999999999998E-2</c:v>
                </c:pt>
                <c:pt idx="85">
                  <c:v>7.4999999999999997E-2</c:v>
                </c:pt>
                <c:pt idx="86">
                  <c:v>7.3999999999999996E-2</c:v>
                </c:pt>
                <c:pt idx="87">
                  <c:v>7.0999999999999994E-2</c:v>
                </c:pt>
                <c:pt idx="88">
                  <c:v>7.2999999999999995E-2</c:v>
                </c:pt>
                <c:pt idx="89">
                  <c:v>7.0999999999999994E-2</c:v>
                </c:pt>
                <c:pt idx="90">
                  <c:v>7.0999999999999994E-2</c:v>
                </c:pt>
                <c:pt idx="91">
                  <c:v>7.1999999999999995E-2</c:v>
                </c:pt>
                <c:pt idx="92">
                  <c:v>7.2999999999999995E-2</c:v>
                </c:pt>
                <c:pt idx="93">
                  <c:v>7.3999999999999996E-2</c:v>
                </c:pt>
                <c:pt idx="94">
                  <c:v>7.3999999999999996E-2</c:v>
                </c:pt>
                <c:pt idx="95">
                  <c:v>7.3999999999999996E-2</c:v>
                </c:pt>
                <c:pt idx="96">
                  <c:v>7.9000000000000001E-2</c:v>
                </c:pt>
                <c:pt idx="97">
                  <c:v>7.6999999999999999E-2</c:v>
                </c:pt>
                <c:pt idx="98">
                  <c:v>7.8E-2</c:v>
                </c:pt>
                <c:pt idx="99">
                  <c:v>8.8999999999999996E-2</c:v>
                </c:pt>
                <c:pt idx="100">
                  <c:v>9.4E-2</c:v>
                </c:pt>
                <c:pt idx="101">
                  <c:v>9.7000000000000003E-2</c:v>
                </c:pt>
                <c:pt idx="102">
                  <c:v>0.11</c:v>
                </c:pt>
                <c:pt idx="103">
                  <c:v>0.121</c:v>
                </c:pt>
                <c:pt idx="104">
                  <c:v>0.14399999999999999</c:v>
                </c:pt>
                <c:pt idx="105">
                  <c:v>0.17399999999999999</c:v>
                </c:pt>
                <c:pt idx="106">
                  <c:v>0.23499999999999999</c:v>
                </c:pt>
                <c:pt idx="107">
                  <c:v>0.33400000000000002</c:v>
                </c:pt>
                <c:pt idx="108">
                  <c:v>0.39</c:v>
                </c:pt>
                <c:pt idx="109">
                  <c:v>0.47299999999999998</c:v>
                </c:pt>
                <c:pt idx="110">
                  <c:v>0.57199999999999995</c:v>
                </c:pt>
                <c:pt idx="111">
                  <c:v>0.72099999999999997</c:v>
                </c:pt>
                <c:pt idx="112">
                  <c:v>0.86499999999999999</c:v>
                </c:pt>
                <c:pt idx="113">
                  <c:v>1.0289999999999999</c:v>
                </c:pt>
                <c:pt idx="114">
                  <c:v>1.161</c:v>
                </c:pt>
                <c:pt idx="115">
                  <c:v>1.3640000000000001</c:v>
                </c:pt>
                <c:pt idx="116">
                  <c:v>1.5529999999999999</c:v>
                </c:pt>
                <c:pt idx="117">
                  <c:v>1.825</c:v>
                </c:pt>
                <c:pt idx="118">
                  <c:v>2.085</c:v>
                </c:pt>
                <c:pt idx="119">
                  <c:v>2.137</c:v>
                </c:pt>
                <c:pt idx="120">
                  <c:v>2.3879999999999999</c:v>
                </c:pt>
                <c:pt idx="121">
                  <c:v>2.5939999999999999</c:v>
                </c:pt>
                <c:pt idx="122">
                  <c:v>2.9489999999999998</c:v>
                </c:pt>
                <c:pt idx="123">
                  <c:v>3.0470000000000002</c:v>
                </c:pt>
                <c:pt idx="124">
                  <c:v>3.2519999999999998</c:v>
                </c:pt>
                <c:pt idx="125">
                  <c:v>3.59</c:v>
                </c:pt>
                <c:pt idx="126">
                  <c:v>3.8719999999999999</c:v>
                </c:pt>
                <c:pt idx="127">
                  <c:v>4.0999999999999996</c:v>
                </c:pt>
                <c:pt idx="128">
                  <c:v>4.2960000000000003</c:v>
                </c:pt>
                <c:pt idx="129">
                  <c:v>4.37</c:v>
                </c:pt>
                <c:pt idx="130">
                  <c:v>4.7370000000000001</c:v>
                </c:pt>
                <c:pt idx="131">
                  <c:v>5.0709999999999997</c:v>
                </c:pt>
                <c:pt idx="132">
                  <c:v>5.3310000000000004</c:v>
                </c:pt>
                <c:pt idx="133">
                  <c:v>5.5</c:v>
                </c:pt>
                <c:pt idx="134">
                  <c:v>5.968</c:v>
                </c:pt>
                <c:pt idx="135">
                  <c:v>6.2359999999999998</c:v>
                </c:pt>
                <c:pt idx="136">
                  <c:v>6.4509999999999996</c:v>
                </c:pt>
                <c:pt idx="137">
                  <c:v>6.3689999999999998</c:v>
                </c:pt>
                <c:pt idx="138">
                  <c:v>6.5369999999999999</c:v>
                </c:pt>
                <c:pt idx="139">
                  <c:v>6.7919999999999998</c:v>
                </c:pt>
                <c:pt idx="140">
                  <c:v>6.9329999999999998</c:v>
                </c:pt>
                <c:pt idx="141">
                  <c:v>6.9729999999999999</c:v>
                </c:pt>
                <c:pt idx="142">
                  <c:v>7.1719999999999997</c:v>
                </c:pt>
                <c:pt idx="143">
                  <c:v>7.1040000000000001</c:v>
                </c:pt>
                <c:pt idx="144">
                  <c:v>7.2050000000000001</c:v>
                </c:pt>
                <c:pt idx="145">
                  <c:v>6.8390000000000004</c:v>
                </c:pt>
                <c:pt idx="146">
                  <c:v>6.7839999999999998</c:v>
                </c:pt>
                <c:pt idx="147">
                  <c:v>6.75</c:v>
                </c:pt>
                <c:pt idx="148">
                  <c:v>6.8150000000000004</c:v>
                </c:pt>
                <c:pt idx="149">
                  <c:v>7.0010000000000003</c:v>
                </c:pt>
                <c:pt idx="150">
                  <c:v>6.9489999999999998</c:v>
                </c:pt>
                <c:pt idx="151">
                  <c:v>6.9429999999999996</c:v>
                </c:pt>
                <c:pt idx="152">
                  <c:v>6.7770000000000001</c:v>
                </c:pt>
                <c:pt idx="153">
                  <c:v>6.5389999999999997</c:v>
                </c:pt>
                <c:pt idx="154">
                  <c:v>6.24</c:v>
                </c:pt>
                <c:pt idx="155">
                  <c:v>6.0359999999999996</c:v>
                </c:pt>
                <c:pt idx="156">
                  <c:v>5.8109999999999999</c:v>
                </c:pt>
                <c:pt idx="157">
                  <c:v>5.694</c:v>
                </c:pt>
                <c:pt idx="158">
                  <c:v>5.4470000000000001</c:v>
                </c:pt>
                <c:pt idx="159">
                  <c:v>5.3529999999999998</c:v>
                </c:pt>
                <c:pt idx="160">
                  <c:v>5.226</c:v>
                </c:pt>
                <c:pt idx="161">
                  <c:v>5.0810000000000004</c:v>
                </c:pt>
                <c:pt idx="162">
                  <c:v>4.8920000000000003</c:v>
                </c:pt>
                <c:pt idx="163">
                  <c:v>4.6760000000000002</c:v>
                </c:pt>
                <c:pt idx="164">
                  <c:v>4.3710000000000004</c:v>
                </c:pt>
                <c:pt idx="165">
                  <c:v>4.2460000000000004</c:v>
                </c:pt>
                <c:pt idx="166">
                  <c:v>4.2409999999999997</c:v>
                </c:pt>
                <c:pt idx="167">
                  <c:v>4.1740000000000004</c:v>
                </c:pt>
                <c:pt idx="168">
                  <c:v>4.0620000000000003</c:v>
                </c:pt>
                <c:pt idx="169">
                  <c:v>4.0330000000000004</c:v>
                </c:pt>
                <c:pt idx="170">
                  <c:v>3.9940000000000002</c:v>
                </c:pt>
                <c:pt idx="171">
                  <c:v>4.0640000000000001</c:v>
                </c:pt>
                <c:pt idx="172">
                  <c:v>3.9969999999999999</c:v>
                </c:pt>
                <c:pt idx="173" formatCode="0.000">
                  <c:v>3.89</c:v>
                </c:pt>
                <c:pt idx="174" formatCode="0.000">
                  <c:v>3.7669999999999999</c:v>
                </c:pt>
                <c:pt idx="175">
                  <c:v>3.8980000000000001</c:v>
                </c:pt>
              </c:numCache>
            </c:numRef>
          </c:val>
        </c:ser>
        <c:ser>
          <c:idx val="7"/>
          <c:order val="9"/>
          <c:tx>
            <c:strRef>
              <c:f>data!$I$1</c:f>
              <c:strCache>
                <c:ptCount val="1"/>
                <c:pt idx="0">
                  <c:v>Marcellus (PA &amp; WV)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numRef>
              <c:f>data!$A$2:$A$177</c:f>
              <c:numCache>
                <c:formatCode>mmm\-yy</c:formatCode>
                <c:ptCount val="176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</c:numCache>
            </c:numRef>
          </c:cat>
          <c:val>
            <c:numRef>
              <c:f>data!$I$2:$I$177</c:f>
              <c:numCache>
                <c:formatCode>General</c:formatCode>
                <c:ptCount val="176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1E-3</c:v>
                </c:pt>
                <c:pt idx="6">
                  <c:v>1E-3</c:v>
                </c:pt>
                <c:pt idx="7">
                  <c:v>1E-3</c:v>
                </c:pt>
                <c:pt idx="8">
                  <c:v>1E-3</c:v>
                </c:pt>
                <c:pt idx="9">
                  <c:v>1E-3</c:v>
                </c:pt>
                <c:pt idx="10">
                  <c:v>1E-3</c:v>
                </c:pt>
                <c:pt idx="11">
                  <c:v>1E-3</c:v>
                </c:pt>
                <c:pt idx="12">
                  <c:v>1E-3</c:v>
                </c:pt>
                <c:pt idx="13">
                  <c:v>1E-3</c:v>
                </c:pt>
                <c:pt idx="14">
                  <c:v>1E-3</c:v>
                </c:pt>
                <c:pt idx="15">
                  <c:v>1E-3</c:v>
                </c:pt>
                <c:pt idx="16">
                  <c:v>1E-3</c:v>
                </c:pt>
                <c:pt idx="17">
                  <c:v>1E-3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1E-3</c:v>
                </c:pt>
                <c:pt idx="34">
                  <c:v>1E-3</c:v>
                </c:pt>
                <c:pt idx="35">
                  <c:v>1E-3</c:v>
                </c:pt>
                <c:pt idx="36">
                  <c:v>1E-3</c:v>
                </c:pt>
                <c:pt idx="37">
                  <c:v>1E-3</c:v>
                </c:pt>
                <c:pt idx="38">
                  <c:v>1E-3</c:v>
                </c:pt>
                <c:pt idx="39">
                  <c:v>1E-3</c:v>
                </c:pt>
                <c:pt idx="40">
                  <c:v>1E-3</c:v>
                </c:pt>
                <c:pt idx="41">
                  <c:v>1E-3</c:v>
                </c:pt>
                <c:pt idx="42">
                  <c:v>1E-3</c:v>
                </c:pt>
                <c:pt idx="43">
                  <c:v>1E-3</c:v>
                </c:pt>
                <c:pt idx="44">
                  <c:v>1E-3</c:v>
                </c:pt>
                <c:pt idx="45">
                  <c:v>1E-3</c:v>
                </c:pt>
                <c:pt idx="46">
                  <c:v>1E-3</c:v>
                </c:pt>
                <c:pt idx="47">
                  <c:v>1E-3</c:v>
                </c:pt>
                <c:pt idx="48">
                  <c:v>1E-3</c:v>
                </c:pt>
                <c:pt idx="49">
                  <c:v>1E-3</c:v>
                </c:pt>
                <c:pt idx="50">
                  <c:v>1E-3</c:v>
                </c:pt>
                <c:pt idx="51">
                  <c:v>1E-3</c:v>
                </c:pt>
                <c:pt idx="52">
                  <c:v>1E-3</c:v>
                </c:pt>
                <c:pt idx="53">
                  <c:v>1E-3</c:v>
                </c:pt>
                <c:pt idx="54">
                  <c:v>1E-3</c:v>
                </c:pt>
                <c:pt idx="55">
                  <c:v>1E-3</c:v>
                </c:pt>
                <c:pt idx="56">
                  <c:v>1E-3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2E-3</c:v>
                </c:pt>
                <c:pt idx="67">
                  <c:v>3.0000000000000001E-3</c:v>
                </c:pt>
                <c:pt idx="68">
                  <c:v>5.0000000000000001E-3</c:v>
                </c:pt>
                <c:pt idx="69">
                  <c:v>5.0000000000000001E-3</c:v>
                </c:pt>
                <c:pt idx="70">
                  <c:v>6.0000000000000001E-3</c:v>
                </c:pt>
                <c:pt idx="71">
                  <c:v>6.0000000000000001E-3</c:v>
                </c:pt>
                <c:pt idx="72">
                  <c:v>7.0000000000000001E-3</c:v>
                </c:pt>
                <c:pt idx="73">
                  <c:v>8.0000000000000002E-3</c:v>
                </c:pt>
                <c:pt idx="74">
                  <c:v>8.0000000000000002E-3</c:v>
                </c:pt>
                <c:pt idx="75">
                  <c:v>8.9999999999999993E-3</c:v>
                </c:pt>
                <c:pt idx="76">
                  <c:v>8.9999999999999993E-3</c:v>
                </c:pt>
                <c:pt idx="77">
                  <c:v>8.9999999999999993E-3</c:v>
                </c:pt>
                <c:pt idx="78">
                  <c:v>1.2E-2</c:v>
                </c:pt>
                <c:pt idx="79">
                  <c:v>1.4E-2</c:v>
                </c:pt>
                <c:pt idx="80">
                  <c:v>1.9E-2</c:v>
                </c:pt>
                <c:pt idx="81">
                  <c:v>2.1000000000000001E-2</c:v>
                </c:pt>
                <c:pt idx="82">
                  <c:v>2.3E-2</c:v>
                </c:pt>
                <c:pt idx="83">
                  <c:v>2.3E-2</c:v>
                </c:pt>
                <c:pt idx="84">
                  <c:v>2.1999999999999999E-2</c:v>
                </c:pt>
                <c:pt idx="85">
                  <c:v>2.4E-2</c:v>
                </c:pt>
                <c:pt idx="86">
                  <c:v>2.5000000000000001E-2</c:v>
                </c:pt>
                <c:pt idx="87">
                  <c:v>2.7E-2</c:v>
                </c:pt>
                <c:pt idx="88">
                  <c:v>2.8000000000000001E-2</c:v>
                </c:pt>
                <c:pt idx="89">
                  <c:v>0.03</c:v>
                </c:pt>
                <c:pt idx="90">
                  <c:v>3.1E-2</c:v>
                </c:pt>
                <c:pt idx="91">
                  <c:v>3.1E-2</c:v>
                </c:pt>
                <c:pt idx="92">
                  <c:v>3.5000000000000003E-2</c:v>
                </c:pt>
                <c:pt idx="93">
                  <c:v>3.9E-2</c:v>
                </c:pt>
                <c:pt idx="94">
                  <c:v>4.2999999999999997E-2</c:v>
                </c:pt>
                <c:pt idx="95">
                  <c:v>4.4999999999999998E-2</c:v>
                </c:pt>
                <c:pt idx="96">
                  <c:v>4.4999999999999998E-2</c:v>
                </c:pt>
                <c:pt idx="97">
                  <c:v>4.7E-2</c:v>
                </c:pt>
                <c:pt idx="98">
                  <c:v>5.5E-2</c:v>
                </c:pt>
                <c:pt idx="99">
                  <c:v>5.8999999999999997E-2</c:v>
                </c:pt>
                <c:pt idx="100">
                  <c:v>6.6000000000000003E-2</c:v>
                </c:pt>
                <c:pt idx="101">
                  <c:v>7.8E-2</c:v>
                </c:pt>
                <c:pt idx="102">
                  <c:v>8.6999999999999994E-2</c:v>
                </c:pt>
                <c:pt idx="103">
                  <c:v>9.6000000000000002E-2</c:v>
                </c:pt>
                <c:pt idx="104">
                  <c:v>0.105</c:v>
                </c:pt>
                <c:pt idx="105">
                  <c:v>0.111</c:v>
                </c:pt>
                <c:pt idx="106">
                  <c:v>0.129</c:v>
                </c:pt>
                <c:pt idx="107">
                  <c:v>0.129</c:v>
                </c:pt>
                <c:pt idx="108">
                  <c:v>0.13500000000000001</c:v>
                </c:pt>
                <c:pt idx="109">
                  <c:v>0.16400000000000001</c:v>
                </c:pt>
                <c:pt idx="110">
                  <c:v>0.188</c:v>
                </c:pt>
                <c:pt idx="111">
                  <c:v>0.21199999999999999</c:v>
                </c:pt>
                <c:pt idx="112">
                  <c:v>0.22600000000000001</c:v>
                </c:pt>
                <c:pt idx="113">
                  <c:v>0.251</c:v>
                </c:pt>
                <c:pt idx="114">
                  <c:v>0.23599999999999999</c:v>
                </c:pt>
                <c:pt idx="115">
                  <c:v>0.52500000000000002</c:v>
                </c:pt>
                <c:pt idx="116">
                  <c:v>0.53700000000000003</c:v>
                </c:pt>
                <c:pt idx="117">
                  <c:v>0.51400000000000001</c:v>
                </c:pt>
                <c:pt idx="118">
                  <c:v>0.52100000000000002</c:v>
                </c:pt>
                <c:pt idx="119">
                  <c:v>0.48399999999999999</c:v>
                </c:pt>
                <c:pt idx="120">
                  <c:v>0.55100000000000005</c:v>
                </c:pt>
                <c:pt idx="121">
                  <c:v>0.70699999999999996</c:v>
                </c:pt>
                <c:pt idx="122">
                  <c:v>0.76500000000000001</c:v>
                </c:pt>
                <c:pt idx="123">
                  <c:v>0.90400000000000003</c:v>
                </c:pt>
                <c:pt idx="124">
                  <c:v>0.98499999999999999</c:v>
                </c:pt>
                <c:pt idx="125">
                  <c:v>1.159</c:v>
                </c:pt>
                <c:pt idx="126">
                  <c:v>1.2709999999999999</c:v>
                </c:pt>
                <c:pt idx="127">
                  <c:v>1.3759999999999999</c:v>
                </c:pt>
                <c:pt idx="128">
                  <c:v>1.6259999999999999</c:v>
                </c:pt>
                <c:pt idx="129">
                  <c:v>1.8520000000000001</c:v>
                </c:pt>
                <c:pt idx="130">
                  <c:v>2.0059999999999998</c:v>
                </c:pt>
                <c:pt idx="131">
                  <c:v>2.0710000000000002</c:v>
                </c:pt>
                <c:pt idx="132">
                  <c:v>2.2469999999999999</c:v>
                </c:pt>
                <c:pt idx="133">
                  <c:v>2.5710000000000002</c:v>
                </c:pt>
                <c:pt idx="134">
                  <c:v>2.6280000000000001</c:v>
                </c:pt>
                <c:pt idx="135">
                  <c:v>2.9689999999999999</c:v>
                </c:pt>
                <c:pt idx="136">
                  <c:v>3.081</c:v>
                </c:pt>
                <c:pt idx="137">
                  <c:v>3.3239999999999998</c:v>
                </c:pt>
                <c:pt idx="138">
                  <c:v>3.3370000000000002</c:v>
                </c:pt>
                <c:pt idx="139">
                  <c:v>3.4590000000000001</c:v>
                </c:pt>
                <c:pt idx="140">
                  <c:v>3.9159999999999999</c:v>
                </c:pt>
                <c:pt idx="141">
                  <c:v>4.0650000000000004</c:v>
                </c:pt>
                <c:pt idx="142">
                  <c:v>4.6269999999999998</c:v>
                </c:pt>
                <c:pt idx="143">
                  <c:v>4.7249999999999996</c:v>
                </c:pt>
                <c:pt idx="144">
                  <c:v>5.0090000000000003</c:v>
                </c:pt>
                <c:pt idx="145">
                  <c:v>5.4180000000000001</c:v>
                </c:pt>
                <c:pt idx="146">
                  <c:v>5.298</c:v>
                </c:pt>
                <c:pt idx="147">
                  <c:v>5.782</c:v>
                </c:pt>
                <c:pt idx="148">
                  <c:v>5.9850000000000003</c:v>
                </c:pt>
                <c:pt idx="149">
                  <c:v>6.2560000000000002</c:v>
                </c:pt>
                <c:pt idx="150">
                  <c:v>6.4219999999999997</c:v>
                </c:pt>
                <c:pt idx="151">
                  <c:v>6.63</c:v>
                </c:pt>
                <c:pt idx="152">
                  <c:v>6.9649999999999999</c:v>
                </c:pt>
                <c:pt idx="153">
                  <c:v>7.1319999999999997</c:v>
                </c:pt>
                <c:pt idx="154">
                  <c:v>7.78</c:v>
                </c:pt>
                <c:pt idx="155">
                  <c:v>7.694</c:v>
                </c:pt>
                <c:pt idx="156">
                  <c:v>7.883</c:v>
                </c:pt>
                <c:pt idx="157">
                  <c:v>8.7550000000000008</c:v>
                </c:pt>
                <c:pt idx="158">
                  <c:v>8.298</c:v>
                </c:pt>
                <c:pt idx="159">
                  <c:v>8.9939999999999998</c:v>
                </c:pt>
                <c:pt idx="160">
                  <c:v>9.1180000000000003</c:v>
                </c:pt>
                <c:pt idx="161">
                  <c:v>9.6669999999999998</c:v>
                </c:pt>
                <c:pt idx="162">
                  <c:v>9.5039999999999996</c:v>
                </c:pt>
                <c:pt idx="163">
                  <c:v>9.7899999999999991</c:v>
                </c:pt>
                <c:pt idx="164">
                  <c:v>10.364000000000001</c:v>
                </c:pt>
                <c:pt idx="165">
                  <c:v>10.272</c:v>
                </c:pt>
                <c:pt idx="166">
                  <c:v>10.837999999999999</c:v>
                </c:pt>
                <c:pt idx="167">
                  <c:v>11.836</c:v>
                </c:pt>
                <c:pt idx="168">
                  <c:v>11.791</c:v>
                </c:pt>
                <c:pt idx="169">
                  <c:v>11.975</c:v>
                </c:pt>
                <c:pt idx="170">
                  <c:v>12.238</c:v>
                </c:pt>
                <c:pt idx="171">
                  <c:v>12.179</c:v>
                </c:pt>
                <c:pt idx="172">
                  <c:v>12.612</c:v>
                </c:pt>
                <c:pt idx="173" formatCode="0.000">
                  <c:v>12.87</c:v>
                </c:pt>
                <c:pt idx="174" formatCode="0.000">
                  <c:v>13.161</c:v>
                </c:pt>
                <c:pt idx="175">
                  <c:v>13.08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22400"/>
        <c:axId val="95151232"/>
      </c:areaChart>
      <c:dateAx>
        <c:axId val="99622400"/>
        <c:scaling>
          <c:orientation val="minMax"/>
        </c:scaling>
        <c:delete val="0"/>
        <c:axPos val="b"/>
        <c:numFmt formatCode="yyyy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5151232"/>
        <c:crosses val="autoZero"/>
        <c:auto val="1"/>
        <c:lblOffset val="100"/>
        <c:baseTimeUnit val="months"/>
        <c:majorUnit val="24"/>
        <c:majorTimeUnit val="months"/>
        <c:minorUnit val="12"/>
        <c:minorTimeUnit val="months"/>
      </c:dateAx>
      <c:valAx>
        <c:axId val="95151232"/>
        <c:scaling>
          <c:orientation val="minMax"/>
        </c:scaling>
        <c:delete val="0"/>
        <c:axPos val="r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9622400"/>
        <c:crosses val="max"/>
        <c:crossBetween val="midCat"/>
      </c:valAx>
    </c:plotArea>
    <c:legend>
      <c:legendPos val="l"/>
      <c:layout>
        <c:manualLayout>
          <c:xMode val="edge"/>
          <c:yMode val="edge"/>
          <c:x val="6.1624403226910554E-2"/>
          <c:y val="0.11145975503062119"/>
          <c:w val="0.49884001607117767"/>
          <c:h val="0.61354024496937898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599492285888537E-2"/>
          <c:y val="2.37363171107886E-2"/>
          <c:w val="0.84332949333949414"/>
          <c:h val="0.89945260317061559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1.774</c:v>
                </c:pt>
                <c:pt idx="1">
                  <c:v>1.798</c:v>
                </c:pt>
                <c:pt idx="2">
                  <c:v>1.7143029999999999</c:v>
                </c:pt>
                <c:pt idx="3">
                  <c:v>1.5840000000000001</c:v>
                </c:pt>
                <c:pt idx="4">
                  <c:v>1.5589999999999999</c:v>
                </c:pt>
                <c:pt idx="5">
                  <c:v>1.4810000000000001</c:v>
                </c:pt>
                <c:pt idx="6">
                  <c:v>1.3921859999999999</c:v>
                </c:pt>
                <c:pt idx="7">
                  <c:v>1.296</c:v>
                </c:pt>
                <c:pt idx="8">
                  <c:v>1.175</c:v>
                </c:pt>
                <c:pt idx="9">
                  <c:v>1.0503</c:v>
                </c:pt>
                <c:pt idx="10">
                  <c:v>0.97034200000000004</c:v>
                </c:pt>
                <c:pt idx="11">
                  <c:v>0.96299999999999997</c:v>
                </c:pt>
                <c:pt idx="12">
                  <c:v>0.98499999999999999</c:v>
                </c:pt>
                <c:pt idx="13">
                  <c:v>0.97499999999999998</c:v>
                </c:pt>
                <c:pt idx="14">
                  <c:v>0.90851099999999996</c:v>
                </c:pt>
                <c:pt idx="15">
                  <c:v>0.86399999999999999</c:v>
                </c:pt>
                <c:pt idx="16">
                  <c:v>0.74099999999999999</c:v>
                </c:pt>
                <c:pt idx="17">
                  <c:v>0.72199999999999998</c:v>
                </c:pt>
                <c:pt idx="18">
                  <c:v>0.68500000000000005</c:v>
                </c:pt>
                <c:pt idx="19">
                  <c:v>0.64600000000000002</c:v>
                </c:pt>
                <c:pt idx="20">
                  <c:v>0.59899999999999998</c:v>
                </c:pt>
                <c:pt idx="21">
                  <c:v>0.57199999999999995</c:v>
                </c:pt>
                <c:pt idx="22">
                  <c:v>0.53</c:v>
                </c:pt>
                <c:pt idx="23">
                  <c:v>0.51</c:v>
                </c:pt>
                <c:pt idx="24">
                  <c:v>0.4738</c:v>
                </c:pt>
                <c:pt idx="25">
                  <c:v>0.462835</c:v>
                </c:pt>
                <c:pt idx="26">
                  <c:v>0.46215800000000001</c:v>
                </c:pt>
                <c:pt idx="27">
                  <c:v>0.46993800000000002</c:v>
                </c:pt>
                <c:pt idx="28">
                  <c:v>0.47195500000000001</c:v>
                </c:pt>
                <c:pt idx="29">
                  <c:v>0.45399899999999999</c:v>
                </c:pt>
                <c:pt idx="30">
                  <c:v>0.43714199999999998</c:v>
                </c:pt>
                <c:pt idx="31">
                  <c:v>0.41283700000000001</c:v>
                </c:pt>
                <c:pt idx="32">
                  <c:v>0.388714</c:v>
                </c:pt>
                <c:pt idx="33">
                  <c:v>0.36631000000000002</c:v>
                </c:pt>
                <c:pt idx="34">
                  <c:v>0.34568500000000002</c:v>
                </c:pt>
                <c:pt idx="35">
                  <c:v>0.32666899999999999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Offshore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0.95399999999999996</c:v>
                </c:pt>
                <c:pt idx="1">
                  <c:v>1.0229999999999999</c:v>
                </c:pt>
                <c:pt idx="2">
                  <c:v>1.0690710000000001</c:v>
                </c:pt>
                <c:pt idx="3">
                  <c:v>1.0900000000000001</c:v>
                </c:pt>
                <c:pt idx="4">
                  <c:v>1.1379999999999999</c:v>
                </c:pt>
                <c:pt idx="5">
                  <c:v>1.2609999999999999</c:v>
                </c:pt>
                <c:pt idx="6">
                  <c:v>1.3143990000000001</c:v>
                </c:pt>
                <c:pt idx="7">
                  <c:v>1.401</c:v>
                </c:pt>
                <c:pt idx="8">
                  <c:v>1.4730000000000001</c:v>
                </c:pt>
                <c:pt idx="9">
                  <c:v>1.5580000000000001</c:v>
                </c:pt>
                <c:pt idx="10">
                  <c:v>1.612582</c:v>
                </c:pt>
                <c:pt idx="11">
                  <c:v>1.7050000000000001</c:v>
                </c:pt>
                <c:pt idx="12">
                  <c:v>1.7150000000000001</c:v>
                </c:pt>
                <c:pt idx="13">
                  <c:v>1.7170000000000001</c:v>
                </c:pt>
                <c:pt idx="14">
                  <c:v>1.5986199999999999</c:v>
                </c:pt>
                <c:pt idx="15">
                  <c:v>1.421</c:v>
                </c:pt>
                <c:pt idx="16">
                  <c:v>1.4339999999999999</c:v>
                </c:pt>
                <c:pt idx="17">
                  <c:v>1.4059999999999999</c:v>
                </c:pt>
                <c:pt idx="18">
                  <c:v>1.274</c:v>
                </c:pt>
                <c:pt idx="19">
                  <c:v>1.6739999999999999</c:v>
                </c:pt>
                <c:pt idx="20">
                  <c:v>1.669</c:v>
                </c:pt>
                <c:pt idx="21">
                  <c:v>1.425</c:v>
                </c:pt>
                <c:pt idx="22">
                  <c:v>1.365</c:v>
                </c:pt>
                <c:pt idx="23">
                  <c:v>1.37</c:v>
                </c:pt>
                <c:pt idx="24">
                  <c:v>1.49</c:v>
                </c:pt>
                <c:pt idx="25">
                  <c:v>1.6311960000000001</c:v>
                </c:pt>
                <c:pt idx="26">
                  <c:v>2.0072209999999999</c:v>
                </c:pt>
                <c:pt idx="27">
                  <c:v>1.9698990000000001</c:v>
                </c:pt>
                <c:pt idx="28">
                  <c:v>1.961592</c:v>
                </c:pt>
                <c:pt idx="29">
                  <c:v>1.9756039999999999</c:v>
                </c:pt>
                <c:pt idx="30">
                  <c:v>1.903324</c:v>
                </c:pt>
                <c:pt idx="31">
                  <c:v>1.79237</c:v>
                </c:pt>
                <c:pt idx="32">
                  <c:v>1.7115499999999999</c:v>
                </c:pt>
                <c:pt idx="33">
                  <c:v>1.6741950000000001</c:v>
                </c:pt>
                <c:pt idx="34">
                  <c:v>1.6192850000000001</c:v>
                </c:pt>
                <c:pt idx="35">
                  <c:v>1.6371800000000001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Sheet1!$B$4:$AK$4</c:f>
              <c:numCache>
                <c:formatCode>General</c:formatCode>
                <c:ptCount val="36"/>
                <c:pt idx="0">
                  <c:v>4.6259990000000002</c:v>
                </c:pt>
                <c:pt idx="1">
                  <c:v>4.5880000000000001</c:v>
                </c:pt>
                <c:pt idx="2">
                  <c:v>4.3829760000000002</c:v>
                </c:pt>
                <c:pt idx="3">
                  <c:v>4.17</c:v>
                </c:pt>
                <c:pt idx="4">
                  <c:v>3.96</c:v>
                </c:pt>
                <c:pt idx="5">
                  <c:v>3.8119999999999998</c:v>
                </c:pt>
                <c:pt idx="6">
                  <c:v>3.7547079999999999</c:v>
                </c:pt>
                <c:pt idx="7">
                  <c:v>3.7519999999999998</c:v>
                </c:pt>
                <c:pt idx="8">
                  <c:v>3.6019999999999999</c:v>
                </c:pt>
                <c:pt idx="9">
                  <c:v>3.2719999999999998</c:v>
                </c:pt>
                <c:pt idx="10">
                  <c:v>3.0851259999999998</c:v>
                </c:pt>
                <c:pt idx="11">
                  <c:v>2.9830000000000001</c:v>
                </c:pt>
                <c:pt idx="12">
                  <c:v>2.903</c:v>
                </c:pt>
                <c:pt idx="13">
                  <c:v>2.843</c:v>
                </c:pt>
                <c:pt idx="14">
                  <c:v>2.7520250000000002</c:v>
                </c:pt>
                <c:pt idx="15">
                  <c:v>2.7070000000000003</c:v>
                </c:pt>
                <c:pt idx="16">
                  <c:v>2.7269999999999999</c:v>
                </c:pt>
                <c:pt idx="17">
                  <c:v>2.71</c:v>
                </c:pt>
                <c:pt idx="18">
                  <c:v>2.3970000000000002</c:v>
                </c:pt>
                <c:pt idx="19">
                  <c:v>2.3600000000000003</c:v>
                </c:pt>
                <c:pt idx="20">
                  <c:v>2.3380009999999998</c:v>
                </c:pt>
                <c:pt idx="21">
                  <c:v>2.347</c:v>
                </c:pt>
                <c:pt idx="22">
                  <c:v>2.3450000000000002</c:v>
                </c:pt>
                <c:pt idx="23">
                  <c:v>2.36646</c:v>
                </c:pt>
                <c:pt idx="24">
                  <c:v>2.491431</c:v>
                </c:pt>
                <c:pt idx="25">
                  <c:v>2.4493400000000003</c:v>
                </c:pt>
                <c:pt idx="26">
                  <c:v>2.4046940000000001</c:v>
                </c:pt>
                <c:pt idx="27">
                  <c:v>2.3986979999999996</c:v>
                </c:pt>
                <c:pt idx="28">
                  <c:v>2.3843000000000001</c:v>
                </c:pt>
                <c:pt idx="29">
                  <c:v>2.3978069999999998</c:v>
                </c:pt>
                <c:pt idx="30">
                  <c:v>2.4233630000000002</c:v>
                </c:pt>
                <c:pt idx="31">
                  <c:v>2.4100519999999999</c:v>
                </c:pt>
                <c:pt idx="32">
                  <c:v>2.4438690000000003</c:v>
                </c:pt>
                <c:pt idx="33">
                  <c:v>2.4734570000000002</c:v>
                </c:pt>
                <c:pt idx="34">
                  <c:v>2.4958739999999997</c:v>
                </c:pt>
                <c:pt idx="35">
                  <c:v>2.4985729999999999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rgbClr val="333333"/>
            </a:solidFill>
            <a:ln>
              <a:noFill/>
            </a:ln>
          </c:spP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Sheet1!$B$5:$AK$5</c:f>
              <c:numCache>
                <c:formatCode>General</c:formatCode>
                <c:ptCount val="36"/>
                <c:pt idx="0">
                  <c:v>4.0000000000000001E-3</c:v>
                </c:pt>
                <c:pt idx="1">
                  <c:v>7.0000000000000001E-3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4.0000000000000001E-3</c:v>
                </c:pt>
                <c:pt idx="5">
                  <c:v>3.0000000000000001E-3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1E-3</c:v>
                </c:pt>
                <c:pt idx="10">
                  <c:v>0.154</c:v>
                </c:pt>
                <c:pt idx="11">
                  <c:v>0.151</c:v>
                </c:pt>
                <c:pt idx="12">
                  <c:v>0.14199999999999999</c:v>
                </c:pt>
                <c:pt idx="13">
                  <c:v>0.14599999999999999</c:v>
                </c:pt>
                <c:pt idx="14">
                  <c:v>0.159</c:v>
                </c:pt>
                <c:pt idx="15">
                  <c:v>0.185</c:v>
                </c:pt>
                <c:pt idx="16">
                  <c:v>0.2</c:v>
                </c:pt>
                <c:pt idx="17">
                  <c:v>0.22700000000000001</c:v>
                </c:pt>
                <c:pt idx="18">
                  <c:v>0.60799999999999998</c:v>
                </c:pt>
                <c:pt idx="19">
                  <c:v>0.68700000000000006</c:v>
                </c:pt>
                <c:pt idx="20">
                  <c:v>0.86799999999999999</c:v>
                </c:pt>
                <c:pt idx="21">
                  <c:v>1.3140000000000001</c:v>
                </c:pt>
                <c:pt idx="22">
                  <c:v>2.254</c:v>
                </c:pt>
                <c:pt idx="23">
                  <c:v>3.4755400000000001</c:v>
                </c:pt>
                <c:pt idx="24">
                  <c:v>4.073569</c:v>
                </c:pt>
                <c:pt idx="25">
                  <c:v>4.4944300000000004</c:v>
                </c:pt>
                <c:pt idx="26">
                  <c:v>4.6677099999999996</c:v>
                </c:pt>
                <c:pt idx="27">
                  <c:v>4.7182690000000003</c:v>
                </c:pt>
                <c:pt idx="28">
                  <c:v>4.757638</c:v>
                </c:pt>
                <c:pt idx="29">
                  <c:v>4.780837</c:v>
                </c:pt>
                <c:pt idx="30">
                  <c:v>4.7887130000000004</c:v>
                </c:pt>
                <c:pt idx="31">
                  <c:v>4.8012439999999996</c:v>
                </c:pt>
                <c:pt idx="32">
                  <c:v>4.7446919999999997</c:v>
                </c:pt>
                <c:pt idx="33">
                  <c:v>4.676774</c:v>
                </c:pt>
                <c:pt idx="34">
                  <c:v>4.6120039999999998</c:v>
                </c:pt>
                <c:pt idx="35">
                  <c:v>4.5417620000000003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341632"/>
        <c:axId val="95154112"/>
      </c:areaChart>
      <c:lineChart>
        <c:grouping val="standar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STEO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numRef>
              <c:f>Sheet1!$B$1:$AK$1</c:f>
              <c:numCache>
                <c:formatCode>General</c:formatCode>
                <c:ptCount val="36"/>
                <c:pt idx="0">
                  <c:v>1990</c:v>
                </c:pt>
                <c:pt idx="5">
                  <c:v>1995</c:v>
                </c:pt>
                <c:pt idx="10">
                  <c:v>2000</c:v>
                </c:pt>
                <c:pt idx="15">
                  <c:v>2005</c:v>
                </c:pt>
                <c:pt idx="20">
                  <c:v>2010</c:v>
                </c:pt>
                <c:pt idx="25">
                  <c:v>2015</c:v>
                </c:pt>
                <c:pt idx="30">
                  <c:v>2020</c:v>
                </c:pt>
                <c:pt idx="35">
                  <c:v>2025</c:v>
                </c:pt>
              </c:numCache>
            </c:numRef>
          </c:cat>
          <c:val>
            <c:numRef>
              <c:f>Sheet1!$B$6:$AK$6</c:f>
              <c:numCache>
                <c:formatCode>General</c:formatCode>
                <c:ptCount val="3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6.5</c:v>
                </c:pt>
                <c:pt idx="23">
                  <c:v>7.46</c:v>
                </c:pt>
                <c:pt idx="24">
                  <c:v>8.57</c:v>
                </c:pt>
                <c:pt idx="25">
                  <c:v>9.42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41632"/>
        <c:axId val="95154112"/>
      </c:lineChart>
      <c:catAx>
        <c:axId val="10234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9515411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95154112"/>
        <c:scaling>
          <c:orientation val="minMax"/>
          <c:max val="14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02341632"/>
        <c:crosses val="autoZero"/>
        <c:crossBetween val="midCat"/>
        <c:majorUnit val="2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634445556186159E-2"/>
          <c:y val="2.3726313429625171E-2"/>
          <c:w val="0.84326768546196262"/>
          <c:h val="0.89949497891471408"/>
        </c:manualLayout>
      </c:layout>
      <c:areaChart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Alaska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1.774</c:v>
                </c:pt>
                <c:pt idx="1">
                  <c:v>1.798</c:v>
                </c:pt>
                <c:pt idx="2">
                  <c:v>1.7143029999999999</c:v>
                </c:pt>
                <c:pt idx="3">
                  <c:v>1.5840000000000001</c:v>
                </c:pt>
                <c:pt idx="4">
                  <c:v>1.5589999999999999</c:v>
                </c:pt>
                <c:pt idx="5">
                  <c:v>1.4810000000000001</c:v>
                </c:pt>
                <c:pt idx="6">
                  <c:v>1.3921859999999999</c:v>
                </c:pt>
                <c:pt idx="7">
                  <c:v>1.296</c:v>
                </c:pt>
                <c:pt idx="8">
                  <c:v>1.175</c:v>
                </c:pt>
                <c:pt idx="9">
                  <c:v>1.0503</c:v>
                </c:pt>
                <c:pt idx="10">
                  <c:v>0.97034150362014771</c:v>
                </c:pt>
                <c:pt idx="11">
                  <c:v>0.96299999952316284</c:v>
                </c:pt>
                <c:pt idx="12">
                  <c:v>0.98499995470046997</c:v>
                </c:pt>
                <c:pt idx="13">
                  <c:v>0.97500002384185791</c:v>
                </c:pt>
                <c:pt idx="14">
                  <c:v>0.90851086378097534</c:v>
                </c:pt>
                <c:pt idx="15">
                  <c:v>0.86400002241134644</c:v>
                </c:pt>
                <c:pt idx="16">
                  <c:v>0.74099987745285034</c:v>
                </c:pt>
                <c:pt idx="17">
                  <c:v>0.72200000286102295</c:v>
                </c:pt>
                <c:pt idx="18">
                  <c:v>0.68500000000000005</c:v>
                </c:pt>
                <c:pt idx="19">
                  <c:v>0.64600000000000002</c:v>
                </c:pt>
                <c:pt idx="20">
                  <c:v>0.59899999999999998</c:v>
                </c:pt>
                <c:pt idx="21">
                  <c:v>0.57199999999999995</c:v>
                </c:pt>
                <c:pt idx="22">
                  <c:v>0.53</c:v>
                </c:pt>
                <c:pt idx="23">
                  <c:v>0.51</c:v>
                </c:pt>
                <c:pt idx="24">
                  <c:v>0.4738</c:v>
                </c:pt>
                <c:pt idx="25">
                  <c:v>0.462835</c:v>
                </c:pt>
                <c:pt idx="26">
                  <c:v>0.46215800000000001</c:v>
                </c:pt>
                <c:pt idx="27">
                  <c:v>0.46993800000000002</c:v>
                </c:pt>
                <c:pt idx="28">
                  <c:v>0.47195500000000001</c:v>
                </c:pt>
                <c:pt idx="29">
                  <c:v>0.475163</c:v>
                </c:pt>
                <c:pt idx="30">
                  <c:v>0.48652600000000001</c:v>
                </c:pt>
                <c:pt idx="31">
                  <c:v>0.48338500000000001</c:v>
                </c:pt>
                <c:pt idx="32">
                  <c:v>0.49735800000000002</c:v>
                </c:pt>
                <c:pt idx="33">
                  <c:v>0.52574799999999999</c:v>
                </c:pt>
                <c:pt idx="34">
                  <c:v>0.53475300000000003</c:v>
                </c:pt>
                <c:pt idx="35">
                  <c:v>0.56754800000000005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Offshore</c:v>
                </c:pt>
              </c:strCache>
            </c:strRef>
          </c:tx>
          <c:spPr>
            <a:solidFill>
              <a:schemeClr val="accent5"/>
            </a:solidFill>
            <a:ln w="25400">
              <a:noFill/>
            </a:ln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Sheet1!$B$3:$AK$3</c:f>
              <c:numCache>
                <c:formatCode>General</c:formatCode>
                <c:ptCount val="36"/>
                <c:pt idx="0">
                  <c:v>0.95399999999999996</c:v>
                </c:pt>
                <c:pt idx="1">
                  <c:v>1.0229999999999999</c:v>
                </c:pt>
                <c:pt idx="2">
                  <c:v>1.0690710000000001</c:v>
                </c:pt>
                <c:pt idx="3">
                  <c:v>1.0900000000000001</c:v>
                </c:pt>
                <c:pt idx="4">
                  <c:v>1.1379999999999999</c:v>
                </c:pt>
                <c:pt idx="5">
                  <c:v>1.2609999999999999</c:v>
                </c:pt>
                <c:pt idx="6">
                  <c:v>1.3143990000000001</c:v>
                </c:pt>
                <c:pt idx="7">
                  <c:v>1.401</c:v>
                </c:pt>
                <c:pt idx="8">
                  <c:v>1.4730000000000001</c:v>
                </c:pt>
                <c:pt idx="9">
                  <c:v>1.5580000000000001</c:v>
                </c:pt>
                <c:pt idx="10">
                  <c:v>1.6125818490982056</c:v>
                </c:pt>
                <c:pt idx="11">
                  <c:v>1.7049999237060547</c:v>
                </c:pt>
                <c:pt idx="12">
                  <c:v>1.7149999141693115</c:v>
                </c:pt>
                <c:pt idx="13">
                  <c:v>1.716999888420105</c:v>
                </c:pt>
                <c:pt idx="14">
                  <c:v>1.5986201763153076</c:v>
                </c:pt>
                <c:pt idx="15">
                  <c:v>1.4209998846054077</c:v>
                </c:pt>
                <c:pt idx="16">
                  <c:v>1.4340001344680786</c:v>
                </c:pt>
                <c:pt idx="17">
                  <c:v>1.4059998989105225</c:v>
                </c:pt>
                <c:pt idx="18">
                  <c:v>1.274</c:v>
                </c:pt>
                <c:pt idx="19">
                  <c:v>1.6739999999999999</c:v>
                </c:pt>
                <c:pt idx="20">
                  <c:v>1.669</c:v>
                </c:pt>
                <c:pt idx="21">
                  <c:v>1.425</c:v>
                </c:pt>
                <c:pt idx="22">
                  <c:v>1.365</c:v>
                </c:pt>
                <c:pt idx="23">
                  <c:v>1.37</c:v>
                </c:pt>
                <c:pt idx="24">
                  <c:v>1.49</c:v>
                </c:pt>
                <c:pt idx="25">
                  <c:v>1.8222959999999999</c:v>
                </c:pt>
                <c:pt idx="26">
                  <c:v>2.0875539999999999</c:v>
                </c:pt>
                <c:pt idx="27">
                  <c:v>2.1139019999999999</c:v>
                </c:pt>
                <c:pt idx="28">
                  <c:v>2.1261510000000001</c:v>
                </c:pt>
                <c:pt idx="29">
                  <c:v>2.1350319999999998</c:v>
                </c:pt>
                <c:pt idx="30">
                  <c:v>2.1079330000000001</c:v>
                </c:pt>
                <c:pt idx="31">
                  <c:v>2.0035970000000001</c:v>
                </c:pt>
                <c:pt idx="32">
                  <c:v>1.9337599999999999</c:v>
                </c:pt>
                <c:pt idx="33">
                  <c:v>1.8244309999999999</c:v>
                </c:pt>
                <c:pt idx="34">
                  <c:v>1.802505</c:v>
                </c:pt>
                <c:pt idx="35">
                  <c:v>1.7839430000000001</c:v>
                </c:pt>
              </c:numCache>
            </c:numRef>
          </c:val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Other onshore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0">
                  <c:v>4.6259990000000002</c:v>
                </c:pt>
                <c:pt idx="1">
                  <c:v>4.5880000000000001</c:v>
                </c:pt>
                <c:pt idx="2">
                  <c:v>4.3829760000000002</c:v>
                </c:pt>
                <c:pt idx="3">
                  <c:v>4.17</c:v>
                </c:pt>
                <c:pt idx="4">
                  <c:v>3.96</c:v>
                </c:pt>
                <c:pt idx="5">
                  <c:v>3.8119999999999998</c:v>
                </c:pt>
                <c:pt idx="6">
                  <c:v>3.7547079999999999</c:v>
                </c:pt>
                <c:pt idx="7">
                  <c:v>3.7519999999999998</c:v>
                </c:pt>
                <c:pt idx="8">
                  <c:v>3.6019999999999999</c:v>
                </c:pt>
                <c:pt idx="9">
                  <c:v>3.2719999999999998</c:v>
                </c:pt>
                <c:pt idx="10">
                  <c:v>3.0851256847381592</c:v>
                </c:pt>
                <c:pt idx="11">
                  <c:v>2.9829998016357422</c:v>
                </c:pt>
                <c:pt idx="12">
                  <c:v>2.9030001163482666</c:v>
                </c:pt>
                <c:pt idx="13">
                  <c:v>2.8429999351501465</c:v>
                </c:pt>
                <c:pt idx="14">
                  <c:v>2.7520248889923096</c:v>
                </c:pt>
                <c:pt idx="15">
                  <c:v>2.7070003002882004</c:v>
                </c:pt>
                <c:pt idx="16">
                  <c:v>2.7270000874996185</c:v>
                </c:pt>
                <c:pt idx="17">
                  <c:v>2.710000067949295</c:v>
                </c:pt>
                <c:pt idx="18">
                  <c:v>2.3970000000000002</c:v>
                </c:pt>
                <c:pt idx="19">
                  <c:v>2.3600000000000003</c:v>
                </c:pt>
                <c:pt idx="20">
                  <c:v>2.3380009999999998</c:v>
                </c:pt>
                <c:pt idx="21">
                  <c:v>2.347</c:v>
                </c:pt>
                <c:pt idx="22">
                  <c:v>2.3450000000000002</c:v>
                </c:pt>
                <c:pt idx="23">
                  <c:v>2.3614170000000003</c:v>
                </c:pt>
                <c:pt idx="24">
                  <c:v>2.4605600000000001</c:v>
                </c:pt>
                <c:pt idx="25">
                  <c:v>2.430294</c:v>
                </c:pt>
                <c:pt idx="26">
                  <c:v>2.3307390000000003</c:v>
                </c:pt>
                <c:pt idx="27">
                  <c:v>2.337885</c:v>
                </c:pt>
                <c:pt idx="28">
                  <c:v>2.3140350000000001</c:v>
                </c:pt>
                <c:pt idx="29">
                  <c:v>2.3183560000000001</c:v>
                </c:pt>
                <c:pt idx="30">
                  <c:v>2.326219</c:v>
                </c:pt>
                <c:pt idx="31">
                  <c:v>2.3316129999999999</c:v>
                </c:pt>
                <c:pt idx="32">
                  <c:v>2.3816160000000002</c:v>
                </c:pt>
                <c:pt idx="33">
                  <c:v>2.4552739999999997</c:v>
                </c:pt>
                <c:pt idx="34">
                  <c:v>2.5184559999999996</c:v>
                </c:pt>
                <c:pt idx="35">
                  <c:v>2.4927839999999999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Tight oil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 w="25400">
              <a:noFill/>
            </a:ln>
          </c:spP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Sheet1!$B$5:$AK$5</c:f>
              <c:numCache>
                <c:formatCode>General</c:formatCode>
                <c:ptCount val="36"/>
                <c:pt idx="0">
                  <c:v>4.0000000000000001E-3</c:v>
                </c:pt>
                <c:pt idx="1">
                  <c:v>7.0000000000000001E-3</c:v>
                </c:pt>
                <c:pt idx="2">
                  <c:v>6.0000000000000001E-3</c:v>
                </c:pt>
                <c:pt idx="3">
                  <c:v>5.0000000000000001E-3</c:v>
                </c:pt>
                <c:pt idx="4">
                  <c:v>4.0000000000000001E-3</c:v>
                </c:pt>
                <c:pt idx="5">
                  <c:v>3.0000000000000001E-3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1E-3</c:v>
                </c:pt>
                <c:pt idx="10">
                  <c:v>0.15399999916553497</c:v>
                </c:pt>
                <c:pt idx="11">
                  <c:v>0.1510000079870224</c:v>
                </c:pt>
                <c:pt idx="12">
                  <c:v>0.14200000464916229</c:v>
                </c:pt>
                <c:pt idx="13">
                  <c:v>0.14599999785423279</c:v>
                </c:pt>
                <c:pt idx="14">
                  <c:v>0.15899999439716339</c:v>
                </c:pt>
                <c:pt idx="15">
                  <c:v>0.18500000238418579</c:v>
                </c:pt>
                <c:pt idx="16">
                  <c:v>0.20000000298023224</c:v>
                </c:pt>
                <c:pt idx="17">
                  <c:v>0.22699999809265137</c:v>
                </c:pt>
                <c:pt idx="18">
                  <c:v>0.60799999999999998</c:v>
                </c:pt>
                <c:pt idx="19">
                  <c:v>0.68700000000000006</c:v>
                </c:pt>
                <c:pt idx="20">
                  <c:v>0.86799999999999999</c:v>
                </c:pt>
                <c:pt idx="21">
                  <c:v>1.3140000000000001</c:v>
                </c:pt>
                <c:pt idx="22">
                  <c:v>2.254</c:v>
                </c:pt>
                <c:pt idx="23">
                  <c:v>3.6328369999999999</c:v>
                </c:pt>
                <c:pt idx="24">
                  <c:v>4.4975740000000002</c:v>
                </c:pt>
                <c:pt idx="25">
                  <c:v>5.1261190000000001</c:v>
                </c:pt>
                <c:pt idx="26">
                  <c:v>5.4290560000000001</c:v>
                </c:pt>
                <c:pt idx="27">
                  <c:v>5.8757400000000004</c:v>
                </c:pt>
                <c:pt idx="28">
                  <c:v>6.1860609999999996</c:v>
                </c:pt>
                <c:pt idx="29">
                  <c:v>6.3727549999999997</c:v>
                </c:pt>
                <c:pt idx="30">
                  <c:v>6.4923710000000003</c:v>
                </c:pt>
                <c:pt idx="31">
                  <c:v>6.8481139999999998</c:v>
                </c:pt>
                <c:pt idx="32">
                  <c:v>7.162649</c:v>
                </c:pt>
                <c:pt idx="33">
                  <c:v>7.3142339999999999</c:v>
                </c:pt>
                <c:pt idx="34">
                  <c:v>7.4918620000000002</c:v>
                </c:pt>
                <c:pt idx="35">
                  <c:v>7.6648899999999998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776896"/>
        <c:axId val="77554240"/>
      </c:areaChart>
      <c:lineChart>
        <c:grouping val="standard"/>
        <c:varyColors val="0"/>
        <c:ser>
          <c:idx val="5"/>
          <c:order val="4"/>
          <c:tx>
            <c:strRef>
              <c:f>Sheet1!$A$6</c:f>
              <c:strCache>
                <c:ptCount val="1"/>
                <c:pt idx="0">
                  <c:v>STEO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strCache>
            </c:strRef>
          </c:cat>
          <c:val>
            <c:numRef>
              <c:f>Sheet1!$B$6:$AK$6</c:f>
              <c:numCache>
                <c:formatCode>General</c:formatCode>
                <c:ptCount val="36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6.5</c:v>
                </c:pt>
                <c:pt idx="23">
                  <c:v>7.46</c:v>
                </c:pt>
                <c:pt idx="24">
                  <c:v>8.57</c:v>
                </c:pt>
                <c:pt idx="25">
                  <c:v>9.42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776896"/>
        <c:axId val="77554240"/>
      </c:lineChart>
      <c:catAx>
        <c:axId val="10177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755424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77554240"/>
        <c:scaling>
          <c:orientation val="minMax"/>
          <c:max val="14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1776896"/>
        <c:crosses val="autoZero"/>
        <c:crossBetween val="midCat"/>
        <c:majorUnit val="2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World (IEO2014) 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Sheet1!$B$2:$AK$2</c:f>
              <c:numCache>
                <c:formatCode>General</c:formatCode>
                <c:ptCount val="36"/>
                <c:pt idx="0">
                  <c:v>0.29169897878074647</c:v>
                </c:pt>
                <c:pt idx="1">
                  <c:v>0.31343001525878905</c:v>
                </c:pt>
                <c:pt idx="2">
                  <c:v>0.35340203337860104</c:v>
                </c:pt>
                <c:pt idx="3" formatCode="0.00">
                  <c:v>0.65817504005432126</c:v>
                </c:pt>
                <c:pt idx="4" formatCode="0.00">
                  <c:v>0.76165897663497928</c:v>
                </c:pt>
                <c:pt idx="5" formatCode="0.00">
                  <c:v>0.98563803051757815</c:v>
                </c:pt>
                <c:pt idx="6" formatCode="0.00">
                  <c:v>1.521350129699707</c:v>
                </c:pt>
                <c:pt idx="7" formatCode="0.00">
                  <c:v>2.6879999485015871</c:v>
                </c:pt>
                <c:pt idx="8" formatCode="0.00">
                  <c:v>3.9455396842956545</c:v>
                </c:pt>
                <c:pt idx="9" formatCode="0.00">
                  <c:v>4.7539797752990722</c:v>
                </c:pt>
                <c:pt idx="10" formatCode="0.00">
                  <c:v>5.3216221923522955</c:v>
                </c:pt>
                <c:pt idx="11" formatCode="0.00">
                  <c:v>5.7394190888875327</c:v>
                </c:pt>
                <c:pt idx="12" formatCode="0.00">
                  <c:v>5.9586373125101728</c:v>
                </c:pt>
                <c:pt idx="13" formatCode="0.00">
                  <c:v>6.1526084477233889</c:v>
                </c:pt>
                <c:pt idx="14" formatCode="0.00">
                  <c:v>6.3066248522338864</c:v>
                </c:pt>
                <c:pt idx="15" formatCode="0.00">
                  <c:v>6.6759394934692384</c:v>
                </c:pt>
                <c:pt idx="16" formatCode="0.00">
                  <c:v>6.8925922615417488</c:v>
                </c:pt>
                <c:pt idx="17" formatCode="0.00">
                  <c:v>7.0531367196826169</c:v>
                </c:pt>
                <c:pt idx="18" formatCode="0.00">
                  <c:v>7.1841416810268557</c:v>
                </c:pt>
                <c:pt idx="19" formatCode="0.00">
                  <c:v>7.305796140471875</c:v>
                </c:pt>
                <c:pt idx="20" formatCode="0.00">
                  <c:v>7.5450276282379676</c:v>
                </c:pt>
                <c:pt idx="21" formatCode="0.00">
                  <c:v>7.8078221815754931</c:v>
                </c:pt>
                <c:pt idx="22" formatCode="0.00">
                  <c:v>7.9630521525042841</c:v>
                </c:pt>
                <c:pt idx="23" formatCode="0.00">
                  <c:v>8.1465302199655394</c:v>
                </c:pt>
                <c:pt idx="24" formatCode="0.00">
                  <c:v>8.2551031824372565</c:v>
                </c:pt>
                <c:pt idx="25" formatCode="0.00">
                  <c:v>8.5054771608299919</c:v>
                </c:pt>
                <c:pt idx="26" formatCode="0.00">
                  <c:v>8.7107181440853729</c:v>
                </c:pt>
                <c:pt idx="27" formatCode="0.00">
                  <c:v>8.8783070599780647</c:v>
                </c:pt>
                <c:pt idx="28" formatCode="0.00">
                  <c:v>9.021939360457214</c:v>
                </c:pt>
                <c:pt idx="29" formatCode="0.00">
                  <c:v>9.120414454887122</c:v>
                </c:pt>
                <c:pt idx="30" formatCode="0.00">
                  <c:v>9.1152874188518105</c:v>
                </c:pt>
                <c:pt idx="31" formatCode="0.00">
                  <c:v>9.100724696468216</c:v>
                </c:pt>
                <c:pt idx="32" formatCode="0.00">
                  <c:v>9.096814844609197</c:v>
                </c:pt>
                <c:pt idx="33" formatCode="0.00">
                  <c:v>9.0867396259932161</c:v>
                </c:pt>
                <c:pt idx="34" formatCode="0.00">
                  <c:v>9.0770200586566521</c:v>
                </c:pt>
                <c:pt idx="35" formatCode="0.00">
                  <c:v>9.04993427517309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USA (AEO14 Reference)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Sheet1!$B$1:$AK$1</c:f>
              <c:strCach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strCache>
            </c:strRef>
          </c:cat>
          <c:val>
            <c:numRef>
              <c:f>Sheet1!$B$4:$AK$4</c:f>
              <c:numCache>
                <c:formatCode>General</c:formatCode>
                <c:ptCount val="36"/>
                <c:pt idx="0">
                  <c:v>0.29099999999999998</c:v>
                </c:pt>
                <c:pt idx="1">
                  <c:v>0.309</c:v>
                </c:pt>
                <c:pt idx="2">
                  <c:v>0.34</c:v>
                </c:pt>
                <c:pt idx="3">
                  <c:v>0.60799999999999998</c:v>
                </c:pt>
                <c:pt idx="4">
                  <c:v>0.68700000000000006</c:v>
                </c:pt>
                <c:pt idx="5">
                  <c:v>0.86799999999999999</c:v>
                </c:pt>
                <c:pt idx="6" formatCode="0.00">
                  <c:v>1.3140000000000001</c:v>
                </c:pt>
                <c:pt idx="7" formatCode="0.00">
                  <c:v>2.254</c:v>
                </c:pt>
                <c:pt idx="8" formatCode="0.00">
                  <c:v>3.4755400000000001</c:v>
                </c:pt>
                <c:pt idx="9" formatCode="0.00">
                  <c:v>4.073569</c:v>
                </c:pt>
                <c:pt idx="10" formatCode="0.00">
                  <c:v>4.4944300000000004</c:v>
                </c:pt>
                <c:pt idx="11" formatCode="0.00">
                  <c:v>4.6677099999999996</c:v>
                </c:pt>
                <c:pt idx="12" formatCode="0.00">
                  <c:v>4.7182690000000003</c:v>
                </c:pt>
                <c:pt idx="13" formatCode="0.00">
                  <c:v>4.757638</c:v>
                </c:pt>
                <c:pt idx="14" formatCode="0.00">
                  <c:v>4.780837</c:v>
                </c:pt>
                <c:pt idx="15" formatCode="0.00">
                  <c:v>4.7887130000000004</c:v>
                </c:pt>
                <c:pt idx="16" formatCode="0.00">
                  <c:v>4.8012439999999996</c:v>
                </c:pt>
                <c:pt idx="17" formatCode="0.00">
                  <c:v>4.7446919999999997</c:v>
                </c:pt>
                <c:pt idx="18" formatCode="0.00">
                  <c:v>4.676774</c:v>
                </c:pt>
                <c:pt idx="19" formatCode="0.00">
                  <c:v>4.6120039999999998</c:v>
                </c:pt>
                <c:pt idx="20" formatCode="0.00">
                  <c:v>4.5417620000000003</c:v>
                </c:pt>
                <c:pt idx="21" formatCode="0.00">
                  <c:v>4.4725359999999998</c:v>
                </c:pt>
                <c:pt idx="22" formatCode="0.00">
                  <c:v>4.4163600000000001</c:v>
                </c:pt>
                <c:pt idx="23" formatCode="0.00">
                  <c:v>4.3447279999999999</c:v>
                </c:pt>
                <c:pt idx="24" formatCode="0.00">
                  <c:v>4.2597459999999998</c:v>
                </c:pt>
                <c:pt idx="25" formatCode="0.00">
                  <c:v>4.1680419999999998</c:v>
                </c:pt>
                <c:pt idx="26" formatCode="0.00">
                  <c:v>4.0761700000000003</c:v>
                </c:pt>
                <c:pt idx="27" formatCode="0.00">
                  <c:v>3.9795889999999998</c:v>
                </c:pt>
                <c:pt idx="28" formatCode="0.00">
                  <c:v>3.8842759999999998</c:v>
                </c:pt>
                <c:pt idx="29" formatCode="0.00">
                  <c:v>3.7894990000000002</c:v>
                </c:pt>
                <c:pt idx="30" formatCode="0.00">
                  <c:v>3.6882419999999998</c:v>
                </c:pt>
                <c:pt idx="31" formatCode="0.00">
                  <c:v>3.5816720000000002</c:v>
                </c:pt>
                <c:pt idx="32" formatCode="0.00">
                  <c:v>3.4863650000000002</c:v>
                </c:pt>
                <c:pt idx="33" formatCode="0.00">
                  <c:v>3.388344</c:v>
                </c:pt>
                <c:pt idx="34" formatCode="0.00">
                  <c:v>3.2927879999999998</c:v>
                </c:pt>
                <c:pt idx="35" formatCode="0.00">
                  <c:v>3.1964769999999998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67072"/>
        <c:axId val="77557120"/>
      </c:lineChart>
      <c:catAx>
        <c:axId val="10406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75571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775571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04067072"/>
        <c:crosses val="autoZero"/>
        <c:crossBetween val="midCat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Sheet1!$B$1:$H$1</c:f>
              <c:strCache>
                <c:ptCount val="7"/>
                <c:pt idx="0">
                  <c:v>United States</c:v>
                </c:pt>
                <c:pt idx="1">
                  <c:v>Canada</c:v>
                </c:pt>
                <c:pt idx="2">
                  <c:v>Mexico</c:v>
                </c:pt>
                <c:pt idx="3">
                  <c:v>Russia</c:v>
                </c:pt>
                <c:pt idx="4">
                  <c:v>Argentina</c:v>
                </c:pt>
                <c:pt idx="5">
                  <c:v>China</c:v>
                </c:pt>
                <c:pt idx="6">
                  <c:v>Rest of world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0.86800003100000001</c:v>
                </c:pt>
                <c:pt idx="1">
                  <c:v>0.11763800000000001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United States</c:v>
                </c:pt>
                <c:pt idx="1">
                  <c:v>Canada</c:v>
                </c:pt>
                <c:pt idx="2">
                  <c:v>Mexico</c:v>
                </c:pt>
                <c:pt idx="3">
                  <c:v>Russia</c:v>
                </c:pt>
                <c:pt idx="4">
                  <c:v>Argentina</c:v>
                </c:pt>
                <c:pt idx="5">
                  <c:v>China</c:v>
                </c:pt>
                <c:pt idx="6">
                  <c:v>Rest of world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4.5417618749999997</c:v>
                </c:pt>
                <c:pt idx="1">
                  <c:v>0.86828448499999999</c:v>
                </c:pt>
                <c:pt idx="2">
                  <c:v>0.23603338099999999</c:v>
                </c:pt>
                <c:pt idx="3">
                  <c:v>0.625</c:v>
                </c:pt>
                <c:pt idx="4">
                  <c:v>0.674558875</c:v>
                </c:pt>
                <c:pt idx="5">
                  <c:v>0.24147532799999999</c:v>
                </c:pt>
                <c:pt idx="6">
                  <c:v>0.35791368359375031</c:v>
                </c:pt>
              </c:numCache>
            </c:numRef>
          </c:val>
        </c:ser>
        <c:ser>
          <c:idx val="1"/>
          <c:order val="2"/>
          <c:tx>
            <c:strRef>
              <c:f>Sheet1!$A$2</c:f>
              <c:strCache>
                <c:ptCount val="1"/>
                <c:pt idx="0">
                  <c:v>2040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Sheet1!$B$1:$H$1</c:f>
              <c:strCache>
                <c:ptCount val="7"/>
                <c:pt idx="0">
                  <c:v>United States</c:v>
                </c:pt>
                <c:pt idx="1">
                  <c:v>Canada</c:v>
                </c:pt>
                <c:pt idx="2">
                  <c:v>Mexico</c:v>
                </c:pt>
                <c:pt idx="3">
                  <c:v>Russia</c:v>
                </c:pt>
                <c:pt idx="4">
                  <c:v>Argentina</c:v>
                </c:pt>
                <c:pt idx="5">
                  <c:v>China</c:v>
                </c:pt>
                <c:pt idx="6">
                  <c:v>Rest of world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3.1964769359999998</c:v>
                </c:pt>
                <c:pt idx="1">
                  <c:v>1.2501194419999999</c:v>
                </c:pt>
                <c:pt idx="2">
                  <c:v>0.32856547699999999</c:v>
                </c:pt>
                <c:pt idx="3">
                  <c:v>2.1563094999999999</c:v>
                </c:pt>
                <c:pt idx="4">
                  <c:v>0.82141368800000003</c:v>
                </c:pt>
                <c:pt idx="5">
                  <c:v>0.16923150000000001</c:v>
                </c:pt>
                <c:pt idx="6">
                  <c:v>1.127817732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390528"/>
        <c:axId val="77558272"/>
      </c:barChart>
      <c:catAx>
        <c:axId val="11439052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7558272"/>
        <c:crosses val="autoZero"/>
        <c:auto val="1"/>
        <c:lblAlgn val="ctr"/>
        <c:lblOffset val="100"/>
        <c:noMultiLvlLbl val="0"/>
      </c:catAx>
      <c:valAx>
        <c:axId val="77558272"/>
        <c:scaling>
          <c:orientation val="minMax"/>
          <c:max val="8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4390528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652066241719785"/>
          <c:y val="0.16201843060889781"/>
          <c:w val="0.30723873337615037"/>
          <c:h val="0.11435033664270225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609981867605429E-2"/>
          <c:y val="3.1732479926207272E-2"/>
          <c:w val="0.85226573788859028"/>
          <c:h val="0.8986307320415137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graph!$C$8:$C$35</c:f>
              <c:numCache>
                <c:formatCode>0.0</c:formatCode>
                <c:ptCount val="28"/>
                <c:pt idx="1">
                  <c:v>16.846624614149565</c:v>
                </c:pt>
                <c:pt idx="5">
                  <c:v>18.022843649238084</c:v>
                </c:pt>
                <c:pt idx="9">
                  <c:v>18.961390759757297</c:v>
                </c:pt>
                <c:pt idx="13">
                  <c:v>19.748138659206042</c:v>
                </c:pt>
                <c:pt idx="17">
                  <c:v>21.852375309513555</c:v>
                </c:pt>
                <c:pt idx="21">
                  <c:v>23.887247879809159</c:v>
                </c:pt>
                <c:pt idx="25" formatCode="General">
                  <c:v>27.4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graph!$D$8:$D$35</c:f>
              <c:numCache>
                <c:formatCode>0.0</c:formatCode>
                <c:ptCount val="28"/>
                <c:pt idx="1">
                  <c:v>20.703289999999999</c:v>
                </c:pt>
                <c:pt idx="5">
                  <c:v>21.139600000000002</c:v>
                </c:pt>
                <c:pt idx="9">
                  <c:v>21.806270000000001</c:v>
                </c:pt>
                <c:pt idx="13">
                  <c:v>23.405840000000001</c:v>
                </c:pt>
                <c:pt idx="17">
                  <c:v>24.592390000000002</c:v>
                </c:pt>
                <c:pt idx="21">
                  <c:v>24.133122048622369</c:v>
                </c:pt>
                <c:pt idx="25" formatCode="General">
                  <c:v>25.5</c:v>
                </c:pt>
              </c:numCache>
            </c:numRef>
          </c:val>
        </c:ser>
        <c:ser>
          <c:idx val="2"/>
          <c:order val="2"/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graph!$E$8:$E$35</c:f>
              <c:numCache>
                <c:formatCode>General</c:formatCode>
                <c:ptCount val="28"/>
                <c:pt idx="2" formatCode="0.0">
                  <c:v>19.848956088548189</c:v>
                </c:pt>
                <c:pt idx="6" formatCode="0.0">
                  <c:v>20.121971720187037</c:v>
                </c:pt>
                <c:pt idx="10" formatCode="0.0">
                  <c:v>20.552274556316114</c:v>
                </c:pt>
                <c:pt idx="14" formatCode="0.0">
                  <c:v>20.742429668544677</c:v>
                </c:pt>
                <c:pt idx="18" formatCode="0.0">
                  <c:v>21.064234707588749</c:v>
                </c:pt>
                <c:pt idx="22" formatCode="0.0">
                  <c:v>21.316859925509725</c:v>
                </c:pt>
                <c:pt idx="26">
                  <c:v>21.5</c:v>
                </c:pt>
              </c:numCache>
            </c:numRef>
          </c:val>
        </c:ser>
        <c:ser>
          <c:idx val="3"/>
          <c:order val="3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graph!$F$8:$F$35</c:f>
              <c:numCache>
                <c:formatCode>General</c:formatCode>
                <c:ptCount val="28"/>
                <c:pt idx="2" formatCode="0.0">
                  <c:v>22.074390000000001</c:v>
                </c:pt>
                <c:pt idx="6" formatCode="0.0">
                  <c:v>19.804880000000001</c:v>
                </c:pt>
                <c:pt idx="10" formatCode="0.0">
                  <c:v>22.095939999999999</c:v>
                </c:pt>
                <c:pt idx="14" formatCode="0.0">
                  <c:v>22.790780000000002</c:v>
                </c:pt>
                <c:pt idx="18" formatCode="0.0">
                  <c:v>24.39395</c:v>
                </c:pt>
                <c:pt idx="22" formatCode="0.0">
                  <c:v>21.740057293941788</c:v>
                </c:pt>
                <c:pt idx="26">
                  <c:v>21.9</c:v>
                </c:pt>
              </c:numCache>
            </c:numRef>
          </c:val>
        </c:ser>
        <c:ser>
          <c:idx val="4"/>
          <c:order val="4"/>
          <c:spPr>
            <a:solidFill>
              <a:schemeClr val="accent5">
                <a:lumMod val="50000"/>
              </a:schemeClr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graph!$G$8:$G$35</c:f>
              <c:numCache>
                <c:formatCode>General</c:formatCode>
                <c:ptCount val="28"/>
                <c:pt idx="3" formatCode="0.0">
                  <c:v>21.677414013522025</c:v>
                </c:pt>
                <c:pt idx="7" formatCode="0.0">
                  <c:v>19.615960895838711</c:v>
                </c:pt>
                <c:pt idx="11" formatCode="0.0">
                  <c:v>21.120304038762004</c:v>
                </c:pt>
                <c:pt idx="15" formatCode="0.0">
                  <c:v>22.655752290299414</c:v>
                </c:pt>
                <c:pt idx="19" formatCode="0.0">
                  <c:v>23.590439047965468</c:v>
                </c:pt>
                <c:pt idx="23" formatCode="0.0">
                  <c:v>22.776870263646156</c:v>
                </c:pt>
                <c:pt idx="27">
                  <c:v>22.8</c:v>
                </c:pt>
              </c:numCache>
            </c:numRef>
          </c:val>
        </c:ser>
        <c:ser>
          <c:idx val="5"/>
          <c:order val="5"/>
          <c:spPr>
            <a:solidFill>
              <a:schemeClr val="accent5"/>
            </a:solidFill>
          </c:spPr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graph!$H$8:$H$35</c:f>
              <c:numCache>
                <c:formatCode>General</c:formatCode>
                <c:ptCount val="28"/>
                <c:pt idx="3" formatCode="0.0">
                  <c:v>2.8975499999999998</c:v>
                </c:pt>
                <c:pt idx="7" formatCode="0.0">
                  <c:v>2.8258700000000001</c:v>
                </c:pt>
                <c:pt idx="11" formatCode="0.0">
                  <c:v>3.1576300000000002</c:v>
                </c:pt>
                <c:pt idx="15" formatCode="0.0">
                  <c:v>3.3233299999999999</c:v>
                </c:pt>
                <c:pt idx="19" formatCode="0.0">
                  <c:v>3.7171599999999998</c:v>
                </c:pt>
                <c:pt idx="23" formatCode="0.0">
                  <c:v>3.1068633977288691</c:v>
                </c:pt>
                <c:pt idx="27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442752"/>
        <c:axId val="77560576"/>
      </c:barChart>
      <c:barChart>
        <c:barDir val="col"/>
        <c:grouping val="stacked"/>
        <c:varyColors val="0"/>
        <c:ser>
          <c:idx val="6"/>
          <c:order val="6"/>
          <c:invertIfNegative val="0"/>
          <c:cat>
            <c:numRef>
              <c:f>graph!$B$9:$B$36</c:f>
              <c:numCache>
                <c:formatCode>General</c:formatCode>
                <c:ptCount val="28"/>
              </c:numCache>
            </c:numRef>
          </c:cat>
          <c:val>
            <c:numRef>
              <c:f>graph!$I$8:$I$35</c:f>
              <c:numCache>
                <c:formatCode>General</c:formatCode>
                <c:ptCount val="2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4443264"/>
        <c:axId val="77561152"/>
      </c:barChart>
      <c:catAx>
        <c:axId val="11444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50000"/>
              </a:schemeClr>
            </a:solidFill>
          </a:ln>
        </c:spPr>
        <c:crossAx val="77560576"/>
        <c:crosses val="autoZero"/>
        <c:auto val="1"/>
        <c:lblAlgn val="ctr"/>
        <c:lblOffset val="100"/>
        <c:noMultiLvlLbl val="0"/>
      </c:catAx>
      <c:valAx>
        <c:axId val="775605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14442752"/>
        <c:crosses val="autoZero"/>
        <c:crossBetween val="between"/>
      </c:valAx>
      <c:valAx>
        <c:axId val="77561152"/>
        <c:scaling>
          <c:orientation val="minMax"/>
          <c:max val="3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114443264"/>
        <c:crosses val="max"/>
        <c:crossBetween val="between"/>
      </c:valAx>
      <c:catAx>
        <c:axId val="1144432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5611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20270016780989E-2"/>
          <c:y val="4.5631714611127014E-2"/>
          <c:w val="0.67859044868899476"/>
          <c:h val="0.810337100303133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Iran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Sheet1!$A$2:$A$46</c:f>
              <c:numCache>
                <c:formatCode>m/d/yyyy</c:formatCode>
                <c:ptCount val="45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 formatCode="mmm\ yyyy">
                  <c:v>41883</c:v>
                </c:pt>
              </c:numCache>
            </c:num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0.1</c:v>
                </c:pt>
                <c:pt idx="10">
                  <c:v>0.1</c:v>
                </c:pt>
                <c:pt idx="11">
                  <c:v>0.15</c:v>
                </c:pt>
                <c:pt idx="12">
                  <c:v>0.15</c:v>
                </c:pt>
                <c:pt idx="13">
                  <c:v>0.2</c:v>
                </c:pt>
                <c:pt idx="14">
                  <c:v>0.25</c:v>
                </c:pt>
                <c:pt idx="15">
                  <c:v>0.4</c:v>
                </c:pt>
                <c:pt idx="16">
                  <c:v>0.47499999999999998</c:v>
                </c:pt>
                <c:pt idx="17">
                  <c:v>0.55000000000000004</c:v>
                </c:pt>
                <c:pt idx="18">
                  <c:v>0.7</c:v>
                </c:pt>
                <c:pt idx="19">
                  <c:v>0.8</c:v>
                </c:pt>
                <c:pt idx="20">
                  <c:v>0.75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0.7</c:v>
                </c:pt>
                <c:pt idx="25">
                  <c:v>0.7</c:v>
                </c:pt>
                <c:pt idx="26">
                  <c:v>0.7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0.7</c:v>
                </c:pt>
                <c:pt idx="32">
                  <c:v>0.7</c:v>
                </c:pt>
                <c:pt idx="33">
                  <c:v>0.7</c:v>
                </c:pt>
                <c:pt idx="34">
                  <c:v>0.7</c:v>
                </c:pt>
                <c:pt idx="35">
                  <c:v>0.7</c:v>
                </c:pt>
                <c:pt idx="36">
                  <c:v>0.6</c:v>
                </c:pt>
                <c:pt idx="37">
                  <c:v>0.6</c:v>
                </c:pt>
                <c:pt idx="38">
                  <c:v>0.6</c:v>
                </c:pt>
                <c:pt idx="39">
                  <c:v>0.6</c:v>
                </c:pt>
                <c:pt idx="40">
                  <c:v>0.6</c:v>
                </c:pt>
                <c:pt idx="41">
                  <c:v>0.6</c:v>
                </c:pt>
                <c:pt idx="42" formatCode="0.000">
                  <c:v>0.6</c:v>
                </c:pt>
                <c:pt idx="43" formatCode="0.000">
                  <c:v>0.6</c:v>
                </c:pt>
                <c:pt idx="44" formatCode="0.000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Libya</c:v>
                </c:pt>
              </c:strCache>
            </c:strRef>
          </c:tx>
          <c:spPr>
            <a:solidFill>
              <a:srgbClr val="339D47"/>
            </a:solidFill>
          </c:spPr>
          <c:invertIfNegative val="0"/>
          <c:cat>
            <c:numRef>
              <c:f>Sheet1!$A$2:$A$46</c:f>
              <c:numCache>
                <c:formatCode>m/d/yyyy</c:formatCode>
                <c:ptCount val="45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 formatCode="mmm\ yyyy">
                  <c:v>41883</c:v>
                </c:pt>
              </c:numCache>
            </c:numRef>
          </c:cat>
          <c:val>
            <c:numRef>
              <c:f>Sheet1!$C$2:$C$46</c:f>
              <c:numCache>
                <c:formatCode>General</c:formatCode>
                <c:ptCount val="45"/>
                <c:pt idx="0">
                  <c:v>0</c:v>
                </c:pt>
                <c:pt idx="1">
                  <c:v>0.22500000000000001</c:v>
                </c:pt>
                <c:pt idx="2">
                  <c:v>1.2649999999999999</c:v>
                </c:pt>
                <c:pt idx="3">
                  <c:v>1.365</c:v>
                </c:pt>
                <c:pt idx="4">
                  <c:v>1.365</c:v>
                </c:pt>
                <c:pt idx="5">
                  <c:v>1.4650000000000001</c:v>
                </c:pt>
                <c:pt idx="6">
                  <c:v>1.4650000000000001</c:v>
                </c:pt>
                <c:pt idx="7">
                  <c:v>1.5649999999999999</c:v>
                </c:pt>
                <c:pt idx="8">
                  <c:v>1.4650000000000001</c:v>
                </c:pt>
                <c:pt idx="9">
                  <c:v>1.2150000000000001</c:v>
                </c:pt>
                <c:pt idx="10">
                  <c:v>1.0149999999999999</c:v>
                </c:pt>
                <c:pt idx="11">
                  <c:v>0.76500000000000001</c:v>
                </c:pt>
                <c:pt idx="12">
                  <c:v>0.56499999999999995</c:v>
                </c:pt>
                <c:pt idx="13">
                  <c:v>0.36499999999999999</c:v>
                </c:pt>
                <c:pt idx="14">
                  <c:v>0.215</c:v>
                </c:pt>
                <c:pt idx="15">
                  <c:v>0.16500000000000001</c:v>
                </c:pt>
                <c:pt idx="16">
                  <c:v>0.16500000000000001</c:v>
                </c:pt>
                <c:pt idx="17">
                  <c:v>0.16500000000000001</c:v>
                </c:pt>
                <c:pt idx="18">
                  <c:v>0.16500000000000001</c:v>
                </c:pt>
                <c:pt idx="19">
                  <c:v>0.115</c:v>
                </c:pt>
                <c:pt idx="20">
                  <c:v>6.5000000000000002E-2</c:v>
                </c:pt>
                <c:pt idx="21">
                  <c:v>6.5000000000000002E-2</c:v>
                </c:pt>
                <c:pt idx="22">
                  <c:v>0.115</c:v>
                </c:pt>
                <c:pt idx="23">
                  <c:v>0.215</c:v>
                </c:pt>
                <c:pt idx="24">
                  <c:v>0.215</c:v>
                </c:pt>
                <c:pt idx="25">
                  <c:v>0.16500000000000001</c:v>
                </c:pt>
                <c:pt idx="26">
                  <c:v>0.215</c:v>
                </c:pt>
                <c:pt idx="27">
                  <c:v>0.115</c:v>
                </c:pt>
                <c:pt idx="28">
                  <c:v>0.14499999999999999</c:v>
                </c:pt>
                <c:pt idx="29">
                  <c:v>0.435</c:v>
                </c:pt>
                <c:pt idx="30">
                  <c:v>0.57999999999999996</c:v>
                </c:pt>
                <c:pt idx="31">
                  <c:v>0.98</c:v>
                </c:pt>
                <c:pt idx="32">
                  <c:v>1.22</c:v>
                </c:pt>
                <c:pt idx="33">
                  <c:v>1.03</c:v>
                </c:pt>
                <c:pt idx="34">
                  <c:v>1.36</c:v>
                </c:pt>
                <c:pt idx="35">
                  <c:v>1.35</c:v>
                </c:pt>
                <c:pt idx="36">
                  <c:v>1.07</c:v>
                </c:pt>
                <c:pt idx="37">
                  <c:v>1.2</c:v>
                </c:pt>
                <c:pt idx="38">
                  <c:v>1.33</c:v>
                </c:pt>
                <c:pt idx="39">
                  <c:v>1.37</c:v>
                </c:pt>
                <c:pt idx="40">
                  <c:v>1.355</c:v>
                </c:pt>
                <c:pt idx="41">
                  <c:v>1.345</c:v>
                </c:pt>
                <c:pt idx="42" formatCode="0.000">
                  <c:v>1.145</c:v>
                </c:pt>
                <c:pt idx="43" formatCode="0.000">
                  <c:v>1.07</c:v>
                </c:pt>
                <c:pt idx="44" formatCode="0.000">
                  <c:v>0.79500000000000004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rgbClr val="7FC44C"/>
            </a:solidFill>
          </c:spPr>
          <c:invertIfNegative val="0"/>
          <c:cat>
            <c:numRef>
              <c:f>Sheet1!$A$2:$A$46</c:f>
              <c:numCache>
                <c:formatCode>m/d/yyyy</c:formatCode>
                <c:ptCount val="45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 formatCode="mmm\ yyyy">
                  <c:v>41883</c:v>
                </c:pt>
              </c:numCache>
            </c:numRef>
          </c:cat>
          <c:val>
            <c:numRef>
              <c:f>Sheet1!$D$2:$D$46</c:f>
              <c:numCache>
                <c:formatCode>General</c:formatCode>
                <c:ptCount val="45"/>
                <c:pt idx="0">
                  <c:v>2.5000000000000001E-2</c:v>
                </c:pt>
                <c:pt idx="1">
                  <c:v>3.5000000000000003E-2</c:v>
                </c:pt>
                <c:pt idx="2">
                  <c:v>0.155</c:v>
                </c:pt>
                <c:pt idx="3">
                  <c:v>0.105</c:v>
                </c:pt>
                <c:pt idx="4">
                  <c:v>3.5000000000000003E-2</c:v>
                </c:pt>
                <c:pt idx="5">
                  <c:v>3.5000000000000003E-2</c:v>
                </c:pt>
                <c:pt idx="6">
                  <c:v>3.5000000000000003E-2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0.20499999999999999</c:v>
                </c:pt>
                <c:pt idx="10">
                  <c:v>0.105</c:v>
                </c:pt>
                <c:pt idx="11">
                  <c:v>0.20499999999999999</c:v>
                </c:pt>
                <c:pt idx="12">
                  <c:v>0.105</c:v>
                </c:pt>
                <c:pt idx="13">
                  <c:v>5.2749999999999998E-2</c:v>
                </c:pt>
                <c:pt idx="14">
                  <c:v>0.12255000000000001</c:v>
                </c:pt>
                <c:pt idx="15">
                  <c:v>4.2349999999999999E-2</c:v>
                </c:pt>
                <c:pt idx="16">
                  <c:v>0.11215</c:v>
                </c:pt>
                <c:pt idx="17">
                  <c:v>0.13195000000000001</c:v>
                </c:pt>
                <c:pt idx="18">
                  <c:v>0.15670000000000001</c:v>
                </c:pt>
                <c:pt idx="19">
                  <c:v>0.1067</c:v>
                </c:pt>
                <c:pt idx="20">
                  <c:v>0.25669999999999998</c:v>
                </c:pt>
                <c:pt idx="21">
                  <c:v>0.35670000000000007</c:v>
                </c:pt>
                <c:pt idx="22">
                  <c:v>0.40670000000000001</c:v>
                </c:pt>
                <c:pt idx="23">
                  <c:v>0.20669999999999999</c:v>
                </c:pt>
                <c:pt idx="24">
                  <c:v>0.30669999999999997</c:v>
                </c:pt>
                <c:pt idx="25">
                  <c:v>0.40670000000000001</c:v>
                </c:pt>
                <c:pt idx="26">
                  <c:v>0.30669999999999997</c:v>
                </c:pt>
                <c:pt idx="27">
                  <c:v>0.32669999999999999</c:v>
                </c:pt>
                <c:pt idx="28">
                  <c:v>0.30669999999999997</c:v>
                </c:pt>
                <c:pt idx="29">
                  <c:v>0.45669999999999999</c:v>
                </c:pt>
                <c:pt idx="30">
                  <c:v>0.32669999999999999</c:v>
                </c:pt>
                <c:pt idx="31">
                  <c:v>0.35670000000000007</c:v>
                </c:pt>
                <c:pt idx="32">
                  <c:v>0.30669999999999997</c:v>
                </c:pt>
                <c:pt idx="33">
                  <c:v>0.36165000000000003</c:v>
                </c:pt>
                <c:pt idx="34">
                  <c:v>0.34660000000000002</c:v>
                </c:pt>
                <c:pt idx="35">
                  <c:v>0.33292500000000003</c:v>
                </c:pt>
                <c:pt idx="36">
                  <c:v>0.33119999999999999</c:v>
                </c:pt>
                <c:pt idx="37">
                  <c:v>0.30120000000000002</c:v>
                </c:pt>
                <c:pt idx="38">
                  <c:v>0.32119999999999999</c:v>
                </c:pt>
                <c:pt idx="39">
                  <c:v>0.33119999999999999</c:v>
                </c:pt>
                <c:pt idx="40">
                  <c:v>0.28620000000000001</c:v>
                </c:pt>
                <c:pt idx="41">
                  <c:v>0.2712</c:v>
                </c:pt>
                <c:pt idx="42" formatCode="0.000">
                  <c:v>0.20119999999999999</c:v>
                </c:pt>
                <c:pt idx="43" formatCode="0.000">
                  <c:v>0.1512</c:v>
                </c:pt>
                <c:pt idx="44" formatCode="0.000">
                  <c:v>0.20119999999999999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Iraq</c:v>
                </c:pt>
              </c:strCache>
            </c:strRef>
          </c:tx>
          <c:spPr>
            <a:solidFill>
              <a:srgbClr val="C9E6B4"/>
            </a:solidFill>
          </c:spPr>
          <c:invertIfNegative val="0"/>
          <c:cat>
            <c:numRef>
              <c:f>Sheet1!$A$2:$A$46</c:f>
              <c:numCache>
                <c:formatCode>m/d/yyyy</c:formatCode>
                <c:ptCount val="45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 formatCode="mmm\ yyyy">
                  <c:v>41883</c:v>
                </c:pt>
              </c:numCache>
            </c:numRef>
          </c:cat>
          <c:val>
            <c:numRef>
              <c:f>Sheet1!$E$2:$E$46</c:f>
              <c:numCache>
                <c:formatCode>General</c:formatCode>
                <c:ptCount val="45"/>
                <c:pt idx="0">
                  <c:v>0</c:v>
                </c:pt>
                <c:pt idx="1">
                  <c:v>3.984571399999999E-2</c:v>
                </c:pt>
                <c:pt idx="2">
                  <c:v>6.2299419000000002E-2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0.127364484</c:v>
                </c:pt>
                <c:pt idx="7">
                  <c:v>7.3027096999999999E-3</c:v>
                </c:pt>
                <c:pt idx="8">
                  <c:v>7.3487466700000004E-2</c:v>
                </c:pt>
                <c:pt idx="9">
                  <c:v>5.5746903E-2</c:v>
                </c:pt>
                <c:pt idx="10">
                  <c:v>6.1040000000000001E-3</c:v>
                </c:pt>
                <c:pt idx="11">
                  <c:v>0</c:v>
                </c:pt>
                <c:pt idx="12">
                  <c:v>4.3983225799999998E-2</c:v>
                </c:pt>
                <c:pt idx="13">
                  <c:v>8.4899724199999999E-2</c:v>
                </c:pt>
                <c:pt idx="14">
                  <c:v>0.1919608387</c:v>
                </c:pt>
                <c:pt idx="15">
                  <c:v>5.0695999999999998E-2</c:v>
                </c:pt>
                <c:pt idx="16">
                  <c:v>0.18150554799999999</c:v>
                </c:pt>
                <c:pt idx="17">
                  <c:v>0.15819480029999999</c:v>
                </c:pt>
                <c:pt idx="18">
                  <c:v>0.1051174194</c:v>
                </c:pt>
                <c:pt idx="19">
                  <c:v>0.11111096769999999</c:v>
                </c:pt>
                <c:pt idx="20">
                  <c:v>2.71613333E-2</c:v>
                </c:pt>
                <c:pt idx="21">
                  <c:v>2.4803871000000002E-2</c:v>
                </c:pt>
                <c:pt idx="22">
                  <c:v>8.2974066999999999E-2</c:v>
                </c:pt>
                <c:pt idx="23">
                  <c:v>0.2632729681</c:v>
                </c:pt>
                <c:pt idx="24">
                  <c:v>0.187</c:v>
                </c:pt>
                <c:pt idx="25">
                  <c:v>0.14699999999999999</c:v>
                </c:pt>
                <c:pt idx="26">
                  <c:v>0.14853558065</c:v>
                </c:pt>
                <c:pt idx="27">
                  <c:v>0.151</c:v>
                </c:pt>
                <c:pt idx="28">
                  <c:v>0.17100000000000001</c:v>
                </c:pt>
                <c:pt idx="29">
                  <c:v>0.23378446667</c:v>
                </c:pt>
                <c:pt idx="30">
                  <c:v>0.247</c:v>
                </c:pt>
                <c:pt idx="31">
                  <c:v>0.251</c:v>
                </c:pt>
                <c:pt idx="32">
                  <c:v>0.25900000000000001</c:v>
                </c:pt>
                <c:pt idx="33">
                  <c:v>0.33600000000000002</c:v>
                </c:pt>
                <c:pt idx="34">
                  <c:v>0.19</c:v>
                </c:pt>
                <c:pt idx="35">
                  <c:v>0.25</c:v>
                </c:pt>
                <c:pt idx="36">
                  <c:v>0.22</c:v>
                </c:pt>
                <c:pt idx="37">
                  <c:v>0.21</c:v>
                </c:pt>
                <c:pt idx="38">
                  <c:v>0.38</c:v>
                </c:pt>
                <c:pt idx="39">
                  <c:v>0.4</c:v>
                </c:pt>
                <c:pt idx="40">
                  <c:v>0.37</c:v>
                </c:pt>
                <c:pt idx="41">
                  <c:v>0.5</c:v>
                </c:pt>
                <c:pt idx="42" formatCode="0.000">
                  <c:v>0.6</c:v>
                </c:pt>
                <c:pt idx="43" formatCode="0.000">
                  <c:v>0.6</c:v>
                </c:pt>
                <c:pt idx="44" formatCode="0.000">
                  <c:v>0.6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Sudan / S. Sudan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numRef>
              <c:f>Sheet1!$A$2:$A$46</c:f>
              <c:numCache>
                <c:formatCode>m/d/yyyy</c:formatCode>
                <c:ptCount val="45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 formatCode="mmm\ yyyy">
                  <c:v>41883</c:v>
                </c:pt>
              </c:numCache>
            </c:numRef>
          </c:cat>
          <c:val>
            <c:numRef>
              <c:f>Sheet1!$F$2:$F$46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0.03</c:v>
                </c:pt>
                <c:pt idx="4">
                  <c:v>0.02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0.02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0.09</c:v>
                </c:pt>
                <c:pt idx="13">
                  <c:v>0.33</c:v>
                </c:pt>
                <c:pt idx="14">
                  <c:v>0.33</c:v>
                </c:pt>
                <c:pt idx="15">
                  <c:v>0.37133333333000001</c:v>
                </c:pt>
                <c:pt idx="16">
                  <c:v>0.34799999999999998</c:v>
                </c:pt>
                <c:pt idx="17">
                  <c:v>0.34300000000000003</c:v>
                </c:pt>
                <c:pt idx="18">
                  <c:v>0.33</c:v>
                </c:pt>
                <c:pt idx="19">
                  <c:v>0.33</c:v>
                </c:pt>
                <c:pt idx="20">
                  <c:v>0.33</c:v>
                </c:pt>
                <c:pt idx="21">
                  <c:v>0.33</c:v>
                </c:pt>
                <c:pt idx="22">
                  <c:v>0.33</c:v>
                </c:pt>
                <c:pt idx="23">
                  <c:v>0.33</c:v>
                </c:pt>
                <c:pt idx="24">
                  <c:v>0.33</c:v>
                </c:pt>
                <c:pt idx="25">
                  <c:v>0.33</c:v>
                </c:pt>
                <c:pt idx="26">
                  <c:v>0.33</c:v>
                </c:pt>
                <c:pt idx="27">
                  <c:v>0.31666666666999999</c:v>
                </c:pt>
                <c:pt idx="28">
                  <c:v>0.15411290322999999</c:v>
                </c:pt>
                <c:pt idx="29">
                  <c:v>6.6000000000000003E-2</c:v>
                </c:pt>
                <c:pt idx="30">
                  <c:v>0.10129032257999999</c:v>
                </c:pt>
                <c:pt idx="31">
                  <c:v>0.13</c:v>
                </c:pt>
                <c:pt idx="32">
                  <c:v>9.0333333333000004E-2</c:v>
                </c:pt>
                <c:pt idx="33">
                  <c:v>6.5000000000000002E-2</c:v>
                </c:pt>
                <c:pt idx="34">
                  <c:v>4.4999999999999998E-2</c:v>
                </c:pt>
                <c:pt idx="35">
                  <c:v>7.1999999999999995E-2</c:v>
                </c:pt>
                <c:pt idx="36">
                  <c:v>0.12</c:v>
                </c:pt>
                <c:pt idx="37">
                  <c:v>0.12</c:v>
                </c:pt>
                <c:pt idx="38">
                  <c:v>0.12</c:v>
                </c:pt>
                <c:pt idx="39">
                  <c:v>0.12</c:v>
                </c:pt>
                <c:pt idx="40">
                  <c:v>0.12</c:v>
                </c:pt>
                <c:pt idx="41" formatCode="0.000">
                  <c:v>0.12</c:v>
                </c:pt>
                <c:pt idx="42" formatCode="0.000">
                  <c:v>0.12</c:v>
                </c:pt>
                <c:pt idx="43" formatCode="0.000">
                  <c:v>0.12</c:v>
                </c:pt>
                <c:pt idx="44" formatCode="0.000">
                  <c:v>0.12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Syria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numRef>
              <c:f>Sheet1!$A$2:$A$46</c:f>
              <c:numCache>
                <c:formatCode>m/d/yyyy</c:formatCode>
                <c:ptCount val="45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 formatCode="mmm\ yyyy">
                  <c:v>41883</c:v>
                </c:pt>
              </c:numCache>
            </c:numRef>
          </c:cat>
          <c:val>
            <c:numRef>
              <c:f>Sheet1!$G$2:$G$46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5.0000000000000001E-3</c:v>
                </c:pt>
                <c:pt idx="8">
                  <c:v>0.13500000000000001</c:v>
                </c:pt>
                <c:pt idx="9">
                  <c:v>0.155</c:v>
                </c:pt>
                <c:pt idx="10">
                  <c:v>0.155</c:v>
                </c:pt>
                <c:pt idx="11">
                  <c:v>0.185</c:v>
                </c:pt>
                <c:pt idx="12">
                  <c:v>0.14000000000000001</c:v>
                </c:pt>
                <c:pt idx="13">
                  <c:v>0.17499999999999999</c:v>
                </c:pt>
                <c:pt idx="14">
                  <c:v>0.16</c:v>
                </c:pt>
                <c:pt idx="15">
                  <c:v>0.16</c:v>
                </c:pt>
                <c:pt idx="16">
                  <c:v>0.16</c:v>
                </c:pt>
                <c:pt idx="17">
                  <c:v>0.16</c:v>
                </c:pt>
                <c:pt idx="18">
                  <c:v>0.2</c:v>
                </c:pt>
                <c:pt idx="19">
                  <c:v>0.2</c:v>
                </c:pt>
                <c:pt idx="20">
                  <c:v>0.19500000000000001</c:v>
                </c:pt>
                <c:pt idx="21">
                  <c:v>0.2</c:v>
                </c:pt>
                <c:pt idx="22">
                  <c:v>0.2</c:v>
                </c:pt>
                <c:pt idx="23">
                  <c:v>0.19500000000000001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0.26</c:v>
                </c:pt>
                <c:pt idx="28">
                  <c:v>0.26</c:v>
                </c:pt>
                <c:pt idx="29">
                  <c:v>0.26</c:v>
                </c:pt>
                <c:pt idx="30">
                  <c:v>0.26500000000000001</c:v>
                </c:pt>
                <c:pt idx="31">
                  <c:v>0.27</c:v>
                </c:pt>
                <c:pt idx="32">
                  <c:v>0.28000000000000003</c:v>
                </c:pt>
                <c:pt idx="33">
                  <c:v>0.28499999999999998</c:v>
                </c:pt>
                <c:pt idx="34">
                  <c:v>0.28999999999999998</c:v>
                </c:pt>
                <c:pt idx="35">
                  <c:v>0.29599999999999999</c:v>
                </c:pt>
                <c:pt idx="36">
                  <c:v>0.29480099999999998</c:v>
                </c:pt>
                <c:pt idx="37">
                  <c:v>0.29480099999999998</c:v>
                </c:pt>
                <c:pt idx="38">
                  <c:v>0.28999999999999998</c:v>
                </c:pt>
                <c:pt idx="39">
                  <c:v>0.28999999999999998</c:v>
                </c:pt>
                <c:pt idx="40">
                  <c:v>0.28999999999999998</c:v>
                </c:pt>
                <c:pt idx="41" formatCode="0.000">
                  <c:v>0.28999999999999998</c:v>
                </c:pt>
                <c:pt idx="42" formatCode="0.000">
                  <c:v>0.28999999999999998</c:v>
                </c:pt>
                <c:pt idx="43" formatCode="0.000">
                  <c:v>0.28999999999999998</c:v>
                </c:pt>
                <c:pt idx="44" formatCode="0.000">
                  <c:v>0.28999999999999998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Other Non-OPEC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Sheet1!$A$2:$A$46</c:f>
              <c:numCache>
                <c:formatCode>m/d/yyyy</c:formatCode>
                <c:ptCount val="45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 formatCode="mmm\ yyyy">
                  <c:v>41883</c:v>
                </c:pt>
              </c:numCache>
            </c:numRef>
          </c:cat>
          <c:val>
            <c:numRef>
              <c:f>Sheet1!$H$2:$H$46</c:f>
              <c:numCache>
                <c:formatCode>0.000</c:formatCode>
                <c:ptCount val="45"/>
                <c:pt idx="0">
                  <c:v>0.40843700000000005</c:v>
                </c:pt>
                <c:pt idx="1">
                  <c:v>0.350437</c:v>
                </c:pt>
                <c:pt idx="2">
                  <c:v>0.33343700000000004</c:v>
                </c:pt>
                <c:pt idx="3">
                  <c:v>0.48</c:v>
                </c:pt>
                <c:pt idx="4">
                  <c:v>0.41700000000000004</c:v>
                </c:pt>
                <c:pt idx="5">
                  <c:v>0.34499999999999997</c:v>
                </c:pt>
                <c:pt idx="6">
                  <c:v>0.33099999999999996</c:v>
                </c:pt>
                <c:pt idx="7">
                  <c:v>0.35250000000000004</c:v>
                </c:pt>
                <c:pt idx="8">
                  <c:v>0.54200000000000004</c:v>
                </c:pt>
                <c:pt idx="9">
                  <c:v>0.36699999999999999</c:v>
                </c:pt>
                <c:pt idx="10">
                  <c:v>0.47699999999999998</c:v>
                </c:pt>
                <c:pt idx="11">
                  <c:v>0.43199999999999988</c:v>
                </c:pt>
                <c:pt idx="12">
                  <c:v>0.45200000000000018</c:v>
                </c:pt>
                <c:pt idx="13">
                  <c:v>0.50999999999999979</c:v>
                </c:pt>
                <c:pt idx="14">
                  <c:v>0.77599999999999969</c:v>
                </c:pt>
                <c:pt idx="15">
                  <c:v>0.46599999999999986</c:v>
                </c:pt>
                <c:pt idx="16">
                  <c:v>0.39800000000000013</c:v>
                </c:pt>
                <c:pt idx="17">
                  <c:v>0.4880000000000001</c:v>
                </c:pt>
                <c:pt idx="18">
                  <c:v>0.38400000000000006</c:v>
                </c:pt>
                <c:pt idx="19">
                  <c:v>0.47300000000000003</c:v>
                </c:pt>
                <c:pt idx="20">
                  <c:v>0.44</c:v>
                </c:pt>
                <c:pt idx="21">
                  <c:v>0.2230000000000002</c:v>
                </c:pt>
                <c:pt idx="22">
                  <c:v>0.26400000000000012</c:v>
                </c:pt>
                <c:pt idx="23">
                  <c:v>0.25499999999999989</c:v>
                </c:pt>
                <c:pt idx="24">
                  <c:v>0.31300000000000017</c:v>
                </c:pt>
                <c:pt idx="25">
                  <c:v>0.35000000000000031</c:v>
                </c:pt>
                <c:pt idx="26">
                  <c:v>0.32600000000000029</c:v>
                </c:pt>
                <c:pt idx="27">
                  <c:v>0.33200000000000018</c:v>
                </c:pt>
                <c:pt idx="28">
                  <c:v>0.40800000000000014</c:v>
                </c:pt>
                <c:pt idx="29">
                  <c:v>0.63300000000000023</c:v>
                </c:pt>
                <c:pt idx="30">
                  <c:v>0.62200000000000011</c:v>
                </c:pt>
                <c:pt idx="31">
                  <c:v>0.57400000000000007</c:v>
                </c:pt>
                <c:pt idx="32">
                  <c:v>0.29300000000000004</c:v>
                </c:pt>
                <c:pt idx="33">
                  <c:v>0.38800000000000007</c:v>
                </c:pt>
                <c:pt idx="34">
                  <c:v>0.21800000000000003</c:v>
                </c:pt>
                <c:pt idx="35">
                  <c:v>0.26400000000000007</c:v>
                </c:pt>
                <c:pt idx="36">
                  <c:v>0.29700000000000015</c:v>
                </c:pt>
                <c:pt idx="37">
                  <c:v>0.24700000000000011</c:v>
                </c:pt>
                <c:pt idx="38">
                  <c:v>0.18500000000000011</c:v>
                </c:pt>
                <c:pt idx="39">
                  <c:v>0.25000000000000006</c:v>
                </c:pt>
                <c:pt idx="40">
                  <c:v>0.30599999999999999</c:v>
                </c:pt>
                <c:pt idx="41">
                  <c:v>0.21000000000000013</c:v>
                </c:pt>
                <c:pt idx="42">
                  <c:v>0.26300000000000007</c:v>
                </c:pt>
                <c:pt idx="43">
                  <c:v>0.1720000000000001</c:v>
                </c:pt>
                <c:pt idx="44">
                  <c:v>0.14000000000000007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4795008"/>
        <c:axId val="114680960"/>
      </c:barChart>
      <c:lineChart>
        <c:grouping val="standard"/>
        <c:varyColors val="0"/>
        <c:ser>
          <c:idx val="7"/>
          <c:order val="7"/>
          <c:tx>
            <c:strRef>
              <c:f>Sheet1!$I$1</c:f>
              <c:strCache>
                <c:ptCount val="1"/>
                <c:pt idx="0">
                  <c:v>Monthly Production Dleta versus Jan 2011 Production Level (mil b/d)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Sheet1!$A$2:$A$46</c:f>
              <c:numCache>
                <c:formatCode>m/d/yyyy</c:formatCode>
                <c:ptCount val="45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 formatCode="mmm\ yyyy">
                  <c:v>41883</c:v>
                </c:pt>
              </c:numCache>
            </c:numRef>
          </c:cat>
          <c:val>
            <c:numRef>
              <c:f>Sheet1!$I$2:$I$46</c:f>
              <c:numCache>
                <c:formatCode>General</c:formatCode>
                <c:ptCount val="45"/>
                <c:pt idx="0">
                  <c:v>0</c:v>
                </c:pt>
                <c:pt idx="1">
                  <c:v>-0.11000000000000032</c:v>
                </c:pt>
                <c:pt idx="2">
                  <c:v>9.9999999999999645E-2</c:v>
                </c:pt>
                <c:pt idx="3">
                  <c:v>4.9999999999999822E-2</c:v>
                </c:pt>
                <c:pt idx="4">
                  <c:v>0.12000000000000011</c:v>
                </c:pt>
                <c:pt idx="5">
                  <c:v>8.0000000000000071E-2</c:v>
                </c:pt>
                <c:pt idx="6">
                  <c:v>-0.16000000000000014</c:v>
                </c:pt>
                <c:pt idx="7">
                  <c:v>0.12999999999999989</c:v>
                </c:pt>
                <c:pt idx="8">
                  <c:v>8.9999999999999858E-2</c:v>
                </c:pt>
                <c:pt idx="9">
                  <c:v>0.37999999999999989</c:v>
                </c:pt>
                <c:pt idx="10">
                  <c:v>0.50999999999999979</c:v>
                </c:pt>
                <c:pt idx="11">
                  <c:v>0.53000000000000025</c:v>
                </c:pt>
                <c:pt idx="12">
                  <c:v>0.65000000000000036</c:v>
                </c:pt>
                <c:pt idx="13">
                  <c:v>0.75999999999999979</c:v>
                </c:pt>
                <c:pt idx="14">
                  <c:v>0.79999999999999982</c:v>
                </c:pt>
                <c:pt idx="15">
                  <c:v>0.79999999999999982</c:v>
                </c:pt>
                <c:pt idx="16">
                  <c:v>0.83999999999999986</c:v>
                </c:pt>
                <c:pt idx="17">
                  <c:v>0.75</c:v>
                </c:pt>
                <c:pt idx="18">
                  <c:v>0.88999999999999968</c:v>
                </c:pt>
                <c:pt idx="19">
                  <c:v>0.82000000000000028</c:v>
                </c:pt>
                <c:pt idx="20">
                  <c:v>1.0700000000000003</c:v>
                </c:pt>
                <c:pt idx="21">
                  <c:v>1.4400000000000004</c:v>
                </c:pt>
                <c:pt idx="22">
                  <c:v>1.54</c:v>
                </c:pt>
                <c:pt idx="23">
                  <c:v>1.58</c:v>
                </c:pt>
                <c:pt idx="24">
                  <c:v>1.58</c:v>
                </c:pt>
                <c:pt idx="25">
                  <c:v>1.5899999999999999</c:v>
                </c:pt>
                <c:pt idx="26">
                  <c:v>1.6399999999999997</c:v>
                </c:pt>
                <c:pt idx="27">
                  <c:v>1.83</c:v>
                </c:pt>
                <c:pt idx="28">
                  <c:v>1.7800000000000002</c:v>
                </c:pt>
                <c:pt idx="29">
                  <c:v>1.7400000000000002</c:v>
                </c:pt>
                <c:pt idx="30">
                  <c:v>1.9699999999999998</c:v>
                </c:pt>
                <c:pt idx="31">
                  <c:v>1.9699999999999998</c:v>
                </c:pt>
                <c:pt idx="32">
                  <c:v>2.2400000000000002</c:v>
                </c:pt>
                <c:pt idx="33">
                  <c:v>2.1799999999999997</c:v>
                </c:pt>
                <c:pt idx="34">
                  <c:v>2.38</c:v>
                </c:pt>
                <c:pt idx="35">
                  <c:v>2.38</c:v>
                </c:pt>
                <c:pt idx="36">
                  <c:v>2.4800000000000004</c:v>
                </c:pt>
                <c:pt idx="37">
                  <c:v>2.5600000000000005</c:v>
                </c:pt>
                <c:pt idx="38">
                  <c:v>2.67</c:v>
                </c:pt>
                <c:pt idx="39">
                  <c:v>2.92</c:v>
                </c:pt>
                <c:pt idx="40">
                  <c:v>2.99</c:v>
                </c:pt>
                <c:pt idx="41">
                  <c:v>3.0399999999999991</c:v>
                </c:pt>
                <c:pt idx="42">
                  <c:v>3.0399999999999991</c:v>
                </c:pt>
                <c:pt idx="43">
                  <c:v>3.1300000000000008</c:v>
                </c:pt>
                <c:pt idx="44">
                  <c:v>3.1500000000000004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795008"/>
        <c:axId val="114680960"/>
      </c:lineChart>
      <c:dateAx>
        <c:axId val="114795008"/>
        <c:scaling>
          <c:orientation val="minMax"/>
          <c:min val="40909"/>
        </c:scaling>
        <c:delete val="0"/>
        <c:axPos val="b"/>
        <c:numFmt formatCode="mmm\-yyyy" sourceLinked="0"/>
        <c:majorTickMark val="out"/>
        <c:minorTickMark val="out"/>
        <c:tickLblPos val="nextTo"/>
        <c:spPr>
          <a:ln w="12700">
            <a:solidFill>
              <a:schemeClr val="tx1"/>
            </a:solidFill>
          </a:ln>
        </c:spPr>
        <c:crossAx val="114680960"/>
        <c:crosses val="autoZero"/>
        <c:auto val="1"/>
        <c:lblOffset val="100"/>
        <c:baseTimeUnit val="months"/>
        <c:majorUnit val="6"/>
        <c:majorTimeUnit val="months"/>
        <c:minorUnit val="1"/>
        <c:minorTimeUnit val="months"/>
      </c:dateAx>
      <c:valAx>
        <c:axId val="114680960"/>
        <c:scaling>
          <c:orientation val="minMax"/>
          <c:max val="4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crossAx val="114795008"/>
        <c:crosses val="autoZero"/>
        <c:crossBetween val="between"/>
        <c:majorUnit val="0.5"/>
      </c:valAx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0.73226261819527183"/>
          <c:y val="0.12257308227708989"/>
          <c:w val="0.19439621270509494"/>
          <c:h val="0.708808504119515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0.12249</cdr:x>
      <cdr:y>0.22526</cdr:y>
    </cdr:from>
    <cdr:to>
      <cdr:x>0.32525</cdr:x>
      <cdr:y>0.35776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894529" y="986975"/>
          <a:ext cx="1480701" cy="5805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400" b="0" dirty="0" smtClean="0">
              <a:solidFill>
                <a:srgbClr val="00B0F0"/>
              </a:solidFill>
              <a:latin typeface="+mn-lt"/>
              <a:ea typeface="Times New Roman" charset="0"/>
              <a:cs typeface="Times New Roman" charset="0"/>
            </a:rPr>
            <a:t>Liquids</a:t>
          </a:r>
        </a:p>
        <a:p xmlns:a="http://schemas.openxmlformats.org/drawingml/2006/main">
          <a:pPr eaLnBrk="0" hangingPunct="0"/>
          <a:r>
            <a:rPr lang="en-US" sz="1400" dirty="0" smtClean="0">
              <a:solidFill>
                <a:srgbClr val="00B0F0"/>
              </a:solidFill>
              <a:ea typeface="Times New Roman" charset="0"/>
              <a:cs typeface="Times New Roman" charset="0"/>
            </a:rPr>
            <a:t>(including </a:t>
          </a:r>
          <a:r>
            <a:rPr lang="en-US" sz="1400" dirty="0" err="1" smtClean="0">
              <a:solidFill>
                <a:srgbClr val="00B0F0"/>
              </a:solidFill>
              <a:ea typeface="Times New Roman" charset="0"/>
              <a:cs typeface="Times New Roman" charset="0"/>
            </a:rPr>
            <a:t>biofuels</a:t>
          </a:r>
          <a:r>
            <a:rPr lang="en-US" sz="1400" dirty="0" smtClean="0">
              <a:solidFill>
                <a:srgbClr val="00B0F0"/>
              </a:solidFill>
              <a:ea typeface="Times New Roman" charset="0"/>
              <a:cs typeface="Times New Roman" charset="0"/>
            </a:rPr>
            <a:t>)</a:t>
          </a:r>
          <a:endParaRPr lang="en-US" sz="1400" b="0" dirty="0" smtClean="0">
            <a:solidFill>
              <a:srgbClr val="00B0F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0.76723</cdr:x>
      <cdr:y>0.57309</cdr:y>
    </cdr:from>
    <cdr:to>
      <cdr:x>0.97</cdr:x>
      <cdr:y>0.70559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6096001" y="2510973"/>
          <a:ext cx="1611085" cy="580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400" b="0" dirty="0" err="1" smtClean="0">
              <a:solidFill>
                <a:srgbClr val="C00000"/>
              </a:solidFill>
              <a:latin typeface="Arial"/>
              <a:ea typeface="Times New Roman" charset="0"/>
              <a:cs typeface="Times New Roman" charset="0"/>
            </a:rPr>
            <a:t>Renewables</a:t>
          </a:r>
          <a:endParaRPr lang="en-US" sz="1400" b="0" dirty="0" smtClean="0">
            <a:solidFill>
              <a:srgbClr val="C00000"/>
            </a:solidFill>
            <a:latin typeface="Arial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400" dirty="0" smtClean="0">
              <a:solidFill>
                <a:srgbClr val="C00000"/>
              </a:solidFill>
              <a:ea typeface="Times New Roman" charset="0"/>
              <a:cs typeface="Times New Roman" charset="0"/>
            </a:rPr>
            <a:t>(excluding </a:t>
          </a:r>
          <a:r>
            <a:rPr lang="en-US" sz="1400" dirty="0" err="1" smtClean="0">
              <a:solidFill>
                <a:srgbClr val="C00000"/>
              </a:solidFill>
              <a:ea typeface="Times New Roman" charset="0"/>
              <a:cs typeface="Times New Roman" charset="0"/>
            </a:rPr>
            <a:t>biofuels</a:t>
          </a:r>
          <a:r>
            <a:rPr lang="en-US" sz="1400" dirty="0" smtClean="0">
              <a:solidFill>
                <a:srgbClr val="C00000"/>
              </a:solidFill>
              <a:ea typeface="Times New Roman" charset="0"/>
              <a:cs typeface="Times New Roman" charset="0"/>
            </a:rPr>
            <a:t>)</a:t>
          </a:r>
          <a:endParaRPr lang="en-US" sz="1400" b="0" dirty="0" smtClean="0">
            <a:solidFill>
              <a:srgbClr val="C00000"/>
            </a:solidFill>
            <a:latin typeface="Arial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0.67224</cdr:x>
      <cdr:y>0.41739</cdr:y>
    </cdr:from>
    <cdr:to>
      <cdr:x>0.87501</cdr:x>
      <cdr:y>0.49689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5341258" y="1828800"/>
          <a:ext cx="1611085" cy="348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400" b="0" dirty="0" smtClean="0">
              <a:solidFill>
                <a:srgbClr val="5D9732"/>
              </a:solidFill>
              <a:latin typeface="Arial"/>
              <a:ea typeface="Times New Roman" charset="0"/>
              <a:cs typeface="Times New Roman" charset="0"/>
            </a:rPr>
            <a:t>Natural gas</a:t>
          </a:r>
        </a:p>
      </cdr:txBody>
    </cdr:sp>
  </cdr:relSizeAnchor>
  <cdr:relSizeAnchor xmlns:cdr="http://schemas.openxmlformats.org/drawingml/2006/chartDrawing">
    <cdr:from>
      <cdr:x>0.65945</cdr:x>
      <cdr:y>0.24182</cdr:y>
    </cdr:from>
    <cdr:to>
      <cdr:x>0.72913</cdr:x>
      <cdr:y>0.32464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5239658" y="1059543"/>
          <a:ext cx="553584" cy="3628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400" b="0" dirty="0" smtClean="0">
              <a:solidFill>
                <a:schemeClr val="accent2">
                  <a:lumMod val="75000"/>
                </a:schemeClr>
              </a:solidFill>
              <a:latin typeface="Arial"/>
              <a:ea typeface="Times New Roman" charset="0"/>
              <a:cs typeface="Times New Roman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0.68503</cdr:x>
      <cdr:y>0.75859</cdr:y>
    </cdr:from>
    <cdr:to>
      <cdr:x>0.8878</cdr:x>
      <cdr:y>0.8381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5442857" y="3323771"/>
          <a:ext cx="1611085" cy="3483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eaLnBrk="0" hangingPunct="0"/>
          <a:r>
            <a:rPr lang="en-US" sz="1400" b="0" dirty="0" smtClean="0">
              <a:solidFill>
                <a:schemeClr val="accent4">
                  <a:lumMod val="50000"/>
                </a:schemeClr>
              </a:solidFill>
              <a:latin typeface="Arial"/>
              <a:ea typeface="Times New Roman" charset="0"/>
              <a:cs typeface="Times New Roman" charset="0"/>
            </a:rPr>
            <a:t>Nuclear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0.07391</cdr:x>
      <cdr:y>0</cdr:y>
    </cdr:from>
    <cdr:to>
      <cdr:x>1</cdr:x>
      <cdr:y>0.1195</cdr:y>
    </cdr:to>
    <cdr:sp macro="" textlink="">
      <cdr:nvSpPr>
        <cdr:cNvPr id="2" name="Text Placeholder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10896" y="-1326086"/>
          <a:ext cx="3895344" cy="54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anchor="b" anchorCtr="0"/>
        <a:lstStyle xmlns:a="http://schemas.openxmlformats.org/drawingml/2006/main">
          <a:lvl1pPr marL="342900" marR="0" indent="-342900" algn="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U.S. tight oil production</a:t>
          </a:r>
        </a:p>
        <a:p xmlns:a="http://schemas.openxmlformats.org/drawingml/2006/main">
          <a:r>
            <a:rPr lang="en-US" dirty="0" smtClean="0"/>
            <a:t>million barrels of oil per day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0.07391</cdr:x>
      <cdr:y>0</cdr:y>
    </cdr:from>
    <cdr:to>
      <cdr:x>1</cdr:x>
      <cdr:y>0.1195</cdr:y>
    </cdr:to>
    <cdr:sp macro="" textlink="">
      <cdr:nvSpPr>
        <cdr:cNvPr id="2" name="Text Placeholder 6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10896" y="-1316038"/>
          <a:ext cx="3895344" cy="54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anchor="b" anchorCtr="0"/>
        <a:lstStyle xmlns:a="http://schemas.openxmlformats.org/drawingml/2006/main">
          <a:lvl1pPr marL="342900" marR="0" indent="-342900" algn="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Tx/>
            <a:buSzTx/>
            <a:buFontTx/>
            <a:buNone/>
            <a:tabLst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742950" indent="-28575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–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»"/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U.S. dry shale gas production</a:t>
          </a:r>
        </a:p>
        <a:p xmlns:a="http://schemas.openxmlformats.org/drawingml/2006/main">
          <a:r>
            <a:rPr lang="en-US" dirty="0" smtClean="0"/>
            <a:t>billion cubic feet per day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0.90727</cdr:x>
      <cdr:y>0.23759</cdr:y>
    </cdr:from>
    <cdr:to>
      <cdr:x>0.98019</cdr:x>
      <cdr:y>0.29749</cdr:y>
    </cdr:to>
    <cdr:sp macro="" textlink="">
      <cdr:nvSpPr>
        <cdr:cNvPr id="10" name="TextBox 9"/>
        <cdr:cNvSpPr txBox="1"/>
      </cdr:nvSpPr>
      <cdr:spPr bwMode="auto">
        <a:xfrm xmlns:a="http://schemas.openxmlformats.org/drawingml/2006/main">
          <a:off x="4977654" y="869017"/>
          <a:ext cx="400050" cy="2190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600" i="0" dirty="0" smtClean="0">
            <a:solidFill>
              <a:srgbClr val="333333"/>
            </a:solidFill>
            <a:latin typeface="Tekton Pro Cond" pitchFamily="34" charset="0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0.17467</cdr:x>
      <cdr:y>0.33558</cdr:y>
    </cdr:from>
    <cdr:to>
      <cdr:x>0.17467</cdr:x>
      <cdr:y>0.561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1399179" y="1251508"/>
          <a:ext cx="0" cy="8406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0.7383</cdr:x>
      <cdr:y>0.11268</cdr:y>
    </cdr:from>
    <cdr:to>
      <cdr:x>1</cdr:x>
      <cdr:y>0.32537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4172" y="4844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0.4716</cdr:x>
      <cdr:y>0.02541</cdr:y>
    </cdr:from>
    <cdr:to>
      <cdr:x>0.4716</cdr:x>
      <cdr:y>0.89056</cdr:y>
    </cdr:to>
    <cdr:cxnSp macro="">
      <cdr:nvCxnSpPr>
        <cdr:cNvPr id="6" name="Straight Connector 3"/>
        <cdr:cNvCxnSpPr/>
      </cdr:nvCxnSpPr>
      <cdr:spPr>
        <a:xfrm xmlns:a="http://schemas.openxmlformats.org/drawingml/2006/main" flipV="1">
          <a:off x="3773286" y="106859"/>
          <a:ext cx="0" cy="363820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0.75401</cdr:x>
      <cdr:y>0.21328</cdr:y>
    </cdr:from>
    <cdr:to>
      <cdr:x>1</cdr:x>
      <cdr:y>0.29207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987947" y="941437"/>
          <a:ext cx="1953522" cy="347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6">
                  <a:lumMod val="60000"/>
                  <a:lumOff val="40000"/>
                </a:schemeClr>
              </a:solidFill>
            </a:rPr>
            <a:t>AEO 2014</a:t>
          </a:r>
        </a:p>
      </cdr:txBody>
    </cdr:sp>
  </cdr:relSizeAnchor>
  <cdr:relSizeAnchor xmlns:cdr="http://schemas.openxmlformats.org/drawingml/2006/chartDrawing">
    <cdr:from>
      <cdr:x>0.67616</cdr:x>
      <cdr:y>0.34766</cdr:y>
    </cdr:from>
    <cdr:to>
      <cdr:x>0.92215</cdr:x>
      <cdr:y>0.42645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369672" y="1534637"/>
          <a:ext cx="1953521" cy="347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3"/>
              </a:solidFill>
            </a:rPr>
            <a:t>AEO 2013</a:t>
          </a:r>
        </a:p>
      </cdr:txBody>
    </cdr:sp>
  </cdr:relSizeAnchor>
  <cdr:relSizeAnchor xmlns:cdr="http://schemas.openxmlformats.org/drawingml/2006/chartDrawing">
    <cdr:from>
      <cdr:x>0.43162</cdr:x>
      <cdr:y>0.47779</cdr:y>
    </cdr:from>
    <cdr:to>
      <cdr:x>0.67761</cdr:x>
      <cdr:y>0.55658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27679" y="2109043"/>
          <a:ext cx="1953522" cy="3477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2"/>
              </a:solidFill>
            </a:rPr>
            <a:t>AEO 2004</a:t>
          </a:r>
        </a:p>
      </cdr:txBody>
    </cdr:sp>
  </cdr:relSizeAnchor>
  <cdr:relSizeAnchor xmlns:cdr="http://schemas.openxmlformats.org/drawingml/2006/chartDrawing">
    <cdr:from>
      <cdr:x>0.07441</cdr:x>
      <cdr:y>0.5439</cdr:y>
    </cdr:from>
    <cdr:to>
      <cdr:x>0.4181</cdr:x>
      <cdr:y>0.62268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90931" y="2400846"/>
          <a:ext cx="2729403" cy="347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1">
                  <a:lumMod val="75000"/>
                </a:schemeClr>
              </a:solidFill>
            </a:rPr>
            <a:t>actual production</a:t>
          </a:r>
          <a:r>
            <a:rPr lang="en-US" sz="1400" baseline="0" dirty="0">
              <a:solidFill>
                <a:schemeClr val="accent1">
                  <a:lumMod val="75000"/>
                </a:schemeClr>
              </a:solidFill>
            </a:rPr>
            <a:t> history</a:t>
          </a:r>
          <a:endParaRPr lang="en-US" sz="14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0.5211</cdr:x>
      <cdr:y>0.16136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3352800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/>
        </a:p>
      </cdr:txBody>
    </cdr:sp>
  </cdr:relSizeAnchor>
  <cdr:relSizeAnchor xmlns:cdr="http://schemas.openxmlformats.org/drawingml/2006/chartDrawing">
    <cdr:from>
      <cdr:x>0.72899</cdr:x>
      <cdr:y>0.23762</cdr:y>
    </cdr:from>
    <cdr:to>
      <cdr:x>0.97498</cdr:x>
      <cdr:y>0.31641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638439" y="1072155"/>
          <a:ext cx="1902645" cy="355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6">
                  <a:lumMod val="60000"/>
                  <a:lumOff val="40000"/>
                </a:schemeClr>
              </a:solidFill>
            </a:rPr>
            <a:t>AEO 2014</a:t>
          </a:r>
        </a:p>
      </cdr:txBody>
    </cdr:sp>
  </cdr:relSizeAnchor>
  <cdr:relSizeAnchor xmlns:cdr="http://schemas.openxmlformats.org/drawingml/2006/chartDrawing">
    <cdr:from>
      <cdr:x>0.65164</cdr:x>
      <cdr:y>0.37055</cdr:y>
    </cdr:from>
    <cdr:to>
      <cdr:x>0.89763</cdr:x>
      <cdr:y>0.44934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040218" y="1671954"/>
          <a:ext cx="1902645" cy="355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3"/>
              </a:solidFill>
            </a:rPr>
            <a:t>AEO 2013</a:t>
          </a:r>
        </a:p>
      </cdr:txBody>
    </cdr:sp>
  </cdr:relSizeAnchor>
  <cdr:relSizeAnchor xmlns:cdr="http://schemas.openxmlformats.org/drawingml/2006/chartDrawing">
    <cdr:from>
      <cdr:x>0.48895</cdr:x>
      <cdr:y>0.48985</cdr:y>
    </cdr:from>
    <cdr:to>
      <cdr:x>0.73494</cdr:x>
      <cdr:y>0.56864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781833" y="2210253"/>
          <a:ext cx="1902644" cy="355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2"/>
              </a:solidFill>
            </a:rPr>
            <a:t>AEO 2004</a:t>
          </a:r>
        </a:p>
      </cdr:txBody>
    </cdr:sp>
  </cdr:relSizeAnchor>
  <cdr:relSizeAnchor xmlns:cdr="http://schemas.openxmlformats.org/drawingml/2006/chartDrawing">
    <cdr:from>
      <cdr:x>0.08097</cdr:x>
      <cdr:y>0.54922</cdr:y>
    </cdr:from>
    <cdr:to>
      <cdr:x>0.54976</cdr:x>
      <cdr:y>0.628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26244" y="2478160"/>
          <a:ext cx="3625922" cy="3554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accent1">
                  <a:lumMod val="75000"/>
                </a:schemeClr>
              </a:solidFill>
            </a:rPr>
            <a:t>actual</a:t>
          </a:r>
          <a:r>
            <a:rPr lang="en-US" sz="1400" baseline="0" dirty="0">
              <a:solidFill>
                <a:schemeClr val="accent1">
                  <a:lumMod val="75000"/>
                </a:schemeClr>
              </a:solidFill>
            </a:rPr>
            <a:t> production history</a:t>
          </a:r>
          <a:endParaRPr lang="en-US" sz="14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17612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00" tIns="45599" rIns="91200" bIns="455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1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1/26/2015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6" tIns="46464" rIns="92926" bIns="4646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2"/>
            <a:ext cx="5586735" cy="4177348"/>
          </a:xfrm>
          <a:prstGeom prst="rect">
            <a:avLst/>
          </a:prstGeom>
        </p:spPr>
        <p:txBody>
          <a:bodyPr vert="horz" lIns="92926" tIns="46464" rIns="92926" bIns="4646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17612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2926" tIns="46464" rIns="92926" bIns="464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A20FFC-0C66-41FA-820D-8C3C4E7FBD7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28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955953" y="8817615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24" tIns="46462" rIns="92924" bIns="46462" anchor="b"/>
          <a:lstStyle/>
          <a:p>
            <a:pPr algn="r" defTabSz="928015"/>
            <a:fld id="{10E5EEC7-062D-4A4F-B235-43C101952428}" type="slidenum">
              <a:rPr lang="en-US" sz="1200"/>
              <a:pPr algn="r" defTabSz="928015"/>
              <a:t>13</a:t>
            </a:fld>
            <a:endParaRPr lang="en-US" sz="1200" dirty="0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955953" y="881920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09" tIns="46507" rIns="93009" bIns="46507" anchor="b"/>
          <a:lstStyle/>
          <a:p>
            <a:pPr algn="r" defTabSz="929600"/>
            <a:fld id="{82F1F28D-463C-4AD6-BC28-DCFFF59488E5}" type="slidenum">
              <a:rPr lang="en-US" sz="1200"/>
              <a:pPr algn="r" defTabSz="929600"/>
              <a:t>13</a:t>
            </a:fld>
            <a:endParaRPr lang="en-US" sz="1200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1325" y="92075"/>
            <a:ext cx="3265488" cy="2451100"/>
          </a:xfrm>
          <a:ln/>
        </p:spPr>
      </p:sp>
      <p:sp>
        <p:nvSpPr>
          <p:cNvPr id="27652" name="Rectangle 94"/>
          <p:cNvSpPr>
            <a:spLocks noGrp="1" noChangeArrowheads="1"/>
          </p:cNvSpPr>
          <p:nvPr>
            <p:ph type="body" idx="1"/>
          </p:nvPr>
        </p:nvSpPr>
        <p:spPr>
          <a:xfrm>
            <a:off x="164502" y="2752727"/>
            <a:ext cx="6605380" cy="4067175"/>
          </a:xfrm>
          <a:noFill/>
          <a:ln/>
        </p:spPr>
        <p:txBody>
          <a:bodyPr lIns="92924" tIns="46462" rIns="92924" bIns="46462">
            <a:normAutofit/>
          </a:bodyPr>
          <a:lstStyle/>
          <a:p>
            <a:pPr marL="237719" indent="-237719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5062" y="6600828"/>
          <a:ext cx="6530066" cy="2438395"/>
        </p:xfrm>
        <a:graphic>
          <a:graphicData uri="http://schemas.openxmlformats.org/drawingml/2006/table">
            <a:tbl>
              <a:tblPr/>
              <a:tblGrid>
                <a:gridCol w="1584218"/>
                <a:gridCol w="618231"/>
                <a:gridCol w="618231"/>
                <a:gridCol w="618231"/>
                <a:gridCol w="618231"/>
                <a:gridCol w="618231"/>
                <a:gridCol w="618231"/>
                <a:gridCol w="618231"/>
                <a:gridCol w="618231"/>
              </a:tblGrid>
              <a:tr h="4072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trillion cubic feet</a:t>
                      </a: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7214" marR="7214" marT="72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2040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%change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AAGR, 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Coalbed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methane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7.8%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Associated with oil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0.1%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979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Alaska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254.5%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Non-associated offshore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89.6%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Non-associated onshore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-59.2%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-3.1%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Tight gas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Shale gas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16.0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104.0%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01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56.0%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1.6%</a:t>
                      </a:r>
                    </a:p>
                  </a:txBody>
                  <a:tcPr marL="7214" marR="7214" marT="72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8450" y="4295776"/>
            <a:ext cx="6686586" cy="4684867"/>
          </a:xfrm>
        </p:spPr>
        <p:txBody>
          <a:bodyPr>
            <a:normAutofit/>
          </a:bodyPr>
          <a:lstStyle/>
          <a:p>
            <a:pPr marL="238751" indent="-238751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4327" y="4267200"/>
            <a:ext cx="6419850" cy="3867150"/>
          </a:xfrm>
        </p:spPr>
        <p:txBody>
          <a:bodyPr>
            <a:noAutofit/>
          </a:bodyPr>
          <a:lstStyle/>
          <a:p>
            <a:pPr marL="228529" indent="-228529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5" y="7872617"/>
          <a:ext cx="6296019" cy="1252334"/>
        </p:xfrm>
        <a:graphic>
          <a:graphicData uri="http://schemas.openxmlformats.org/drawingml/2006/table">
            <a:tbl>
              <a:tblPr/>
              <a:tblGrid>
                <a:gridCol w="1307703"/>
                <a:gridCol w="554258"/>
                <a:gridCol w="554258"/>
                <a:gridCol w="554258"/>
                <a:gridCol w="554258"/>
                <a:gridCol w="554258"/>
                <a:gridCol w="554258"/>
                <a:gridCol w="554258"/>
                <a:gridCol w="554258"/>
                <a:gridCol w="554258"/>
              </a:tblGrid>
              <a:tr h="3984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trillion cubic feet</a:t>
                      </a: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2012-2040</a:t>
                      </a:r>
                    </a:p>
                  </a:txBody>
                  <a:tcPr marL="6712" marR="6712" marT="67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2040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%change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AAGR, 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Consumption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28.4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24.0%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0.8%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Supply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17.7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24.0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31.8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37.4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56.1%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1.6%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466"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Net 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Exports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-1.6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0.0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481.7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</a:p>
                  </a:txBody>
                  <a:tcPr marL="6712" marR="6712" marT="67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66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03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388197"/>
            <a:ext cx="5588000" cy="4199228"/>
          </a:xfrm>
        </p:spPr>
        <p:txBody>
          <a:bodyPr>
            <a:noAutofit/>
          </a:bodyPr>
          <a:lstStyle/>
          <a:p>
            <a:pPr eaLnBrk="1" hangingPunct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24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2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7913" y="695325"/>
            <a:ext cx="4640262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24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7913" y="695325"/>
            <a:ext cx="4640262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9E98AD-0113-4EA2-A68B-FD718DE2E89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0500" y="4267200"/>
            <a:ext cx="6591300" cy="4772025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20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4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8988" y="482600"/>
            <a:ext cx="5373687" cy="4032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8500" y="4803497"/>
            <a:ext cx="5588000" cy="4120587"/>
          </a:xfrm>
        </p:spPr>
        <p:txBody>
          <a:bodyPr>
            <a:noAutofit/>
          </a:bodyPr>
          <a:lstStyle/>
          <a:p>
            <a:pPr marL="0" indent="0" defTabSz="913826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A4C88-B6CE-4DF6-AC5C-0E11A83F5D7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6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7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0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137160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8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10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0624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005840"/>
            <a:ext cx="3895344" cy="548640"/>
          </a:xfrm>
          <a:prstGeom prst="rect">
            <a:avLst/>
          </a:prstGeom>
        </p:spPr>
        <p:txBody>
          <a:bodyPr r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853-06F4-43A6-A754-E3DD0854F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7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8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645920"/>
            <a:ext cx="8001000" cy="426822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CCF36-0027-4530-BBA6-1084E1A7A4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685800" y="1005840"/>
            <a:ext cx="4005072" cy="548640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1005840"/>
            <a:ext cx="8001000" cy="484632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0224-8398-4007-BA15-EB38ED737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3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4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B126-A891-4821-88BA-C2CC66DCA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spect="1"/>
          </p:cNvSpPr>
          <p:nvPr userDrawn="1"/>
        </p:nvSpPr>
        <p:spPr bwMode="auto">
          <a:xfrm>
            <a:off x="8732838" y="6456542"/>
            <a:ext cx="276225" cy="27463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cxnSp>
        <p:nvCxnSpPr>
          <p:cNvPr id="16" name="Straight Connector 12"/>
          <p:cNvCxnSpPr>
            <a:cxnSpLocks noChangeShapeType="1"/>
          </p:cNvCxnSpPr>
          <p:nvPr userDrawn="1"/>
        </p:nvCxnSpPr>
        <p:spPr bwMode="auto">
          <a:xfrm rot="5400000">
            <a:off x="452191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080" y="73152"/>
            <a:ext cx="8046720" cy="774573"/>
          </a:xfrm>
          <a:prstGeom prst="rect">
            <a:avLst/>
          </a:prstGeom>
        </p:spPr>
        <p:txBody>
          <a:bodyPr tIns="91440" bIns="0" anchor="b"/>
          <a:lstStyle>
            <a:lvl1pPr>
              <a:defRPr sz="24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This can span two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36998" y="1524000"/>
            <a:ext cx="7945027" cy="4381500"/>
          </a:xfrm>
          <a:prstGeom prst="rect">
            <a:avLst/>
          </a:prstGeom>
        </p:spPr>
        <p:txBody>
          <a:bodyPr/>
          <a:lstStyle>
            <a:lvl1pPr>
              <a:buNone/>
              <a:defRPr sz="1200" i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175" y="895350"/>
            <a:ext cx="4000500" cy="552450"/>
          </a:xfrm>
          <a:prstGeom prst="rect">
            <a:avLst/>
          </a:prstGeom>
        </p:spPr>
        <p:txBody>
          <a:bodyPr lIns="91440"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i="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y-axis units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686299" y="898016"/>
            <a:ext cx="3895726" cy="549783"/>
          </a:xfrm>
          <a:prstGeom prst="rect">
            <a:avLst/>
          </a:prstGeom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1400" i="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342900" lvl="0" indent="-342900" algn="l" rtl="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dirty="0" smtClean="0"/>
              <a:t>secondary y-axis title here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secondary y-axis units here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9" y="6362700"/>
            <a:ext cx="516411" cy="356616"/>
          </a:xfrm>
          <a:prstGeom prst="rect">
            <a:avLst/>
          </a:prstGeom>
          <a:noFill/>
        </p:spPr>
      </p:pic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38175" y="5953125"/>
            <a:ext cx="7943849" cy="247650"/>
          </a:xfrm>
          <a:prstGeom prst="rect">
            <a:avLst/>
          </a:prstGeom>
        </p:spPr>
        <p:txBody>
          <a:bodyPr anchor="b"/>
          <a:lstStyle>
            <a:lvl1pPr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1200"/>
            </a:lvl2pPr>
            <a:lvl3pPr>
              <a:buNone/>
              <a:defRPr sz="1200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 dirty="0" smtClean="0"/>
              <a:t>Source: 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24800" y="6573838"/>
            <a:ext cx="811213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www.eia.gov</a:t>
            </a:r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7735094" y="6674644"/>
            <a:ext cx="182562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cxnSp>
        <p:nvCxnSpPr>
          <p:cNvPr id="7" name="Straight Connector 10"/>
          <p:cNvCxnSpPr>
            <a:cxnSpLocks noChangeShapeType="1"/>
          </p:cNvCxnSpPr>
          <p:nvPr/>
        </p:nvCxnSpPr>
        <p:spPr bwMode="auto">
          <a:xfrm rot="10800000" flipH="1">
            <a:off x="608013" y="3649663"/>
            <a:ext cx="8050212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headEnd/>
            <a:tailEnd/>
          </a:ln>
        </p:spPr>
      </p:cxnSp>
      <p:pic>
        <p:nvPicPr>
          <p:cNvPr id="8" name="Picture 11" descr="icon_row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3081338"/>
            <a:ext cx="7226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776288" y="6492875"/>
            <a:ext cx="4030662" cy="323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U.S. Energy Information Administration</a:t>
            </a:r>
          </a:p>
        </p:txBody>
      </p:sp>
      <p:cxnSp>
        <p:nvCxnSpPr>
          <p:cNvPr id="11" name="Straight Connector 12"/>
          <p:cNvCxnSpPr>
            <a:cxnSpLocks noChangeShapeType="1"/>
          </p:cNvCxnSpPr>
          <p:nvPr/>
        </p:nvCxnSpPr>
        <p:spPr bwMode="auto">
          <a:xfrm rot="5400000">
            <a:off x="538163" y="6616700"/>
            <a:ext cx="285750" cy="0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672138" y="6573838"/>
            <a:ext cx="2082800" cy="2301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Independent Statistics &amp;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87552"/>
            <a:ext cx="7772400" cy="731520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0" y="3813048"/>
            <a:ext cx="7388352" cy="1417320"/>
          </a:xfrm>
          <a:prstGeom prst="rect">
            <a:avLst/>
          </a:prstGeom>
        </p:spPr>
        <p:txBody>
          <a:bodyPr/>
          <a:lstStyle>
            <a:lvl1pPr marL="347472" marR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i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914400" y="1792224"/>
            <a:ext cx="7388352" cy="84124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5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6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001000" cy="484632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 marL="694944" indent="-237744">
              <a:spcAft>
                <a:spcPts val="400"/>
              </a:spcAft>
              <a:defRPr sz="1600"/>
            </a:lvl2pPr>
            <a:lvl3pPr marL="1088136" indent="-173736">
              <a:spcAft>
                <a:spcPts val="400"/>
              </a:spcAft>
              <a:defRPr sz="1600"/>
            </a:lvl3pPr>
            <a:lvl4pPr marL="1609344" indent="-237744">
              <a:spcAft>
                <a:spcPts val="400"/>
              </a:spcAft>
              <a:defRPr sz="16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8D088-7B04-4EFB-98D0-39FA688964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E2FA-477F-4708-9E35-00533071A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6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7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316736"/>
            <a:ext cx="3931920" cy="4590288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54296" y="1316736"/>
            <a:ext cx="4023360" cy="4590288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2200"/>
            </a:lvl1pPr>
            <a:lvl2pPr>
              <a:spcAft>
                <a:spcPts val="400"/>
              </a:spcAft>
              <a:defRPr sz="1600"/>
            </a:lvl2pPr>
            <a:lvl3pPr>
              <a:spcAft>
                <a:spcPts val="400"/>
              </a:spcAft>
              <a:defRPr sz="1600"/>
            </a:lvl3pPr>
            <a:lvl4pPr>
              <a:spcAft>
                <a:spcPts val="400"/>
              </a:spcAft>
              <a:defRPr sz="16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0B6C-5B86-44A1-BAEB-5215227D8F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anchor="b" anchorCtr="0"/>
          <a:lstStyle>
            <a:lvl1pPr marL="0" indent="0">
              <a:buFont typeface="Arial" panose="020B0604020202020204" pitchFamily="34" charset="0"/>
              <a:buNone/>
              <a:defRPr sz="12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2848"/>
            <a:ext cx="8229600" cy="1490472"/>
          </a:xfrm>
          <a:prstGeom prst="rect">
            <a:avLst/>
          </a:prstGeom>
        </p:spPr>
        <p:txBody>
          <a:bodyPr anchor="b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6ACA1-0168-4C26-81C8-DCE22FBC5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F615-8D59-4D4D-B3D9-B2128169B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3"/>
          <p:cNvSpPr>
            <a:spLocks noChangeAspect="1"/>
          </p:cNvSpPr>
          <p:nvPr/>
        </p:nvSpPr>
        <p:spPr bwMode="auto">
          <a:xfrm>
            <a:off x="8732838" y="6456363"/>
            <a:ext cx="276225" cy="274637"/>
          </a:xfrm>
          <a:prstGeom prst="ellipse">
            <a:avLst/>
          </a:prstGeom>
          <a:solidFill>
            <a:srgbClr val="FFFFFF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cxnSp>
        <p:nvCxnSpPr>
          <p:cNvPr id="4" name="Straight Connector 12"/>
          <p:cNvCxnSpPr>
            <a:cxnSpLocks noChangeShapeType="1"/>
          </p:cNvCxnSpPr>
          <p:nvPr/>
        </p:nvCxnSpPr>
        <p:spPr bwMode="auto">
          <a:xfrm rot="5400000">
            <a:off x="451644" y="6546056"/>
            <a:ext cx="438150" cy="1588"/>
          </a:xfrm>
          <a:prstGeom prst="line">
            <a:avLst/>
          </a:prstGeom>
          <a:noFill/>
          <a:ln w="9525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pic>
        <p:nvPicPr>
          <p:cNvPr id="5" name="Picture 2" descr="C:\Documents and Settings\MVO\Desktop\eia_logo_white-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38" y="6362700"/>
            <a:ext cx="515937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01000" cy="9144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C1A9C-846A-459A-9215-92DCBB625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ia_ppt_bottombar.jpg"/>
          <p:cNvPicPr>
            <a:picLocks noChangeAspect="1"/>
          </p:cNvPicPr>
          <p:nvPr/>
        </p:nvPicPr>
        <p:blipFill>
          <a:blip r:embed="rId17" cstate="print"/>
          <a:srcRect t="10667" b="10667"/>
          <a:stretch>
            <a:fillRect/>
          </a:stretch>
        </p:blipFill>
        <p:spPr bwMode="auto">
          <a:xfrm>
            <a:off x="0" y="6226175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7"/>
          <p:cNvSpPr>
            <a:spLocks noChangeArrowheads="1"/>
          </p:cNvSpPr>
          <p:nvPr/>
        </p:nvSpPr>
        <p:spPr bwMode="auto">
          <a:xfrm>
            <a:off x="0" y="0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750" y="6391275"/>
            <a:ext cx="2808288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9850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6" r:id="rId1"/>
    <p:sldLayoutId id="2147485257" r:id="rId2"/>
    <p:sldLayoutId id="2147485258" r:id="rId3"/>
    <p:sldLayoutId id="2147485272" r:id="rId4"/>
    <p:sldLayoutId id="2147485260" r:id="rId5"/>
    <p:sldLayoutId id="2147485261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  <p:sldLayoutId id="2147485274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CFEDF3.5512923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eia.gov/analysis/petroleum/crudetype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ia.gov/todayinenergy" TargetMode="External"/><Relationship Id="rId3" Type="http://schemas.openxmlformats.org/officeDocument/2006/relationships/hyperlink" Target="http://www.eia.gov/" TargetMode="External"/><Relationship Id="rId7" Type="http://schemas.openxmlformats.org/officeDocument/2006/relationships/hyperlink" Target="http://www.eia.gov/me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eia.gov/ieo" TargetMode="External"/><Relationship Id="rId5" Type="http://schemas.openxmlformats.org/officeDocument/2006/relationships/hyperlink" Target="http://www.eia.gov/steo" TargetMode="External"/><Relationship Id="rId10" Type="http://schemas.openxmlformats.org/officeDocument/2006/relationships/hyperlink" Target="http://www.eia.gov/petroleum/drilling/" TargetMode="External"/><Relationship Id="rId4" Type="http://schemas.openxmlformats.org/officeDocument/2006/relationships/hyperlink" Target="http://www.eia.gov/aeo" TargetMode="External"/><Relationship Id="rId9" Type="http://schemas.openxmlformats.org/officeDocument/2006/relationships/hyperlink" Target="http://www.eia.gov/stat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7571" y="1444752"/>
            <a:ext cx="7892143" cy="731520"/>
          </a:xfrm>
        </p:spPr>
        <p:txBody>
          <a:bodyPr/>
          <a:lstStyle/>
          <a:p>
            <a:r>
              <a:rPr lang="en-US" dirty="0" smtClean="0"/>
              <a:t>International Energy Outlook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For</a:t>
            </a:r>
          </a:p>
          <a:p>
            <a:r>
              <a:rPr lang="en-US" dirty="0" smtClean="0"/>
              <a:t>Deloitte Oil and Gas Conference</a:t>
            </a:r>
            <a:endParaRPr lang="en-US" dirty="0"/>
          </a:p>
          <a:p>
            <a:r>
              <a:rPr lang="en-US" dirty="0" smtClean="0"/>
              <a:t>November 18, </a:t>
            </a:r>
            <a:r>
              <a:rPr lang="en-US" dirty="0"/>
              <a:t>2014 | </a:t>
            </a:r>
            <a:r>
              <a:rPr lang="en-US" dirty="0" smtClean="0"/>
              <a:t>Houston, TX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By</a:t>
            </a:r>
          </a:p>
          <a:p>
            <a:r>
              <a:rPr lang="en-US" dirty="0" smtClean="0"/>
              <a:t>Adam Sieminski, Administrator</a:t>
            </a:r>
          </a:p>
          <a:p>
            <a:r>
              <a:rPr lang="en-US" dirty="0" smtClean="0"/>
              <a:t>U.S. Energy Information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2486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220931"/>
              </p:ext>
            </p:extLst>
          </p:nvPr>
        </p:nvGraphicFramePr>
        <p:xfrm>
          <a:off x="704849" y="1670212"/>
          <a:ext cx="8010525" cy="372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4" y="-355473"/>
            <a:ext cx="8703946" cy="1143000"/>
          </a:xfrm>
        </p:spPr>
        <p:txBody>
          <a:bodyPr/>
          <a:lstStyle/>
          <a:p>
            <a:r>
              <a:rPr lang="en-US" dirty="0" smtClean="0"/>
              <a:t>U.S. is the largest producer of petroleum and natural gas in the world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371089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Deloitte Oil and Gas Conference                                      November 18,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8202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10</a:t>
            </a:fld>
            <a:endParaRPr lang="en-US" sz="1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49" y="1082903"/>
            <a:ext cx="686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dirty="0" smtClean="0"/>
              <a:t>stimated U.S., Russia, and Saudi Arabia petroleum and natural gas production</a:t>
            </a:r>
          </a:p>
          <a:p>
            <a:r>
              <a:rPr lang="en-US" sz="1400" dirty="0"/>
              <a:t>q</a:t>
            </a:r>
            <a:r>
              <a:rPr lang="en-US" sz="1400" dirty="0" smtClean="0"/>
              <a:t>uadrillion Btu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266706" y="1344513"/>
            <a:ext cx="3295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</a:t>
            </a:r>
            <a:r>
              <a:rPr lang="en-US" sz="1400" dirty="0" smtClean="0"/>
              <a:t>illion barrels per day of oil equivalent</a:t>
            </a:r>
            <a:endParaRPr lang="en-US" sz="1400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52575" y="1978890"/>
            <a:ext cx="0" cy="10405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24031" y="1736483"/>
            <a:ext cx="136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United States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814512" y="2295525"/>
            <a:ext cx="0" cy="48463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56605" y="2090723"/>
            <a:ext cx="912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</a:rPr>
              <a:t>Russia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326" y="239850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Saudi Arabia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1076325" y="4200525"/>
            <a:ext cx="200026" cy="9239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13670" y="4469559"/>
            <a:ext cx="82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etro-leum</a:t>
            </a:r>
            <a:endParaRPr lang="en-US" sz="1400" dirty="0"/>
          </a:p>
        </p:txBody>
      </p:sp>
      <p:sp>
        <p:nvSpPr>
          <p:cNvPr id="26" name="Left Brace 25"/>
          <p:cNvSpPr/>
          <p:nvPr/>
        </p:nvSpPr>
        <p:spPr>
          <a:xfrm>
            <a:off x="1076325" y="3019426"/>
            <a:ext cx="245746" cy="1181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5909" y="3400914"/>
            <a:ext cx="7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</a:t>
            </a:r>
            <a:r>
              <a:rPr lang="en-US" sz="1400" dirty="0" smtClean="0"/>
              <a:t>atural</a:t>
            </a:r>
          </a:p>
          <a:p>
            <a:r>
              <a:rPr lang="en-US" sz="1400" dirty="0" smtClean="0"/>
              <a:t>gas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85887" y="5124450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2008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2357436" y="5114925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2009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343273" y="5105400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2010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343398" y="5108376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248275" y="5116413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2012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229350" y="5108377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2013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191375" y="5125938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2014e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3" y="1727001"/>
            <a:ext cx="36195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29789" y="5419725"/>
            <a:ext cx="7960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U.S. Energy Information Administration</a:t>
            </a:r>
          </a:p>
          <a:p>
            <a:r>
              <a:rPr lang="en-US" sz="1200" i="1" dirty="0" smtClean="0"/>
              <a:t>Note: Petroleum production includes crude oil, natural gas liquids, condensates, refinery processing gain, and other liquids, including biofuels; barrels per day oil equivalent were calculated using a conversion factor of 1 barrel oil equivalent=5.55 million British thermal units (Btu)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784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Placeholder 2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075999036"/>
              </p:ext>
            </p:extLst>
          </p:nvPr>
        </p:nvGraphicFramePr>
        <p:xfrm>
          <a:off x="474032" y="1545371"/>
          <a:ext cx="8481621" cy="450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0080" y="-12573"/>
            <a:ext cx="8046720" cy="641965"/>
          </a:xfrm>
        </p:spPr>
        <p:txBody>
          <a:bodyPr/>
          <a:lstStyle/>
          <a:p>
            <a:r>
              <a:rPr lang="en-US" dirty="0" smtClean="0"/>
              <a:t>U.S. oil production growth helping to offset unplanned outages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1551" y="6397318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11</a:t>
            </a:fld>
            <a:endParaRPr lang="en-US" sz="120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0079" y="896112"/>
            <a:ext cx="5431112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estimated unplanned </a:t>
            </a:r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crude oil production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outages</a:t>
            </a:r>
          </a:p>
          <a:p>
            <a:pPr eaLnBrk="0" hangingPunct="0"/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million barrels </a:t>
            </a:r>
            <a:r>
              <a:rPr lang="en-US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per </a:t>
            </a:r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day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5800" y="5715000"/>
            <a:ext cx="8001000" cy="502920"/>
          </a:xfrm>
        </p:spPr>
        <p:txBody>
          <a:bodyPr/>
          <a:lstStyle/>
          <a:p>
            <a:r>
              <a:rPr lang="en-US" dirty="0" smtClean="0"/>
              <a:t>Source: EIA, Short-Term Energy Outlook, November 2014</a:t>
            </a:r>
          </a:p>
          <a:p>
            <a:r>
              <a:rPr lang="en-US" dirty="0" smtClean="0"/>
              <a:t>*monthly </a:t>
            </a:r>
            <a:r>
              <a:rPr lang="en-US" dirty="0"/>
              <a:t>production delta versus </a:t>
            </a:r>
            <a:r>
              <a:rPr lang="en-US" dirty="0" smtClean="0"/>
              <a:t>Jan</a:t>
            </a:r>
            <a:r>
              <a:rPr lang="en-US" dirty="0"/>
              <a:t>. 2011 production </a:t>
            </a:r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12" name="TextBox 1"/>
          <p:cNvSpPr txBox="1"/>
          <p:nvPr/>
        </p:nvSpPr>
        <p:spPr bwMode="auto">
          <a:xfrm>
            <a:off x="8447863" y="2477386"/>
            <a:ext cx="627736" cy="7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4572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50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N</a:t>
            </a:r>
            <a:r>
              <a:rPr lang="en-US" sz="1500" i="0" dirty="0" smtClean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on-</a:t>
            </a:r>
          </a:p>
          <a:p>
            <a:pPr eaLnBrk="0" hangingPunct="0"/>
            <a:r>
              <a:rPr lang="en-US" sz="1500" i="0" dirty="0" smtClean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OPEC</a:t>
            </a:r>
          </a:p>
          <a:p>
            <a:pPr eaLnBrk="0" hangingPunct="0"/>
            <a:endParaRPr lang="en-US" sz="1500" i="0" dirty="0" smtClean="0">
              <a:solidFill>
                <a:schemeClr val="accent6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3" name="TextBox 1"/>
          <p:cNvSpPr txBox="1"/>
          <p:nvPr/>
        </p:nvSpPr>
        <p:spPr bwMode="auto">
          <a:xfrm>
            <a:off x="8482197" y="4257539"/>
            <a:ext cx="627736" cy="7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45720" tIns="4572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500" i="0" dirty="0" smtClean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OPEC</a:t>
            </a:r>
          </a:p>
        </p:txBody>
      </p:sp>
      <p:sp>
        <p:nvSpPr>
          <p:cNvPr id="14" name="Footer Placeholder 37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414632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 bwMode="auto">
          <a:xfrm>
            <a:off x="8162905" y="2075128"/>
            <a:ext cx="284957" cy="144631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Right Brace 15"/>
          <p:cNvSpPr/>
          <p:nvPr/>
        </p:nvSpPr>
        <p:spPr bwMode="auto">
          <a:xfrm>
            <a:off x="8128569" y="3521438"/>
            <a:ext cx="353628" cy="1774955"/>
          </a:xfrm>
          <a:prstGeom prst="rightBrace">
            <a:avLst>
              <a:gd name="adj1" fmla="val 1085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818366" y="2075128"/>
            <a:ext cx="0" cy="189123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5480" y="1767351"/>
            <a:ext cx="2097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5"/>
                </a:solidFill>
              </a:rPr>
              <a:t>U.S. Production growth*</a:t>
            </a:r>
            <a:endParaRPr lang="en-US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low oil prices on U.S. shale oil production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50" y="6391275"/>
            <a:ext cx="3544006" cy="393700"/>
          </a:xfrm>
        </p:spPr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8686800" y="6398078"/>
            <a:ext cx="384175" cy="365125"/>
          </a:xfrm>
        </p:spPr>
        <p:txBody>
          <a:bodyPr/>
          <a:lstStyle/>
          <a:p>
            <a:fld id="{F00CCF36-0027-4530-BBA6-1084E1A7A49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Rystad</a:t>
            </a:r>
            <a:r>
              <a:rPr lang="en-US" dirty="0" smtClean="0"/>
              <a:t> Energy North America Quarterly Shale Report </a:t>
            </a:r>
            <a:endParaRPr lang="en-US" dirty="0"/>
          </a:p>
        </p:txBody>
      </p:sp>
      <p:pic>
        <p:nvPicPr>
          <p:cNvPr id="1025" name="Picture 2" descr="cid:image003.png@01CFEDF3.5512923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875" y="1460269"/>
            <a:ext cx="6106885" cy="443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328073" y="1005840"/>
            <a:ext cx="6346371" cy="548640"/>
          </a:xfrm>
        </p:spPr>
        <p:txBody>
          <a:bodyPr/>
          <a:lstStyle/>
          <a:p>
            <a:pPr lvl="0"/>
            <a:r>
              <a:rPr lang="en-US" altLang="en-US" dirty="0" smtClean="0"/>
              <a:t>US+CA, </a:t>
            </a:r>
            <a:r>
              <a:rPr lang="en-US" altLang="en-US" dirty="0" err="1" smtClean="0"/>
              <a:t>oil+NGLs</a:t>
            </a:r>
            <a:r>
              <a:rPr lang="en-US" altLang="en-US" dirty="0" smtClean="0"/>
              <a:t> from tight plays (</a:t>
            </a:r>
            <a:r>
              <a:rPr lang="en-US" altLang="en-US" dirty="0" err="1" smtClean="0"/>
              <a:t>kbbld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6477017" y="1765068"/>
            <a:ext cx="1360714" cy="795251"/>
          </a:xfrm>
          <a:prstGeom prst="rect">
            <a:avLst/>
          </a:prstGeom>
        </p:spPr>
        <p:txBody>
          <a:bodyPr l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100" b="1" dirty="0" smtClean="0"/>
              <a:t>Brent-indexed</a:t>
            </a:r>
          </a:p>
          <a:p>
            <a:r>
              <a:rPr lang="en-US" altLang="en-US" sz="1100" b="1" dirty="0"/>
              <a:t>b</a:t>
            </a:r>
            <a:r>
              <a:rPr lang="en-US" altLang="en-US" sz="1100" b="1" dirty="0" smtClean="0"/>
              <a:t>reakeven prices:</a:t>
            </a:r>
            <a:endParaRPr lang="en-US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78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3544"/>
            <a:ext cx="8001000" cy="914400"/>
          </a:xfrm>
          <a:prstGeom prst="rect">
            <a:avLst/>
          </a:prstGeom>
          <a:noFill/>
        </p:spPr>
        <p:txBody>
          <a:bodyPr anchor="ctr" anchorCtr="0"/>
          <a:lstStyle/>
          <a:p>
            <a:r>
              <a:rPr lang="en-US" dirty="0" smtClean="0"/>
              <a:t>U.S. shale </a:t>
            </a:r>
            <a:r>
              <a:rPr lang="en-US" dirty="0"/>
              <a:t>gas leads growth in total gas production through </a:t>
            </a:r>
            <a:r>
              <a:rPr lang="en-US" dirty="0" smtClean="0"/>
              <a:t>2040, when production exceeds 100 billion cubic feet per day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202"/>
            <a:ext cx="384048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3424F81-F06C-4AD8-AE56-B62176B7597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93781" y="1037546"/>
            <a:ext cx="4005072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natural gas production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2014, Reference case</a:t>
            </a:r>
            <a:endParaRPr lang="en-US" dirty="0"/>
          </a:p>
        </p:txBody>
      </p:sp>
      <p:graphicFrame>
        <p:nvGraphicFramePr>
          <p:cNvPr id="23" name="Object 2"/>
          <p:cNvGraphicFramePr>
            <a:graphicFrameLocks noGrp="1" noChangeAspect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974400250"/>
              </p:ext>
            </p:extLst>
          </p:nvPr>
        </p:nvGraphicFramePr>
        <p:xfrm>
          <a:off x="639763" y="1413113"/>
          <a:ext cx="7947025" cy="44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3663499" y="5109795"/>
            <a:ext cx="304958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Associated with oil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598853" y="5312507"/>
            <a:ext cx="2516188" cy="30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Coalbed methane</a:t>
            </a: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3521465" y="4305440"/>
            <a:ext cx="333365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Tight gas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930200" y="3506830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Shale gas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498820" y="4912378"/>
            <a:ext cx="193533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Alaska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848408" y="4863039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cs typeface="Arial" pitchFamily="34" charset="0"/>
              </a:rPr>
              <a:t>Non-associated offshore</a:t>
            </a:r>
            <a:endParaRPr lang="en-US" sz="1400" dirty="0">
              <a:cs typeface="Arial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H="1" flipV="1">
            <a:off x="3972233" y="1721159"/>
            <a:ext cx="6088" cy="3598669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  <a:alpha val="6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94277" y="4391078"/>
            <a:ext cx="281413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Non-associated onshore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3972233" y="1682226"/>
            <a:ext cx="3795251" cy="313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rojections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983226" y="1687810"/>
            <a:ext cx="2989007" cy="323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istory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3515033" y="1413114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GB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628264" cy="39319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5836739" y="1195280"/>
            <a:ext cx="2415325" cy="390906"/>
          </a:xfrm>
        </p:spPr>
        <p:txBody>
          <a:bodyPr/>
          <a:lstStyle/>
          <a:p>
            <a:pPr algn="r" eaLnBrk="0" hangingPunct="0"/>
            <a:r>
              <a:rPr lang="en-US" dirty="0" smtClean="0">
                <a:solidFill>
                  <a:schemeClr val="tx1"/>
                </a:solidFill>
              </a:rPr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783385" y="2044894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83385" y="554723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83385" y="273850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83385" y="344563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83385" y="414667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83385" y="484162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83385" y="23986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83385" y="309054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83385" y="38083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83385" y="449414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83385" y="519366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914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202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solidFill>
                  <a:srgbClr val="000000"/>
                </a:solidFill>
                <a:latin typeface="+mj-lt"/>
              </a:rPr>
              <a:pPr/>
              <a:t>14</a:t>
            </a:fld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97038367"/>
              </p:ext>
            </p:extLst>
          </p:nvPr>
        </p:nvGraphicFramePr>
        <p:xfrm>
          <a:off x="714375" y="1516112"/>
          <a:ext cx="7693748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80" y="962787"/>
            <a:ext cx="4005072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gas consumption</a:t>
            </a:r>
          </a:p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trillion cubic feet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2014, Reference case</a:t>
            </a:r>
            <a:endParaRPr lang="en-US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64213" y="1639148"/>
            <a:ext cx="4961106" cy="277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rojections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031132" y="1639148"/>
            <a:ext cx="2013626" cy="2774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 smtClean="0">
                <a:solidFill>
                  <a:srgbClr val="000000"/>
                </a:solidFill>
              </a:rPr>
              <a:t>istory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3147834" y="1689114"/>
            <a:ext cx="6876" cy="38216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 bwMode="auto">
          <a:xfrm>
            <a:off x="7894116" y="3660499"/>
            <a:ext cx="7870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ndustrial*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7894116" y="2573690"/>
            <a:ext cx="76603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e</a:t>
            </a:r>
            <a:r>
              <a:rPr lang="en-US" sz="1400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lectric</a:t>
            </a:r>
          </a:p>
          <a:p>
            <a:pPr eaLnBrk="0" hangingPunct="0"/>
            <a:r>
              <a:rPr lang="en-US" sz="1400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power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7894116" y="4718060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4">
                    <a:lumMod val="75000"/>
                  </a:schemeClr>
                </a:solidFill>
                <a:ea typeface="Times New Roman" charset="0"/>
                <a:cs typeface="Times New Roman" charset="0"/>
              </a:rPr>
              <a:t>c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  <a:ea typeface="Times New Roman" charset="0"/>
                <a:cs typeface="Times New Roman" charset="0"/>
              </a:rPr>
              <a:t>ommercial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7894116" y="5130165"/>
            <a:ext cx="8159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r</a:t>
            </a:r>
            <a:r>
              <a:rPr lang="en-US" sz="1400" dirty="0" smtClean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esidential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7883358" y="4448145"/>
            <a:ext cx="12118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t</a:t>
            </a:r>
            <a:r>
              <a:rPr lang="en-US" sz="1400" dirty="0" smtClean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ransportation</a:t>
            </a:r>
            <a:r>
              <a:rPr lang="en-US" sz="1200" dirty="0" smtClean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**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228795" y="3706069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11.2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7266895" y="5085381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4.1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7266895" y="4404383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1.7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266895" y="2562326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11.0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266895" y="4680174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3.6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76794" y="4017498"/>
            <a:ext cx="533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9.1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414894" y="5097242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4.2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414894" y="4516263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0.7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414894" y="3106584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FFFFFF"/>
                </a:solidFill>
                <a:cs typeface="Arial" pitchFamily="34" charset="0"/>
              </a:rPr>
              <a:t>8.5</a:t>
            </a:r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405166" y="4713077"/>
            <a:ext cx="4572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2.9</a:t>
            </a:r>
            <a:endParaRPr lang="en-GB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5056801" y="5842312"/>
            <a:ext cx="379270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*Includes combined heat-and-power and lease and plant fuel</a:t>
            </a:r>
          </a:p>
          <a:p>
            <a:pPr eaLnBrk="0" hangingPunct="0"/>
            <a:r>
              <a:rPr lang="en-US" sz="1100" i="1" dirty="0" smtClean="0">
                <a:solidFill>
                  <a:srgbClr val="000000"/>
                </a:solidFill>
                <a:ea typeface="Times New Roman" charset="0"/>
                <a:cs typeface="Times New Roman" charset="0"/>
              </a:rPr>
              <a:t>**Includes pipeline fuel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gas consumption growth is driven by electric power, industrial, and transportation use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403746" cy="393192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Deloitte Oil and Gas Conference                                      November 18, 2014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60" y="-41148"/>
            <a:ext cx="8365268" cy="777240"/>
          </a:xfrm>
        </p:spPr>
        <p:txBody>
          <a:bodyPr/>
          <a:lstStyle/>
          <a:p>
            <a:r>
              <a:rPr lang="en-US" dirty="0" smtClean="0"/>
              <a:t>U.S</a:t>
            </a:r>
            <a:r>
              <a:rPr lang="en-US" dirty="0"/>
              <a:t>. becomes a net exporter of natural gas </a:t>
            </a:r>
            <a:r>
              <a:rPr lang="en-US" dirty="0" smtClean="0"/>
              <a:t>in the near future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202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solidFill>
                  <a:srgbClr val="000000"/>
                </a:solidFill>
                <a:latin typeface="+mj-lt"/>
              </a:rPr>
              <a:pPr/>
              <a:t>15</a:t>
            </a:fld>
            <a:endParaRPr lang="en-US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40079" y="896112"/>
            <a:ext cx="4047831" cy="548640"/>
          </a:xfrm>
        </p:spPr>
        <p:txBody>
          <a:bodyPr/>
          <a:lstStyle/>
          <a:p>
            <a:pPr eaLnBrk="0" hangingPunct="0"/>
            <a:r>
              <a:rPr lang="en-US" dirty="0" smtClean="0">
                <a:solidFill>
                  <a:schemeClr val="tx1"/>
                </a:solidFill>
              </a:rPr>
              <a:t>U.S. dry natural gas</a:t>
            </a:r>
          </a:p>
          <a:p>
            <a:pPr eaLnBrk="0" hangingPunct="0"/>
            <a:r>
              <a:rPr lang="en-US" dirty="0" smtClean="0"/>
              <a:t>trillion cubic feet per year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 EIA, Annual Energy Outlook 2014 Reference case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469059" cy="39319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/>
          <a:p>
            <a:r>
              <a:rPr lang="en-US" sz="1200" i="1" smtClean="0">
                <a:solidFill>
                  <a:srgbClr val="FFFFFF"/>
                </a:solidFill>
              </a:rPr>
              <a:t>Deloitte Oil and Gas Conference                                      November 18, 2014</a:t>
            </a:r>
            <a:endParaRPr lang="en-US" sz="1200" i="1" dirty="0">
              <a:solidFill>
                <a:srgbClr val="FFFFFF"/>
              </a:solidFill>
            </a:endParaRPr>
          </a:p>
        </p:txBody>
      </p:sp>
      <p:graphicFrame>
        <p:nvGraphicFramePr>
          <p:cNvPr id="13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90824696"/>
              </p:ext>
            </p:extLst>
          </p:nvPr>
        </p:nvGraphicFramePr>
        <p:xfrm>
          <a:off x="639763" y="1527175"/>
          <a:ext cx="7947025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289898" y="1391464"/>
            <a:ext cx="3949430" cy="320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rojections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108953" y="1391464"/>
            <a:ext cx="3161490" cy="3209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 smtClean="0">
                <a:solidFill>
                  <a:srgbClr val="000000"/>
                </a:solidFill>
              </a:rPr>
              <a:t>istory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18394" y="1412734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2012</a:t>
            </a:r>
            <a:endParaRPr lang="en-GB" sz="14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4248085" y="1708587"/>
            <a:ext cx="27509" cy="37903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 bwMode="auto">
          <a:xfrm>
            <a:off x="1457982" y="2718019"/>
            <a:ext cx="105477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333333"/>
                </a:solidFill>
                <a:ea typeface="Times New Roman" charset="0"/>
                <a:cs typeface="Times New Roman" charset="0"/>
              </a:rPr>
              <a:t>Consumption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1627632" y="3356860"/>
            <a:ext cx="13144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ea typeface="Times New Roman" charset="0"/>
                <a:cs typeface="Times New Roman" charset="0"/>
              </a:rPr>
              <a:t>Domestic supply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6691303" y="4033475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accent5"/>
                </a:solidFill>
                <a:ea typeface="Times New Roman" charset="0"/>
                <a:cs typeface="Times New Roman" charset="0"/>
              </a:rPr>
              <a:t>Net exports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8248205" y="543750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248205" y="4047617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248205" y="1962785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48205" y="2657729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248205" y="3352673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248205" y="4742561"/>
            <a:ext cx="60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8269664" y="1819306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100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8269664" y="2514250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75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8275760" y="3203098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50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275760" y="3898042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25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8275760" y="4592986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0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8275760" y="5287930"/>
            <a:ext cx="60611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solidFill>
                  <a:srgbClr val="000000"/>
                </a:solidFill>
                <a:cs typeface="Arial" pitchFamily="34" charset="0"/>
              </a:rPr>
              <a:t>-25</a:t>
            </a: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669535" y="890016"/>
            <a:ext cx="4047831" cy="548640"/>
          </a:xfrm>
        </p:spPr>
        <p:txBody>
          <a:bodyPr/>
          <a:lstStyle/>
          <a:p>
            <a:pPr algn="r" eaLnBrk="0" hangingPunct="0"/>
            <a:r>
              <a:rPr lang="en-US" dirty="0" smtClean="0"/>
              <a:t>billion cubic feet per day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40080" y="5952744"/>
            <a:ext cx="7946136" cy="246888"/>
          </a:xfrm>
        </p:spPr>
        <p:txBody>
          <a:bodyPr/>
          <a:lstStyle/>
          <a:p>
            <a:r>
              <a:rPr lang="en-US" dirty="0" smtClean="0"/>
              <a:t>Source:  EIA, Annual Energy Outlook 2014, Reference case and High Oil and Gas Resource case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964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83FB141-2053-40EF-8771-017CF45B673B}" type="slidenum">
              <a:rPr lang="en-US" sz="1200" smtClean="0">
                <a:latin typeface="+mj-lt"/>
              </a:rPr>
              <a:pPr>
                <a:defRPr/>
              </a:pPr>
              <a:t>16</a:t>
            </a:fld>
            <a:endParaRPr lang="en-US" sz="1200" dirty="0">
              <a:latin typeface="+mj-lt"/>
            </a:endParaRP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50" y="6391275"/>
            <a:ext cx="3667125" cy="393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graphicFrame>
        <p:nvGraphicFramePr>
          <p:cNvPr id="9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24267060"/>
              </p:ext>
            </p:extLst>
          </p:nvPr>
        </p:nvGraphicFramePr>
        <p:xfrm>
          <a:off x="4837890" y="1513968"/>
          <a:ext cx="379176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02637"/>
              </p:ext>
            </p:extLst>
          </p:nvPr>
        </p:nvGraphicFramePr>
        <p:xfrm>
          <a:off x="506981" y="1508254"/>
          <a:ext cx="4024312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777240"/>
          </a:xfrm>
        </p:spPr>
        <p:txBody>
          <a:bodyPr/>
          <a:lstStyle/>
          <a:p>
            <a:r>
              <a:rPr lang="en-US" smtClean="0"/>
              <a:t>Projected U.S. natural gas trade depends on assumptions regarding resources and future technology advances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4874" y="928924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 case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rillion cubic feet per year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122540" y="2415236"/>
            <a:ext cx="136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exports to Mexico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14351" y="2914106"/>
            <a:ext cx="1321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e</a:t>
            </a:r>
            <a:r>
              <a:rPr lang="en-US" sz="1400" dirty="0" smtClean="0">
                <a:solidFill>
                  <a:schemeClr val="accent3"/>
                </a:solidFill>
              </a:rPr>
              <a:t>xports to Canada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8254" y="3694744"/>
            <a:ext cx="146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l</a:t>
            </a:r>
            <a:r>
              <a:rPr lang="en-US" sz="1400" dirty="0" smtClean="0">
                <a:solidFill>
                  <a:schemeClr val="accent1"/>
                </a:solidFill>
              </a:rPr>
              <a:t>ower 48</a:t>
            </a:r>
          </a:p>
          <a:p>
            <a:r>
              <a:rPr lang="en-US" sz="1400" dirty="0" smtClean="0">
                <a:solidFill>
                  <a:schemeClr val="accent1"/>
                </a:solidFill>
              </a:rPr>
              <a:t>LNG exports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351" y="4367053"/>
            <a:ext cx="122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i</a:t>
            </a:r>
            <a:r>
              <a:rPr lang="en-US" sz="1400" dirty="0" smtClean="0">
                <a:solidFill>
                  <a:schemeClr val="accent5"/>
                </a:solidFill>
              </a:rPr>
              <a:t>mports from Canada</a:t>
            </a:r>
            <a:endParaRPr lang="en-US" sz="1400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9943" y="5110764"/>
            <a:ext cx="1282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6"/>
                </a:solidFill>
              </a:rPr>
              <a:t>LNG imports</a:t>
            </a:r>
            <a:endParaRPr lang="en-US" sz="1400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029200" y="5302657"/>
            <a:ext cx="203200" cy="5794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32400" y="4082538"/>
            <a:ext cx="1576614" cy="9765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68006" y="2629110"/>
            <a:ext cx="1520573" cy="8082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029200" y="3200055"/>
            <a:ext cx="1502229" cy="66981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49450" y="984329"/>
            <a:ext cx="294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Oil and Gas Resource case</a:t>
            </a:r>
          </a:p>
          <a:p>
            <a:r>
              <a:rPr lang="en-US" sz="1400" dirty="0"/>
              <a:t>t</a:t>
            </a:r>
            <a:r>
              <a:rPr lang="en-US" sz="1400" dirty="0" smtClean="0"/>
              <a:t>rillion cubic feet per year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644701" y="1025149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billion cubic </a:t>
            </a:r>
          </a:p>
          <a:p>
            <a:r>
              <a:rPr lang="en-US" sz="1400" dirty="0" smtClean="0"/>
              <a:t>feet per day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737993" y="4965701"/>
            <a:ext cx="217153" cy="2237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8414839" y="4082538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8414839" y="3503742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5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335113" y="1607103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20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8335113" y="2285860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15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335113" y="2914106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10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8380265" y="4693135"/>
            <a:ext cx="425794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-5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251494" y="5269662"/>
            <a:ext cx="609242" cy="2849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Ins="0"/>
          <a:lstStyle/>
          <a:p>
            <a:r>
              <a:rPr lang="en-US" sz="1400" dirty="0" smtClean="0">
                <a:cs typeface="Arial" pitchFamily="34" charset="0"/>
              </a:rPr>
              <a:t> -10</a:t>
            </a:r>
            <a:endParaRPr lang="en-US" sz="1400" dirty="0">
              <a:cs typeface="Arial" pitchFamily="34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955146" y="2676846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942169" y="3175716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942169" y="3956354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970013" y="4628663"/>
            <a:ext cx="217154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068006" y="4638088"/>
            <a:ext cx="268265" cy="5504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0"/>
            <a:ext cx="8001000" cy="914400"/>
          </a:xfrm>
        </p:spPr>
        <p:txBody>
          <a:bodyPr/>
          <a:lstStyle/>
          <a:p>
            <a:r>
              <a:rPr lang="en-US" dirty="0" smtClean="0"/>
              <a:t>Most of the growth in production between 2011 and 2015 consists of sweet grades with API gravity of 40 or above</a:t>
            </a:r>
            <a:endParaRPr lang="en-US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61766747"/>
              </p:ext>
            </p:extLst>
          </p:nvPr>
        </p:nvGraphicFramePr>
        <p:xfrm>
          <a:off x="695888" y="1753097"/>
          <a:ext cx="800100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0019" y="1050568"/>
            <a:ext cx="4005072" cy="548640"/>
          </a:xfrm>
        </p:spPr>
        <p:txBody>
          <a:bodyPr/>
          <a:lstStyle/>
          <a:p>
            <a:r>
              <a:rPr lang="en-US" dirty="0" smtClean="0"/>
              <a:t>U.S. crude oil production by type</a:t>
            </a:r>
          </a:p>
          <a:p>
            <a:r>
              <a:rPr lang="en-US" dirty="0" smtClean="0"/>
              <a:t>million barrels of oil per day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EIA, DrillingInfo, Colorado DNR, Texas RRC. </a:t>
            </a:r>
            <a:r>
              <a:rPr lang="en-US" dirty="0" smtClean="0">
                <a:hlinkClick r:id="rId4"/>
              </a:rPr>
              <a:t>http://www.eia.gov/analysis/petroleum/crudetypes/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66748" y="6391275"/>
            <a:ext cx="3927830" cy="3937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/>
          <a:p>
            <a:r>
              <a:rPr lang="en-US" sz="1200" i="1" smtClean="0">
                <a:solidFill>
                  <a:schemeClr val="bg1"/>
                </a:solidFill>
              </a:rPr>
              <a:t>Deloitte Oil and Gas Conference                                      November 18,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75914" y="6398078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/>
            <a:fld id="{3328D088-7B04-4EFB-98D0-39FA6889644B}" type="slidenum">
              <a:rPr lang="en-US" sz="1200">
                <a:latin typeface="+mj-lt"/>
              </a:rPr>
              <a:pPr algn="ctr"/>
              <a:t>17</a:t>
            </a:fld>
            <a:endParaRPr lang="en-US" sz="12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10743" y="1596728"/>
            <a:ext cx="2097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forecast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114674" y="1599208"/>
            <a:ext cx="7905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</a:t>
            </a:r>
            <a:r>
              <a:rPr lang="en-US" sz="1400" dirty="0" smtClean="0"/>
              <a:t>istory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3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397318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3" y="447679"/>
            <a:ext cx="8290685" cy="512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66759" y="6391275"/>
            <a:ext cx="4040708" cy="393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i="1" smtClean="0">
                <a:solidFill>
                  <a:schemeClr val="bg1"/>
                </a:solidFill>
              </a:rPr>
              <a:t>Deloitte Oil and Gas Conference                                      November 18,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19483" y="285427"/>
            <a:ext cx="8614580" cy="563662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Crude oil and associated liquids contain a wide variety of hydrocarbons</a:t>
            </a:r>
            <a:endParaRPr lang="en-US" sz="240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85800" y="5943600"/>
            <a:ext cx="4844143" cy="27432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i="1" dirty="0" smtClean="0"/>
              <a:t>Source: EIA via Harvey Crude Assay Management System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28590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EIA projects declines in carbon dioxide emissions for all sectors except industrial relative to 2005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666750" y="6391275"/>
            <a:ext cx="3544006" cy="393700"/>
          </a:xfrm>
        </p:spPr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0CCF36-0027-4530-BBA6-1084E1A7A49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 Annual Energy Outlook 2014</a:t>
            </a:r>
            <a:endParaRPr lang="en-US" dirty="0"/>
          </a:p>
        </p:txBody>
      </p:sp>
      <p:pic>
        <p:nvPicPr>
          <p:cNvPr id="1033" name="Picture 9" descr="C:\Users\mko\AppData\Local\Temp\1\SNAGHTML1c51c0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6" y="965880"/>
            <a:ext cx="7268483" cy="49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6694"/>
            <a:ext cx="8046720" cy="774573"/>
          </a:xfrm>
        </p:spPr>
        <p:txBody>
          <a:bodyPr/>
          <a:lstStyle/>
          <a:p>
            <a:r>
              <a:rPr lang="en-US" dirty="0" smtClean="0"/>
              <a:t>Renewable energy and nuclear power are the fastest growing sources of energy consumption; oil still dominates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8175" y="924378"/>
            <a:ext cx="4000500" cy="552450"/>
          </a:xfrm>
        </p:spPr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world energy consumption by fuel</a:t>
            </a:r>
          </a:p>
          <a:p>
            <a:pPr eaLnBrk="0" hangingPunct="0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quadrillion Btu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</a:rPr>
              <a:t>Source:  EIA, International Energy Outlook 2013</a:t>
            </a:r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</p:nvPr>
        </p:nvGraphicFramePr>
        <p:xfrm>
          <a:off x="636589" y="1524000"/>
          <a:ext cx="7302726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2191660" y="1435100"/>
            <a:ext cx="5578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5747660" y="1435100"/>
            <a:ext cx="8864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ea typeface="Times New Roman" charset="0"/>
                <a:cs typeface="Times New Roman" charset="0"/>
              </a:rPr>
              <a:t>Projections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rot="16200000" flipH="1">
            <a:off x="1934559" y="3560136"/>
            <a:ext cx="3670300" cy="442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  <a:alpha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 bwMode="auto">
          <a:xfrm>
            <a:off x="3539695" y="1435100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ea typeface="Times New Roman" charset="0"/>
                <a:cs typeface="Times New Roman" charset="0"/>
              </a:rPr>
              <a:t>2010</a:t>
            </a:r>
          </a:p>
        </p:txBody>
      </p:sp>
      <p:sp>
        <p:nvSpPr>
          <p:cNvPr id="12" name="TextBox 1"/>
          <p:cNvSpPr txBox="1"/>
          <p:nvPr/>
        </p:nvSpPr>
        <p:spPr bwMode="auto">
          <a:xfrm>
            <a:off x="3431614" y="2550885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34%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3" name="TextBox 1"/>
          <p:cNvSpPr txBox="1"/>
          <p:nvPr/>
        </p:nvSpPr>
        <p:spPr bwMode="auto">
          <a:xfrm>
            <a:off x="3395328" y="3138713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28%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4" name="TextBox 1"/>
          <p:cNvSpPr txBox="1"/>
          <p:nvPr/>
        </p:nvSpPr>
        <p:spPr bwMode="auto">
          <a:xfrm>
            <a:off x="3395332" y="3820863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22%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5" name="TextBox 1"/>
          <p:cNvSpPr txBox="1"/>
          <p:nvPr/>
        </p:nvSpPr>
        <p:spPr bwMode="auto">
          <a:xfrm>
            <a:off x="3424360" y="4473993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11%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6" name="TextBox 1"/>
          <p:cNvSpPr txBox="1"/>
          <p:nvPr/>
        </p:nvSpPr>
        <p:spPr bwMode="auto">
          <a:xfrm>
            <a:off x="3453388" y="5098095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5%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7" name="TextBox 1"/>
          <p:cNvSpPr txBox="1"/>
          <p:nvPr/>
        </p:nvSpPr>
        <p:spPr bwMode="auto">
          <a:xfrm>
            <a:off x="7676962" y="1861473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28%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 bwMode="auto">
          <a:xfrm>
            <a:off x="7662448" y="2180781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27%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19" name="TextBox 1"/>
          <p:cNvSpPr txBox="1"/>
          <p:nvPr/>
        </p:nvSpPr>
        <p:spPr bwMode="auto">
          <a:xfrm>
            <a:off x="7647934" y="2703285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23%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20" name="TextBox 1"/>
          <p:cNvSpPr txBox="1"/>
          <p:nvPr/>
        </p:nvSpPr>
        <p:spPr bwMode="auto">
          <a:xfrm>
            <a:off x="7720504" y="4503021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7%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25" name="TextBox 1"/>
          <p:cNvSpPr txBox="1"/>
          <p:nvPr/>
        </p:nvSpPr>
        <p:spPr bwMode="auto">
          <a:xfrm>
            <a:off x="7618906" y="3588639"/>
            <a:ext cx="371134" cy="1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charset="0"/>
                <a:cs typeface="Arial" pitchFamily="34" charset="0"/>
              </a:rPr>
              <a:t>15%</a:t>
            </a:r>
            <a:endParaRPr lang="en-US" sz="1400" i="0" dirty="0" smtClean="0">
              <a:solidFill>
                <a:srgbClr val="000000"/>
              </a:solidFill>
              <a:latin typeface="Arial" pitchFamily="34" charset="0"/>
              <a:ea typeface="Times New Roman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8149771" y="3067956"/>
            <a:ext cx="88646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ea typeface="Times New Roman" charset="0"/>
                <a:cs typeface="Times New Roman" charset="0"/>
              </a:rPr>
              <a:t>Share of world total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16200000" flipH="1">
            <a:off x="6676572" y="3352800"/>
            <a:ext cx="2815772" cy="290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7512" y="6391274"/>
            <a:ext cx="3127982" cy="396997"/>
          </a:xfrm>
        </p:spPr>
        <p:txBody>
          <a:bodyPr/>
          <a:lstStyle/>
          <a:p>
            <a:r>
              <a:rPr lang="en-US" dirty="0" smtClean="0"/>
              <a:t>Deloitte Oil and Gas Conference                                      November 18,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continues to account for the largest share of global energy-related carbon dioxide emissions throughout the projection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</p:nvPr>
        </p:nvGraphicFramePr>
        <p:xfrm>
          <a:off x="636588" y="1524000"/>
          <a:ext cx="7945437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8175" y="895350"/>
            <a:ext cx="4470854" cy="5524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world energy-related carbon dioxide emissions by fuel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billion metric tons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 bwMode="auto">
          <a:xfrm>
            <a:off x="6212115" y="3120579"/>
            <a:ext cx="36869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Coal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5987151" y="4078526"/>
            <a:ext cx="9153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Natural gas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5979892" y="4865927"/>
            <a:ext cx="90569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Liquid fuels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886203" y="1451429"/>
            <a:ext cx="3975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333333"/>
                </a:solidFill>
                <a:ea typeface="Times New Roman" charset="0"/>
                <a:cs typeface="Times New Roman" charset="0"/>
              </a:rPr>
              <a:t>2010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365823" y="1484083"/>
            <a:ext cx="55784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333333"/>
                </a:solidFill>
                <a:ea typeface="Times New Roman" charset="0"/>
                <a:cs typeface="Times New Roman" charset="0"/>
              </a:rPr>
              <a:t>History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5740331" y="1469571"/>
            <a:ext cx="8864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333333"/>
                </a:solidFill>
                <a:ea typeface="Times New Roman" charset="0"/>
                <a:cs typeface="Times New Roman" charset="0"/>
              </a:rPr>
              <a:t>Projections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7511" y="6391274"/>
            <a:ext cx="3417463" cy="396997"/>
          </a:xfrm>
        </p:spPr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38175" y="5953125"/>
            <a:ext cx="7943849" cy="24765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Source:  EIA, International Energy Outlook 2013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4021680" y="1686630"/>
            <a:ext cx="45816" cy="381078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45241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of uncertainty in the outlook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188720"/>
            <a:ext cx="8113816" cy="4846320"/>
          </a:xfrm>
        </p:spPr>
        <p:txBody>
          <a:bodyPr/>
          <a:lstStyle/>
          <a:p>
            <a:r>
              <a:rPr lang="en-US" dirty="0" smtClean="0"/>
              <a:t>Oil prices</a:t>
            </a:r>
          </a:p>
          <a:p>
            <a:r>
              <a:rPr lang="en-US" dirty="0" smtClean="0"/>
              <a:t>China’s energy demand growth; particularly in transportation</a:t>
            </a:r>
          </a:p>
          <a:p>
            <a:r>
              <a:rPr lang="en-US" dirty="0" smtClean="0"/>
              <a:t>Increasing global trade of natural gas and hydrocarbon gas liquids in addition to oil</a:t>
            </a:r>
          </a:p>
          <a:p>
            <a:r>
              <a:rPr lang="en-US" dirty="0" smtClean="0"/>
              <a:t>Global </a:t>
            </a:r>
            <a:r>
              <a:rPr lang="en-US" dirty="0"/>
              <a:t>d</a:t>
            </a:r>
            <a:r>
              <a:rPr lang="en-US" dirty="0" smtClean="0"/>
              <a:t>evelopment of tight oil and shale gas resources</a:t>
            </a:r>
          </a:p>
          <a:p>
            <a:r>
              <a:rPr lang="en-US" dirty="0" smtClean="0"/>
              <a:t>Policy decisions on crude oil exports</a:t>
            </a:r>
          </a:p>
          <a:p>
            <a:r>
              <a:rPr lang="en-US" dirty="0" smtClean="0"/>
              <a:t>Impact of geopolitical tensions on energy supply</a:t>
            </a:r>
          </a:p>
          <a:p>
            <a:r>
              <a:rPr lang="en-US" dirty="0" smtClean="0"/>
              <a:t>Constraints on CO</a:t>
            </a:r>
            <a:r>
              <a:rPr lang="en-US" baseline="-25000" dirty="0" smtClean="0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66750" y="6391275"/>
            <a:ext cx="3676650" cy="393700"/>
          </a:xfrm>
        </p:spPr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8686800" y="6398078"/>
            <a:ext cx="384175" cy="365125"/>
          </a:xfrm>
        </p:spPr>
        <p:txBody>
          <a:bodyPr/>
          <a:lstStyle/>
          <a:p>
            <a:fld id="{3328D088-7B04-4EFB-98D0-39FA6889644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261415"/>
              </p:ext>
            </p:extLst>
          </p:nvPr>
        </p:nvGraphicFramePr>
        <p:xfrm>
          <a:off x="636474" y="1518556"/>
          <a:ext cx="7941469" cy="441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EIA natural gas production forecasts were revised up significantly between 2013 and 2014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8D088-7B04-4EFB-98D0-39FA688964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orecasted </a:t>
            </a:r>
            <a:r>
              <a:rPr lang="en-US" dirty="0"/>
              <a:t>dry natural gas production</a:t>
            </a:r>
          </a:p>
          <a:p>
            <a:r>
              <a:rPr lang="en-US" dirty="0"/>
              <a:t>billion cubic feet per </a:t>
            </a:r>
            <a:r>
              <a:rPr lang="en-US" dirty="0" smtClean="0"/>
              <a:t>day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/>
              <a:t>Source: EIA Annual Energy </a:t>
            </a:r>
            <a:r>
              <a:rPr lang="en-US" i="1" dirty="0" smtClean="0"/>
              <a:t>Outlook; EIA Monthly Natural Gas Production Report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091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EIA </a:t>
            </a:r>
            <a:r>
              <a:rPr lang="en-US" dirty="0" smtClean="0"/>
              <a:t>crude oil production </a:t>
            </a:r>
            <a:r>
              <a:rPr lang="en-US" dirty="0"/>
              <a:t>forecasts </a:t>
            </a:r>
            <a:r>
              <a:rPr lang="en-US" dirty="0" smtClean="0"/>
              <a:t>were also </a:t>
            </a:r>
            <a:r>
              <a:rPr lang="en-US" dirty="0"/>
              <a:t>revised up </a:t>
            </a:r>
            <a:r>
              <a:rPr lang="en-US" dirty="0" smtClean="0"/>
              <a:t>substantially between </a:t>
            </a:r>
            <a:r>
              <a:rPr lang="en-US" dirty="0"/>
              <a:t>2013 and 2014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8D088-7B04-4EFB-98D0-39FA688964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forecasted </a:t>
            </a:r>
            <a:r>
              <a:rPr lang="en-US" dirty="0"/>
              <a:t>crude oil production</a:t>
            </a:r>
          </a:p>
          <a:p>
            <a:r>
              <a:rPr lang="en-US" dirty="0"/>
              <a:t>million barrels per day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 smtClean="0"/>
              <a:t>Source: EIA Annual Energy Outlook; EIA via state agencies</a:t>
            </a:r>
            <a:endParaRPr lang="en-US" i="1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168732"/>
              </p:ext>
            </p:extLst>
          </p:nvPr>
        </p:nvGraphicFramePr>
        <p:xfrm>
          <a:off x="658244" y="1409699"/>
          <a:ext cx="7734641" cy="451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814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40080" y="118753"/>
            <a:ext cx="8046720" cy="581647"/>
          </a:xfrm>
        </p:spPr>
        <p:txBody>
          <a:bodyPr/>
          <a:lstStyle/>
          <a:p>
            <a:r>
              <a:rPr lang="en-US" sz="2400" dirty="0" smtClean="0"/>
              <a:t>For more information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7512" y="6391656"/>
            <a:ext cx="3588801" cy="393192"/>
          </a:xfrm>
        </p:spPr>
        <p:txBody>
          <a:bodyPr/>
          <a:lstStyle/>
          <a:p>
            <a:r>
              <a:rPr lang="en-US" dirty="0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76098" y="6396340"/>
            <a:ext cx="384048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4294967295"/>
          </p:nvPr>
        </p:nvSpPr>
        <p:spPr>
          <a:xfrm>
            <a:off x="641615" y="860424"/>
            <a:ext cx="8465820" cy="475932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U.S. Energy Information Administration home page | </a:t>
            </a:r>
            <a:r>
              <a:rPr lang="en-US" sz="2200" dirty="0" smtClean="0">
                <a:hlinkClick r:id="rId3"/>
              </a:rPr>
              <a:t>www.eia.gov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Annual Energy Outlook | </a:t>
            </a:r>
            <a:r>
              <a:rPr lang="en-US" sz="2200" dirty="0" smtClean="0">
                <a:hlinkClick r:id="rId4"/>
              </a:rPr>
              <a:t>www.eia.gov/aeo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Short-Term Energy Outlook | </a:t>
            </a:r>
            <a:r>
              <a:rPr lang="en-US" sz="2200" dirty="0" smtClean="0">
                <a:hlinkClick r:id="rId5"/>
              </a:rPr>
              <a:t>www.eia.gov/steo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International Energy Outlook | </a:t>
            </a:r>
            <a:r>
              <a:rPr lang="en-US" sz="2200" dirty="0" smtClean="0">
                <a:hlinkClick r:id="rId6"/>
              </a:rPr>
              <a:t>www.eia.gov/ieo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Monthly Energy Review | </a:t>
            </a:r>
            <a:r>
              <a:rPr lang="en-US" sz="2200" dirty="0" smtClean="0">
                <a:hlinkClick r:id="rId7"/>
              </a:rPr>
              <a:t>www.eia.gov/mer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Today in Energy | </a:t>
            </a:r>
            <a:r>
              <a:rPr lang="en-US" sz="2200" dirty="0" smtClean="0">
                <a:hlinkClick r:id="rId8"/>
              </a:rPr>
              <a:t>www.eia.gov/todayinenergy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State Energy Portal | </a:t>
            </a:r>
            <a:r>
              <a:rPr lang="en-US" sz="2200" dirty="0" smtClean="0">
                <a:hlinkClick r:id="rId9"/>
              </a:rPr>
              <a:t>www.eia.gov/state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r>
              <a:rPr lang="en-US" sz="2200" dirty="0" smtClean="0"/>
              <a:t>Drilling Productivity Report | </a:t>
            </a:r>
            <a:r>
              <a:rPr lang="en-US" sz="2200" dirty="0" smtClean="0">
                <a:hlinkClick r:id="rId10"/>
              </a:rPr>
              <a:t>www.eia.gov/petroleum/drilling/</a:t>
            </a:r>
            <a:endParaRPr lang="en-US" sz="2200" dirty="0" smtClean="0"/>
          </a:p>
          <a:p>
            <a:pPr>
              <a:spcBef>
                <a:spcPts val="1600"/>
              </a:spcBef>
              <a:spcAft>
                <a:spcPts val="6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040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16694"/>
            <a:ext cx="8046720" cy="774573"/>
          </a:xfrm>
        </p:spPr>
        <p:txBody>
          <a:bodyPr/>
          <a:lstStyle/>
          <a:p>
            <a:r>
              <a:rPr lang="en-US" dirty="0" smtClean="0"/>
              <a:t>World energy consumption growth is concentrated in non-OECD countries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0C5C9-96E0-47EC-B500-37C5FE28463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37053" y="918331"/>
            <a:ext cx="4000500" cy="552450"/>
          </a:xfrm>
        </p:spPr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world energy consumption, 1990-2040</a:t>
            </a:r>
          </a:p>
          <a:p>
            <a:pPr eaLnBrk="0" hangingPunct="0"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</a:rPr>
              <a:t>quadrillion Btu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0000"/>
                </a:solidFill>
              </a:rPr>
              <a:t>Source:  EIA, International Energy Outlook 2013</a:t>
            </a: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7512" y="6391274"/>
            <a:ext cx="3088059" cy="396997"/>
          </a:xfrm>
        </p:spPr>
        <p:txBody>
          <a:bodyPr/>
          <a:lstStyle/>
          <a:p>
            <a:r>
              <a:rPr lang="en-US" dirty="0" smtClean="0"/>
              <a:t>Deloitte Oil and Gas Conference                                      November 18, 2014</a:t>
            </a:r>
            <a:endParaRPr lang="en-US" dirty="0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93241" y="1480457"/>
            <a:ext cx="7490793" cy="4310743"/>
            <a:chOff x="-1" y="0"/>
            <a:chExt cx="4435480" cy="3436225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-1" y="123279"/>
              <a:ext cx="4435480" cy="3312946"/>
              <a:chOff x="0" y="123279"/>
              <a:chExt cx="2794" cy="2171"/>
            </a:xfrm>
          </p:grpSpPr>
          <p:sp>
            <p:nvSpPr>
              <p:cNvPr id="34" name="Line 1031"/>
              <p:cNvSpPr>
                <a:spLocks noChangeShapeType="1"/>
              </p:cNvSpPr>
              <p:nvPr/>
            </p:nvSpPr>
            <p:spPr bwMode="auto">
              <a:xfrm>
                <a:off x="272" y="124866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5" name="Line 1032"/>
              <p:cNvSpPr>
                <a:spLocks noChangeShapeType="1"/>
              </p:cNvSpPr>
              <p:nvPr/>
            </p:nvSpPr>
            <p:spPr bwMode="auto">
              <a:xfrm>
                <a:off x="272" y="124487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6" name="Line 1033"/>
              <p:cNvSpPr>
                <a:spLocks noChangeShapeType="1"/>
              </p:cNvSpPr>
              <p:nvPr/>
            </p:nvSpPr>
            <p:spPr bwMode="auto">
              <a:xfrm>
                <a:off x="272" y="124101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7" name="Line 1034"/>
              <p:cNvSpPr>
                <a:spLocks noChangeShapeType="1"/>
              </p:cNvSpPr>
              <p:nvPr/>
            </p:nvSpPr>
            <p:spPr bwMode="auto">
              <a:xfrm>
                <a:off x="272" y="123722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8" name="Line 1035"/>
              <p:cNvSpPr>
                <a:spLocks noChangeShapeType="1"/>
              </p:cNvSpPr>
              <p:nvPr/>
            </p:nvSpPr>
            <p:spPr bwMode="auto">
              <a:xfrm>
                <a:off x="272" y="123337"/>
                <a:ext cx="2093" cy="1"/>
              </a:xfrm>
              <a:prstGeom prst="line">
                <a:avLst/>
              </a:prstGeom>
              <a:noFill/>
              <a:ln w="6350">
                <a:solidFill>
                  <a:srgbClr val="BFBFB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379" y="124866"/>
                <a:ext cx="128" cy="385"/>
              </a:xfrm>
              <a:prstGeom prst="rect">
                <a:avLst/>
              </a:prstGeom>
              <a:solidFill>
                <a:srgbClr val="003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27" y="124803"/>
                <a:ext cx="128" cy="448"/>
              </a:xfrm>
              <a:prstGeom prst="rect">
                <a:avLst/>
              </a:prstGeom>
              <a:solidFill>
                <a:srgbClr val="003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1075" y="124790"/>
                <a:ext cx="133" cy="461"/>
              </a:xfrm>
              <a:prstGeom prst="rect">
                <a:avLst/>
              </a:prstGeom>
              <a:solidFill>
                <a:srgbClr val="003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1429" y="124765"/>
                <a:ext cx="127" cy="486"/>
              </a:xfrm>
              <a:prstGeom prst="rect">
                <a:avLst/>
              </a:prstGeom>
              <a:solidFill>
                <a:srgbClr val="003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1777" y="124733"/>
                <a:ext cx="128" cy="518"/>
              </a:xfrm>
              <a:prstGeom prst="rect">
                <a:avLst/>
              </a:prstGeom>
              <a:solidFill>
                <a:srgbClr val="003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2124" y="124708"/>
                <a:ext cx="128" cy="543"/>
              </a:xfrm>
              <a:prstGeom prst="rect">
                <a:avLst/>
              </a:prstGeom>
              <a:solidFill>
                <a:srgbClr val="003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379" y="124569"/>
                <a:ext cx="128" cy="297"/>
              </a:xfrm>
              <a:prstGeom prst="rect">
                <a:avLst/>
              </a:prstGeom>
              <a:solidFill>
                <a:srgbClr val="A33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727" y="124474"/>
                <a:ext cx="128" cy="329"/>
              </a:xfrm>
              <a:prstGeom prst="rect">
                <a:avLst/>
              </a:prstGeom>
              <a:solidFill>
                <a:srgbClr val="A33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1075" y="124247"/>
                <a:ext cx="133" cy="543"/>
              </a:xfrm>
              <a:prstGeom prst="rect">
                <a:avLst/>
              </a:prstGeom>
              <a:solidFill>
                <a:srgbClr val="A33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1429" y="124045"/>
                <a:ext cx="127" cy="720"/>
              </a:xfrm>
              <a:prstGeom prst="rect">
                <a:avLst/>
              </a:prstGeom>
              <a:solidFill>
                <a:srgbClr val="A33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1777" y="123855"/>
                <a:ext cx="128" cy="878"/>
              </a:xfrm>
              <a:prstGeom prst="rect">
                <a:avLst/>
              </a:prstGeom>
              <a:solidFill>
                <a:srgbClr val="A33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2124" y="123684"/>
                <a:ext cx="128" cy="1024"/>
              </a:xfrm>
              <a:prstGeom prst="rect">
                <a:avLst/>
              </a:prstGeom>
              <a:solidFill>
                <a:srgbClr val="A33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1" name="Line 1048"/>
              <p:cNvSpPr>
                <a:spLocks noChangeShapeType="1"/>
              </p:cNvSpPr>
              <p:nvPr/>
            </p:nvSpPr>
            <p:spPr bwMode="auto">
              <a:xfrm>
                <a:off x="272" y="125251"/>
                <a:ext cx="2093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2" name="Line 1049"/>
              <p:cNvSpPr>
                <a:spLocks noChangeShapeType="1"/>
              </p:cNvSpPr>
              <p:nvPr/>
            </p:nvSpPr>
            <p:spPr bwMode="auto">
              <a:xfrm flipV="1">
                <a:off x="272" y="125251"/>
                <a:ext cx="0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3" name="Line 1050"/>
              <p:cNvSpPr>
                <a:spLocks noChangeShapeType="1"/>
              </p:cNvSpPr>
              <p:nvPr/>
            </p:nvSpPr>
            <p:spPr bwMode="auto">
              <a:xfrm flipV="1">
                <a:off x="619" y="125251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4" name="Line 1051"/>
              <p:cNvSpPr>
                <a:spLocks noChangeShapeType="1"/>
              </p:cNvSpPr>
              <p:nvPr/>
            </p:nvSpPr>
            <p:spPr bwMode="auto">
              <a:xfrm flipV="1">
                <a:off x="967" y="125251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5" name="Line 1052"/>
              <p:cNvSpPr>
                <a:spLocks noChangeShapeType="1"/>
              </p:cNvSpPr>
              <p:nvPr/>
            </p:nvSpPr>
            <p:spPr bwMode="auto">
              <a:xfrm flipV="1">
                <a:off x="1321" y="125251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6" name="Line 1053"/>
              <p:cNvSpPr>
                <a:spLocks noChangeShapeType="1"/>
              </p:cNvSpPr>
              <p:nvPr/>
            </p:nvSpPr>
            <p:spPr bwMode="auto">
              <a:xfrm flipV="1">
                <a:off x="1668" y="125251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7" name="Line 1054"/>
              <p:cNvSpPr>
                <a:spLocks noChangeShapeType="1"/>
              </p:cNvSpPr>
              <p:nvPr/>
            </p:nvSpPr>
            <p:spPr bwMode="auto">
              <a:xfrm flipV="1">
                <a:off x="2017" y="125251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8" name="Line 1055"/>
              <p:cNvSpPr>
                <a:spLocks noChangeShapeType="1"/>
              </p:cNvSpPr>
              <p:nvPr/>
            </p:nvSpPr>
            <p:spPr bwMode="auto">
              <a:xfrm flipV="1">
                <a:off x="2365" y="125251"/>
                <a:ext cx="1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159" y="125191"/>
                <a:ext cx="51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0</a:t>
                </a:r>
                <a:endParaRPr lang="en-US" sz="1400"/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68" y="124810"/>
                <a:ext cx="15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200</a:t>
                </a:r>
                <a:endParaRPr lang="en-US" sz="1400"/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68" y="124429"/>
                <a:ext cx="15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400</a:t>
                </a:r>
                <a:endParaRPr lang="en-US" sz="1400"/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68" y="124048"/>
                <a:ext cx="15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600</a:t>
                </a:r>
                <a:endParaRPr lang="en-US" sz="1400"/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68" y="123667"/>
                <a:ext cx="15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800</a:t>
                </a:r>
                <a:endParaRPr lang="en-US" sz="1400"/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0" y="123279"/>
                <a:ext cx="2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>
                    <a:solidFill>
                      <a:srgbClr val="000000"/>
                    </a:solidFill>
                  </a:rPr>
                  <a:t>1,000</a:t>
                </a:r>
                <a:endParaRPr lang="en-US" sz="1400" dirty="0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353" y="125309"/>
                <a:ext cx="211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1990</a:t>
                </a:r>
                <a:endParaRPr lang="en-US" sz="1400"/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700" y="125309"/>
                <a:ext cx="211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2000</a:t>
                </a:r>
                <a:endParaRPr lang="en-US" sz="1400"/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1047" y="125309"/>
                <a:ext cx="21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2010</a:t>
                </a:r>
                <a:endParaRPr lang="en-US" sz="1400"/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1400" y="125309"/>
                <a:ext cx="21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2020</a:t>
                </a:r>
                <a:endParaRPr lang="en-US" sz="1400"/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1753" y="125309"/>
                <a:ext cx="211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2030</a:t>
                </a:r>
                <a:endParaRPr lang="en-US" sz="1400"/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2100" y="125309"/>
                <a:ext cx="211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>
                    <a:solidFill>
                      <a:srgbClr val="000000"/>
                    </a:solidFill>
                  </a:rPr>
                  <a:t>2040</a:t>
                </a:r>
                <a:endParaRPr lang="en-US" sz="1400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2254" y="124710"/>
                <a:ext cx="37" cy="541"/>
              </a:xfrm>
              <a:custGeom>
                <a:avLst/>
                <a:gdLst>
                  <a:gd name="T0" fmla="*/ 4 w 93"/>
                  <a:gd name="T1" fmla="*/ 520 h 680"/>
                  <a:gd name="T2" fmla="*/ 10 w 93"/>
                  <a:gd name="T3" fmla="*/ 505 h 680"/>
                  <a:gd name="T4" fmla="*/ 13 w 93"/>
                  <a:gd name="T5" fmla="*/ 485 h 680"/>
                  <a:gd name="T6" fmla="*/ 13 w 93"/>
                  <a:gd name="T7" fmla="*/ 460 h 680"/>
                  <a:gd name="T8" fmla="*/ 11 w 93"/>
                  <a:gd name="T9" fmla="*/ 429 h 680"/>
                  <a:gd name="T10" fmla="*/ 11 w 93"/>
                  <a:gd name="T11" fmla="*/ 407 h 680"/>
                  <a:gd name="T12" fmla="*/ 10 w 93"/>
                  <a:gd name="T13" fmla="*/ 390 h 680"/>
                  <a:gd name="T14" fmla="*/ 10 w 93"/>
                  <a:gd name="T15" fmla="*/ 376 h 680"/>
                  <a:gd name="T16" fmla="*/ 10 w 93"/>
                  <a:gd name="T17" fmla="*/ 354 h 680"/>
                  <a:gd name="T18" fmla="*/ 12 w 93"/>
                  <a:gd name="T19" fmla="*/ 328 h 680"/>
                  <a:gd name="T20" fmla="*/ 17 w 93"/>
                  <a:gd name="T21" fmla="*/ 303 h 680"/>
                  <a:gd name="T22" fmla="*/ 21 w 93"/>
                  <a:gd name="T23" fmla="*/ 289 h 680"/>
                  <a:gd name="T24" fmla="*/ 24 w 93"/>
                  <a:gd name="T25" fmla="*/ 282 h 680"/>
                  <a:gd name="T26" fmla="*/ 28 w 93"/>
                  <a:gd name="T27" fmla="*/ 275 h 680"/>
                  <a:gd name="T28" fmla="*/ 31 w 93"/>
                  <a:gd name="T29" fmla="*/ 268 h 680"/>
                  <a:gd name="T30" fmla="*/ 26 w 93"/>
                  <a:gd name="T31" fmla="*/ 262 h 680"/>
                  <a:gd name="T32" fmla="*/ 22 w 93"/>
                  <a:gd name="T33" fmla="*/ 255 h 680"/>
                  <a:gd name="T34" fmla="*/ 19 w 93"/>
                  <a:gd name="T35" fmla="*/ 247 h 680"/>
                  <a:gd name="T36" fmla="*/ 14 w 93"/>
                  <a:gd name="T37" fmla="*/ 226 h 680"/>
                  <a:gd name="T38" fmla="*/ 11 w 93"/>
                  <a:gd name="T39" fmla="*/ 200 h 680"/>
                  <a:gd name="T40" fmla="*/ 10 w 93"/>
                  <a:gd name="T41" fmla="*/ 177 h 680"/>
                  <a:gd name="T42" fmla="*/ 10 w 93"/>
                  <a:gd name="T43" fmla="*/ 152 h 680"/>
                  <a:gd name="T44" fmla="*/ 11 w 93"/>
                  <a:gd name="T45" fmla="*/ 121 h 680"/>
                  <a:gd name="T46" fmla="*/ 12 w 93"/>
                  <a:gd name="T47" fmla="*/ 102 h 680"/>
                  <a:gd name="T48" fmla="*/ 13 w 93"/>
                  <a:gd name="T49" fmla="*/ 86 h 680"/>
                  <a:gd name="T50" fmla="*/ 13 w 93"/>
                  <a:gd name="T51" fmla="*/ 72 h 680"/>
                  <a:gd name="T52" fmla="*/ 12 w 93"/>
                  <a:gd name="T53" fmla="*/ 48 h 680"/>
                  <a:gd name="T54" fmla="*/ 8 w 93"/>
                  <a:gd name="T55" fmla="*/ 28 h 680"/>
                  <a:gd name="T56" fmla="*/ 1 w 93"/>
                  <a:gd name="T57" fmla="*/ 15 h 680"/>
                  <a:gd name="T58" fmla="*/ 4 w 93"/>
                  <a:gd name="T59" fmla="*/ 0 h 680"/>
                  <a:gd name="T60" fmla="*/ 8 w 93"/>
                  <a:gd name="T61" fmla="*/ 2 h 680"/>
                  <a:gd name="T62" fmla="*/ 12 w 93"/>
                  <a:gd name="T63" fmla="*/ 7 h 680"/>
                  <a:gd name="T64" fmla="*/ 16 w 93"/>
                  <a:gd name="T65" fmla="*/ 18 h 680"/>
                  <a:gd name="T66" fmla="*/ 23 w 93"/>
                  <a:gd name="T67" fmla="*/ 40 h 680"/>
                  <a:gd name="T68" fmla="*/ 27 w 93"/>
                  <a:gd name="T69" fmla="*/ 67 h 680"/>
                  <a:gd name="T70" fmla="*/ 28 w 93"/>
                  <a:gd name="T71" fmla="*/ 95 h 680"/>
                  <a:gd name="T72" fmla="*/ 27 w 93"/>
                  <a:gd name="T73" fmla="*/ 109 h 680"/>
                  <a:gd name="T74" fmla="*/ 27 w 93"/>
                  <a:gd name="T75" fmla="*/ 126 h 680"/>
                  <a:gd name="T76" fmla="*/ 26 w 93"/>
                  <a:gd name="T77" fmla="*/ 146 h 680"/>
                  <a:gd name="T78" fmla="*/ 25 w 93"/>
                  <a:gd name="T79" fmla="*/ 164 h 680"/>
                  <a:gd name="T80" fmla="*/ 24 w 93"/>
                  <a:gd name="T81" fmla="*/ 181 h 680"/>
                  <a:gd name="T82" fmla="*/ 24 w 93"/>
                  <a:gd name="T83" fmla="*/ 195 h 680"/>
                  <a:gd name="T84" fmla="*/ 24 w 93"/>
                  <a:gd name="T85" fmla="*/ 215 h 680"/>
                  <a:gd name="T86" fmla="*/ 27 w 93"/>
                  <a:gd name="T87" fmla="*/ 239 h 680"/>
                  <a:gd name="T88" fmla="*/ 33 w 93"/>
                  <a:gd name="T89" fmla="*/ 255 h 680"/>
                  <a:gd name="T90" fmla="*/ 36 w 93"/>
                  <a:gd name="T91" fmla="*/ 280 h 680"/>
                  <a:gd name="T92" fmla="*/ 29 w 93"/>
                  <a:gd name="T93" fmla="*/ 294 h 680"/>
                  <a:gd name="T94" fmla="*/ 25 w 93"/>
                  <a:gd name="T95" fmla="*/ 317 h 680"/>
                  <a:gd name="T96" fmla="*/ 24 w 93"/>
                  <a:gd name="T97" fmla="*/ 344 h 680"/>
                  <a:gd name="T98" fmla="*/ 25 w 93"/>
                  <a:gd name="T99" fmla="*/ 372 h 680"/>
                  <a:gd name="T100" fmla="*/ 26 w 93"/>
                  <a:gd name="T101" fmla="*/ 398 h 680"/>
                  <a:gd name="T102" fmla="*/ 27 w 93"/>
                  <a:gd name="T103" fmla="*/ 418 h 680"/>
                  <a:gd name="T104" fmla="*/ 27 w 93"/>
                  <a:gd name="T105" fmla="*/ 434 h 680"/>
                  <a:gd name="T106" fmla="*/ 27 w 93"/>
                  <a:gd name="T107" fmla="*/ 450 h 680"/>
                  <a:gd name="T108" fmla="*/ 26 w 93"/>
                  <a:gd name="T109" fmla="*/ 474 h 680"/>
                  <a:gd name="T110" fmla="*/ 23 w 93"/>
                  <a:gd name="T111" fmla="*/ 498 h 680"/>
                  <a:gd name="T112" fmla="*/ 18 w 93"/>
                  <a:gd name="T113" fmla="*/ 516 h 680"/>
                  <a:gd name="T114" fmla="*/ 13 w 93"/>
                  <a:gd name="T115" fmla="*/ 530 h 680"/>
                  <a:gd name="T116" fmla="*/ 8 w 93"/>
                  <a:gd name="T117" fmla="*/ 538 h 680"/>
                  <a:gd name="T118" fmla="*/ 1 w 93"/>
                  <a:gd name="T119" fmla="*/ 541 h 6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" h="680">
                    <a:moveTo>
                      <a:pt x="0" y="680"/>
                    </a:moveTo>
                    <a:lnTo>
                      <a:pt x="0" y="663"/>
                    </a:lnTo>
                    <a:lnTo>
                      <a:pt x="3" y="661"/>
                    </a:lnTo>
                    <a:lnTo>
                      <a:pt x="8" y="658"/>
                    </a:lnTo>
                    <a:lnTo>
                      <a:pt x="11" y="654"/>
                    </a:lnTo>
                    <a:lnTo>
                      <a:pt x="13" y="652"/>
                    </a:lnTo>
                    <a:lnTo>
                      <a:pt x="17" y="649"/>
                    </a:lnTo>
                    <a:lnTo>
                      <a:pt x="19" y="644"/>
                    </a:lnTo>
                    <a:lnTo>
                      <a:pt x="22" y="641"/>
                    </a:lnTo>
                    <a:lnTo>
                      <a:pt x="25" y="635"/>
                    </a:lnTo>
                    <a:lnTo>
                      <a:pt x="26" y="630"/>
                    </a:lnTo>
                    <a:lnTo>
                      <a:pt x="28" y="626"/>
                    </a:lnTo>
                    <a:lnTo>
                      <a:pt x="29" y="620"/>
                    </a:lnTo>
                    <a:lnTo>
                      <a:pt x="30" y="615"/>
                    </a:lnTo>
                    <a:lnTo>
                      <a:pt x="32" y="609"/>
                    </a:lnTo>
                    <a:lnTo>
                      <a:pt x="32" y="602"/>
                    </a:lnTo>
                    <a:lnTo>
                      <a:pt x="33" y="596"/>
                    </a:lnTo>
                    <a:lnTo>
                      <a:pt x="33" y="590"/>
                    </a:lnTo>
                    <a:lnTo>
                      <a:pt x="33" y="584"/>
                    </a:lnTo>
                    <a:lnTo>
                      <a:pt x="32" y="578"/>
                    </a:lnTo>
                    <a:lnTo>
                      <a:pt x="32" y="570"/>
                    </a:lnTo>
                    <a:lnTo>
                      <a:pt x="32" y="565"/>
                    </a:lnTo>
                    <a:lnTo>
                      <a:pt x="30" y="556"/>
                    </a:lnTo>
                    <a:lnTo>
                      <a:pt x="30" y="548"/>
                    </a:lnTo>
                    <a:lnTo>
                      <a:pt x="28" y="539"/>
                    </a:lnTo>
                    <a:lnTo>
                      <a:pt x="28" y="530"/>
                    </a:lnTo>
                    <a:lnTo>
                      <a:pt x="27" y="525"/>
                    </a:lnTo>
                    <a:lnTo>
                      <a:pt x="27" y="521"/>
                    </a:lnTo>
                    <a:lnTo>
                      <a:pt x="27" y="515"/>
                    </a:lnTo>
                    <a:lnTo>
                      <a:pt x="27" y="511"/>
                    </a:lnTo>
                    <a:lnTo>
                      <a:pt x="26" y="507"/>
                    </a:lnTo>
                    <a:lnTo>
                      <a:pt x="26" y="502"/>
                    </a:lnTo>
                    <a:lnTo>
                      <a:pt x="26" y="498"/>
                    </a:lnTo>
                    <a:lnTo>
                      <a:pt x="26" y="493"/>
                    </a:lnTo>
                    <a:lnTo>
                      <a:pt x="25" y="490"/>
                    </a:lnTo>
                    <a:lnTo>
                      <a:pt x="25" y="486"/>
                    </a:lnTo>
                    <a:lnTo>
                      <a:pt x="25" y="482"/>
                    </a:lnTo>
                    <a:lnTo>
                      <a:pt x="25" y="479"/>
                    </a:lnTo>
                    <a:lnTo>
                      <a:pt x="25" y="474"/>
                    </a:lnTo>
                    <a:lnTo>
                      <a:pt x="25" y="472"/>
                    </a:lnTo>
                    <a:lnTo>
                      <a:pt x="25" y="468"/>
                    </a:lnTo>
                    <a:lnTo>
                      <a:pt x="25" y="464"/>
                    </a:lnTo>
                    <a:lnTo>
                      <a:pt x="25" y="458"/>
                    </a:lnTo>
                    <a:lnTo>
                      <a:pt x="25" y="451"/>
                    </a:lnTo>
                    <a:lnTo>
                      <a:pt x="25" y="445"/>
                    </a:lnTo>
                    <a:lnTo>
                      <a:pt x="26" y="438"/>
                    </a:lnTo>
                    <a:lnTo>
                      <a:pt x="27" y="432"/>
                    </a:lnTo>
                    <a:lnTo>
                      <a:pt x="28" y="425"/>
                    </a:lnTo>
                    <a:lnTo>
                      <a:pt x="29" y="418"/>
                    </a:lnTo>
                    <a:lnTo>
                      <a:pt x="30" y="412"/>
                    </a:lnTo>
                    <a:lnTo>
                      <a:pt x="33" y="405"/>
                    </a:lnTo>
                    <a:lnTo>
                      <a:pt x="35" y="399"/>
                    </a:lnTo>
                    <a:lnTo>
                      <a:pt x="37" y="392"/>
                    </a:lnTo>
                    <a:lnTo>
                      <a:pt x="40" y="387"/>
                    </a:lnTo>
                    <a:lnTo>
                      <a:pt x="42" y="381"/>
                    </a:lnTo>
                    <a:lnTo>
                      <a:pt x="45" y="375"/>
                    </a:lnTo>
                    <a:lnTo>
                      <a:pt x="48" y="371"/>
                    </a:lnTo>
                    <a:lnTo>
                      <a:pt x="51" y="366"/>
                    </a:lnTo>
                    <a:lnTo>
                      <a:pt x="52" y="364"/>
                    </a:lnTo>
                    <a:lnTo>
                      <a:pt x="53" y="363"/>
                    </a:lnTo>
                    <a:lnTo>
                      <a:pt x="54" y="361"/>
                    </a:lnTo>
                    <a:lnTo>
                      <a:pt x="55" y="360"/>
                    </a:lnTo>
                    <a:lnTo>
                      <a:pt x="57" y="357"/>
                    </a:lnTo>
                    <a:lnTo>
                      <a:pt x="59" y="356"/>
                    </a:lnTo>
                    <a:lnTo>
                      <a:pt x="61" y="354"/>
                    </a:lnTo>
                    <a:lnTo>
                      <a:pt x="62" y="353"/>
                    </a:lnTo>
                    <a:lnTo>
                      <a:pt x="65" y="352"/>
                    </a:lnTo>
                    <a:lnTo>
                      <a:pt x="66" y="349"/>
                    </a:lnTo>
                    <a:lnTo>
                      <a:pt x="68" y="347"/>
                    </a:lnTo>
                    <a:lnTo>
                      <a:pt x="70" y="346"/>
                    </a:lnTo>
                    <a:lnTo>
                      <a:pt x="73" y="344"/>
                    </a:lnTo>
                    <a:lnTo>
                      <a:pt x="75" y="343"/>
                    </a:lnTo>
                    <a:lnTo>
                      <a:pt x="77" y="340"/>
                    </a:lnTo>
                    <a:lnTo>
                      <a:pt x="79" y="339"/>
                    </a:lnTo>
                    <a:lnTo>
                      <a:pt x="77" y="337"/>
                    </a:lnTo>
                    <a:lnTo>
                      <a:pt x="74" y="336"/>
                    </a:lnTo>
                    <a:lnTo>
                      <a:pt x="71" y="335"/>
                    </a:lnTo>
                    <a:lnTo>
                      <a:pt x="69" y="333"/>
                    </a:lnTo>
                    <a:lnTo>
                      <a:pt x="67" y="331"/>
                    </a:lnTo>
                    <a:lnTo>
                      <a:pt x="65" y="329"/>
                    </a:lnTo>
                    <a:lnTo>
                      <a:pt x="62" y="328"/>
                    </a:lnTo>
                    <a:lnTo>
                      <a:pt x="61" y="325"/>
                    </a:lnTo>
                    <a:lnTo>
                      <a:pt x="59" y="324"/>
                    </a:lnTo>
                    <a:lnTo>
                      <a:pt x="57" y="322"/>
                    </a:lnTo>
                    <a:lnTo>
                      <a:pt x="55" y="320"/>
                    </a:lnTo>
                    <a:lnTo>
                      <a:pt x="53" y="319"/>
                    </a:lnTo>
                    <a:lnTo>
                      <a:pt x="52" y="316"/>
                    </a:lnTo>
                    <a:lnTo>
                      <a:pt x="51" y="314"/>
                    </a:lnTo>
                    <a:lnTo>
                      <a:pt x="49" y="313"/>
                    </a:lnTo>
                    <a:lnTo>
                      <a:pt x="48" y="311"/>
                    </a:lnTo>
                    <a:lnTo>
                      <a:pt x="45" y="305"/>
                    </a:lnTo>
                    <a:lnTo>
                      <a:pt x="43" y="301"/>
                    </a:lnTo>
                    <a:lnTo>
                      <a:pt x="40" y="295"/>
                    </a:lnTo>
                    <a:lnTo>
                      <a:pt x="37" y="289"/>
                    </a:lnTo>
                    <a:lnTo>
                      <a:pt x="35" y="284"/>
                    </a:lnTo>
                    <a:lnTo>
                      <a:pt x="33" y="278"/>
                    </a:lnTo>
                    <a:lnTo>
                      <a:pt x="32" y="271"/>
                    </a:lnTo>
                    <a:lnTo>
                      <a:pt x="29" y="265"/>
                    </a:lnTo>
                    <a:lnTo>
                      <a:pt x="28" y="259"/>
                    </a:lnTo>
                    <a:lnTo>
                      <a:pt x="27" y="252"/>
                    </a:lnTo>
                    <a:lnTo>
                      <a:pt x="26" y="246"/>
                    </a:lnTo>
                    <a:lnTo>
                      <a:pt x="25" y="239"/>
                    </a:lnTo>
                    <a:lnTo>
                      <a:pt x="25" y="234"/>
                    </a:lnTo>
                    <a:lnTo>
                      <a:pt x="24" y="228"/>
                    </a:lnTo>
                    <a:lnTo>
                      <a:pt x="24" y="222"/>
                    </a:lnTo>
                    <a:lnTo>
                      <a:pt x="22" y="217"/>
                    </a:lnTo>
                    <a:lnTo>
                      <a:pt x="22" y="211"/>
                    </a:lnTo>
                    <a:lnTo>
                      <a:pt x="24" y="204"/>
                    </a:lnTo>
                    <a:lnTo>
                      <a:pt x="24" y="197"/>
                    </a:lnTo>
                    <a:lnTo>
                      <a:pt x="25" y="191"/>
                    </a:lnTo>
                    <a:lnTo>
                      <a:pt x="25" y="183"/>
                    </a:lnTo>
                    <a:lnTo>
                      <a:pt x="26" y="175"/>
                    </a:lnTo>
                    <a:lnTo>
                      <a:pt x="27" y="167"/>
                    </a:lnTo>
                    <a:lnTo>
                      <a:pt x="28" y="158"/>
                    </a:lnTo>
                    <a:lnTo>
                      <a:pt x="28" y="152"/>
                    </a:lnTo>
                    <a:lnTo>
                      <a:pt x="28" y="147"/>
                    </a:lnTo>
                    <a:lnTo>
                      <a:pt x="29" y="142"/>
                    </a:lnTo>
                    <a:lnTo>
                      <a:pt x="30" y="137"/>
                    </a:lnTo>
                    <a:lnTo>
                      <a:pt x="30" y="133"/>
                    </a:lnTo>
                    <a:lnTo>
                      <a:pt x="30" y="128"/>
                    </a:lnTo>
                    <a:lnTo>
                      <a:pt x="30" y="125"/>
                    </a:lnTo>
                    <a:lnTo>
                      <a:pt x="32" y="120"/>
                    </a:lnTo>
                    <a:lnTo>
                      <a:pt x="32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2" y="104"/>
                    </a:lnTo>
                    <a:lnTo>
                      <a:pt x="33" y="101"/>
                    </a:lnTo>
                    <a:lnTo>
                      <a:pt x="33" y="98"/>
                    </a:lnTo>
                    <a:lnTo>
                      <a:pt x="33" y="94"/>
                    </a:lnTo>
                    <a:lnTo>
                      <a:pt x="33" y="91"/>
                    </a:lnTo>
                    <a:lnTo>
                      <a:pt x="33" y="84"/>
                    </a:lnTo>
                    <a:lnTo>
                      <a:pt x="32" y="78"/>
                    </a:lnTo>
                    <a:lnTo>
                      <a:pt x="32" y="72"/>
                    </a:lnTo>
                    <a:lnTo>
                      <a:pt x="30" y="66"/>
                    </a:lnTo>
                    <a:lnTo>
                      <a:pt x="29" y="60"/>
                    </a:lnTo>
                    <a:lnTo>
                      <a:pt x="28" y="55"/>
                    </a:lnTo>
                    <a:lnTo>
                      <a:pt x="26" y="50"/>
                    </a:lnTo>
                    <a:lnTo>
                      <a:pt x="25" y="45"/>
                    </a:lnTo>
                    <a:lnTo>
                      <a:pt x="22" y="40"/>
                    </a:lnTo>
                    <a:lnTo>
                      <a:pt x="20" y="35"/>
                    </a:lnTo>
                    <a:lnTo>
                      <a:pt x="18" y="32"/>
                    </a:lnTo>
                    <a:lnTo>
                      <a:pt x="14" y="28"/>
                    </a:lnTo>
                    <a:lnTo>
                      <a:pt x="11" y="24"/>
                    </a:lnTo>
                    <a:lnTo>
                      <a:pt x="8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7" y="17"/>
                    </a:lnTo>
                    <a:lnTo>
                      <a:pt x="41" y="22"/>
                    </a:lnTo>
                    <a:lnTo>
                      <a:pt x="45" y="26"/>
                    </a:lnTo>
                    <a:lnTo>
                      <a:pt x="49" y="32"/>
                    </a:lnTo>
                    <a:lnTo>
                      <a:pt x="51" y="38"/>
                    </a:lnTo>
                    <a:lnTo>
                      <a:pt x="54" y="43"/>
                    </a:lnTo>
                    <a:lnTo>
                      <a:pt x="57" y="50"/>
                    </a:lnTo>
                    <a:lnTo>
                      <a:pt x="60" y="57"/>
                    </a:lnTo>
                    <a:lnTo>
                      <a:pt x="62" y="62"/>
                    </a:lnTo>
                    <a:lnTo>
                      <a:pt x="63" y="69"/>
                    </a:lnTo>
                    <a:lnTo>
                      <a:pt x="66" y="76"/>
                    </a:lnTo>
                    <a:lnTo>
                      <a:pt x="67" y="84"/>
                    </a:lnTo>
                    <a:lnTo>
                      <a:pt x="68" y="91"/>
                    </a:lnTo>
                    <a:lnTo>
                      <a:pt x="69" y="99"/>
                    </a:lnTo>
                    <a:lnTo>
                      <a:pt x="69" y="106"/>
                    </a:lnTo>
                    <a:lnTo>
                      <a:pt x="70" y="112"/>
                    </a:lnTo>
                    <a:lnTo>
                      <a:pt x="70" y="119"/>
                    </a:lnTo>
                    <a:lnTo>
                      <a:pt x="70" y="123"/>
                    </a:lnTo>
                    <a:lnTo>
                      <a:pt x="70" y="126"/>
                    </a:lnTo>
                    <a:lnTo>
                      <a:pt x="69" y="129"/>
                    </a:lnTo>
                    <a:lnTo>
                      <a:pt x="69" y="133"/>
                    </a:lnTo>
                    <a:lnTo>
                      <a:pt x="69" y="137"/>
                    </a:lnTo>
                    <a:lnTo>
                      <a:pt x="69" y="142"/>
                    </a:lnTo>
                    <a:lnTo>
                      <a:pt x="68" y="145"/>
                    </a:lnTo>
                    <a:lnTo>
                      <a:pt x="68" y="150"/>
                    </a:lnTo>
                    <a:lnTo>
                      <a:pt x="67" y="154"/>
                    </a:lnTo>
                    <a:lnTo>
                      <a:pt x="67" y="159"/>
                    </a:lnTo>
                    <a:lnTo>
                      <a:pt x="67" y="163"/>
                    </a:lnTo>
                    <a:lnTo>
                      <a:pt x="66" y="168"/>
                    </a:lnTo>
                    <a:lnTo>
                      <a:pt x="66" y="174"/>
                    </a:lnTo>
                    <a:lnTo>
                      <a:pt x="65" y="178"/>
                    </a:lnTo>
                    <a:lnTo>
                      <a:pt x="65" y="183"/>
                    </a:lnTo>
                    <a:lnTo>
                      <a:pt x="63" y="188"/>
                    </a:lnTo>
                    <a:lnTo>
                      <a:pt x="63" y="193"/>
                    </a:lnTo>
                    <a:lnTo>
                      <a:pt x="63" y="197"/>
                    </a:lnTo>
                    <a:lnTo>
                      <a:pt x="62" y="202"/>
                    </a:lnTo>
                    <a:lnTo>
                      <a:pt x="62" y="206"/>
                    </a:lnTo>
                    <a:lnTo>
                      <a:pt x="62" y="210"/>
                    </a:lnTo>
                    <a:lnTo>
                      <a:pt x="62" y="214"/>
                    </a:lnTo>
                    <a:lnTo>
                      <a:pt x="61" y="219"/>
                    </a:lnTo>
                    <a:lnTo>
                      <a:pt x="61" y="222"/>
                    </a:lnTo>
                    <a:lnTo>
                      <a:pt x="61" y="227"/>
                    </a:lnTo>
                    <a:lnTo>
                      <a:pt x="61" y="230"/>
                    </a:lnTo>
                    <a:lnTo>
                      <a:pt x="61" y="234"/>
                    </a:lnTo>
                    <a:lnTo>
                      <a:pt x="61" y="238"/>
                    </a:lnTo>
                    <a:lnTo>
                      <a:pt x="61" y="242"/>
                    </a:lnTo>
                    <a:lnTo>
                      <a:pt x="61" y="245"/>
                    </a:lnTo>
                    <a:lnTo>
                      <a:pt x="61" y="247"/>
                    </a:lnTo>
                    <a:lnTo>
                      <a:pt x="61" y="251"/>
                    </a:lnTo>
                    <a:lnTo>
                      <a:pt x="61" y="257"/>
                    </a:lnTo>
                    <a:lnTo>
                      <a:pt x="61" y="264"/>
                    </a:lnTo>
                    <a:lnTo>
                      <a:pt x="61" y="270"/>
                    </a:lnTo>
                    <a:lnTo>
                      <a:pt x="62" y="277"/>
                    </a:lnTo>
                    <a:lnTo>
                      <a:pt x="63" y="284"/>
                    </a:lnTo>
                    <a:lnTo>
                      <a:pt x="66" y="289"/>
                    </a:lnTo>
                    <a:lnTo>
                      <a:pt x="67" y="295"/>
                    </a:lnTo>
                    <a:lnTo>
                      <a:pt x="68" y="301"/>
                    </a:lnTo>
                    <a:lnTo>
                      <a:pt x="70" y="305"/>
                    </a:lnTo>
                    <a:lnTo>
                      <a:pt x="74" y="310"/>
                    </a:lnTo>
                    <a:lnTo>
                      <a:pt x="76" y="314"/>
                    </a:lnTo>
                    <a:lnTo>
                      <a:pt x="79" y="318"/>
                    </a:lnTo>
                    <a:lnTo>
                      <a:pt x="82" y="321"/>
                    </a:lnTo>
                    <a:lnTo>
                      <a:pt x="85" y="324"/>
                    </a:lnTo>
                    <a:lnTo>
                      <a:pt x="90" y="327"/>
                    </a:lnTo>
                    <a:lnTo>
                      <a:pt x="93" y="329"/>
                    </a:lnTo>
                    <a:lnTo>
                      <a:pt x="93" y="349"/>
                    </a:lnTo>
                    <a:lnTo>
                      <a:pt x="90" y="352"/>
                    </a:lnTo>
                    <a:lnTo>
                      <a:pt x="85" y="355"/>
                    </a:lnTo>
                    <a:lnTo>
                      <a:pt x="82" y="357"/>
                    </a:lnTo>
                    <a:lnTo>
                      <a:pt x="79" y="361"/>
                    </a:lnTo>
                    <a:lnTo>
                      <a:pt x="76" y="364"/>
                    </a:lnTo>
                    <a:lnTo>
                      <a:pt x="74" y="370"/>
                    </a:lnTo>
                    <a:lnTo>
                      <a:pt x="70" y="374"/>
                    </a:lnTo>
                    <a:lnTo>
                      <a:pt x="68" y="381"/>
                    </a:lnTo>
                    <a:lnTo>
                      <a:pt x="67" y="386"/>
                    </a:lnTo>
                    <a:lnTo>
                      <a:pt x="66" y="391"/>
                    </a:lnTo>
                    <a:lnTo>
                      <a:pt x="63" y="398"/>
                    </a:lnTo>
                    <a:lnTo>
                      <a:pt x="62" y="405"/>
                    </a:lnTo>
                    <a:lnTo>
                      <a:pt x="61" y="411"/>
                    </a:lnTo>
                    <a:lnTo>
                      <a:pt x="61" y="417"/>
                    </a:lnTo>
                    <a:lnTo>
                      <a:pt x="61" y="425"/>
                    </a:lnTo>
                    <a:lnTo>
                      <a:pt x="61" y="433"/>
                    </a:lnTo>
                    <a:lnTo>
                      <a:pt x="61" y="440"/>
                    </a:lnTo>
                    <a:lnTo>
                      <a:pt x="61" y="446"/>
                    </a:lnTo>
                    <a:lnTo>
                      <a:pt x="61" y="452"/>
                    </a:lnTo>
                    <a:lnTo>
                      <a:pt x="61" y="460"/>
                    </a:lnTo>
                    <a:lnTo>
                      <a:pt x="62" y="467"/>
                    </a:lnTo>
                    <a:lnTo>
                      <a:pt x="62" y="474"/>
                    </a:lnTo>
                    <a:lnTo>
                      <a:pt x="63" y="481"/>
                    </a:lnTo>
                    <a:lnTo>
                      <a:pt x="63" y="489"/>
                    </a:lnTo>
                    <a:lnTo>
                      <a:pt x="65" y="494"/>
                    </a:lnTo>
                    <a:lnTo>
                      <a:pt x="65" y="500"/>
                    </a:lnTo>
                    <a:lnTo>
                      <a:pt x="66" y="506"/>
                    </a:lnTo>
                    <a:lnTo>
                      <a:pt x="66" y="511"/>
                    </a:lnTo>
                    <a:lnTo>
                      <a:pt x="66" y="516"/>
                    </a:lnTo>
                    <a:lnTo>
                      <a:pt x="67" y="521"/>
                    </a:lnTo>
                    <a:lnTo>
                      <a:pt x="67" y="525"/>
                    </a:lnTo>
                    <a:lnTo>
                      <a:pt x="67" y="530"/>
                    </a:lnTo>
                    <a:lnTo>
                      <a:pt x="67" y="534"/>
                    </a:lnTo>
                    <a:lnTo>
                      <a:pt x="68" y="539"/>
                    </a:lnTo>
                    <a:lnTo>
                      <a:pt x="68" y="542"/>
                    </a:lnTo>
                    <a:lnTo>
                      <a:pt x="68" y="545"/>
                    </a:lnTo>
                    <a:lnTo>
                      <a:pt x="68" y="550"/>
                    </a:lnTo>
                    <a:lnTo>
                      <a:pt x="68" y="552"/>
                    </a:lnTo>
                    <a:lnTo>
                      <a:pt x="68" y="556"/>
                    </a:lnTo>
                    <a:lnTo>
                      <a:pt x="68" y="558"/>
                    </a:lnTo>
                    <a:lnTo>
                      <a:pt x="68" y="565"/>
                    </a:lnTo>
                    <a:lnTo>
                      <a:pt x="68" y="572"/>
                    </a:lnTo>
                    <a:lnTo>
                      <a:pt x="68" y="578"/>
                    </a:lnTo>
                    <a:lnTo>
                      <a:pt x="67" y="584"/>
                    </a:lnTo>
                    <a:lnTo>
                      <a:pt x="66" y="590"/>
                    </a:lnTo>
                    <a:lnTo>
                      <a:pt x="65" y="596"/>
                    </a:lnTo>
                    <a:lnTo>
                      <a:pt x="63" y="602"/>
                    </a:lnTo>
                    <a:lnTo>
                      <a:pt x="62" y="608"/>
                    </a:lnTo>
                    <a:lnTo>
                      <a:pt x="60" y="613"/>
                    </a:lnTo>
                    <a:lnTo>
                      <a:pt x="59" y="620"/>
                    </a:lnTo>
                    <a:lnTo>
                      <a:pt x="57" y="626"/>
                    </a:lnTo>
                    <a:lnTo>
                      <a:pt x="54" y="630"/>
                    </a:lnTo>
                    <a:lnTo>
                      <a:pt x="53" y="636"/>
                    </a:lnTo>
                    <a:lnTo>
                      <a:pt x="51" y="641"/>
                    </a:lnTo>
                    <a:lnTo>
                      <a:pt x="49" y="645"/>
                    </a:lnTo>
                    <a:lnTo>
                      <a:pt x="46" y="649"/>
                    </a:lnTo>
                    <a:lnTo>
                      <a:pt x="44" y="653"/>
                    </a:lnTo>
                    <a:lnTo>
                      <a:pt x="41" y="657"/>
                    </a:lnTo>
                    <a:lnTo>
                      <a:pt x="38" y="660"/>
                    </a:lnTo>
                    <a:lnTo>
                      <a:pt x="35" y="662"/>
                    </a:lnTo>
                    <a:lnTo>
                      <a:pt x="33" y="666"/>
                    </a:lnTo>
                    <a:lnTo>
                      <a:pt x="30" y="668"/>
                    </a:lnTo>
                    <a:lnTo>
                      <a:pt x="27" y="671"/>
                    </a:lnTo>
                    <a:lnTo>
                      <a:pt x="25" y="674"/>
                    </a:lnTo>
                    <a:lnTo>
                      <a:pt x="22" y="675"/>
                    </a:lnTo>
                    <a:lnTo>
                      <a:pt x="19" y="676"/>
                    </a:lnTo>
                    <a:lnTo>
                      <a:pt x="17" y="677"/>
                    </a:lnTo>
                    <a:lnTo>
                      <a:pt x="13" y="678"/>
                    </a:lnTo>
                    <a:lnTo>
                      <a:pt x="10" y="679"/>
                    </a:lnTo>
                    <a:lnTo>
                      <a:pt x="7" y="680"/>
                    </a:lnTo>
                    <a:lnTo>
                      <a:pt x="3" y="680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0039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395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254" y="123683"/>
                <a:ext cx="37" cy="1025"/>
              </a:xfrm>
              <a:custGeom>
                <a:avLst/>
                <a:gdLst>
                  <a:gd name="T0" fmla="*/ 4 w 93"/>
                  <a:gd name="T1" fmla="*/ 986 h 680"/>
                  <a:gd name="T2" fmla="*/ 10 w 93"/>
                  <a:gd name="T3" fmla="*/ 957 h 680"/>
                  <a:gd name="T4" fmla="*/ 13 w 93"/>
                  <a:gd name="T5" fmla="*/ 918 h 680"/>
                  <a:gd name="T6" fmla="*/ 13 w 93"/>
                  <a:gd name="T7" fmla="*/ 871 h 680"/>
                  <a:gd name="T8" fmla="*/ 11 w 93"/>
                  <a:gd name="T9" fmla="*/ 812 h 680"/>
                  <a:gd name="T10" fmla="*/ 11 w 93"/>
                  <a:gd name="T11" fmla="*/ 770 h 680"/>
                  <a:gd name="T12" fmla="*/ 10 w 93"/>
                  <a:gd name="T13" fmla="*/ 739 h 680"/>
                  <a:gd name="T14" fmla="*/ 10 w 93"/>
                  <a:gd name="T15" fmla="*/ 711 h 680"/>
                  <a:gd name="T16" fmla="*/ 10 w 93"/>
                  <a:gd name="T17" fmla="*/ 671 h 680"/>
                  <a:gd name="T18" fmla="*/ 12 w 93"/>
                  <a:gd name="T19" fmla="*/ 621 h 680"/>
                  <a:gd name="T20" fmla="*/ 17 w 93"/>
                  <a:gd name="T21" fmla="*/ 574 h 680"/>
                  <a:gd name="T22" fmla="*/ 21 w 93"/>
                  <a:gd name="T23" fmla="*/ 547 h 680"/>
                  <a:gd name="T24" fmla="*/ 24 w 93"/>
                  <a:gd name="T25" fmla="*/ 534 h 680"/>
                  <a:gd name="T26" fmla="*/ 28 w 93"/>
                  <a:gd name="T27" fmla="*/ 522 h 680"/>
                  <a:gd name="T28" fmla="*/ 31 w 93"/>
                  <a:gd name="T29" fmla="*/ 508 h 680"/>
                  <a:gd name="T30" fmla="*/ 26 w 93"/>
                  <a:gd name="T31" fmla="*/ 496 h 680"/>
                  <a:gd name="T32" fmla="*/ 22 w 93"/>
                  <a:gd name="T33" fmla="*/ 482 h 680"/>
                  <a:gd name="T34" fmla="*/ 19 w 93"/>
                  <a:gd name="T35" fmla="*/ 469 h 680"/>
                  <a:gd name="T36" fmla="*/ 14 w 93"/>
                  <a:gd name="T37" fmla="*/ 428 h 680"/>
                  <a:gd name="T38" fmla="*/ 11 w 93"/>
                  <a:gd name="T39" fmla="*/ 380 h 680"/>
                  <a:gd name="T40" fmla="*/ 10 w 93"/>
                  <a:gd name="T41" fmla="*/ 335 h 680"/>
                  <a:gd name="T42" fmla="*/ 10 w 93"/>
                  <a:gd name="T43" fmla="*/ 288 h 680"/>
                  <a:gd name="T44" fmla="*/ 11 w 93"/>
                  <a:gd name="T45" fmla="*/ 229 h 680"/>
                  <a:gd name="T46" fmla="*/ 12 w 93"/>
                  <a:gd name="T47" fmla="*/ 193 h 680"/>
                  <a:gd name="T48" fmla="*/ 13 w 93"/>
                  <a:gd name="T49" fmla="*/ 163 h 680"/>
                  <a:gd name="T50" fmla="*/ 13 w 93"/>
                  <a:gd name="T51" fmla="*/ 137 h 680"/>
                  <a:gd name="T52" fmla="*/ 12 w 93"/>
                  <a:gd name="T53" fmla="*/ 90 h 680"/>
                  <a:gd name="T54" fmla="*/ 8 w 93"/>
                  <a:gd name="T55" fmla="*/ 53 h 680"/>
                  <a:gd name="T56" fmla="*/ 1 w 93"/>
                  <a:gd name="T57" fmla="*/ 29 h 680"/>
                  <a:gd name="T58" fmla="*/ 4 w 93"/>
                  <a:gd name="T59" fmla="*/ 0 h 680"/>
                  <a:gd name="T60" fmla="*/ 8 w 93"/>
                  <a:gd name="T61" fmla="*/ 3 h 680"/>
                  <a:gd name="T62" fmla="*/ 12 w 93"/>
                  <a:gd name="T63" fmla="*/ 14 h 680"/>
                  <a:gd name="T64" fmla="*/ 16 w 93"/>
                  <a:gd name="T65" fmla="*/ 33 h 680"/>
                  <a:gd name="T66" fmla="*/ 23 w 93"/>
                  <a:gd name="T67" fmla="*/ 75 h 680"/>
                  <a:gd name="T68" fmla="*/ 27 w 93"/>
                  <a:gd name="T69" fmla="*/ 127 h 680"/>
                  <a:gd name="T70" fmla="*/ 28 w 93"/>
                  <a:gd name="T71" fmla="*/ 179 h 680"/>
                  <a:gd name="T72" fmla="*/ 27 w 93"/>
                  <a:gd name="T73" fmla="*/ 207 h 680"/>
                  <a:gd name="T74" fmla="*/ 27 w 93"/>
                  <a:gd name="T75" fmla="*/ 240 h 680"/>
                  <a:gd name="T76" fmla="*/ 26 w 93"/>
                  <a:gd name="T77" fmla="*/ 276 h 680"/>
                  <a:gd name="T78" fmla="*/ 25 w 93"/>
                  <a:gd name="T79" fmla="*/ 311 h 680"/>
                  <a:gd name="T80" fmla="*/ 24 w 93"/>
                  <a:gd name="T81" fmla="*/ 342 h 680"/>
                  <a:gd name="T82" fmla="*/ 24 w 93"/>
                  <a:gd name="T83" fmla="*/ 369 h 680"/>
                  <a:gd name="T84" fmla="*/ 24 w 93"/>
                  <a:gd name="T85" fmla="*/ 407 h 680"/>
                  <a:gd name="T86" fmla="*/ 27 w 93"/>
                  <a:gd name="T87" fmla="*/ 454 h 680"/>
                  <a:gd name="T88" fmla="*/ 33 w 93"/>
                  <a:gd name="T89" fmla="*/ 484 h 680"/>
                  <a:gd name="T90" fmla="*/ 36 w 93"/>
                  <a:gd name="T91" fmla="*/ 531 h 680"/>
                  <a:gd name="T92" fmla="*/ 29 w 93"/>
                  <a:gd name="T93" fmla="*/ 558 h 680"/>
                  <a:gd name="T94" fmla="*/ 25 w 93"/>
                  <a:gd name="T95" fmla="*/ 600 h 680"/>
                  <a:gd name="T96" fmla="*/ 24 w 93"/>
                  <a:gd name="T97" fmla="*/ 653 h 680"/>
                  <a:gd name="T98" fmla="*/ 25 w 93"/>
                  <a:gd name="T99" fmla="*/ 704 h 680"/>
                  <a:gd name="T100" fmla="*/ 26 w 93"/>
                  <a:gd name="T101" fmla="*/ 754 h 680"/>
                  <a:gd name="T102" fmla="*/ 27 w 93"/>
                  <a:gd name="T103" fmla="*/ 791 h 680"/>
                  <a:gd name="T104" fmla="*/ 27 w 93"/>
                  <a:gd name="T105" fmla="*/ 822 h 680"/>
                  <a:gd name="T106" fmla="*/ 27 w 93"/>
                  <a:gd name="T107" fmla="*/ 852 h 680"/>
                  <a:gd name="T108" fmla="*/ 26 w 93"/>
                  <a:gd name="T109" fmla="*/ 898 h 680"/>
                  <a:gd name="T110" fmla="*/ 23 w 93"/>
                  <a:gd name="T111" fmla="*/ 944 h 680"/>
                  <a:gd name="T112" fmla="*/ 18 w 93"/>
                  <a:gd name="T113" fmla="*/ 978 h 680"/>
                  <a:gd name="T114" fmla="*/ 13 w 93"/>
                  <a:gd name="T115" fmla="*/ 1004 h 680"/>
                  <a:gd name="T116" fmla="*/ 8 w 93"/>
                  <a:gd name="T117" fmla="*/ 1019 h 680"/>
                  <a:gd name="T118" fmla="*/ 1 w 93"/>
                  <a:gd name="T119" fmla="*/ 1025 h 6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3" h="680">
                    <a:moveTo>
                      <a:pt x="0" y="680"/>
                    </a:moveTo>
                    <a:lnTo>
                      <a:pt x="0" y="663"/>
                    </a:lnTo>
                    <a:lnTo>
                      <a:pt x="3" y="661"/>
                    </a:lnTo>
                    <a:lnTo>
                      <a:pt x="8" y="658"/>
                    </a:lnTo>
                    <a:lnTo>
                      <a:pt x="11" y="654"/>
                    </a:lnTo>
                    <a:lnTo>
                      <a:pt x="13" y="652"/>
                    </a:lnTo>
                    <a:lnTo>
                      <a:pt x="17" y="649"/>
                    </a:lnTo>
                    <a:lnTo>
                      <a:pt x="19" y="644"/>
                    </a:lnTo>
                    <a:lnTo>
                      <a:pt x="22" y="641"/>
                    </a:lnTo>
                    <a:lnTo>
                      <a:pt x="25" y="635"/>
                    </a:lnTo>
                    <a:lnTo>
                      <a:pt x="26" y="630"/>
                    </a:lnTo>
                    <a:lnTo>
                      <a:pt x="28" y="626"/>
                    </a:lnTo>
                    <a:lnTo>
                      <a:pt x="29" y="620"/>
                    </a:lnTo>
                    <a:lnTo>
                      <a:pt x="30" y="615"/>
                    </a:lnTo>
                    <a:lnTo>
                      <a:pt x="32" y="609"/>
                    </a:lnTo>
                    <a:lnTo>
                      <a:pt x="32" y="602"/>
                    </a:lnTo>
                    <a:lnTo>
                      <a:pt x="33" y="596"/>
                    </a:lnTo>
                    <a:lnTo>
                      <a:pt x="33" y="590"/>
                    </a:lnTo>
                    <a:lnTo>
                      <a:pt x="33" y="584"/>
                    </a:lnTo>
                    <a:lnTo>
                      <a:pt x="32" y="578"/>
                    </a:lnTo>
                    <a:lnTo>
                      <a:pt x="32" y="570"/>
                    </a:lnTo>
                    <a:lnTo>
                      <a:pt x="32" y="565"/>
                    </a:lnTo>
                    <a:lnTo>
                      <a:pt x="30" y="556"/>
                    </a:lnTo>
                    <a:lnTo>
                      <a:pt x="30" y="548"/>
                    </a:lnTo>
                    <a:lnTo>
                      <a:pt x="28" y="539"/>
                    </a:lnTo>
                    <a:lnTo>
                      <a:pt x="28" y="530"/>
                    </a:lnTo>
                    <a:lnTo>
                      <a:pt x="27" y="525"/>
                    </a:lnTo>
                    <a:lnTo>
                      <a:pt x="27" y="521"/>
                    </a:lnTo>
                    <a:lnTo>
                      <a:pt x="27" y="515"/>
                    </a:lnTo>
                    <a:lnTo>
                      <a:pt x="27" y="511"/>
                    </a:lnTo>
                    <a:lnTo>
                      <a:pt x="26" y="507"/>
                    </a:lnTo>
                    <a:lnTo>
                      <a:pt x="26" y="502"/>
                    </a:lnTo>
                    <a:lnTo>
                      <a:pt x="26" y="498"/>
                    </a:lnTo>
                    <a:lnTo>
                      <a:pt x="26" y="493"/>
                    </a:lnTo>
                    <a:lnTo>
                      <a:pt x="25" y="490"/>
                    </a:lnTo>
                    <a:lnTo>
                      <a:pt x="25" y="486"/>
                    </a:lnTo>
                    <a:lnTo>
                      <a:pt x="25" y="482"/>
                    </a:lnTo>
                    <a:lnTo>
                      <a:pt x="25" y="479"/>
                    </a:lnTo>
                    <a:lnTo>
                      <a:pt x="25" y="474"/>
                    </a:lnTo>
                    <a:lnTo>
                      <a:pt x="25" y="472"/>
                    </a:lnTo>
                    <a:lnTo>
                      <a:pt x="25" y="468"/>
                    </a:lnTo>
                    <a:lnTo>
                      <a:pt x="25" y="464"/>
                    </a:lnTo>
                    <a:lnTo>
                      <a:pt x="25" y="458"/>
                    </a:lnTo>
                    <a:lnTo>
                      <a:pt x="25" y="451"/>
                    </a:lnTo>
                    <a:lnTo>
                      <a:pt x="25" y="445"/>
                    </a:lnTo>
                    <a:lnTo>
                      <a:pt x="26" y="438"/>
                    </a:lnTo>
                    <a:lnTo>
                      <a:pt x="27" y="432"/>
                    </a:lnTo>
                    <a:lnTo>
                      <a:pt x="28" y="425"/>
                    </a:lnTo>
                    <a:lnTo>
                      <a:pt x="29" y="418"/>
                    </a:lnTo>
                    <a:lnTo>
                      <a:pt x="30" y="412"/>
                    </a:lnTo>
                    <a:lnTo>
                      <a:pt x="33" y="405"/>
                    </a:lnTo>
                    <a:lnTo>
                      <a:pt x="35" y="399"/>
                    </a:lnTo>
                    <a:lnTo>
                      <a:pt x="37" y="392"/>
                    </a:lnTo>
                    <a:lnTo>
                      <a:pt x="40" y="387"/>
                    </a:lnTo>
                    <a:lnTo>
                      <a:pt x="42" y="381"/>
                    </a:lnTo>
                    <a:lnTo>
                      <a:pt x="45" y="375"/>
                    </a:lnTo>
                    <a:lnTo>
                      <a:pt x="48" y="371"/>
                    </a:lnTo>
                    <a:lnTo>
                      <a:pt x="51" y="366"/>
                    </a:lnTo>
                    <a:lnTo>
                      <a:pt x="52" y="364"/>
                    </a:lnTo>
                    <a:lnTo>
                      <a:pt x="53" y="363"/>
                    </a:lnTo>
                    <a:lnTo>
                      <a:pt x="54" y="361"/>
                    </a:lnTo>
                    <a:lnTo>
                      <a:pt x="55" y="360"/>
                    </a:lnTo>
                    <a:lnTo>
                      <a:pt x="57" y="357"/>
                    </a:lnTo>
                    <a:lnTo>
                      <a:pt x="59" y="356"/>
                    </a:lnTo>
                    <a:lnTo>
                      <a:pt x="61" y="354"/>
                    </a:lnTo>
                    <a:lnTo>
                      <a:pt x="62" y="353"/>
                    </a:lnTo>
                    <a:lnTo>
                      <a:pt x="65" y="352"/>
                    </a:lnTo>
                    <a:lnTo>
                      <a:pt x="66" y="349"/>
                    </a:lnTo>
                    <a:lnTo>
                      <a:pt x="68" y="347"/>
                    </a:lnTo>
                    <a:lnTo>
                      <a:pt x="70" y="346"/>
                    </a:lnTo>
                    <a:lnTo>
                      <a:pt x="73" y="344"/>
                    </a:lnTo>
                    <a:lnTo>
                      <a:pt x="75" y="343"/>
                    </a:lnTo>
                    <a:lnTo>
                      <a:pt x="77" y="340"/>
                    </a:lnTo>
                    <a:lnTo>
                      <a:pt x="79" y="339"/>
                    </a:lnTo>
                    <a:lnTo>
                      <a:pt x="77" y="337"/>
                    </a:lnTo>
                    <a:lnTo>
                      <a:pt x="74" y="336"/>
                    </a:lnTo>
                    <a:lnTo>
                      <a:pt x="71" y="335"/>
                    </a:lnTo>
                    <a:lnTo>
                      <a:pt x="69" y="333"/>
                    </a:lnTo>
                    <a:lnTo>
                      <a:pt x="67" y="331"/>
                    </a:lnTo>
                    <a:lnTo>
                      <a:pt x="65" y="329"/>
                    </a:lnTo>
                    <a:lnTo>
                      <a:pt x="62" y="328"/>
                    </a:lnTo>
                    <a:lnTo>
                      <a:pt x="61" y="325"/>
                    </a:lnTo>
                    <a:lnTo>
                      <a:pt x="59" y="324"/>
                    </a:lnTo>
                    <a:lnTo>
                      <a:pt x="57" y="322"/>
                    </a:lnTo>
                    <a:lnTo>
                      <a:pt x="55" y="320"/>
                    </a:lnTo>
                    <a:lnTo>
                      <a:pt x="53" y="319"/>
                    </a:lnTo>
                    <a:lnTo>
                      <a:pt x="52" y="316"/>
                    </a:lnTo>
                    <a:lnTo>
                      <a:pt x="51" y="314"/>
                    </a:lnTo>
                    <a:lnTo>
                      <a:pt x="49" y="313"/>
                    </a:lnTo>
                    <a:lnTo>
                      <a:pt x="48" y="311"/>
                    </a:lnTo>
                    <a:lnTo>
                      <a:pt x="45" y="305"/>
                    </a:lnTo>
                    <a:lnTo>
                      <a:pt x="43" y="301"/>
                    </a:lnTo>
                    <a:lnTo>
                      <a:pt x="40" y="295"/>
                    </a:lnTo>
                    <a:lnTo>
                      <a:pt x="37" y="289"/>
                    </a:lnTo>
                    <a:lnTo>
                      <a:pt x="35" y="284"/>
                    </a:lnTo>
                    <a:lnTo>
                      <a:pt x="33" y="278"/>
                    </a:lnTo>
                    <a:lnTo>
                      <a:pt x="32" y="271"/>
                    </a:lnTo>
                    <a:lnTo>
                      <a:pt x="29" y="265"/>
                    </a:lnTo>
                    <a:lnTo>
                      <a:pt x="28" y="259"/>
                    </a:lnTo>
                    <a:lnTo>
                      <a:pt x="27" y="252"/>
                    </a:lnTo>
                    <a:lnTo>
                      <a:pt x="26" y="246"/>
                    </a:lnTo>
                    <a:lnTo>
                      <a:pt x="25" y="239"/>
                    </a:lnTo>
                    <a:lnTo>
                      <a:pt x="25" y="234"/>
                    </a:lnTo>
                    <a:lnTo>
                      <a:pt x="24" y="228"/>
                    </a:lnTo>
                    <a:lnTo>
                      <a:pt x="24" y="222"/>
                    </a:lnTo>
                    <a:lnTo>
                      <a:pt x="22" y="217"/>
                    </a:lnTo>
                    <a:lnTo>
                      <a:pt x="22" y="211"/>
                    </a:lnTo>
                    <a:lnTo>
                      <a:pt x="24" y="204"/>
                    </a:lnTo>
                    <a:lnTo>
                      <a:pt x="24" y="197"/>
                    </a:lnTo>
                    <a:lnTo>
                      <a:pt x="25" y="191"/>
                    </a:lnTo>
                    <a:lnTo>
                      <a:pt x="25" y="183"/>
                    </a:lnTo>
                    <a:lnTo>
                      <a:pt x="26" y="175"/>
                    </a:lnTo>
                    <a:lnTo>
                      <a:pt x="27" y="167"/>
                    </a:lnTo>
                    <a:lnTo>
                      <a:pt x="28" y="158"/>
                    </a:lnTo>
                    <a:lnTo>
                      <a:pt x="28" y="152"/>
                    </a:lnTo>
                    <a:lnTo>
                      <a:pt x="28" y="147"/>
                    </a:lnTo>
                    <a:lnTo>
                      <a:pt x="29" y="142"/>
                    </a:lnTo>
                    <a:lnTo>
                      <a:pt x="30" y="137"/>
                    </a:lnTo>
                    <a:lnTo>
                      <a:pt x="30" y="133"/>
                    </a:lnTo>
                    <a:lnTo>
                      <a:pt x="30" y="128"/>
                    </a:lnTo>
                    <a:lnTo>
                      <a:pt x="30" y="125"/>
                    </a:lnTo>
                    <a:lnTo>
                      <a:pt x="32" y="120"/>
                    </a:lnTo>
                    <a:lnTo>
                      <a:pt x="32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2" y="104"/>
                    </a:lnTo>
                    <a:lnTo>
                      <a:pt x="33" y="101"/>
                    </a:lnTo>
                    <a:lnTo>
                      <a:pt x="33" y="98"/>
                    </a:lnTo>
                    <a:lnTo>
                      <a:pt x="33" y="94"/>
                    </a:lnTo>
                    <a:lnTo>
                      <a:pt x="33" y="91"/>
                    </a:lnTo>
                    <a:lnTo>
                      <a:pt x="33" y="84"/>
                    </a:lnTo>
                    <a:lnTo>
                      <a:pt x="32" y="78"/>
                    </a:lnTo>
                    <a:lnTo>
                      <a:pt x="32" y="72"/>
                    </a:lnTo>
                    <a:lnTo>
                      <a:pt x="30" y="66"/>
                    </a:lnTo>
                    <a:lnTo>
                      <a:pt x="29" y="60"/>
                    </a:lnTo>
                    <a:lnTo>
                      <a:pt x="28" y="55"/>
                    </a:lnTo>
                    <a:lnTo>
                      <a:pt x="26" y="50"/>
                    </a:lnTo>
                    <a:lnTo>
                      <a:pt x="25" y="45"/>
                    </a:lnTo>
                    <a:lnTo>
                      <a:pt x="22" y="40"/>
                    </a:lnTo>
                    <a:lnTo>
                      <a:pt x="20" y="35"/>
                    </a:lnTo>
                    <a:lnTo>
                      <a:pt x="18" y="32"/>
                    </a:lnTo>
                    <a:lnTo>
                      <a:pt x="14" y="28"/>
                    </a:lnTo>
                    <a:lnTo>
                      <a:pt x="11" y="24"/>
                    </a:lnTo>
                    <a:lnTo>
                      <a:pt x="8" y="22"/>
                    </a:lnTo>
                    <a:lnTo>
                      <a:pt x="3" y="19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30" y="9"/>
                    </a:lnTo>
                    <a:lnTo>
                      <a:pt x="32" y="10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7" y="17"/>
                    </a:lnTo>
                    <a:lnTo>
                      <a:pt x="41" y="22"/>
                    </a:lnTo>
                    <a:lnTo>
                      <a:pt x="45" y="26"/>
                    </a:lnTo>
                    <a:lnTo>
                      <a:pt x="49" y="32"/>
                    </a:lnTo>
                    <a:lnTo>
                      <a:pt x="51" y="38"/>
                    </a:lnTo>
                    <a:lnTo>
                      <a:pt x="54" y="43"/>
                    </a:lnTo>
                    <a:lnTo>
                      <a:pt x="57" y="50"/>
                    </a:lnTo>
                    <a:lnTo>
                      <a:pt x="60" y="57"/>
                    </a:lnTo>
                    <a:lnTo>
                      <a:pt x="62" y="62"/>
                    </a:lnTo>
                    <a:lnTo>
                      <a:pt x="63" y="69"/>
                    </a:lnTo>
                    <a:lnTo>
                      <a:pt x="66" y="76"/>
                    </a:lnTo>
                    <a:lnTo>
                      <a:pt x="67" y="84"/>
                    </a:lnTo>
                    <a:lnTo>
                      <a:pt x="68" y="91"/>
                    </a:lnTo>
                    <a:lnTo>
                      <a:pt x="69" y="99"/>
                    </a:lnTo>
                    <a:lnTo>
                      <a:pt x="69" y="106"/>
                    </a:lnTo>
                    <a:lnTo>
                      <a:pt x="70" y="112"/>
                    </a:lnTo>
                    <a:lnTo>
                      <a:pt x="70" y="119"/>
                    </a:lnTo>
                    <a:lnTo>
                      <a:pt x="70" y="123"/>
                    </a:lnTo>
                    <a:lnTo>
                      <a:pt x="70" y="126"/>
                    </a:lnTo>
                    <a:lnTo>
                      <a:pt x="69" y="129"/>
                    </a:lnTo>
                    <a:lnTo>
                      <a:pt x="69" y="133"/>
                    </a:lnTo>
                    <a:lnTo>
                      <a:pt x="69" y="137"/>
                    </a:lnTo>
                    <a:lnTo>
                      <a:pt x="69" y="142"/>
                    </a:lnTo>
                    <a:lnTo>
                      <a:pt x="68" y="145"/>
                    </a:lnTo>
                    <a:lnTo>
                      <a:pt x="68" y="150"/>
                    </a:lnTo>
                    <a:lnTo>
                      <a:pt x="67" y="154"/>
                    </a:lnTo>
                    <a:lnTo>
                      <a:pt x="67" y="159"/>
                    </a:lnTo>
                    <a:lnTo>
                      <a:pt x="67" y="163"/>
                    </a:lnTo>
                    <a:lnTo>
                      <a:pt x="66" y="168"/>
                    </a:lnTo>
                    <a:lnTo>
                      <a:pt x="66" y="174"/>
                    </a:lnTo>
                    <a:lnTo>
                      <a:pt x="65" y="178"/>
                    </a:lnTo>
                    <a:lnTo>
                      <a:pt x="65" y="183"/>
                    </a:lnTo>
                    <a:lnTo>
                      <a:pt x="63" y="188"/>
                    </a:lnTo>
                    <a:lnTo>
                      <a:pt x="63" y="193"/>
                    </a:lnTo>
                    <a:lnTo>
                      <a:pt x="63" y="197"/>
                    </a:lnTo>
                    <a:lnTo>
                      <a:pt x="62" y="202"/>
                    </a:lnTo>
                    <a:lnTo>
                      <a:pt x="62" y="206"/>
                    </a:lnTo>
                    <a:lnTo>
                      <a:pt x="62" y="210"/>
                    </a:lnTo>
                    <a:lnTo>
                      <a:pt x="62" y="214"/>
                    </a:lnTo>
                    <a:lnTo>
                      <a:pt x="61" y="219"/>
                    </a:lnTo>
                    <a:lnTo>
                      <a:pt x="61" y="222"/>
                    </a:lnTo>
                    <a:lnTo>
                      <a:pt x="61" y="227"/>
                    </a:lnTo>
                    <a:lnTo>
                      <a:pt x="61" y="230"/>
                    </a:lnTo>
                    <a:lnTo>
                      <a:pt x="61" y="234"/>
                    </a:lnTo>
                    <a:lnTo>
                      <a:pt x="61" y="238"/>
                    </a:lnTo>
                    <a:lnTo>
                      <a:pt x="61" y="242"/>
                    </a:lnTo>
                    <a:lnTo>
                      <a:pt x="61" y="245"/>
                    </a:lnTo>
                    <a:lnTo>
                      <a:pt x="61" y="247"/>
                    </a:lnTo>
                    <a:lnTo>
                      <a:pt x="61" y="251"/>
                    </a:lnTo>
                    <a:lnTo>
                      <a:pt x="61" y="257"/>
                    </a:lnTo>
                    <a:lnTo>
                      <a:pt x="61" y="264"/>
                    </a:lnTo>
                    <a:lnTo>
                      <a:pt x="61" y="270"/>
                    </a:lnTo>
                    <a:lnTo>
                      <a:pt x="62" y="277"/>
                    </a:lnTo>
                    <a:lnTo>
                      <a:pt x="63" y="284"/>
                    </a:lnTo>
                    <a:lnTo>
                      <a:pt x="66" y="289"/>
                    </a:lnTo>
                    <a:lnTo>
                      <a:pt x="67" y="295"/>
                    </a:lnTo>
                    <a:lnTo>
                      <a:pt x="68" y="301"/>
                    </a:lnTo>
                    <a:lnTo>
                      <a:pt x="70" y="305"/>
                    </a:lnTo>
                    <a:lnTo>
                      <a:pt x="74" y="310"/>
                    </a:lnTo>
                    <a:lnTo>
                      <a:pt x="76" y="314"/>
                    </a:lnTo>
                    <a:lnTo>
                      <a:pt x="79" y="318"/>
                    </a:lnTo>
                    <a:lnTo>
                      <a:pt x="82" y="321"/>
                    </a:lnTo>
                    <a:lnTo>
                      <a:pt x="85" y="324"/>
                    </a:lnTo>
                    <a:lnTo>
                      <a:pt x="90" y="327"/>
                    </a:lnTo>
                    <a:lnTo>
                      <a:pt x="93" y="329"/>
                    </a:lnTo>
                    <a:lnTo>
                      <a:pt x="93" y="349"/>
                    </a:lnTo>
                    <a:lnTo>
                      <a:pt x="90" y="352"/>
                    </a:lnTo>
                    <a:lnTo>
                      <a:pt x="85" y="355"/>
                    </a:lnTo>
                    <a:lnTo>
                      <a:pt x="82" y="357"/>
                    </a:lnTo>
                    <a:lnTo>
                      <a:pt x="79" y="361"/>
                    </a:lnTo>
                    <a:lnTo>
                      <a:pt x="76" y="364"/>
                    </a:lnTo>
                    <a:lnTo>
                      <a:pt x="74" y="370"/>
                    </a:lnTo>
                    <a:lnTo>
                      <a:pt x="70" y="374"/>
                    </a:lnTo>
                    <a:lnTo>
                      <a:pt x="68" y="381"/>
                    </a:lnTo>
                    <a:lnTo>
                      <a:pt x="67" y="386"/>
                    </a:lnTo>
                    <a:lnTo>
                      <a:pt x="66" y="391"/>
                    </a:lnTo>
                    <a:lnTo>
                      <a:pt x="63" y="398"/>
                    </a:lnTo>
                    <a:lnTo>
                      <a:pt x="62" y="405"/>
                    </a:lnTo>
                    <a:lnTo>
                      <a:pt x="61" y="411"/>
                    </a:lnTo>
                    <a:lnTo>
                      <a:pt x="61" y="417"/>
                    </a:lnTo>
                    <a:lnTo>
                      <a:pt x="61" y="425"/>
                    </a:lnTo>
                    <a:lnTo>
                      <a:pt x="61" y="433"/>
                    </a:lnTo>
                    <a:lnTo>
                      <a:pt x="61" y="440"/>
                    </a:lnTo>
                    <a:lnTo>
                      <a:pt x="61" y="446"/>
                    </a:lnTo>
                    <a:lnTo>
                      <a:pt x="61" y="452"/>
                    </a:lnTo>
                    <a:lnTo>
                      <a:pt x="61" y="460"/>
                    </a:lnTo>
                    <a:lnTo>
                      <a:pt x="62" y="467"/>
                    </a:lnTo>
                    <a:lnTo>
                      <a:pt x="62" y="474"/>
                    </a:lnTo>
                    <a:lnTo>
                      <a:pt x="63" y="481"/>
                    </a:lnTo>
                    <a:lnTo>
                      <a:pt x="63" y="489"/>
                    </a:lnTo>
                    <a:lnTo>
                      <a:pt x="65" y="494"/>
                    </a:lnTo>
                    <a:lnTo>
                      <a:pt x="65" y="500"/>
                    </a:lnTo>
                    <a:lnTo>
                      <a:pt x="66" y="506"/>
                    </a:lnTo>
                    <a:lnTo>
                      <a:pt x="66" y="511"/>
                    </a:lnTo>
                    <a:lnTo>
                      <a:pt x="66" y="516"/>
                    </a:lnTo>
                    <a:lnTo>
                      <a:pt x="67" y="521"/>
                    </a:lnTo>
                    <a:lnTo>
                      <a:pt x="67" y="525"/>
                    </a:lnTo>
                    <a:lnTo>
                      <a:pt x="67" y="530"/>
                    </a:lnTo>
                    <a:lnTo>
                      <a:pt x="67" y="534"/>
                    </a:lnTo>
                    <a:lnTo>
                      <a:pt x="68" y="539"/>
                    </a:lnTo>
                    <a:lnTo>
                      <a:pt x="68" y="542"/>
                    </a:lnTo>
                    <a:lnTo>
                      <a:pt x="68" y="545"/>
                    </a:lnTo>
                    <a:lnTo>
                      <a:pt x="68" y="550"/>
                    </a:lnTo>
                    <a:lnTo>
                      <a:pt x="68" y="552"/>
                    </a:lnTo>
                    <a:lnTo>
                      <a:pt x="68" y="556"/>
                    </a:lnTo>
                    <a:lnTo>
                      <a:pt x="68" y="558"/>
                    </a:lnTo>
                    <a:lnTo>
                      <a:pt x="68" y="565"/>
                    </a:lnTo>
                    <a:lnTo>
                      <a:pt x="68" y="572"/>
                    </a:lnTo>
                    <a:lnTo>
                      <a:pt x="68" y="578"/>
                    </a:lnTo>
                    <a:lnTo>
                      <a:pt x="67" y="584"/>
                    </a:lnTo>
                    <a:lnTo>
                      <a:pt x="66" y="590"/>
                    </a:lnTo>
                    <a:lnTo>
                      <a:pt x="65" y="596"/>
                    </a:lnTo>
                    <a:lnTo>
                      <a:pt x="63" y="602"/>
                    </a:lnTo>
                    <a:lnTo>
                      <a:pt x="62" y="608"/>
                    </a:lnTo>
                    <a:lnTo>
                      <a:pt x="60" y="613"/>
                    </a:lnTo>
                    <a:lnTo>
                      <a:pt x="59" y="620"/>
                    </a:lnTo>
                    <a:lnTo>
                      <a:pt x="57" y="626"/>
                    </a:lnTo>
                    <a:lnTo>
                      <a:pt x="54" y="630"/>
                    </a:lnTo>
                    <a:lnTo>
                      <a:pt x="53" y="636"/>
                    </a:lnTo>
                    <a:lnTo>
                      <a:pt x="51" y="641"/>
                    </a:lnTo>
                    <a:lnTo>
                      <a:pt x="49" y="645"/>
                    </a:lnTo>
                    <a:lnTo>
                      <a:pt x="46" y="649"/>
                    </a:lnTo>
                    <a:lnTo>
                      <a:pt x="44" y="653"/>
                    </a:lnTo>
                    <a:lnTo>
                      <a:pt x="41" y="657"/>
                    </a:lnTo>
                    <a:lnTo>
                      <a:pt x="38" y="660"/>
                    </a:lnTo>
                    <a:lnTo>
                      <a:pt x="35" y="662"/>
                    </a:lnTo>
                    <a:lnTo>
                      <a:pt x="33" y="666"/>
                    </a:lnTo>
                    <a:lnTo>
                      <a:pt x="30" y="668"/>
                    </a:lnTo>
                    <a:lnTo>
                      <a:pt x="27" y="671"/>
                    </a:lnTo>
                    <a:lnTo>
                      <a:pt x="25" y="674"/>
                    </a:lnTo>
                    <a:lnTo>
                      <a:pt x="22" y="675"/>
                    </a:lnTo>
                    <a:lnTo>
                      <a:pt x="19" y="676"/>
                    </a:lnTo>
                    <a:lnTo>
                      <a:pt x="17" y="677"/>
                    </a:lnTo>
                    <a:lnTo>
                      <a:pt x="13" y="678"/>
                    </a:lnTo>
                    <a:lnTo>
                      <a:pt x="10" y="679"/>
                    </a:lnTo>
                    <a:lnTo>
                      <a:pt x="7" y="680"/>
                    </a:lnTo>
                    <a:lnTo>
                      <a:pt x="3" y="680"/>
                    </a:lnTo>
                    <a:lnTo>
                      <a:pt x="0" y="680"/>
                    </a:lnTo>
                    <a:close/>
                  </a:path>
                </a:pathLst>
              </a:custGeom>
              <a:solidFill>
                <a:srgbClr val="A333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3953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400">
                  <a:latin typeface="+mn-lt"/>
                </a:endParaRPr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2310" y="124916"/>
                <a:ext cx="27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>
                    <a:solidFill>
                      <a:srgbClr val="003953"/>
                    </a:solidFill>
                  </a:rPr>
                  <a:t>OECD</a:t>
                </a: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2310" y="124141"/>
                <a:ext cx="484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>
                    <a:solidFill>
                      <a:srgbClr val="A33340"/>
                    </a:solidFill>
                  </a:rPr>
                  <a:t>Non-OECD</a:t>
                </a:r>
              </a:p>
            </p:txBody>
          </p:sp>
        </p:grpSp>
        <p:sp>
          <p:nvSpPr>
            <p:cNvPr id="31" name="Line 1072"/>
            <p:cNvSpPr>
              <a:spLocks noChangeShapeType="1"/>
            </p:cNvSpPr>
            <p:nvPr/>
          </p:nvSpPr>
          <p:spPr bwMode="auto">
            <a:xfrm flipV="1">
              <a:off x="2101849" y="220149"/>
              <a:ext cx="1588" cy="2925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876255" y="0"/>
              <a:ext cx="469745" cy="21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History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55236" y="0"/>
              <a:ext cx="758819" cy="215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Projections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7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Results from the IEO2014 Reference case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World petroleum and other liquid fuels use increases by 38% between 2010 and 2040, all in the non-OECD </a:t>
            </a:r>
          </a:p>
          <a:p>
            <a:r>
              <a:rPr lang="en-US" dirty="0" smtClean="0"/>
              <a:t>Developing Asia (including China and India) and the Middle East account for 85% of the increase</a:t>
            </a:r>
          </a:p>
          <a:p>
            <a:r>
              <a:rPr lang="en-US" dirty="0" smtClean="0"/>
              <a:t>Increased demand requires 33 </a:t>
            </a:r>
            <a:r>
              <a:rPr lang="en-US" dirty="0" err="1" smtClean="0"/>
              <a:t>MMbbl</a:t>
            </a:r>
            <a:r>
              <a:rPr lang="en-US" dirty="0" smtClean="0"/>
              <a:t>/d of additional liquid fuels supplies to </a:t>
            </a:r>
            <a:r>
              <a:rPr lang="en-US" smtClean="0"/>
              <a:t>reach 119 MMb</a:t>
            </a:r>
            <a:r>
              <a:rPr lang="en-US" dirty="0" smtClean="0"/>
              <a:t>/d by 2040</a:t>
            </a:r>
          </a:p>
          <a:p>
            <a:pPr lvl="1"/>
            <a:r>
              <a:rPr lang="en-US" dirty="0" smtClean="0"/>
              <a:t>OPEC crude and lease condensate increases by 14 </a:t>
            </a:r>
            <a:r>
              <a:rPr lang="en-US" dirty="0" err="1" smtClean="0"/>
              <a:t>MMbbl</a:t>
            </a:r>
            <a:r>
              <a:rPr lang="en-US" dirty="0" smtClean="0"/>
              <a:t>/d</a:t>
            </a:r>
          </a:p>
          <a:p>
            <a:pPr lvl="1"/>
            <a:r>
              <a:rPr lang="en-US" dirty="0" smtClean="0"/>
              <a:t>Non-OPEC crude and lease condensate increases by 10 </a:t>
            </a:r>
            <a:r>
              <a:rPr lang="en-US" dirty="0" err="1" smtClean="0"/>
              <a:t>MMbbl</a:t>
            </a:r>
            <a:r>
              <a:rPr lang="en-US" dirty="0" smtClean="0"/>
              <a:t>/d </a:t>
            </a:r>
          </a:p>
          <a:p>
            <a:r>
              <a:rPr lang="en-US" dirty="0" smtClean="0"/>
              <a:t>Other liquid supplies (from NGPL, biofuels, CTL, GTL, and refinery gain) grow in importance, supplying 17% of total liquids production by 2040 </a:t>
            </a:r>
          </a:p>
          <a:p>
            <a:endParaRPr lang="en-US" altLang="en-US" dirty="0" smtClean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3268F99-33CB-44D0-9886-9F9DA4B945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94636" y="6405787"/>
            <a:ext cx="384048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5</a:t>
            </a:fld>
            <a:endParaRPr lang="en-US" sz="1200" dirty="0">
              <a:latin typeface="+mj-lt"/>
            </a:endParaRPr>
          </a:p>
        </p:txBody>
      </p:sp>
      <p:sp>
        <p:nvSpPr>
          <p:cNvPr id="68" name="Footer Placeholder 48"/>
          <p:cNvSpPr>
            <a:spLocks noGrp="1"/>
          </p:cNvSpPr>
          <p:nvPr>
            <p:ph type="ftr" sz="quarter" idx="4294967295"/>
          </p:nvPr>
        </p:nvSpPr>
        <p:spPr>
          <a:xfrm>
            <a:off x="667511" y="6391656"/>
            <a:ext cx="3565822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Deloitte Oil and Gas Conference                                      November 18, 2014</a:t>
            </a:r>
            <a:endParaRPr lang="en-US" sz="1200" i="1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8305800" cy="914400"/>
          </a:xfrm>
        </p:spPr>
        <p:txBody>
          <a:bodyPr/>
          <a:lstStyle/>
          <a:p>
            <a:r>
              <a:rPr lang="en-US" dirty="0"/>
              <a:t>These seven regions accounted for 95% of </a:t>
            </a:r>
            <a:r>
              <a:rPr lang="en-US" dirty="0" smtClean="0"/>
              <a:t>U.S. oil </a:t>
            </a:r>
            <a:r>
              <a:rPr lang="en-US" dirty="0"/>
              <a:t>production growth and all </a:t>
            </a:r>
            <a:r>
              <a:rPr lang="en-US" dirty="0" smtClean="0"/>
              <a:t>U.S. </a:t>
            </a:r>
            <a:r>
              <a:rPr lang="en-US" dirty="0"/>
              <a:t>natural gas production growth </a:t>
            </a:r>
            <a:r>
              <a:rPr lang="en-US" dirty="0" smtClean="0"/>
              <a:t>from 2011-2013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Source: EIA, Drilling Productivity Report</a:t>
            </a:r>
            <a:endParaRPr lang="en-US" dirty="0"/>
          </a:p>
        </p:txBody>
      </p:sp>
      <p:pic>
        <p:nvPicPr>
          <p:cNvPr id="1026" name="Picture 2" descr="http://www.eia.gov/petroleum/drilling/images/dpmapv4l-wtit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30" y="1008326"/>
            <a:ext cx="7338785" cy="47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4"/>
          <p:cNvSpPr>
            <a:spLocks noGrp="1"/>
          </p:cNvSpPr>
          <p:nvPr>
            <p:ph type="title"/>
          </p:nvPr>
        </p:nvSpPr>
        <p:spPr>
          <a:xfrm>
            <a:off x="640080" y="73152"/>
            <a:ext cx="8046720" cy="999868"/>
          </a:xfrm>
        </p:spPr>
        <p:txBody>
          <a:bodyPr/>
          <a:lstStyle/>
          <a:p>
            <a:r>
              <a:rPr lang="en-US" dirty="0" smtClean="0"/>
              <a:t>The U.S. has experienced a rapid increase in natural gas and oil production from shale and other tight resources</a:t>
            </a:r>
            <a:endParaRPr lang="en-US" dirty="0"/>
          </a:p>
        </p:txBody>
      </p:sp>
      <p:sp>
        <p:nvSpPr>
          <p:cNvPr id="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97686" y="6408964"/>
            <a:ext cx="384175" cy="365125"/>
          </a:xfrm>
          <a:prstGeom prst="rect">
            <a:avLst/>
          </a:prstGeom>
        </p:spPr>
        <p:txBody>
          <a:bodyPr/>
          <a:lstStyle/>
          <a:p>
            <a:fld id="{2D80C5C9-96E0-47EC-B500-37C5FE284639}" type="slidenum">
              <a:rPr lang="en-US" sz="1200" smtClean="0">
                <a:latin typeface="+mj-lt"/>
              </a:rPr>
              <a:pPr/>
              <a:t>6</a:t>
            </a:fld>
            <a:endParaRPr lang="en-US" sz="1200" dirty="0">
              <a:latin typeface="+mj-lt"/>
            </a:endParaRPr>
          </a:p>
        </p:txBody>
      </p:sp>
      <p:graphicFrame>
        <p:nvGraphicFramePr>
          <p:cNvPr id="48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184842"/>
              </p:ext>
            </p:extLst>
          </p:nvPr>
        </p:nvGraphicFramePr>
        <p:xfrm>
          <a:off x="447674" y="1396621"/>
          <a:ext cx="4279005" cy="42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9" name="Char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802970"/>
              </p:ext>
            </p:extLst>
          </p:nvPr>
        </p:nvGraphicFramePr>
        <p:xfrm>
          <a:off x="4726681" y="1390261"/>
          <a:ext cx="4279005" cy="4347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9" name="Text Placeholder 7"/>
          <p:cNvSpPr txBox="1">
            <a:spLocks/>
          </p:cNvSpPr>
          <p:nvPr/>
        </p:nvSpPr>
        <p:spPr>
          <a:xfrm>
            <a:off x="447675" y="5737609"/>
            <a:ext cx="8558011" cy="4620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i="1" dirty="0" smtClean="0"/>
              <a:t>Sources: EIA derived from state administrative data collected by DrillingInfo Inc. Data are through August 2014 and represent EIA’s official tight oil &amp; shale gas estimates, but are not survey data. State abbreviations indicate primary state(s).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859332" cy="393192"/>
          </a:xfrm>
          <a:prstGeom prst="rect">
            <a:avLst/>
          </a:prstGeom>
        </p:spPr>
        <p:txBody>
          <a:bodyPr anchor="b"/>
          <a:lstStyle>
            <a:lvl1pPr>
              <a:defRPr sz="1200" i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512638" y="0"/>
            <a:ext cx="8631362" cy="914400"/>
          </a:xfrm>
        </p:spPr>
        <p:txBody>
          <a:bodyPr/>
          <a:lstStyle/>
          <a:p>
            <a:r>
              <a:rPr lang="en-US" sz="2200" dirty="0" smtClean="0"/>
              <a:t>Resource and technology assumptions have major implications for projected U.S. crude oil production beyond the next few years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992237"/>
              </p:ext>
            </p:extLst>
          </p:nvPr>
        </p:nvGraphicFramePr>
        <p:xfrm>
          <a:off x="407194" y="1688889"/>
          <a:ext cx="4024312" cy="422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165150"/>
              </p:ext>
            </p:extLst>
          </p:nvPr>
        </p:nvGraphicFramePr>
        <p:xfrm>
          <a:off x="4654550" y="1683293"/>
          <a:ext cx="4022725" cy="422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5693" y="6408964"/>
            <a:ext cx="384175" cy="365125"/>
          </a:xfrm>
          <a:prstGeom prst="rect">
            <a:avLst/>
          </a:prstGeom>
        </p:spPr>
        <p:txBody>
          <a:bodyPr/>
          <a:lstStyle/>
          <a:p>
            <a:fld id="{B3424F81-F06C-4AD8-AE56-B62176B75971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6" name="Text Placeholder 35"/>
          <p:cNvSpPr>
            <a:spLocks noGrp="1"/>
          </p:cNvSpPr>
          <p:nvPr>
            <p:ph type="body" sz="quarter" idx="4294967295"/>
          </p:nvPr>
        </p:nvSpPr>
        <p:spPr>
          <a:xfrm>
            <a:off x="628629" y="5943601"/>
            <a:ext cx="6874254" cy="2857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1200" i="1" dirty="0" smtClean="0"/>
              <a:t>Source:  EIA, Annual Energy Outlook 2014; Short Term Energy Outlook, November 2014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2905389" y="1789867"/>
            <a:ext cx="0" cy="3789238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rgbClr val="FFFFFF">
                <a:lumMod val="6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2899" y="5237594"/>
            <a:ext cx="146954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cs typeface="Arial" pitchFamily="34" charset="0"/>
              </a:rPr>
              <a:t>Alaska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47901" y="3396390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ight oil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94695" y="4299210"/>
            <a:ext cx="1815156" cy="51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ther lower 48 states onshore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161872" y="4863144"/>
            <a:ext cx="1681466" cy="374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ower 48 states offshore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873374" y="2408172"/>
            <a:ext cx="4000880" cy="3669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cs typeface="Arial" pitchFamily="34" charset="0"/>
              </a:rPr>
              <a:t>STEO November 2014 U.S. crude oil projection</a:t>
            </a:r>
            <a:endParaRPr lang="en-US" sz="14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3171820" y="2668556"/>
            <a:ext cx="84851" cy="301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7145147" y="1786797"/>
            <a:ext cx="0" cy="3797071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5" name="Group 45"/>
          <p:cNvGrpSpPr/>
          <p:nvPr/>
        </p:nvGrpSpPr>
        <p:grpSpPr>
          <a:xfrm>
            <a:off x="512638" y="1537453"/>
            <a:ext cx="8631362" cy="587695"/>
            <a:chOff x="512638" y="1535285"/>
            <a:chExt cx="8631362" cy="587695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2467433" y="1545073"/>
              <a:ext cx="914400" cy="308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45853" rIns="0" bIns="45853">
              <a:spAutoFit/>
            </a:bodyPr>
            <a:lstStyle/>
            <a:p>
              <a:pPr algn="ctr" eaLnBrk="0" hangingPunct="0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2012</a:t>
              </a:r>
              <a:endParaRPr lang="en-GB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43"/>
            <p:cNvGrpSpPr/>
            <p:nvPr/>
          </p:nvGrpSpPr>
          <p:grpSpPr>
            <a:xfrm>
              <a:off x="512638" y="1535285"/>
              <a:ext cx="8631362" cy="587695"/>
              <a:chOff x="512638" y="1535285"/>
              <a:chExt cx="8631362" cy="587695"/>
            </a:xfrm>
          </p:grpSpPr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750288" y="1806109"/>
                <a:ext cx="1953861" cy="3168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projections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9"/>
              <p:cNvSpPr txBox="1">
                <a:spLocks noChangeArrowheads="1"/>
              </p:cNvSpPr>
              <p:nvPr/>
            </p:nvSpPr>
            <p:spPr bwMode="auto">
              <a:xfrm>
                <a:off x="512638" y="1806109"/>
                <a:ext cx="1906712" cy="31687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istory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8"/>
              <p:cNvSpPr txBox="1">
                <a:spLocks noChangeArrowheads="1"/>
              </p:cNvSpPr>
              <p:nvPr/>
            </p:nvSpPr>
            <p:spPr bwMode="auto">
              <a:xfrm>
                <a:off x="6627812" y="1794574"/>
                <a:ext cx="2516188" cy="328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rojections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9"/>
              <p:cNvSpPr txBox="1">
                <a:spLocks noChangeArrowheads="1"/>
              </p:cNvSpPr>
              <p:nvPr/>
            </p:nvSpPr>
            <p:spPr bwMode="auto">
              <a:xfrm>
                <a:off x="4389277" y="1789519"/>
                <a:ext cx="2516188" cy="328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istory</a:t>
                </a:r>
                <a:endParaRPr lang="en-US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Text Box 4"/>
              <p:cNvSpPr txBox="1">
                <a:spLocks noChangeArrowheads="1"/>
              </p:cNvSpPr>
              <p:nvPr/>
            </p:nvSpPr>
            <p:spPr bwMode="auto">
              <a:xfrm>
                <a:off x="6686660" y="1535285"/>
                <a:ext cx="914400" cy="308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45853" rIns="0" bIns="45853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Font typeface="Wingdings" pitchFamily="2" charset="2"/>
                  <a:buNone/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2012</a:t>
                </a:r>
                <a:endParaRPr lang="en-GB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4704149" y="5272972"/>
            <a:ext cx="1469543" cy="310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cs typeface="Arial" pitchFamily="34" charset="0"/>
              </a:rPr>
              <a:t>Alaska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627813" y="2970305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ight oil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56445" y="4365882"/>
            <a:ext cx="1668205" cy="4972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o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ther lower 48 states onshore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6627811" y="2668556"/>
            <a:ext cx="696363" cy="5985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2552" y="987026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 case</a:t>
            </a:r>
          </a:p>
          <a:p>
            <a:r>
              <a:rPr lang="en-US" sz="1400" dirty="0"/>
              <a:t>m</a:t>
            </a:r>
            <a:r>
              <a:rPr lang="en-US" sz="1400" dirty="0" smtClean="0"/>
              <a:t>illion barrels per day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576210" y="985645"/>
            <a:ext cx="378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 Oil and Gas Resource case</a:t>
            </a:r>
          </a:p>
          <a:p>
            <a:r>
              <a:rPr lang="en-US" sz="1400" dirty="0"/>
              <a:t>m</a:t>
            </a:r>
            <a:r>
              <a:rPr lang="en-US" sz="1400" dirty="0" smtClean="0"/>
              <a:t>illion barrels per day</a:t>
            </a:r>
            <a:endParaRPr lang="en-US" sz="1400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438919" y="4892197"/>
            <a:ext cx="1885255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sz="1400" dirty="0" smtClean="0">
                <a:solidFill>
                  <a:schemeClr val="bg1"/>
                </a:solidFill>
                <a:cs typeface="Arial" pitchFamily="34" charset="0"/>
              </a:rPr>
              <a:t>ower 48 states offshore</a:t>
            </a: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67512" y="6391656"/>
            <a:ext cx="3908698" cy="393192"/>
          </a:xfrm>
          <a:prstGeom prst="rect">
            <a:avLst/>
          </a:prstGeom>
        </p:spPr>
        <p:txBody>
          <a:bodyPr/>
          <a:lstStyle/>
          <a:p>
            <a:r>
              <a:rPr lang="en-US" sz="1200" i="1" smtClean="0">
                <a:solidFill>
                  <a:schemeClr val="bg1"/>
                </a:solidFill>
              </a:rPr>
              <a:t>Deloitte Oil and Gas Conference                                      November 18, 2014</a:t>
            </a:r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EIA Reference scenario shows world tight oil production increasing to almost 8 million b/d in 2025</a:t>
            </a:r>
            <a:endParaRPr lang="en-US" dirty="0"/>
          </a:p>
        </p:txBody>
      </p:sp>
      <p:graphicFrame>
        <p:nvGraphicFramePr>
          <p:cNvPr id="9" name="Chart Placeholder 8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734963204"/>
              </p:ext>
            </p:extLst>
          </p:nvPr>
        </p:nvGraphicFramePr>
        <p:xfrm>
          <a:off x="685800" y="1646238"/>
          <a:ext cx="800100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tight oil production</a:t>
            </a:r>
          </a:p>
          <a:p>
            <a:r>
              <a:rPr lang="en-US" smtClean="0"/>
              <a:t>million barrels per day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mtClean="0"/>
              <a:t>Source:  EIA, Annual Energy Outlook 2014 and International Energy Outlook 2014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6"/>
          </p:nvPr>
        </p:nvSpPr>
        <p:spPr>
          <a:xfrm>
            <a:off x="666750" y="6391275"/>
            <a:ext cx="2808288" cy="393700"/>
          </a:xfrm>
        </p:spPr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8686800" y="6419850"/>
            <a:ext cx="384175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 flipV="1">
            <a:off x="2525977" y="1791905"/>
            <a:ext cx="0" cy="3657600"/>
          </a:xfrm>
          <a:prstGeom prst="line">
            <a:avLst/>
          </a:prstGeom>
          <a:solidFill>
            <a:srgbClr val="0096D7"/>
          </a:solidFill>
          <a:ln w="1270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037013" y="1514475"/>
            <a:ext cx="2516187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</a:t>
            </a:r>
            <a:r>
              <a:rPr lang="en-US" sz="1400" dirty="0" smtClean="0">
                <a:solidFill>
                  <a:srgbClr val="000000"/>
                </a:solidFill>
              </a:rPr>
              <a:t>rojections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44525" y="1514475"/>
            <a:ext cx="2516188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h</a:t>
            </a:r>
            <a:r>
              <a:rPr lang="en-US" sz="1400" dirty="0" smtClean="0">
                <a:solidFill>
                  <a:srgbClr val="000000"/>
                </a:solidFill>
              </a:rPr>
              <a:t>istory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100903" y="1527404"/>
            <a:ext cx="914400" cy="30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853" rIns="0" bIns="45853"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2012</a:t>
            </a: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130140" y="3442034"/>
            <a:ext cx="372725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U.S. (AEO2014 &amp; IEO2014 Reference case)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854891" y="1877541"/>
            <a:ext cx="262767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World (IEO2014 Reference case)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oil production will spread to nations outside of the United States and Canada over the projection</a:t>
            </a:r>
            <a:endParaRPr lang="en-US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75891039"/>
              </p:ext>
            </p:extLst>
          </p:nvPr>
        </p:nvGraphicFramePr>
        <p:xfrm>
          <a:off x="685800" y="1646238"/>
          <a:ext cx="8001000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tight oil production, Reference case</a:t>
            </a:r>
          </a:p>
          <a:p>
            <a:r>
              <a:rPr lang="en-US" smtClean="0"/>
              <a:t>million barrels per day</a:t>
            </a:r>
            <a:endParaRPr lang="en-GB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 EIA, International Energy Outlook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Deloitte Oil and Gas Conference                                      November 18, 2014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8686800" y="6398078"/>
            <a:ext cx="384175" cy="365125"/>
          </a:xfrm>
        </p:spPr>
        <p:txBody>
          <a:bodyPr/>
          <a:lstStyle/>
          <a:p>
            <a:fld id="{2D80C5C9-96E0-47EC-B500-37C5FE284639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48407" y="4197586"/>
            <a:ext cx="2924503" cy="441783"/>
            <a:chOff x="1048407" y="3358056"/>
            <a:chExt cx="2924503" cy="44178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48407" y="3358056"/>
              <a:ext cx="25224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73164" y="3492062"/>
              <a:ext cx="18997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2.9 </a:t>
              </a:r>
              <a:r>
                <a:rPr lang="en-US" sz="1400" dirty="0" err="1" smtClean="0"/>
                <a:t>MMbbl</a:t>
              </a:r>
              <a:r>
                <a:rPr lang="en-US" sz="1400" dirty="0" smtClean="0"/>
                <a:t>/d in 2013</a:t>
              </a:r>
              <a:endParaRPr lang="en-US" sz="1400" dirty="0"/>
            </a:p>
          </p:txBody>
        </p:sp>
        <p:cxnSp>
          <p:nvCxnSpPr>
            <p:cNvPr id="15" name="Straight Connector 14"/>
            <p:cNvCxnSpPr>
              <a:endCxn id="14" idx="1"/>
            </p:cNvCxnSpPr>
            <p:nvPr/>
          </p:nvCxnSpPr>
          <p:spPr>
            <a:xfrm>
              <a:off x="1300655" y="3358056"/>
              <a:ext cx="772509" cy="2878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048407" y="3729658"/>
            <a:ext cx="3559220" cy="441783"/>
            <a:chOff x="1048407" y="3358056"/>
            <a:chExt cx="3004706" cy="44178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48407" y="3358056"/>
              <a:ext cx="25224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913511" y="3492062"/>
              <a:ext cx="21396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3.9 </a:t>
              </a:r>
              <a:r>
                <a:rPr lang="en-US" sz="1400" dirty="0" err="1" smtClean="0"/>
                <a:t>MMbbl</a:t>
              </a:r>
              <a:r>
                <a:rPr lang="en-US" sz="1400" dirty="0" smtClean="0"/>
                <a:t>/d in 2014 (STEO)</a:t>
              </a:r>
              <a:endParaRPr lang="en-US" sz="1400" dirty="0"/>
            </a:p>
          </p:txBody>
        </p:sp>
        <p:cxnSp>
          <p:nvCxnSpPr>
            <p:cNvPr id="17" name="Straight Connector 16"/>
            <p:cNvCxnSpPr>
              <a:endCxn id="16" idx="1"/>
            </p:cNvCxnSpPr>
            <p:nvPr/>
          </p:nvCxnSpPr>
          <p:spPr>
            <a:xfrm>
              <a:off x="1300655" y="3358056"/>
              <a:ext cx="612856" cy="2878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073164" y="2008835"/>
            <a:ext cx="32140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AEO2014 High </a:t>
            </a:r>
            <a:r>
              <a:rPr lang="en-US" sz="1400" dirty="0"/>
              <a:t>R</a:t>
            </a:r>
            <a:r>
              <a:rPr lang="en-US" sz="1400" dirty="0" smtClean="0"/>
              <a:t>esource case</a:t>
            </a:r>
            <a:endParaRPr lang="en-US" sz="1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458688" y="1996498"/>
            <a:ext cx="173181" cy="1491105"/>
            <a:chOff x="1458688" y="1928513"/>
            <a:chExt cx="173181" cy="1491105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555668" y="1928513"/>
              <a:ext cx="0" cy="1491105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458688" y="1928513"/>
              <a:ext cx="17318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695108" y="1732354"/>
            <a:ext cx="173181" cy="2462837"/>
            <a:chOff x="1458688" y="1928513"/>
            <a:chExt cx="173181" cy="2462837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1555668" y="1928514"/>
              <a:ext cx="0" cy="2462836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458688" y="1928513"/>
              <a:ext cx="173181" cy="0"/>
            </a:xfrm>
            <a:prstGeom prst="line">
              <a:avLst/>
            </a:prstGeom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048407" y="3199709"/>
            <a:ext cx="3559220" cy="441783"/>
            <a:chOff x="1048407" y="3358056"/>
            <a:chExt cx="2924504" cy="441783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048407" y="3358056"/>
              <a:ext cx="20726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890420" y="3492062"/>
              <a:ext cx="20824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5.0 </a:t>
              </a:r>
              <a:r>
                <a:rPr lang="en-US" sz="1400" dirty="0" err="1" smtClean="0"/>
                <a:t>MMbbl</a:t>
              </a:r>
              <a:r>
                <a:rPr lang="en-US" sz="1400" dirty="0" smtClean="0"/>
                <a:t>/d in 2015 (STEO)</a:t>
              </a:r>
              <a:endParaRPr lang="en-US" sz="1400" dirty="0"/>
            </a:p>
          </p:txBody>
        </p:sp>
        <p:cxnSp>
          <p:nvCxnSpPr>
            <p:cNvPr id="26" name="Straight Connector 25"/>
            <p:cNvCxnSpPr>
              <a:endCxn id="25" idx="1"/>
            </p:cNvCxnSpPr>
            <p:nvPr/>
          </p:nvCxnSpPr>
          <p:spPr>
            <a:xfrm>
              <a:off x="1300655" y="3358056"/>
              <a:ext cx="589765" cy="287895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>
            <a:endCxn id="29" idx="1"/>
          </p:cNvCxnSpPr>
          <p:nvPr/>
        </p:nvCxnSpPr>
        <p:spPr>
          <a:xfrm>
            <a:off x="1792088" y="2031464"/>
            <a:ext cx="281076" cy="13126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9" idx="1"/>
          </p:cNvCxnSpPr>
          <p:nvPr/>
        </p:nvCxnSpPr>
        <p:spPr>
          <a:xfrm flipV="1">
            <a:off x="1555668" y="2162724"/>
            <a:ext cx="517496" cy="2114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for_briefing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eia_template_for_S1_Briefing</Template>
  <TotalTime>3581</TotalTime>
  <Words>1763</Words>
  <Application>Microsoft Office PowerPoint</Application>
  <PresentationFormat>On-screen Show (4:3)</PresentationFormat>
  <Paragraphs>464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eia_template_for_briefing</vt:lpstr>
      <vt:lpstr>International Energy Outlook</vt:lpstr>
      <vt:lpstr>Renewable energy and nuclear power are the fastest growing sources of energy consumption; oil still dominates</vt:lpstr>
      <vt:lpstr>World energy consumption growth is concentrated in non-OECD countries</vt:lpstr>
      <vt:lpstr>Results from the IEO2014 Reference case</vt:lpstr>
      <vt:lpstr>These seven regions accounted for 95% of U.S. oil production growth and all U.S. natural gas production growth from 2011-2013</vt:lpstr>
      <vt:lpstr>The U.S. has experienced a rapid increase in natural gas and oil production from shale and other tight resources</vt:lpstr>
      <vt:lpstr>Resource and technology assumptions have major implications for projected U.S. crude oil production beyond the next few years</vt:lpstr>
      <vt:lpstr>EIA Reference scenario shows world tight oil production increasing to almost 8 million b/d in 2025</vt:lpstr>
      <vt:lpstr>Tight oil production will spread to nations outside of the United States and Canada over the projection</vt:lpstr>
      <vt:lpstr>U.S. is the largest producer of petroleum and natural gas in the world</vt:lpstr>
      <vt:lpstr>U.S. oil production growth helping to offset unplanned outages</vt:lpstr>
      <vt:lpstr>Effect of low oil prices on U.S. shale oil production</vt:lpstr>
      <vt:lpstr>U.S. shale gas leads growth in total gas production through 2040, when production exceeds 100 billion cubic feet per day</vt:lpstr>
      <vt:lpstr>Natural gas consumption growth is driven by electric power, industrial, and transportation use</vt:lpstr>
      <vt:lpstr>U.S. becomes a net exporter of natural gas in the near future</vt:lpstr>
      <vt:lpstr>Projected U.S. natural gas trade depends on assumptions regarding resources and future technology advances </vt:lpstr>
      <vt:lpstr>Most of the growth in production between 2011 and 2015 consists of sweet grades with API gravity of 40 or above</vt:lpstr>
      <vt:lpstr>Crude oil and associated liquids contain a wide variety of hydrocarbons</vt:lpstr>
      <vt:lpstr>EIA projects declines in carbon dioxide emissions for all sectors except industrial relative to 2005</vt:lpstr>
      <vt:lpstr>Coal continues to account for the largest share of global energy-related carbon dioxide emissions throughout the projection</vt:lpstr>
      <vt:lpstr>Areas of uncertainty in the outlook</vt:lpstr>
      <vt:lpstr>EIA natural gas production forecasts were revised up significantly between 2013 and 2014 </vt:lpstr>
      <vt:lpstr>EIA crude oil production forecasts were also revised up substantially between 2013 and 2014 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Energy Outlook</dc:title>
  <dc:creator>Adam Sieminski</dc:creator>
  <cp:lastModifiedBy>ch4</cp:lastModifiedBy>
  <cp:revision>124</cp:revision>
  <cp:lastPrinted>2014-11-13T19:54:15Z</cp:lastPrinted>
  <dcterms:created xsi:type="dcterms:W3CDTF">2014-08-29T14:04:55Z</dcterms:created>
  <dcterms:modified xsi:type="dcterms:W3CDTF">2015-01-26T17:25:09Z</dcterms:modified>
</cp:coreProperties>
</file>