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charts/chart13.xml" ContentType="application/vnd.openxmlformats-officedocument.drawingml.chart+xml"/>
  <Override PartName="/ppt/drawings/drawing3.xml" ContentType="application/vnd.openxmlformats-officedocument.drawingml.chartshapes+xml"/>
  <Override PartName="/ppt/charts/chart14.xml" ContentType="application/vnd.openxmlformats-officedocument.drawingml.chart+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15.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16.xml" ContentType="application/vnd.openxmlformats-officedocument.drawingml.chart+xml"/>
  <Override PartName="/ppt/theme/themeOverride7.xml" ContentType="application/vnd.openxmlformats-officedocument.themeOverride+xml"/>
  <Override PartName="/ppt/drawings/drawing6.xml" ContentType="application/vnd.openxmlformats-officedocument.drawingml.chartshapes+xml"/>
  <Override PartName="/ppt/notesSlides/notesSlide16.xml" ContentType="application/vnd.openxmlformats-officedocument.presentationml.notesSlide+xml"/>
  <Override PartName="/ppt/charts/chart17.xml" ContentType="application/vnd.openxmlformats-officedocument.drawingml.chart+xml"/>
  <Override PartName="/ppt/theme/themeOverride8.xml" ContentType="application/vnd.openxmlformats-officedocument.themeOverride+xml"/>
  <Override PartName="/ppt/drawings/drawing7.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3"/>
  </p:notesMasterIdLst>
  <p:handoutMasterIdLst>
    <p:handoutMasterId r:id="rId34"/>
  </p:handoutMasterIdLst>
  <p:sldIdLst>
    <p:sldId id="600" r:id="rId2"/>
    <p:sldId id="601" r:id="rId3"/>
    <p:sldId id="571" r:id="rId4"/>
    <p:sldId id="572" r:id="rId5"/>
    <p:sldId id="573" r:id="rId6"/>
    <p:sldId id="574" r:id="rId7"/>
    <p:sldId id="575" r:id="rId8"/>
    <p:sldId id="576" r:id="rId9"/>
    <p:sldId id="577" r:id="rId10"/>
    <p:sldId id="578" r:id="rId11"/>
    <p:sldId id="579" r:id="rId12"/>
    <p:sldId id="580" r:id="rId13"/>
    <p:sldId id="581" r:id="rId14"/>
    <p:sldId id="582" r:id="rId15"/>
    <p:sldId id="583" r:id="rId16"/>
    <p:sldId id="584" r:id="rId17"/>
    <p:sldId id="585" r:id="rId18"/>
    <p:sldId id="586" r:id="rId19"/>
    <p:sldId id="587" r:id="rId20"/>
    <p:sldId id="589" r:id="rId21"/>
    <p:sldId id="590" r:id="rId22"/>
    <p:sldId id="591" r:id="rId23"/>
    <p:sldId id="593" r:id="rId24"/>
    <p:sldId id="592" r:id="rId25"/>
    <p:sldId id="594" r:id="rId26"/>
    <p:sldId id="595" r:id="rId27"/>
    <p:sldId id="596" r:id="rId28"/>
    <p:sldId id="597" r:id="rId29"/>
    <p:sldId id="598" r:id="rId30"/>
    <p:sldId id="602" r:id="rId31"/>
    <p:sldId id="599" r:id="rId32"/>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69DD8"/>
    <a:srgbClr val="C5600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1" autoAdjust="0"/>
    <p:restoredTop sz="87259" autoAdjust="0"/>
  </p:normalViewPr>
  <p:slideViewPr>
    <p:cSldViewPr snapToGrid="0">
      <p:cViewPr>
        <p:scale>
          <a:sx n="96" d="100"/>
          <a:sy n="96" d="100"/>
        </p:scale>
        <p:origin x="-2064" y="-738"/>
      </p:cViewPr>
      <p:guideLst>
        <p:guide orient="horz" pos="162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686" y="6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2.bin"/></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3.xlsx"/><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4.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5.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37102473498226E-2"/>
          <c:y val="6.5822784810127405E-2"/>
          <c:w val="0.89634864546525328"/>
          <c:h val="0.80506329113924047"/>
        </c:manualLayout>
      </c:layout>
      <c:areaChart>
        <c:grouping val="stacked"/>
        <c:varyColors val="0"/>
        <c:ser>
          <c:idx val="3"/>
          <c:order val="0"/>
          <c:tx>
            <c:strRef>
              <c:f>Sheet1!$A$2</c:f>
              <c:strCache>
                <c:ptCount val="1"/>
                <c:pt idx="0">
                  <c:v>Petroleum and other liquids</c:v>
                </c:pt>
              </c:strCache>
            </c:strRef>
          </c:tx>
          <c:spPr>
            <a:solidFill>
              <a:schemeClr val="accent2"/>
            </a:solidFill>
            <a:ln>
              <a:noFill/>
            </a:ln>
          </c:spPr>
          <c:cat>
            <c:numRef>
              <c:f>Sheet1!$B$1:$BJ$1</c:f>
              <c:numCache>
                <c:formatCode>General</c:formatCod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numCache>
            </c:numRef>
          </c:cat>
          <c:val>
            <c:numRef>
              <c:f>Sheet1!$B$2:$BJ$2</c:f>
              <c:numCache>
                <c:formatCode>General</c:formatCode>
                <c:ptCount val="61"/>
                <c:pt idx="0">
                  <c:v>34.204520000000002</c:v>
                </c:pt>
                <c:pt idx="1">
                  <c:v>31.932206000000001</c:v>
                </c:pt>
                <c:pt idx="2">
                  <c:v>30.232226000000001</c:v>
                </c:pt>
                <c:pt idx="3">
                  <c:v>30.052216000000001</c:v>
                </c:pt>
                <c:pt idx="4">
                  <c:v>31.053236999999999</c:v>
                </c:pt>
                <c:pt idx="5">
                  <c:v>30.924731999999999</c:v>
                </c:pt>
                <c:pt idx="6">
                  <c:v>32.198259999999998</c:v>
                </c:pt>
                <c:pt idx="7">
                  <c:v>32.863733000000003</c:v>
                </c:pt>
                <c:pt idx="8">
                  <c:v>34.222794999999998</c:v>
                </c:pt>
                <c:pt idx="9">
                  <c:v>34.209296000000002</c:v>
                </c:pt>
                <c:pt idx="10">
                  <c:v>33.551622999999999</c:v>
                </c:pt>
                <c:pt idx="11">
                  <c:v>32.846032000000001</c:v>
                </c:pt>
                <c:pt idx="12">
                  <c:v>33.524957000000001</c:v>
                </c:pt>
                <c:pt idx="13">
                  <c:v>33.744546</c:v>
                </c:pt>
                <c:pt idx="14">
                  <c:v>34.560541000000001</c:v>
                </c:pt>
                <c:pt idx="15">
                  <c:v>34.438369999999999</c:v>
                </c:pt>
                <c:pt idx="16">
                  <c:v>35.675350000000002</c:v>
                </c:pt>
                <c:pt idx="17">
                  <c:v>36.158897000000003</c:v>
                </c:pt>
                <c:pt idx="18">
                  <c:v>36.815914999999997</c:v>
                </c:pt>
                <c:pt idx="19">
                  <c:v>37.837705</c:v>
                </c:pt>
                <c:pt idx="20">
                  <c:v>38.261704999999999</c:v>
                </c:pt>
                <c:pt idx="21">
                  <c:v>38.185510000000001</c:v>
                </c:pt>
                <c:pt idx="22">
                  <c:v>38.224147000000002</c:v>
                </c:pt>
                <c:pt idx="23">
                  <c:v>38.811442999999997</c:v>
                </c:pt>
                <c:pt idx="24">
                  <c:v>40.291780000000003</c:v>
                </c:pt>
                <c:pt idx="25">
                  <c:v>40.388115999999997</c:v>
                </c:pt>
                <c:pt idx="26">
                  <c:v>39.955351</c:v>
                </c:pt>
                <c:pt idx="27">
                  <c:v>39.773963999999999</c:v>
                </c:pt>
                <c:pt idx="28">
                  <c:v>37.279916999999998</c:v>
                </c:pt>
                <c:pt idx="29">
                  <c:v>35.403266000000002</c:v>
                </c:pt>
                <c:pt idx="30">
                  <c:v>36.009540999999999</c:v>
                </c:pt>
                <c:pt idx="31">
                  <c:v>35.367942999999997</c:v>
                </c:pt>
                <c:pt idx="32">
                  <c:v>34.577458999999998</c:v>
                </c:pt>
                <c:pt idx="33">
                  <c:v>35.194307999999999</c:v>
                </c:pt>
                <c:pt idx="34">
                  <c:v>34.722261000000003</c:v>
                </c:pt>
                <c:pt idx="35">
                  <c:v>34.770375000000001</c:v>
                </c:pt>
                <c:pt idx="36">
                  <c:v>35.062801999999998</c:v>
                </c:pt>
                <c:pt idx="37">
                  <c:v>35.178700999999997</c:v>
                </c:pt>
                <c:pt idx="38">
                  <c:v>35.434331</c:v>
                </c:pt>
                <c:pt idx="39">
                  <c:v>35.536912999999998</c:v>
                </c:pt>
                <c:pt idx="40">
                  <c:v>35.451667999999998</c:v>
                </c:pt>
                <c:pt idx="41">
                  <c:v>35.348658</c:v>
                </c:pt>
                <c:pt idx="42">
                  <c:v>35.305769000000005</c:v>
                </c:pt>
                <c:pt idx="43">
                  <c:v>35.261217000000002</c:v>
                </c:pt>
                <c:pt idx="44">
                  <c:v>35.166995999999997</c:v>
                </c:pt>
                <c:pt idx="45">
                  <c:v>35.048920000000003</c:v>
                </c:pt>
                <c:pt idx="46">
                  <c:v>34.955165000000001</c:v>
                </c:pt>
                <c:pt idx="47">
                  <c:v>34.880148000000005</c:v>
                </c:pt>
                <c:pt idx="48">
                  <c:v>34.822669999999995</c:v>
                </c:pt>
                <c:pt idx="49">
                  <c:v>34.782710999999999</c:v>
                </c:pt>
                <c:pt idx="50">
                  <c:v>34.764333999999998</c:v>
                </c:pt>
                <c:pt idx="51">
                  <c:v>34.741397999999997</c:v>
                </c:pt>
                <c:pt idx="52">
                  <c:v>34.694283000000006</c:v>
                </c:pt>
                <c:pt idx="53">
                  <c:v>34.667984999999994</c:v>
                </c:pt>
                <c:pt idx="54">
                  <c:v>34.661860000000004</c:v>
                </c:pt>
                <c:pt idx="55">
                  <c:v>34.653008</c:v>
                </c:pt>
                <c:pt idx="56">
                  <c:v>34.632393</c:v>
                </c:pt>
                <c:pt idx="57">
                  <c:v>34.618899000000006</c:v>
                </c:pt>
                <c:pt idx="58">
                  <c:v>34.633400999999999</c:v>
                </c:pt>
                <c:pt idx="59">
                  <c:v>34.562593</c:v>
                </c:pt>
                <c:pt idx="60">
                  <c:v>34.500863000000003</c:v>
                </c:pt>
              </c:numCache>
            </c:numRef>
          </c:val>
        </c:ser>
        <c:ser>
          <c:idx val="7"/>
          <c:order val="1"/>
          <c:tx>
            <c:strRef>
              <c:f>Sheet1!$A$3</c:f>
              <c:strCache>
                <c:ptCount val="1"/>
                <c:pt idx="0">
                  <c:v>Coal</c:v>
                </c:pt>
              </c:strCache>
            </c:strRef>
          </c:tx>
          <c:spPr>
            <a:solidFill>
              <a:schemeClr val="tx1"/>
            </a:solidFill>
            <a:ln>
              <a:noFill/>
            </a:ln>
          </c:spPr>
          <c:cat>
            <c:numRef>
              <c:f>Sheet1!$B$1:$BJ$1</c:f>
              <c:numCache>
                <c:formatCode>General</c:formatCod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numCache>
            </c:numRef>
          </c:cat>
          <c:val>
            <c:numRef>
              <c:f>Sheet1!$B$3:$BJ$3</c:f>
              <c:numCache>
                <c:formatCode>General</c:formatCode>
                <c:ptCount val="61"/>
                <c:pt idx="0">
                  <c:v>15.422809000000001</c:v>
                </c:pt>
                <c:pt idx="1">
                  <c:v>15.907526000000001</c:v>
                </c:pt>
                <c:pt idx="2">
                  <c:v>15.321581</c:v>
                </c:pt>
                <c:pt idx="3">
                  <c:v>15.894442</c:v>
                </c:pt>
                <c:pt idx="4">
                  <c:v>17.070622</c:v>
                </c:pt>
                <c:pt idx="5">
                  <c:v>17.478428000000001</c:v>
                </c:pt>
                <c:pt idx="6">
                  <c:v>17.260404999999999</c:v>
                </c:pt>
                <c:pt idx="7">
                  <c:v>18.008451000000001</c:v>
                </c:pt>
                <c:pt idx="8">
                  <c:v>18.846312000000001</c:v>
                </c:pt>
                <c:pt idx="9">
                  <c:v>19.069762000000001</c:v>
                </c:pt>
                <c:pt idx="10">
                  <c:v>19.172635</c:v>
                </c:pt>
                <c:pt idx="11">
                  <c:v>18.991669999999999</c:v>
                </c:pt>
                <c:pt idx="12">
                  <c:v>19.122471000000001</c:v>
                </c:pt>
                <c:pt idx="13">
                  <c:v>19.835148</c:v>
                </c:pt>
                <c:pt idx="14">
                  <c:v>19.909462999999999</c:v>
                </c:pt>
                <c:pt idx="15">
                  <c:v>20.088726999999999</c:v>
                </c:pt>
                <c:pt idx="16">
                  <c:v>21.001913999999999</c:v>
                </c:pt>
                <c:pt idx="17">
                  <c:v>21.445411</c:v>
                </c:pt>
                <c:pt idx="18">
                  <c:v>21.655743999999999</c:v>
                </c:pt>
                <c:pt idx="19">
                  <c:v>21.622544000000001</c:v>
                </c:pt>
                <c:pt idx="20">
                  <c:v>22.579528</c:v>
                </c:pt>
                <c:pt idx="21">
                  <c:v>21.914268</c:v>
                </c:pt>
                <c:pt idx="22">
                  <c:v>21.903988999999999</c:v>
                </c:pt>
                <c:pt idx="23">
                  <c:v>22.320927999999999</c:v>
                </c:pt>
                <c:pt idx="24">
                  <c:v>22.466194999999999</c:v>
                </c:pt>
                <c:pt idx="25">
                  <c:v>22.796543</c:v>
                </c:pt>
                <c:pt idx="26">
                  <c:v>22.44716</c:v>
                </c:pt>
                <c:pt idx="27">
                  <c:v>22.749466000000002</c:v>
                </c:pt>
                <c:pt idx="28">
                  <c:v>22.387436999999998</c:v>
                </c:pt>
                <c:pt idx="29">
                  <c:v>19.691205</c:v>
                </c:pt>
                <c:pt idx="30">
                  <c:v>20.833967999999999</c:v>
                </c:pt>
                <c:pt idx="31">
                  <c:v>19.657783999999999</c:v>
                </c:pt>
                <c:pt idx="32">
                  <c:v>17.378233999999999</c:v>
                </c:pt>
                <c:pt idx="33">
                  <c:v>18.08398</c:v>
                </c:pt>
                <c:pt idx="34">
                  <c:v>18.330203999999998</c:v>
                </c:pt>
                <c:pt idx="35">
                  <c:v>18.058546</c:v>
                </c:pt>
                <c:pt idx="36">
                  <c:v>17.532769999999999</c:v>
                </c:pt>
                <c:pt idx="37">
                  <c:v>17.739785999999999</c:v>
                </c:pt>
                <c:pt idx="38">
                  <c:v>17.891784999999999</c:v>
                </c:pt>
                <c:pt idx="39">
                  <c:v>18.402016</c:v>
                </c:pt>
                <c:pt idx="40">
                  <c:v>15.101438999999999</c:v>
                </c:pt>
                <c:pt idx="41">
                  <c:v>14.614860999999999</c:v>
                </c:pt>
                <c:pt idx="42">
                  <c:v>13.966963</c:v>
                </c:pt>
                <c:pt idx="43">
                  <c:v>13.274303</c:v>
                </c:pt>
                <c:pt idx="44">
                  <c:v>12.532747000000001</c:v>
                </c:pt>
                <c:pt idx="45">
                  <c:v>12.652172</c:v>
                </c:pt>
                <c:pt idx="46">
                  <c:v>12.772892000000001</c:v>
                </c:pt>
                <c:pt idx="47">
                  <c:v>12.862225</c:v>
                </c:pt>
                <c:pt idx="48">
                  <c:v>12.945506999999999</c:v>
                </c:pt>
                <c:pt idx="49">
                  <c:v>13.063865</c:v>
                </c:pt>
                <c:pt idx="50">
                  <c:v>13.141392</c:v>
                </c:pt>
                <c:pt idx="51">
                  <c:v>13.306561</c:v>
                </c:pt>
                <c:pt idx="52">
                  <c:v>13.442531000000001</c:v>
                </c:pt>
                <c:pt idx="53">
                  <c:v>13.504085999999999</c:v>
                </c:pt>
                <c:pt idx="54">
                  <c:v>13.545101000000001</c:v>
                </c:pt>
                <c:pt idx="55">
                  <c:v>13.611336</c:v>
                </c:pt>
                <c:pt idx="56">
                  <c:v>13.71734</c:v>
                </c:pt>
                <c:pt idx="57">
                  <c:v>13.813197000000001</c:v>
                </c:pt>
                <c:pt idx="58">
                  <c:v>13.973958</c:v>
                </c:pt>
                <c:pt idx="59">
                  <c:v>14.188727</c:v>
                </c:pt>
                <c:pt idx="60">
                  <c:v>14.394489</c:v>
                </c:pt>
              </c:numCache>
            </c:numRef>
          </c:val>
        </c:ser>
        <c:ser>
          <c:idx val="0"/>
          <c:order val="2"/>
          <c:tx>
            <c:strRef>
              <c:f>Sheet1!$A$4</c:f>
              <c:strCache>
                <c:ptCount val="1"/>
                <c:pt idx="0">
                  <c:v>Nuclear</c:v>
                </c:pt>
              </c:strCache>
            </c:strRef>
          </c:tx>
          <c:spPr>
            <a:solidFill>
              <a:schemeClr val="accent5"/>
            </a:solidFill>
            <a:ln>
              <a:noFill/>
            </a:ln>
          </c:spPr>
          <c:cat>
            <c:numRef>
              <c:f>Sheet1!$B$1:$BJ$1</c:f>
              <c:numCache>
                <c:formatCode>General</c:formatCod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numCache>
            </c:numRef>
          </c:cat>
          <c:val>
            <c:numRef>
              <c:f>Sheet1!$B$4:$BJ$4</c:f>
              <c:numCache>
                <c:formatCode>General</c:formatCode>
                <c:ptCount val="61"/>
                <c:pt idx="0">
                  <c:v>2.739169</c:v>
                </c:pt>
                <c:pt idx="1">
                  <c:v>3.0075889999999998</c:v>
                </c:pt>
                <c:pt idx="2">
                  <c:v>3.131148</c:v>
                </c:pt>
                <c:pt idx="3">
                  <c:v>3.2025489999999999</c:v>
                </c:pt>
                <c:pt idx="4">
                  <c:v>3.5525310000000001</c:v>
                </c:pt>
                <c:pt idx="5">
                  <c:v>4.0755629999999998</c:v>
                </c:pt>
                <c:pt idx="6">
                  <c:v>4.380109</c:v>
                </c:pt>
                <c:pt idx="7">
                  <c:v>4.753933</c:v>
                </c:pt>
                <c:pt idx="8">
                  <c:v>5.5869679999999997</c:v>
                </c:pt>
                <c:pt idx="9">
                  <c:v>5.6021609999999997</c:v>
                </c:pt>
                <c:pt idx="10">
                  <c:v>6.1043500000000002</c:v>
                </c:pt>
                <c:pt idx="11">
                  <c:v>6.4221320000000004</c:v>
                </c:pt>
                <c:pt idx="12">
                  <c:v>6.4792059999999996</c:v>
                </c:pt>
                <c:pt idx="13">
                  <c:v>6.4104989999999997</c:v>
                </c:pt>
                <c:pt idx="14">
                  <c:v>6.6938769999999996</c:v>
                </c:pt>
                <c:pt idx="15">
                  <c:v>7.0754359999999998</c:v>
                </c:pt>
                <c:pt idx="16">
                  <c:v>7.0866740000000004</c:v>
                </c:pt>
                <c:pt idx="17">
                  <c:v>6.5969920000000002</c:v>
                </c:pt>
                <c:pt idx="18">
                  <c:v>7.0678089999999996</c:v>
                </c:pt>
                <c:pt idx="19">
                  <c:v>7.6102559999999997</c:v>
                </c:pt>
                <c:pt idx="20">
                  <c:v>7.862349</c:v>
                </c:pt>
                <c:pt idx="21">
                  <c:v>8.0288529999999998</c:v>
                </c:pt>
                <c:pt idx="22">
                  <c:v>8.145429</c:v>
                </c:pt>
                <c:pt idx="23">
                  <c:v>7.9596220000000004</c:v>
                </c:pt>
                <c:pt idx="24">
                  <c:v>8.2227739999999994</c:v>
                </c:pt>
                <c:pt idx="25">
                  <c:v>8.1608099999999997</c:v>
                </c:pt>
                <c:pt idx="26">
                  <c:v>8.2146260000000009</c:v>
                </c:pt>
                <c:pt idx="27">
                  <c:v>8.4585889999999999</c:v>
                </c:pt>
                <c:pt idx="28">
                  <c:v>8.4264910000000004</c:v>
                </c:pt>
                <c:pt idx="29">
                  <c:v>8.3552199999999992</c:v>
                </c:pt>
                <c:pt idx="30">
                  <c:v>8.4344330000000003</c:v>
                </c:pt>
                <c:pt idx="31">
                  <c:v>8.2686980000000005</c:v>
                </c:pt>
                <c:pt idx="32">
                  <c:v>8.0618219999999994</c:v>
                </c:pt>
                <c:pt idx="33">
                  <c:v>8.2681039999999992</c:v>
                </c:pt>
                <c:pt idx="34">
                  <c:v>8.2115679999999998</c:v>
                </c:pt>
                <c:pt idx="35">
                  <c:v>8.1132679999999997</c:v>
                </c:pt>
                <c:pt idx="36">
                  <c:v>8.1887450000000008</c:v>
                </c:pt>
                <c:pt idx="37">
                  <c:v>8.329243</c:v>
                </c:pt>
                <c:pt idx="38">
                  <c:v>8.3601489999999998</c:v>
                </c:pt>
                <c:pt idx="39">
                  <c:v>8.3920499999999993</c:v>
                </c:pt>
                <c:pt idx="40">
                  <c:v>8.4219159999999995</c:v>
                </c:pt>
                <c:pt idx="41">
                  <c:v>8.4519070000000003</c:v>
                </c:pt>
                <c:pt idx="42">
                  <c:v>8.4623039999999996</c:v>
                </c:pt>
                <c:pt idx="43">
                  <c:v>8.4623039999999996</c:v>
                </c:pt>
                <c:pt idx="44">
                  <c:v>8.4623039999999996</c:v>
                </c:pt>
                <c:pt idx="45">
                  <c:v>8.4623089999999994</c:v>
                </c:pt>
                <c:pt idx="46">
                  <c:v>8.4623039999999996</c:v>
                </c:pt>
                <c:pt idx="47">
                  <c:v>8.4623039999999996</c:v>
                </c:pt>
                <c:pt idx="48">
                  <c:v>8.4623080000000002</c:v>
                </c:pt>
                <c:pt idx="49">
                  <c:v>8.4623039999999996</c:v>
                </c:pt>
                <c:pt idx="50">
                  <c:v>8.4623039999999996</c:v>
                </c:pt>
                <c:pt idx="51">
                  <c:v>8.4623039999999996</c:v>
                </c:pt>
                <c:pt idx="52">
                  <c:v>8.4623039999999996</c:v>
                </c:pt>
                <c:pt idx="53">
                  <c:v>8.4623039999999996</c:v>
                </c:pt>
                <c:pt idx="54">
                  <c:v>8.4623039999999996</c:v>
                </c:pt>
                <c:pt idx="55">
                  <c:v>8.4623039999999996</c:v>
                </c:pt>
                <c:pt idx="56">
                  <c:v>8.4715900000000008</c:v>
                </c:pt>
                <c:pt idx="57">
                  <c:v>8.4881840000000004</c:v>
                </c:pt>
                <c:pt idx="58">
                  <c:v>8.5153079999999992</c:v>
                </c:pt>
                <c:pt idx="59">
                  <c:v>8.5206079999999993</c:v>
                </c:pt>
                <c:pt idx="60">
                  <c:v>8.5206079999999993</c:v>
                </c:pt>
              </c:numCache>
            </c:numRef>
          </c:val>
        </c:ser>
        <c:ser>
          <c:idx val="1"/>
          <c:order val="3"/>
          <c:tx>
            <c:strRef>
              <c:f>Sheet1!$A$5</c:f>
              <c:strCache>
                <c:ptCount val="1"/>
                <c:pt idx="0">
                  <c:v>Liquid biofuels</c:v>
                </c:pt>
              </c:strCache>
            </c:strRef>
          </c:tx>
          <c:spPr>
            <a:solidFill>
              <a:schemeClr val="accent4"/>
            </a:solidFill>
            <a:ln>
              <a:noFill/>
            </a:ln>
          </c:spPr>
          <c:cat>
            <c:numRef>
              <c:f>Sheet1!$B$1:$BJ$1</c:f>
              <c:numCache>
                <c:formatCode>General</c:formatCod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numCache>
            </c:numRef>
          </c:cat>
          <c:val>
            <c:numRef>
              <c:f>Sheet1!$B$5:$BJ$5</c:f>
              <c:numCache>
                <c:formatCode>General</c:formatCode>
                <c:ptCount val="61"/>
                <c:pt idx="0">
                  <c:v>0</c:v>
                </c:pt>
                <c:pt idx="1">
                  <c:v>7.0469999999999994E-3</c:v>
                </c:pt>
                <c:pt idx="2">
                  <c:v>1.9129E-2</c:v>
                </c:pt>
                <c:pt idx="3">
                  <c:v>3.5237000000000004E-2</c:v>
                </c:pt>
                <c:pt idx="4">
                  <c:v>4.3292000000000004E-2</c:v>
                </c:pt>
                <c:pt idx="5">
                  <c:v>5.2353000000000004E-2</c:v>
                </c:pt>
                <c:pt idx="6">
                  <c:v>6.0406999999999995E-2</c:v>
                </c:pt>
                <c:pt idx="7">
                  <c:v>6.9468000000000002E-2</c:v>
                </c:pt>
                <c:pt idx="8">
                  <c:v>7.0474999999999996E-2</c:v>
                </c:pt>
                <c:pt idx="9">
                  <c:v>7.1480999999999989E-2</c:v>
                </c:pt>
                <c:pt idx="10">
                  <c:v>6.3426999999999997E-2</c:v>
                </c:pt>
                <c:pt idx="11">
                  <c:v>7.3495000000000005E-2</c:v>
                </c:pt>
                <c:pt idx="12">
                  <c:v>8.3562999999999998E-2</c:v>
                </c:pt>
                <c:pt idx="13">
                  <c:v>9.7644000000000009E-2</c:v>
                </c:pt>
                <c:pt idx="14">
                  <c:v>0.109345</c:v>
                </c:pt>
                <c:pt idx="15">
                  <c:v>0.11729000000000001</c:v>
                </c:pt>
                <c:pt idx="16">
                  <c:v>8.4129999999999996E-2</c:v>
                </c:pt>
                <c:pt idx="17">
                  <c:v>0.10653</c:v>
                </c:pt>
                <c:pt idx="18">
                  <c:v>0.117714</c:v>
                </c:pt>
                <c:pt idx="19">
                  <c:v>0.122389</c:v>
                </c:pt>
                <c:pt idx="20">
                  <c:v>0.14026499999999997</c:v>
                </c:pt>
                <c:pt idx="21">
                  <c:v>0.14897900000000003</c:v>
                </c:pt>
                <c:pt idx="22">
                  <c:v>0.17795800000000001</c:v>
                </c:pt>
                <c:pt idx="23">
                  <c:v>0.24146400000000001</c:v>
                </c:pt>
                <c:pt idx="24">
                  <c:v>0.30476900000000001</c:v>
                </c:pt>
                <c:pt idx="25">
                  <c:v>0.35589600000000005</c:v>
                </c:pt>
                <c:pt idx="26">
                  <c:v>0.498282</c:v>
                </c:pt>
                <c:pt idx="27">
                  <c:v>0.62926700000000002</c:v>
                </c:pt>
                <c:pt idx="28">
                  <c:v>0.86020299999999994</c:v>
                </c:pt>
                <c:pt idx="29">
                  <c:v>0.97733499999999995</c:v>
                </c:pt>
                <c:pt idx="30">
                  <c:v>1.1234010000000001</c:v>
                </c:pt>
                <c:pt idx="31">
                  <c:v>1.2058960000000001</c:v>
                </c:pt>
                <c:pt idx="32">
                  <c:v>1.2061139999999999</c:v>
                </c:pt>
                <c:pt idx="33">
                  <c:v>1.29898</c:v>
                </c:pt>
                <c:pt idx="34">
                  <c:v>1.3075699999999999</c:v>
                </c:pt>
                <c:pt idx="35">
                  <c:v>1.29409</c:v>
                </c:pt>
                <c:pt idx="36">
                  <c:v>1.2988200000000001</c:v>
                </c:pt>
                <c:pt idx="37">
                  <c:v>1.3913899999999999</c:v>
                </c:pt>
                <c:pt idx="38">
                  <c:v>1.4056500000000001</c:v>
                </c:pt>
                <c:pt idx="39">
                  <c:v>1.4172800000000001</c:v>
                </c:pt>
                <c:pt idx="40">
                  <c:v>1.42781</c:v>
                </c:pt>
                <c:pt idx="41">
                  <c:v>1.42275</c:v>
                </c:pt>
                <c:pt idx="42">
                  <c:v>1.4249099999999999</c:v>
                </c:pt>
                <c:pt idx="43">
                  <c:v>1.42449</c:v>
                </c:pt>
                <c:pt idx="44">
                  <c:v>1.42432</c:v>
                </c:pt>
                <c:pt idx="45">
                  <c:v>1.42435</c:v>
                </c:pt>
                <c:pt idx="46">
                  <c:v>1.42431</c:v>
                </c:pt>
                <c:pt idx="47">
                  <c:v>1.4243300000000001</c:v>
                </c:pt>
                <c:pt idx="48">
                  <c:v>1.42432</c:v>
                </c:pt>
                <c:pt idx="49">
                  <c:v>1.42432</c:v>
                </c:pt>
                <c:pt idx="50">
                  <c:v>1.4243600000000001</c:v>
                </c:pt>
                <c:pt idx="51">
                  <c:v>1.42987</c:v>
                </c:pt>
                <c:pt idx="52">
                  <c:v>1.4355199999999999</c:v>
                </c:pt>
                <c:pt idx="53">
                  <c:v>1.4417599999999999</c:v>
                </c:pt>
                <c:pt idx="54">
                  <c:v>1.4532099999999999</c:v>
                </c:pt>
                <c:pt idx="55">
                  <c:v>1.4605900000000001</c:v>
                </c:pt>
                <c:pt idx="56">
                  <c:v>1.4761200000000001</c:v>
                </c:pt>
                <c:pt idx="57">
                  <c:v>1.49352</c:v>
                </c:pt>
                <c:pt idx="58">
                  <c:v>1.5131600000000001</c:v>
                </c:pt>
                <c:pt idx="59">
                  <c:v>1.5404500000000001</c:v>
                </c:pt>
                <c:pt idx="60">
                  <c:v>1.5709299999999999</c:v>
                </c:pt>
              </c:numCache>
            </c:numRef>
          </c:val>
        </c:ser>
        <c:ser>
          <c:idx val="5"/>
          <c:order val="4"/>
          <c:tx>
            <c:strRef>
              <c:f>Sheet1!$A$6</c:f>
              <c:strCache>
                <c:ptCount val="1"/>
                <c:pt idx="0">
                  <c:v>Renewables</c:v>
                </c:pt>
              </c:strCache>
            </c:strRef>
          </c:tx>
          <c:spPr>
            <a:solidFill>
              <a:schemeClr val="accent3"/>
            </a:solidFill>
            <a:ln>
              <a:noFill/>
            </a:ln>
          </c:spPr>
          <c:cat>
            <c:numRef>
              <c:f>Sheet1!$B$1:$BJ$1</c:f>
              <c:numCache>
                <c:formatCode>General</c:formatCod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numCache>
            </c:numRef>
          </c:cat>
          <c:val>
            <c:numRef>
              <c:f>Sheet1!$B$6:$BJ$6</c:f>
              <c:numCache>
                <c:formatCode>General</c:formatCode>
                <c:ptCount val="61"/>
                <c:pt idx="0">
                  <c:v>5.4283419999999998</c:v>
                </c:pt>
                <c:pt idx="1">
                  <c:v>5.4066409999999996</c:v>
                </c:pt>
                <c:pt idx="2">
                  <c:v>5.9605079999999999</c:v>
                </c:pt>
                <c:pt idx="3">
                  <c:v>6.460375</c:v>
                </c:pt>
                <c:pt idx="4">
                  <c:v>6.3945720000000001</c:v>
                </c:pt>
                <c:pt idx="5">
                  <c:v>6.0316640000000001</c:v>
                </c:pt>
                <c:pt idx="6">
                  <c:v>6.0507330000000001</c:v>
                </c:pt>
                <c:pt idx="7">
                  <c:v>5.5523390000000008</c:v>
                </c:pt>
                <c:pt idx="8">
                  <c:v>5.386279</c:v>
                </c:pt>
                <c:pt idx="9">
                  <c:v>6.1637509999999995</c:v>
                </c:pt>
                <c:pt idx="10">
                  <c:v>5.9772490000000005</c:v>
                </c:pt>
                <c:pt idx="11">
                  <c:v>5.9950209999999995</c:v>
                </c:pt>
                <c:pt idx="12">
                  <c:v>5.7377890000000003</c:v>
                </c:pt>
                <c:pt idx="13">
                  <c:v>5.9848610000000004</c:v>
                </c:pt>
                <c:pt idx="14">
                  <c:v>5.8787719999999997</c:v>
                </c:pt>
                <c:pt idx="15">
                  <c:v>6.4431929999999999</c:v>
                </c:pt>
                <c:pt idx="16">
                  <c:v>6.9295479999999996</c:v>
                </c:pt>
                <c:pt idx="17">
                  <c:v>6.9090119999999997</c:v>
                </c:pt>
                <c:pt idx="18">
                  <c:v>6.3751850000000001</c:v>
                </c:pt>
                <c:pt idx="19">
                  <c:v>6.3932289999999998</c:v>
                </c:pt>
                <c:pt idx="20">
                  <c:v>5.9660859999999998</c:v>
                </c:pt>
                <c:pt idx="21">
                  <c:v>5.0135800000000001</c:v>
                </c:pt>
                <c:pt idx="22">
                  <c:v>5.5511840000000001</c:v>
                </c:pt>
                <c:pt idx="23">
                  <c:v>5.7068669999999999</c:v>
                </c:pt>
                <c:pt idx="24">
                  <c:v>5.775855</c:v>
                </c:pt>
                <c:pt idx="25">
                  <c:v>5.886037</c:v>
                </c:pt>
                <c:pt idx="26">
                  <c:v>6.1509450000000001</c:v>
                </c:pt>
                <c:pt idx="27">
                  <c:v>5.9114869999999993</c:v>
                </c:pt>
                <c:pt idx="28">
                  <c:v>6.342295</c:v>
                </c:pt>
                <c:pt idx="29">
                  <c:v>6.6608419999999997</c:v>
                </c:pt>
                <c:pt idx="30">
                  <c:v>6.9578379999999997</c:v>
                </c:pt>
                <c:pt idx="31">
                  <c:v>7.8683439999999996</c:v>
                </c:pt>
                <c:pt idx="32">
                  <c:v>7.5803539999999998</c:v>
                </c:pt>
                <c:pt idx="33">
                  <c:v>7.9986379999999997</c:v>
                </c:pt>
                <c:pt idx="34">
                  <c:v>7.6950240000000001</c:v>
                </c:pt>
                <c:pt idx="35">
                  <c:v>7.9170089999999993</c:v>
                </c:pt>
                <c:pt idx="36">
                  <c:v>8.2806189999999997</c:v>
                </c:pt>
                <c:pt idx="37">
                  <c:v>8.6120289999999997</c:v>
                </c:pt>
                <c:pt idx="38">
                  <c:v>8.7973789999999994</c:v>
                </c:pt>
                <c:pt idx="39">
                  <c:v>8.969106</c:v>
                </c:pt>
                <c:pt idx="40">
                  <c:v>9.6236160000000002</c:v>
                </c:pt>
                <c:pt idx="41">
                  <c:v>10.337862000000001</c:v>
                </c:pt>
                <c:pt idx="42">
                  <c:v>11.068339999999999</c:v>
                </c:pt>
                <c:pt idx="43">
                  <c:v>11.820450000000001</c:v>
                </c:pt>
                <c:pt idx="44">
                  <c:v>12.560846</c:v>
                </c:pt>
                <c:pt idx="45">
                  <c:v>12.902052999999999</c:v>
                </c:pt>
                <c:pt idx="46">
                  <c:v>12.989093</c:v>
                </c:pt>
                <c:pt idx="47">
                  <c:v>13.078310999999999</c:v>
                </c:pt>
                <c:pt idx="48">
                  <c:v>13.204461</c:v>
                </c:pt>
                <c:pt idx="49">
                  <c:v>13.306241</c:v>
                </c:pt>
                <c:pt idx="50">
                  <c:v>13.410564000000001</c:v>
                </c:pt>
                <c:pt idx="51">
                  <c:v>13.617495999999999</c:v>
                </c:pt>
                <c:pt idx="52">
                  <c:v>13.810278</c:v>
                </c:pt>
                <c:pt idx="53">
                  <c:v>13.896202000000001</c:v>
                </c:pt>
                <c:pt idx="54">
                  <c:v>13.951511</c:v>
                </c:pt>
                <c:pt idx="55">
                  <c:v>14.059373000000001</c:v>
                </c:pt>
                <c:pt idx="56">
                  <c:v>14.232499000000001</c:v>
                </c:pt>
                <c:pt idx="57">
                  <c:v>14.356328000000001</c:v>
                </c:pt>
                <c:pt idx="58">
                  <c:v>14.589257999999999</c:v>
                </c:pt>
                <c:pt idx="59">
                  <c:v>14.876061</c:v>
                </c:pt>
                <c:pt idx="60">
                  <c:v>15.167639999999999</c:v>
                </c:pt>
              </c:numCache>
            </c:numRef>
          </c:val>
        </c:ser>
        <c:ser>
          <c:idx val="2"/>
          <c:order val="5"/>
          <c:tx>
            <c:strRef>
              <c:f>Sheet1!$A$7</c:f>
              <c:strCache>
                <c:ptCount val="1"/>
                <c:pt idx="0">
                  <c:v>Natural gas</c:v>
                </c:pt>
              </c:strCache>
            </c:strRef>
          </c:tx>
          <c:spPr>
            <a:solidFill>
              <a:schemeClr val="accent1"/>
            </a:solidFill>
            <a:ln w="25400">
              <a:noFill/>
            </a:ln>
          </c:spPr>
          <c:cat>
            <c:numRef>
              <c:f>Sheet1!$B$1:$BJ$1</c:f>
              <c:numCache>
                <c:formatCode>General</c:formatCod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numCache>
            </c:numRef>
          </c:cat>
          <c:val>
            <c:numRef>
              <c:f>Sheet1!$B$7:$BJ$7</c:f>
              <c:numCache>
                <c:formatCode>General</c:formatCode>
                <c:ptCount val="61"/>
                <c:pt idx="0">
                  <c:v>20.235458999999999</c:v>
                </c:pt>
                <c:pt idx="1">
                  <c:v>19.747309999999999</c:v>
                </c:pt>
                <c:pt idx="2">
                  <c:v>18.356221999999999</c:v>
                </c:pt>
                <c:pt idx="3">
                  <c:v>17.220835999999998</c:v>
                </c:pt>
                <c:pt idx="4">
                  <c:v>18.393612999999998</c:v>
                </c:pt>
                <c:pt idx="5">
                  <c:v>17.703482000000001</c:v>
                </c:pt>
                <c:pt idx="6">
                  <c:v>16.591363999999999</c:v>
                </c:pt>
                <c:pt idx="7">
                  <c:v>17.639800999999999</c:v>
                </c:pt>
                <c:pt idx="8">
                  <c:v>18.448392999999999</c:v>
                </c:pt>
                <c:pt idx="9">
                  <c:v>19.601693000000001</c:v>
                </c:pt>
                <c:pt idx="10">
                  <c:v>19.603166999999999</c:v>
                </c:pt>
                <c:pt idx="11">
                  <c:v>20.032958000000001</c:v>
                </c:pt>
                <c:pt idx="12">
                  <c:v>20.713632</c:v>
                </c:pt>
                <c:pt idx="13">
                  <c:v>21.228902000000001</c:v>
                </c:pt>
                <c:pt idx="14">
                  <c:v>21.728066999999999</c:v>
                </c:pt>
                <c:pt idx="15">
                  <c:v>22.671139</c:v>
                </c:pt>
                <c:pt idx="16">
                  <c:v>23.084647</c:v>
                </c:pt>
                <c:pt idx="17">
                  <c:v>23.222715999999998</c:v>
                </c:pt>
                <c:pt idx="18">
                  <c:v>22.830226</c:v>
                </c:pt>
                <c:pt idx="19">
                  <c:v>22.909227000000001</c:v>
                </c:pt>
                <c:pt idx="20">
                  <c:v>23.823976999999999</c:v>
                </c:pt>
                <c:pt idx="21">
                  <c:v>22.772558</c:v>
                </c:pt>
                <c:pt idx="22">
                  <c:v>23.510081</c:v>
                </c:pt>
                <c:pt idx="23">
                  <c:v>22.830642000000001</c:v>
                </c:pt>
                <c:pt idx="24">
                  <c:v>22.923061000000001</c:v>
                </c:pt>
                <c:pt idx="25">
                  <c:v>22.565363999999999</c:v>
                </c:pt>
                <c:pt idx="26">
                  <c:v>22.238738000000001</c:v>
                </c:pt>
                <c:pt idx="27">
                  <c:v>23.662759000000001</c:v>
                </c:pt>
                <c:pt idx="28">
                  <c:v>23.842953000000001</c:v>
                </c:pt>
                <c:pt idx="29">
                  <c:v>23.415939999999999</c:v>
                </c:pt>
                <c:pt idx="30">
                  <c:v>24.574753999999999</c:v>
                </c:pt>
                <c:pt idx="31">
                  <c:v>24.954539</c:v>
                </c:pt>
                <c:pt idx="32">
                  <c:v>26.088581999999999</c:v>
                </c:pt>
                <c:pt idx="33">
                  <c:v>26.780035999999999</c:v>
                </c:pt>
                <c:pt idx="34">
                  <c:v>27.851825999999999</c:v>
                </c:pt>
                <c:pt idx="35">
                  <c:v>27.297235000000001</c:v>
                </c:pt>
                <c:pt idx="36">
                  <c:v>27.939684</c:v>
                </c:pt>
                <c:pt idx="37">
                  <c:v>27.211618000000001</c:v>
                </c:pt>
                <c:pt idx="38">
                  <c:v>27.266757999999999</c:v>
                </c:pt>
                <c:pt idx="39">
                  <c:v>27.190833999999999</c:v>
                </c:pt>
                <c:pt idx="40">
                  <c:v>28.592075000000001</c:v>
                </c:pt>
                <c:pt idx="41">
                  <c:v>27.972857000000001</c:v>
                </c:pt>
                <c:pt idx="42">
                  <c:v>27.884689000000002</c:v>
                </c:pt>
                <c:pt idx="43">
                  <c:v>27.999434999999998</c:v>
                </c:pt>
                <c:pt idx="44">
                  <c:v>28.196991000000001</c:v>
                </c:pt>
                <c:pt idx="45">
                  <c:v>28.169647000000001</c:v>
                </c:pt>
                <c:pt idx="46">
                  <c:v>28.310883</c:v>
                </c:pt>
                <c:pt idx="47">
                  <c:v>28.504771999999999</c:v>
                </c:pt>
                <c:pt idx="48">
                  <c:v>28.674133000000001</c:v>
                </c:pt>
                <c:pt idx="49">
                  <c:v>28.81568</c:v>
                </c:pt>
                <c:pt idx="50">
                  <c:v>28.909535999999999</c:v>
                </c:pt>
                <c:pt idx="51">
                  <c:v>28.805029000000001</c:v>
                </c:pt>
                <c:pt idx="52">
                  <c:v>28.774647000000002</c:v>
                </c:pt>
                <c:pt idx="53">
                  <c:v>28.879898000000001</c:v>
                </c:pt>
                <c:pt idx="54">
                  <c:v>29.058578000000001</c:v>
                </c:pt>
                <c:pt idx="55">
                  <c:v>29.206696000000001</c:v>
                </c:pt>
                <c:pt idx="56">
                  <c:v>29.315480999999998</c:v>
                </c:pt>
                <c:pt idx="57">
                  <c:v>29.498145999999998</c:v>
                </c:pt>
                <c:pt idx="58">
                  <c:v>29.568745</c:v>
                </c:pt>
                <c:pt idx="59">
                  <c:v>29.548601000000001</c:v>
                </c:pt>
                <c:pt idx="60">
                  <c:v>29.512314</c:v>
                </c:pt>
              </c:numCache>
            </c:numRef>
          </c:val>
        </c:ser>
        <c:ser>
          <c:idx val="4"/>
          <c:order val="6"/>
          <c:tx>
            <c:strRef>
              <c:f>Sheet1!$A$8</c:f>
              <c:strCache>
                <c:ptCount val="1"/>
                <c:pt idx="0">
                  <c:v>Other fuels</c:v>
                </c:pt>
              </c:strCache>
            </c:strRef>
          </c:tx>
          <c:spPr>
            <a:solidFill>
              <a:schemeClr val="tx1"/>
            </a:solidFill>
            <a:ln w="25400">
              <a:noFill/>
            </a:ln>
          </c:spPr>
          <c:cat>
            <c:numRef>
              <c:f>Sheet1!$B$1:$BJ$1</c:f>
              <c:numCache>
                <c:formatCode>General</c:formatCod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numCache>
            </c:numRef>
          </c:cat>
          <c:val>
            <c:numRef>
              <c:f>Sheet1!$B$8:$BJ$8</c:f>
              <c:numCache>
                <c:formatCode>General</c:formatCode>
                <c:ptCount val="61"/>
                <c:pt idx="0">
                  <c:v>7.1398999999985335E-2</c:v>
                </c:pt>
                <c:pt idx="1">
                  <c:v>0.11340600000001189</c:v>
                </c:pt>
                <c:pt idx="2">
                  <c:v>0.10002600000001394</c:v>
                </c:pt>
                <c:pt idx="3">
                  <c:v>0.12054700000000196</c:v>
                </c:pt>
                <c:pt idx="4">
                  <c:v>0.13532299999998543</c:v>
                </c:pt>
                <c:pt idx="5">
                  <c:v>0.13965500000000475</c:v>
                </c:pt>
                <c:pt idx="6">
                  <c:v>0.1224809999999934</c:v>
                </c:pt>
                <c:pt idx="7">
                  <c:v>0.15810100000000205</c:v>
                </c:pt>
                <c:pt idx="8">
                  <c:v>0.10839900000000569</c:v>
                </c:pt>
                <c:pt idx="9">
                  <c:v>3.7450000000021078E-2</c:v>
                </c:pt>
                <c:pt idx="10">
                  <c:v>7.8879999999941219E-3</c:v>
                </c:pt>
                <c:pt idx="11">
                  <c:v>6.6965999999993642E-2</c:v>
                </c:pt>
                <c:pt idx="12">
                  <c:v>8.6732999999995286E-2</c:v>
                </c:pt>
                <c:pt idx="13">
                  <c:v>9.4909999999998718E-2</c:v>
                </c:pt>
                <c:pt idx="14">
                  <c:v>0.15293700000002275</c:v>
                </c:pt>
                <c:pt idx="15">
                  <c:v>0.13385500000001116</c:v>
                </c:pt>
                <c:pt idx="16">
                  <c:v>0.13714399999999216</c:v>
                </c:pt>
                <c:pt idx="17">
                  <c:v>0.1162039999999962</c:v>
                </c:pt>
                <c:pt idx="18">
                  <c:v>8.8223999999996749E-2</c:v>
                </c:pt>
                <c:pt idx="19">
                  <c:v>9.8924000000010892E-2</c:v>
                </c:pt>
                <c:pt idx="20">
                  <c:v>0.11519900000000405</c:v>
                </c:pt>
                <c:pt idx="21">
                  <c:v>7.5155999999992673E-2</c:v>
                </c:pt>
                <c:pt idx="22">
                  <c:v>7.1594999999987863E-2</c:v>
                </c:pt>
                <c:pt idx="23">
                  <c:v>2.1904000000020574E-2</c:v>
                </c:pt>
                <c:pt idx="24">
                  <c:v>3.8596999999995774E-2</c:v>
                </c:pt>
                <c:pt idx="25">
                  <c:v>8.4543999999993957E-2</c:v>
                </c:pt>
                <c:pt idx="26">
                  <c:v>6.2849000000014144E-2</c:v>
                </c:pt>
                <c:pt idx="27">
                  <c:v>0.10663200000000472</c:v>
                </c:pt>
                <c:pt idx="28">
                  <c:v>0.11198599999998748</c:v>
                </c:pt>
                <c:pt idx="29">
                  <c:v>0.1161870000000107</c:v>
                </c:pt>
                <c:pt idx="30">
                  <c:v>8.8634000000013202E-2</c:v>
                </c:pt>
                <c:pt idx="31">
                  <c:v>0.12710100000001034</c:v>
                </c:pt>
                <c:pt idx="32">
                  <c:v>0.16125599999999451</c:v>
                </c:pt>
                <c:pt idx="33">
                  <c:v>0.17854400000000226</c:v>
                </c:pt>
                <c:pt idx="34">
                  <c:v>0.38237900000000002</c:v>
                </c:pt>
                <c:pt idx="35">
                  <c:v>0.36864400000000003</c:v>
                </c:pt>
                <c:pt idx="36">
                  <c:v>0.36918800000000002</c:v>
                </c:pt>
                <c:pt idx="37">
                  <c:v>0.370369</c:v>
                </c:pt>
                <c:pt idx="38">
                  <c:v>0.35375200000000001</c:v>
                </c:pt>
                <c:pt idx="39">
                  <c:v>0.34955799999999998</c:v>
                </c:pt>
                <c:pt idx="40">
                  <c:v>0.344441</c:v>
                </c:pt>
                <c:pt idx="41">
                  <c:v>0.346107</c:v>
                </c:pt>
                <c:pt idx="42">
                  <c:v>0.35212900000000003</c:v>
                </c:pt>
                <c:pt idx="43">
                  <c:v>0.34947899999999998</c:v>
                </c:pt>
                <c:pt idx="44">
                  <c:v>0.34573399999999999</c:v>
                </c:pt>
                <c:pt idx="45">
                  <c:v>0.34761700000000001</c:v>
                </c:pt>
                <c:pt idx="46">
                  <c:v>0.35247600000000001</c:v>
                </c:pt>
                <c:pt idx="47">
                  <c:v>0.34555799999999998</c:v>
                </c:pt>
                <c:pt idx="48">
                  <c:v>0.33695999999999998</c:v>
                </c:pt>
                <c:pt idx="49">
                  <c:v>0.33793600000000001</c:v>
                </c:pt>
                <c:pt idx="50">
                  <c:v>0.32480599999999998</c:v>
                </c:pt>
                <c:pt idx="51">
                  <c:v>0.32687500000000003</c:v>
                </c:pt>
                <c:pt idx="52">
                  <c:v>0.32355299999999998</c:v>
                </c:pt>
                <c:pt idx="53">
                  <c:v>0.32042799999999999</c:v>
                </c:pt>
                <c:pt idx="54">
                  <c:v>0.31858900000000001</c:v>
                </c:pt>
                <c:pt idx="55">
                  <c:v>0.31695600000000002</c:v>
                </c:pt>
                <c:pt idx="56">
                  <c:v>0.31707400000000002</c:v>
                </c:pt>
                <c:pt idx="57">
                  <c:v>0.31719799999999998</c:v>
                </c:pt>
                <c:pt idx="58">
                  <c:v>0.318442</c:v>
                </c:pt>
                <c:pt idx="59">
                  <c:v>0.32163700000000001</c:v>
                </c:pt>
                <c:pt idx="60">
                  <c:v>0.32476100000000002</c:v>
                </c:pt>
              </c:numCache>
            </c:numRef>
          </c:val>
        </c:ser>
        <c:dLbls>
          <c:showLegendKey val="0"/>
          <c:showVal val="0"/>
          <c:showCatName val="0"/>
          <c:showSerName val="0"/>
          <c:showPercent val="0"/>
          <c:showBubbleSize val="0"/>
        </c:dLbls>
        <c:axId val="104495616"/>
        <c:axId val="98813056"/>
      </c:areaChart>
      <c:catAx>
        <c:axId val="104495616"/>
        <c:scaling>
          <c:orientation val="minMax"/>
        </c:scaling>
        <c:delete val="0"/>
        <c:axPos val="b"/>
        <c:numFmt formatCode="General" sourceLinked="0"/>
        <c:majorTickMark val="out"/>
        <c:minorTickMark val="none"/>
        <c:tickLblPos val="nextTo"/>
        <c:spPr>
          <a:ln w="12700">
            <a:solidFill>
              <a:schemeClr val="tx1"/>
            </a:solidFill>
          </a:ln>
        </c:spPr>
        <c:txPr>
          <a:bodyPr rot="0" vert="horz"/>
          <a:lstStyle/>
          <a:p>
            <a:pPr>
              <a:defRPr sz="1200"/>
            </a:pPr>
            <a:endParaRPr lang="en-US"/>
          </a:p>
        </c:txPr>
        <c:crossAx val="98813056"/>
        <c:crosses val="autoZero"/>
        <c:auto val="1"/>
        <c:lblAlgn val="ctr"/>
        <c:lblOffset val="100"/>
        <c:tickLblSkip val="5"/>
        <c:tickMarkSkip val="5"/>
        <c:noMultiLvlLbl val="0"/>
      </c:catAx>
      <c:valAx>
        <c:axId val="98813056"/>
        <c:scaling>
          <c:orientation val="minMax"/>
          <c:max val="120"/>
          <c:min val="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sz="1200"/>
            </a:pPr>
            <a:endParaRPr lang="en-US"/>
          </a:p>
        </c:txPr>
        <c:crossAx val="104495616"/>
        <c:crosses val="autoZero"/>
        <c:crossBetween val="midCat"/>
        <c:majorUnit val="20"/>
        <c:minorUnit val="1.2E-2"/>
      </c:valAx>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Net Imports</c:v>
                </c:pt>
              </c:strCache>
            </c:strRef>
          </c:tx>
          <c:spPr>
            <a:ln w="22225">
              <a:solidFill>
                <a:srgbClr val="A3334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Sheet1!$B$2:$AZ$2</c:f>
              <c:numCache>
                <c:formatCode>0.00</c:formatCode>
                <c:ptCount val="51"/>
                <c:pt idx="0">
                  <c:v>1.446693</c:v>
                </c:pt>
                <c:pt idx="1">
                  <c:v>1.6440669999999999</c:v>
                </c:pt>
                <c:pt idx="2">
                  <c:v>1.9212210000000001</c:v>
                </c:pt>
                <c:pt idx="3">
                  <c:v>2.2099310000000001</c:v>
                </c:pt>
                <c:pt idx="4">
                  <c:v>2.4621010000000001</c:v>
                </c:pt>
                <c:pt idx="5">
                  <c:v>2.6875330000000002</c:v>
                </c:pt>
                <c:pt idx="6">
                  <c:v>2.785561</c:v>
                </c:pt>
                <c:pt idx="7">
                  <c:v>2.8371659999999999</c:v>
                </c:pt>
                <c:pt idx="8">
                  <c:v>2.9930430000000001</c:v>
                </c:pt>
                <c:pt idx="9">
                  <c:v>3.4220899999999999</c:v>
                </c:pt>
                <c:pt idx="10">
                  <c:v>3.537884</c:v>
                </c:pt>
                <c:pt idx="11">
                  <c:v>3.6036630000000001</c:v>
                </c:pt>
                <c:pt idx="12">
                  <c:v>3.4992269999999999</c:v>
                </c:pt>
                <c:pt idx="13">
                  <c:v>3.2638280000000002</c:v>
                </c:pt>
                <c:pt idx="14">
                  <c:v>3.4043809999999999</c:v>
                </c:pt>
                <c:pt idx="15">
                  <c:v>3.612403</c:v>
                </c:pt>
                <c:pt idx="16">
                  <c:v>3.4622899999999999</c:v>
                </c:pt>
                <c:pt idx="17">
                  <c:v>3.785129</c:v>
                </c:pt>
                <c:pt idx="18">
                  <c:v>3.0208360000000001</c:v>
                </c:pt>
                <c:pt idx="19">
                  <c:v>2.6789689999999999</c:v>
                </c:pt>
                <c:pt idx="20">
                  <c:v>2.6039669999999999</c:v>
                </c:pt>
                <c:pt idx="21">
                  <c:v>1.961632</c:v>
                </c:pt>
                <c:pt idx="22" formatCode="General">
                  <c:v>1.5189600000000001</c:v>
                </c:pt>
                <c:pt idx="23" formatCode="General">
                  <c:v>1.2932870000000001</c:v>
                </c:pt>
                <c:pt idx="24" formatCode="General">
                  <c:v>1.1371960000000001</c:v>
                </c:pt>
                <c:pt idx="25" formatCode="General">
                  <c:v>0.79763200000000001</c:v>
                </c:pt>
                <c:pt idx="26" formatCode="General">
                  <c:v>0.35147800000000001</c:v>
                </c:pt>
                <c:pt idx="27" formatCode="General">
                  <c:v>-0.46254299999999998</c:v>
                </c:pt>
                <c:pt idx="28" formatCode="General">
                  <c:v>-1.1215059999999999</c:v>
                </c:pt>
                <c:pt idx="29" formatCode="General">
                  <c:v>-1.8111710000000001</c:v>
                </c:pt>
                <c:pt idx="30" formatCode="General">
                  <c:v>-2.5510440000000001</c:v>
                </c:pt>
                <c:pt idx="31" formatCode="General">
                  <c:v>-2.9489860000000001</c:v>
                </c:pt>
                <c:pt idx="32" formatCode="General">
                  <c:v>-3.2046420000000002</c:v>
                </c:pt>
                <c:pt idx="33" formatCode="General">
                  <c:v>-3.3199839999999998</c:v>
                </c:pt>
                <c:pt idx="34" formatCode="General">
                  <c:v>-3.3967679999999998</c:v>
                </c:pt>
                <c:pt idx="35" formatCode="General">
                  <c:v>-3.498218</c:v>
                </c:pt>
                <c:pt idx="36" formatCode="General">
                  <c:v>-3.5817749999999999</c:v>
                </c:pt>
                <c:pt idx="37" formatCode="General">
                  <c:v>-3.8930530000000001</c:v>
                </c:pt>
                <c:pt idx="38" formatCode="General">
                  <c:v>-4.1952780000000001</c:v>
                </c:pt>
                <c:pt idx="39" formatCode="General">
                  <c:v>-4.4976510000000003</c:v>
                </c:pt>
                <c:pt idx="40" formatCode="General">
                  <c:v>-4.8059060000000002</c:v>
                </c:pt>
                <c:pt idx="41" formatCode="General">
                  <c:v>-4.885472</c:v>
                </c:pt>
                <c:pt idx="42" formatCode="General">
                  <c:v>-4.9818239999999996</c:v>
                </c:pt>
                <c:pt idx="43" formatCode="General">
                  <c:v>-5.061458</c:v>
                </c:pt>
                <c:pt idx="44" formatCode="General">
                  <c:v>-5.1190889999999998</c:v>
                </c:pt>
                <c:pt idx="45" formatCode="General">
                  <c:v>-5.1905780000000004</c:v>
                </c:pt>
                <c:pt idx="46" formatCode="General">
                  <c:v>-5.2853940000000001</c:v>
                </c:pt>
                <c:pt idx="47" formatCode="General">
                  <c:v>-5.3756919999999999</c:v>
                </c:pt>
                <c:pt idx="48" formatCode="General">
                  <c:v>-5.4782859999999998</c:v>
                </c:pt>
                <c:pt idx="49" formatCode="General">
                  <c:v>-5.5864529999999997</c:v>
                </c:pt>
                <c:pt idx="50" formatCode="General">
                  <c:v>-5.6189150000000003</c:v>
                </c:pt>
              </c:numCache>
            </c:numRef>
          </c:val>
          <c:smooth val="0"/>
        </c:ser>
        <c:ser>
          <c:idx val="2"/>
          <c:order val="1"/>
          <c:tx>
            <c:strRef>
              <c:f>Sheet1!$A$3</c:f>
              <c:strCache>
                <c:ptCount val="1"/>
                <c:pt idx="0">
                  <c:v>Production</c:v>
                </c:pt>
              </c:strCache>
            </c:strRef>
          </c:tx>
          <c:spPr>
            <a:ln w="22225">
              <a:solidFill>
                <a:srgbClr val="5D9732"/>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Sheet1!$B$3:$AZ$3</c:f>
              <c:numCache>
                <c:formatCode>0.00</c:formatCode>
                <c:ptCount val="51"/>
                <c:pt idx="0">
                  <c:v>17.809673</c:v>
                </c:pt>
                <c:pt idx="1">
                  <c:v>17.697824000000001</c:v>
                </c:pt>
                <c:pt idx="2">
                  <c:v>17.839918000000001</c:v>
                </c:pt>
                <c:pt idx="3">
                  <c:v>18.095472000000001</c:v>
                </c:pt>
                <c:pt idx="4">
                  <c:v>18.821043</c:v>
                </c:pt>
                <c:pt idx="5">
                  <c:v>18.598661</c:v>
                </c:pt>
                <c:pt idx="6">
                  <c:v>18.854057000000001</c:v>
                </c:pt>
                <c:pt idx="7">
                  <c:v>18.902359000000001</c:v>
                </c:pt>
                <c:pt idx="8">
                  <c:v>19.023567</c:v>
                </c:pt>
                <c:pt idx="9">
                  <c:v>18.832262</c:v>
                </c:pt>
                <c:pt idx="10">
                  <c:v>19.181978000000001</c:v>
                </c:pt>
                <c:pt idx="11">
                  <c:v>19.616322</c:v>
                </c:pt>
                <c:pt idx="12">
                  <c:v>18.927803000000001</c:v>
                </c:pt>
                <c:pt idx="13">
                  <c:v>19.098557</c:v>
                </c:pt>
                <c:pt idx="14">
                  <c:v>18.590903999999998</c:v>
                </c:pt>
                <c:pt idx="15">
                  <c:v>18.050605999999998</c:v>
                </c:pt>
                <c:pt idx="16">
                  <c:v>18.503617999999999</c:v>
                </c:pt>
                <c:pt idx="17">
                  <c:v>19.266033</c:v>
                </c:pt>
                <c:pt idx="18">
                  <c:v>20.158587000000001</c:v>
                </c:pt>
                <c:pt idx="19">
                  <c:v>20.623867000000001</c:v>
                </c:pt>
                <c:pt idx="20">
                  <c:v>21.315514</c:v>
                </c:pt>
                <c:pt idx="21">
                  <c:v>22.548309</c:v>
                </c:pt>
                <c:pt idx="22">
                  <c:v>24.118984999999999</c:v>
                </c:pt>
                <c:pt idx="23">
                  <c:v>24.455805999999999</c:v>
                </c:pt>
                <c:pt idx="24">
                  <c:v>25.630963999999999</c:v>
                </c:pt>
                <c:pt idx="25">
                  <c:v>26.495837000000002</c:v>
                </c:pt>
                <c:pt idx="26">
                  <c:v>27.357050999999998</c:v>
                </c:pt>
                <c:pt idx="27">
                  <c:v>27.242450999999999</c:v>
                </c:pt>
                <c:pt idx="28">
                  <c:v>27.739338</c:v>
                </c:pt>
                <c:pt idx="29">
                  <c:v>28.336903</c:v>
                </c:pt>
                <c:pt idx="30">
                  <c:v>28.884471999999999</c:v>
                </c:pt>
                <c:pt idx="31">
                  <c:v>29.231742999999998</c:v>
                </c:pt>
                <c:pt idx="32">
                  <c:v>29.594548</c:v>
                </c:pt>
                <c:pt idx="33">
                  <c:v>29.915392000000001</c:v>
                </c:pt>
                <c:pt idx="34">
                  <c:v>30.235109999999999</c:v>
                </c:pt>
                <c:pt idx="35">
                  <c:v>30.571525999999999</c:v>
                </c:pt>
                <c:pt idx="36">
                  <c:v>30.848195999999998</c:v>
                </c:pt>
                <c:pt idx="37">
                  <c:v>31.436433999999998</c:v>
                </c:pt>
                <c:pt idx="38">
                  <c:v>31.999383999999999</c:v>
                </c:pt>
                <c:pt idx="39">
                  <c:v>32.558728000000002</c:v>
                </c:pt>
                <c:pt idx="40">
                  <c:v>33.077660000000002</c:v>
                </c:pt>
                <c:pt idx="41">
                  <c:v>33.257534</c:v>
                </c:pt>
                <c:pt idx="42">
                  <c:v>33.467739000000002</c:v>
                </c:pt>
                <c:pt idx="43">
                  <c:v>33.692478000000001</c:v>
                </c:pt>
                <c:pt idx="44">
                  <c:v>33.905270000000002</c:v>
                </c:pt>
                <c:pt idx="45">
                  <c:v>34.202244</c:v>
                </c:pt>
                <c:pt idx="46">
                  <c:v>34.524609000000005</c:v>
                </c:pt>
                <c:pt idx="47">
                  <c:v>34.817208000000001</c:v>
                </c:pt>
                <c:pt idx="48">
                  <c:v>35.099453000000004</c:v>
                </c:pt>
                <c:pt idx="49">
                  <c:v>35.338588999999999</c:v>
                </c:pt>
                <c:pt idx="50">
                  <c:v>35.514412</c:v>
                </c:pt>
              </c:numCache>
            </c:numRef>
          </c:val>
          <c:smooth val="0"/>
        </c:ser>
        <c:ser>
          <c:idx val="4"/>
          <c:order val="2"/>
          <c:tx>
            <c:strRef>
              <c:f>Sheet1!$A$4</c:f>
              <c:strCache>
                <c:ptCount val="1"/>
                <c:pt idx="0">
                  <c:v>Consumption</c:v>
                </c:pt>
              </c:strCache>
            </c:strRef>
          </c:tx>
          <c:spPr>
            <a:ln w="22225">
              <a:solidFill>
                <a:srgbClr val="00000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Sheet1!$B$4:$AZ$4</c:f>
              <c:numCache>
                <c:formatCode>0.00</c:formatCode>
                <c:ptCount val="51"/>
                <c:pt idx="0">
                  <c:v>19.929649000000001</c:v>
                </c:pt>
                <c:pt idx="1">
                  <c:v>19.560865</c:v>
                </c:pt>
                <c:pt idx="2">
                  <c:v>20.234988999999999</c:v>
                </c:pt>
                <c:pt idx="3">
                  <c:v>20.804684000000002</c:v>
                </c:pt>
                <c:pt idx="4">
                  <c:v>21.269178</c:v>
                </c:pt>
                <c:pt idx="5">
                  <c:v>22.254674999999999</c:v>
                </c:pt>
                <c:pt idx="6">
                  <c:v>22.674876999999999</c:v>
                </c:pt>
                <c:pt idx="7">
                  <c:v>22.879097000000002</c:v>
                </c:pt>
                <c:pt idx="8">
                  <c:v>22.322735000000002</c:v>
                </c:pt>
                <c:pt idx="9">
                  <c:v>22.428318000000001</c:v>
                </c:pt>
                <c:pt idx="10">
                  <c:v>23.307504999999999</c:v>
                </c:pt>
                <c:pt idx="11">
                  <c:v>22.21443</c:v>
                </c:pt>
                <c:pt idx="12">
                  <c:v>23.023620999999999</c:v>
                </c:pt>
                <c:pt idx="13">
                  <c:v>22.033425999999999</c:v>
                </c:pt>
                <c:pt idx="14">
                  <c:v>21.9863</c:v>
                </c:pt>
                <c:pt idx="15">
                  <c:v>21.61627</c:v>
                </c:pt>
                <c:pt idx="16">
                  <c:v>21.366050999999999</c:v>
                </c:pt>
                <c:pt idx="17">
                  <c:v>22.782391000000001</c:v>
                </c:pt>
                <c:pt idx="18">
                  <c:v>22.954612999999998</c:v>
                </c:pt>
                <c:pt idx="19">
                  <c:v>22.887143999999999</c:v>
                </c:pt>
                <c:pt idx="20">
                  <c:v>24.063492</c:v>
                </c:pt>
                <c:pt idx="21">
                  <c:v>24.379663000000001</c:v>
                </c:pt>
                <c:pt idx="22" formatCode="General">
                  <c:v>25.527705999999998</c:v>
                </c:pt>
                <c:pt idx="23" formatCode="General">
                  <c:v>26.155498999999999</c:v>
                </c:pt>
                <c:pt idx="24" formatCode="General">
                  <c:v>27.121373999999999</c:v>
                </c:pt>
                <c:pt idx="25" formatCode="General">
                  <c:v>26.555209999999999</c:v>
                </c:pt>
                <c:pt idx="26" formatCode="General">
                  <c:v>27.044561000000002</c:v>
                </c:pt>
                <c:pt idx="27" formatCode="General">
                  <c:v>26.391003000000001</c:v>
                </c:pt>
                <c:pt idx="28" formatCode="General">
                  <c:v>26.425915</c:v>
                </c:pt>
                <c:pt idx="29" formatCode="General">
                  <c:v>26.333863999999998</c:v>
                </c:pt>
                <c:pt idx="30" formatCode="General">
                  <c:v>26.141617</c:v>
                </c:pt>
                <c:pt idx="31" formatCode="General">
                  <c:v>26.090990000000001</c:v>
                </c:pt>
                <c:pt idx="32" formatCode="General">
                  <c:v>26.198232999999998</c:v>
                </c:pt>
                <c:pt idx="33" formatCode="General">
                  <c:v>26.403594999999999</c:v>
                </c:pt>
                <c:pt idx="34" formatCode="General">
                  <c:v>26.646452</c:v>
                </c:pt>
                <c:pt idx="35" formatCode="General">
                  <c:v>26.881426000000001</c:v>
                </c:pt>
                <c:pt idx="36" formatCode="General">
                  <c:v>27.074508999999999</c:v>
                </c:pt>
                <c:pt idx="37" formatCode="General">
                  <c:v>27.351393000000002</c:v>
                </c:pt>
                <c:pt idx="38" formatCode="General">
                  <c:v>27.611929</c:v>
                </c:pt>
                <c:pt idx="39" formatCode="General">
                  <c:v>27.868914</c:v>
                </c:pt>
                <c:pt idx="40" formatCode="General">
                  <c:v>28.079543999999999</c:v>
                </c:pt>
                <c:pt idx="41" formatCode="General">
                  <c:v>28.179801999999999</c:v>
                </c:pt>
                <c:pt idx="42" formatCode="General">
                  <c:v>28.293576999999999</c:v>
                </c:pt>
                <c:pt idx="43" formatCode="General">
                  <c:v>28.438428999999999</c:v>
                </c:pt>
                <c:pt idx="44" formatCode="General">
                  <c:v>28.593702</c:v>
                </c:pt>
                <c:pt idx="45" formatCode="General">
                  <c:v>28.819137999999999</c:v>
                </c:pt>
                <c:pt idx="46" formatCode="General">
                  <c:v>29.046614000000002</c:v>
                </c:pt>
                <c:pt idx="47" formatCode="General">
                  <c:v>29.248757999999999</c:v>
                </c:pt>
                <c:pt idx="48" formatCode="General">
                  <c:v>29.428318000000001</c:v>
                </c:pt>
                <c:pt idx="49" formatCode="General">
                  <c:v>29.559172</c:v>
                </c:pt>
                <c:pt idx="50" formatCode="General">
                  <c:v>29.702514999999998</c:v>
                </c:pt>
              </c:numCache>
            </c:numRef>
          </c:val>
          <c:smooth val="0"/>
        </c:ser>
        <c:dLbls>
          <c:showLegendKey val="0"/>
          <c:showVal val="0"/>
          <c:showCatName val="0"/>
          <c:showSerName val="0"/>
          <c:showPercent val="0"/>
          <c:showBubbleSize val="0"/>
        </c:dLbls>
        <c:marker val="1"/>
        <c:smooth val="0"/>
        <c:axId val="156024832"/>
        <c:axId val="120009216"/>
      </c:lineChart>
      <c:catAx>
        <c:axId val="156024832"/>
        <c:scaling>
          <c:orientation val="minMax"/>
        </c:scaling>
        <c:delete val="0"/>
        <c:axPos val="b"/>
        <c:majorTickMark val="out"/>
        <c:minorTickMark val="none"/>
        <c:tickLblPos val="low"/>
        <c:spPr>
          <a:ln w="12700">
            <a:solidFill>
              <a:schemeClr val="tx1"/>
            </a:solidFill>
          </a:ln>
        </c:spPr>
        <c:txPr>
          <a:bodyPr/>
          <a:lstStyle/>
          <a:p>
            <a:pPr>
              <a:defRPr sz="1200"/>
            </a:pPr>
            <a:endParaRPr lang="en-US"/>
          </a:p>
        </c:txPr>
        <c:crossAx val="120009216"/>
        <c:crosses val="autoZero"/>
        <c:auto val="1"/>
        <c:lblAlgn val="ctr"/>
        <c:lblOffset val="100"/>
        <c:tickLblSkip val="5"/>
        <c:tickMarkSkip val="5"/>
        <c:noMultiLvlLbl val="0"/>
      </c:catAx>
      <c:valAx>
        <c:axId val="120009216"/>
        <c:scaling>
          <c:orientation val="minMax"/>
          <c:min val="-1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a:lstStyle/>
          <a:p>
            <a:pPr>
              <a:defRPr sz="1200"/>
            </a:pPr>
            <a:endParaRPr lang="en-US"/>
          </a:p>
        </c:txPr>
        <c:crossAx val="156024832"/>
        <c:crosses val="autoZero"/>
        <c:crossBetween val="midCat"/>
        <c:minorUnit val="10"/>
      </c:valAx>
    </c:plotArea>
    <c:plotVisOnly val="1"/>
    <c:dispBlanksAs val="gap"/>
    <c:showDLblsOverMax val="0"/>
  </c:chart>
  <c:txPr>
    <a:bodyPr/>
    <a:lstStyle/>
    <a:p>
      <a:pPr>
        <a:defRPr sz="14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537102473498226E-2"/>
          <c:y val="6.2689205003579884E-2"/>
          <c:w val="0.8963486454652535"/>
          <c:h val="0.82606290207101019"/>
        </c:manualLayout>
      </c:layout>
      <c:areaChart>
        <c:grouping val="stacked"/>
        <c:varyColors val="0"/>
        <c:ser>
          <c:idx val="5"/>
          <c:order val="0"/>
          <c:tx>
            <c:strRef>
              <c:f>Sheet1!$A$2</c:f>
              <c:strCache>
                <c:ptCount val="1"/>
                <c:pt idx="0">
                  <c:v>Petroleum &amp; Other/Other</c:v>
                </c:pt>
              </c:strCache>
            </c:strRef>
          </c:tx>
          <c:spPr>
            <a:solidFill>
              <a:srgbClr val="BD732A"/>
            </a:solidFill>
            <a:ln w="28806">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Sheet1!$B$2:$AZ$2</c:f>
              <c:numCache>
                <c:formatCode>General</c:formatCode>
                <c:ptCount val="51"/>
                <c:pt idx="0">
                  <c:v>0.1369509539999999</c:v>
                </c:pt>
                <c:pt idx="1">
                  <c:v>0.13128458000000007</c:v>
                </c:pt>
                <c:pt idx="2">
                  <c:v>0.11296770499999961</c:v>
                </c:pt>
                <c:pt idx="3">
                  <c:v>0.12519556199999993</c:v>
                </c:pt>
                <c:pt idx="4">
                  <c:v>0.11950913399999914</c:v>
                </c:pt>
                <c:pt idx="5">
                  <c:v>8.9802692999999975E-2</c:v>
                </c:pt>
                <c:pt idx="6">
                  <c:v>9.6250238999999127E-2</c:v>
                </c:pt>
                <c:pt idx="7">
                  <c:v>0.10547759199999972</c:v>
                </c:pt>
                <c:pt idx="8">
                  <c:v>0.14139653299999982</c:v>
                </c:pt>
                <c:pt idx="9">
                  <c:v>0.13011330400000046</c:v>
                </c:pt>
                <c:pt idx="10">
                  <c:v>0.1244307770000007</c:v>
                </c:pt>
                <c:pt idx="11">
                  <c:v>0.13700259100000095</c:v>
                </c:pt>
                <c:pt idx="12">
                  <c:v>0.11081406000000099</c:v>
                </c:pt>
                <c:pt idx="13">
                  <c:v>0.14051510900000017</c:v>
                </c:pt>
                <c:pt idx="14">
                  <c:v>0.14214167899999999</c:v>
                </c:pt>
                <c:pt idx="15">
                  <c:v>0.14195243200000002</c:v>
                </c:pt>
                <c:pt idx="16">
                  <c:v>8.4759777999999938E-2</c:v>
                </c:pt>
                <c:pt idx="17">
                  <c:v>8.4527110999999572E-2</c:v>
                </c:pt>
                <c:pt idx="18">
                  <c:v>6.3465089999999391E-2</c:v>
                </c:pt>
                <c:pt idx="19">
                  <c:v>5.68696110000005E-2</c:v>
                </c:pt>
                <c:pt idx="20">
                  <c:v>5.5728008999999613E-2</c:v>
                </c:pt>
                <c:pt idx="21">
                  <c:v>4.9996652999999933E-2</c:v>
                </c:pt>
                <c:pt idx="22">
                  <c:v>4.3923697999999338E-2</c:v>
                </c:pt>
                <c:pt idx="23">
                  <c:v>4.7064722999999975E-2</c:v>
                </c:pt>
                <c:pt idx="24">
                  <c:v>4.4597958000000007E-2</c:v>
                </c:pt>
                <c:pt idx="25">
                  <c:v>4.2038155000000001E-2</c:v>
                </c:pt>
                <c:pt idx="26">
                  <c:v>4.1664006999999996E-2</c:v>
                </c:pt>
                <c:pt idx="27">
                  <c:v>4.7798188999999998E-2</c:v>
                </c:pt>
                <c:pt idx="28">
                  <c:v>4.8017072999999993E-2</c:v>
                </c:pt>
                <c:pt idx="29">
                  <c:v>4.2356387999999995E-2</c:v>
                </c:pt>
                <c:pt idx="30">
                  <c:v>4.1250791000000002E-2</c:v>
                </c:pt>
                <c:pt idx="31">
                  <c:v>4.0982225999999997E-2</c:v>
                </c:pt>
                <c:pt idx="32">
                  <c:v>4.0833492999999998E-2</c:v>
                </c:pt>
                <c:pt idx="33">
                  <c:v>4.0578334999999993E-2</c:v>
                </c:pt>
                <c:pt idx="34">
                  <c:v>4.0265200000000001E-2</c:v>
                </c:pt>
                <c:pt idx="35">
                  <c:v>4.0318569000000005E-2</c:v>
                </c:pt>
                <c:pt idx="36">
                  <c:v>4.0230374999999999E-2</c:v>
                </c:pt>
                <c:pt idx="37">
                  <c:v>4.0185257000000002E-2</c:v>
                </c:pt>
                <c:pt idx="38">
                  <c:v>4.01935E-2</c:v>
                </c:pt>
                <c:pt idx="39">
                  <c:v>4.0231772999999998E-2</c:v>
                </c:pt>
                <c:pt idx="40">
                  <c:v>4.0229815000000002E-2</c:v>
                </c:pt>
                <c:pt idx="41">
                  <c:v>4.0033855E-2</c:v>
                </c:pt>
                <c:pt idx="42">
                  <c:v>4.0084529000000001E-2</c:v>
                </c:pt>
                <c:pt idx="43">
                  <c:v>4.0065796999999993E-2</c:v>
                </c:pt>
                <c:pt idx="44">
                  <c:v>4.0087822000000002E-2</c:v>
                </c:pt>
                <c:pt idx="45">
                  <c:v>4.0175648000000001E-2</c:v>
                </c:pt>
                <c:pt idx="46">
                  <c:v>4.0259780000000002E-2</c:v>
                </c:pt>
                <c:pt idx="47">
                  <c:v>4.0375338999999996E-2</c:v>
                </c:pt>
                <c:pt idx="48">
                  <c:v>4.0512438000000005E-2</c:v>
                </c:pt>
                <c:pt idx="49">
                  <c:v>4.0653781999999999E-2</c:v>
                </c:pt>
                <c:pt idx="50">
                  <c:v>4.0814783E-2</c:v>
                </c:pt>
              </c:numCache>
            </c:numRef>
          </c:val>
        </c:ser>
        <c:ser>
          <c:idx val="3"/>
          <c:order val="1"/>
          <c:tx>
            <c:strRef>
              <c:f>Sheet1!$A$3</c:f>
              <c:strCache>
                <c:ptCount val="1"/>
                <c:pt idx="0">
                  <c:v>Nuclear</c:v>
                </c:pt>
              </c:strCache>
            </c:strRef>
          </c:tx>
          <c:spPr>
            <a:solidFill>
              <a:srgbClr val="A33340"/>
            </a:solidFill>
            <a:ln w="28806">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Sheet1!$B$3:$AZ$3</c:f>
              <c:numCache>
                <c:formatCode>General</c:formatCode>
                <c:ptCount val="51"/>
                <c:pt idx="0">
                  <c:v>0.57686167799999999</c:v>
                </c:pt>
                <c:pt idx="1">
                  <c:v>0.61256508700000001</c:v>
                </c:pt>
                <c:pt idx="2">
                  <c:v>0.61877626299999999</c:v>
                </c:pt>
                <c:pt idx="3">
                  <c:v>0.61029121400000008</c:v>
                </c:pt>
                <c:pt idx="4">
                  <c:v>0.6404398320000001</c:v>
                </c:pt>
                <c:pt idx="5">
                  <c:v>0.67340212300000002</c:v>
                </c:pt>
                <c:pt idx="6">
                  <c:v>0.67472854599999998</c:v>
                </c:pt>
                <c:pt idx="7">
                  <c:v>0.62864417099999992</c:v>
                </c:pt>
                <c:pt idx="8">
                  <c:v>0.67370210400000008</c:v>
                </c:pt>
                <c:pt idx="9">
                  <c:v>0.728254124</c:v>
                </c:pt>
                <c:pt idx="10">
                  <c:v>0.75389293999999996</c:v>
                </c:pt>
                <c:pt idx="11">
                  <c:v>0.76882630799999996</c:v>
                </c:pt>
                <c:pt idx="12">
                  <c:v>0.78006408700000007</c:v>
                </c:pt>
                <c:pt idx="13">
                  <c:v>0.76373269499999996</c:v>
                </c:pt>
                <c:pt idx="14">
                  <c:v>0.78852838699999994</c:v>
                </c:pt>
                <c:pt idx="15">
                  <c:v>0.78198636499999996</c:v>
                </c:pt>
                <c:pt idx="16">
                  <c:v>0.78721863600000008</c:v>
                </c:pt>
                <c:pt idx="17">
                  <c:v>0.80642475300000005</c:v>
                </c:pt>
                <c:pt idx="18">
                  <c:v>0.80620843500000006</c:v>
                </c:pt>
                <c:pt idx="19">
                  <c:v>0.79885458499999995</c:v>
                </c:pt>
                <c:pt idx="20">
                  <c:v>0.80696830099999994</c:v>
                </c:pt>
                <c:pt idx="21">
                  <c:v>0.79020436699999996</c:v>
                </c:pt>
                <c:pt idx="22">
                  <c:v>0.76933124899999994</c:v>
                </c:pt>
                <c:pt idx="23">
                  <c:v>0.78901651000000006</c:v>
                </c:pt>
                <c:pt idx="24">
                  <c:v>0.78362121600000001</c:v>
                </c:pt>
                <c:pt idx="25">
                  <c:v>0.77424047900000004</c:v>
                </c:pt>
                <c:pt idx="26">
                  <c:v>0.78144329800000001</c:v>
                </c:pt>
                <c:pt idx="27">
                  <c:v>0.79485083000000001</c:v>
                </c:pt>
                <c:pt idx="28">
                  <c:v>0.79780029299999999</c:v>
                </c:pt>
                <c:pt idx="29">
                  <c:v>0.80084448200000002</c:v>
                </c:pt>
                <c:pt idx="30">
                  <c:v>0.8036946410000001</c:v>
                </c:pt>
                <c:pt idx="31">
                  <c:v>0.80655664100000002</c:v>
                </c:pt>
                <c:pt idx="32">
                  <c:v>0.80754870600000006</c:v>
                </c:pt>
                <c:pt idx="33">
                  <c:v>0.80754870600000006</c:v>
                </c:pt>
                <c:pt idx="34">
                  <c:v>0.80754870600000006</c:v>
                </c:pt>
                <c:pt idx="35">
                  <c:v>0.80754919400000003</c:v>
                </c:pt>
                <c:pt idx="36">
                  <c:v>0.80754870600000006</c:v>
                </c:pt>
                <c:pt idx="37">
                  <c:v>0.80754870600000006</c:v>
                </c:pt>
                <c:pt idx="38">
                  <c:v>0.80754919400000003</c:v>
                </c:pt>
                <c:pt idx="39">
                  <c:v>0.80754870600000006</c:v>
                </c:pt>
                <c:pt idx="40">
                  <c:v>0.80754870600000006</c:v>
                </c:pt>
                <c:pt idx="41">
                  <c:v>0.80754870600000006</c:v>
                </c:pt>
                <c:pt idx="42">
                  <c:v>0.80754870600000006</c:v>
                </c:pt>
                <c:pt idx="43">
                  <c:v>0.80754870600000006</c:v>
                </c:pt>
                <c:pt idx="44">
                  <c:v>0.80754870600000006</c:v>
                </c:pt>
                <c:pt idx="45">
                  <c:v>0.80754870600000006</c:v>
                </c:pt>
                <c:pt idx="46">
                  <c:v>0.80843481399999995</c:v>
                </c:pt>
                <c:pt idx="47">
                  <c:v>0.81001843299999998</c:v>
                </c:pt>
                <c:pt idx="48">
                  <c:v>0.81260681199999996</c:v>
                </c:pt>
                <c:pt idx="49">
                  <c:v>0.81311254899999996</c:v>
                </c:pt>
                <c:pt idx="50">
                  <c:v>0.81311254899999996</c:v>
                </c:pt>
              </c:numCache>
            </c:numRef>
          </c:val>
        </c:ser>
        <c:ser>
          <c:idx val="7"/>
          <c:order val="2"/>
          <c:tx>
            <c:strRef>
              <c:f>Sheet1!$A$4</c:f>
              <c:strCache>
                <c:ptCount val="1"/>
                <c:pt idx="0">
                  <c:v>Coal</c:v>
                </c:pt>
              </c:strCache>
            </c:strRef>
          </c:tx>
          <c:spPr>
            <a:solidFill>
              <a:srgbClr val="000000"/>
            </a:solidFill>
            <a:ln w="28806">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Sheet1!$B$4:$AZ$4</c:f>
              <c:numCache>
                <c:formatCode>General</c:formatCode>
                <c:ptCount val="51"/>
                <c:pt idx="0">
                  <c:v>1.594011479</c:v>
                </c:pt>
                <c:pt idx="1">
                  <c:v>1.5906227479999999</c:v>
                </c:pt>
                <c:pt idx="2">
                  <c:v>1.621206039</c:v>
                </c:pt>
                <c:pt idx="3">
                  <c:v>1.6900702320000001</c:v>
                </c:pt>
                <c:pt idx="4">
                  <c:v>1.690693864</c:v>
                </c:pt>
                <c:pt idx="5">
                  <c:v>1.7094264680000002</c:v>
                </c:pt>
                <c:pt idx="6">
                  <c:v>1.7951955930000001</c:v>
                </c:pt>
                <c:pt idx="7">
                  <c:v>1.8450157360000001</c:v>
                </c:pt>
                <c:pt idx="8">
                  <c:v>1.8735156899999998</c:v>
                </c:pt>
                <c:pt idx="9">
                  <c:v>1.8810872239999998</c:v>
                </c:pt>
                <c:pt idx="10">
                  <c:v>1.9662645959999998</c:v>
                </c:pt>
                <c:pt idx="11">
                  <c:v>1.9039559420000001</c:v>
                </c:pt>
                <c:pt idx="12">
                  <c:v>1.933130354</c:v>
                </c:pt>
                <c:pt idx="13">
                  <c:v>1.9737367520000002</c:v>
                </c:pt>
                <c:pt idx="14">
                  <c:v>1.9783005490000001</c:v>
                </c:pt>
                <c:pt idx="15">
                  <c:v>2.0128730460000002</c:v>
                </c:pt>
                <c:pt idx="16">
                  <c:v>1.990511135</c:v>
                </c:pt>
                <c:pt idx="17">
                  <c:v>2.016455584</c:v>
                </c:pt>
                <c:pt idx="18">
                  <c:v>1.9858012469999999</c:v>
                </c:pt>
                <c:pt idx="19">
                  <c:v>1.755904253</c:v>
                </c:pt>
                <c:pt idx="20">
                  <c:v>1.8472902790000001</c:v>
                </c:pt>
                <c:pt idx="21">
                  <c:v>1.733430005</c:v>
                </c:pt>
                <c:pt idx="22">
                  <c:v>1.5140429450000001</c:v>
                </c:pt>
                <c:pt idx="23">
                  <c:v>1.5859983870000001</c:v>
                </c:pt>
                <c:pt idx="24">
                  <c:v>1.6164675289999999</c:v>
                </c:pt>
                <c:pt idx="25">
                  <c:v>1.5906441649999998</c:v>
                </c:pt>
                <c:pt idx="26">
                  <c:v>1.540768433</c:v>
                </c:pt>
                <c:pt idx="27">
                  <c:v>1.5734288329999999</c:v>
                </c:pt>
                <c:pt idx="28">
                  <c:v>1.5884090579999999</c:v>
                </c:pt>
                <c:pt idx="29">
                  <c:v>1.636585205</c:v>
                </c:pt>
                <c:pt idx="30">
                  <c:v>1.3404379879999999</c:v>
                </c:pt>
                <c:pt idx="31">
                  <c:v>1.2958659669999999</c:v>
                </c:pt>
                <c:pt idx="32">
                  <c:v>1.234166748</c:v>
                </c:pt>
                <c:pt idx="33">
                  <c:v>1.1670504149999998</c:v>
                </c:pt>
                <c:pt idx="34">
                  <c:v>1.093285522</c:v>
                </c:pt>
                <c:pt idx="35">
                  <c:v>1.1040676269999998</c:v>
                </c:pt>
                <c:pt idx="36">
                  <c:v>1.115288818</c:v>
                </c:pt>
                <c:pt idx="37">
                  <c:v>1.124035645</c:v>
                </c:pt>
                <c:pt idx="38">
                  <c:v>1.133102539</c:v>
                </c:pt>
                <c:pt idx="39">
                  <c:v>1.1443137210000001</c:v>
                </c:pt>
                <c:pt idx="40">
                  <c:v>1.1527183839999999</c:v>
                </c:pt>
                <c:pt idx="41">
                  <c:v>1.168973877</c:v>
                </c:pt>
                <c:pt idx="42">
                  <c:v>1.1826817629999999</c:v>
                </c:pt>
                <c:pt idx="43">
                  <c:v>1.1890281979999999</c:v>
                </c:pt>
                <c:pt idx="44">
                  <c:v>1.1934708250000001</c:v>
                </c:pt>
                <c:pt idx="45">
                  <c:v>1.2003848880000001</c:v>
                </c:pt>
                <c:pt idx="46">
                  <c:v>1.211060303</c:v>
                </c:pt>
                <c:pt idx="47">
                  <c:v>1.221389893</c:v>
                </c:pt>
                <c:pt idx="48">
                  <c:v>1.237483154</c:v>
                </c:pt>
                <c:pt idx="49">
                  <c:v>1.258342896</c:v>
                </c:pt>
                <c:pt idx="50">
                  <c:v>1.2779544679999999</c:v>
                </c:pt>
              </c:numCache>
            </c:numRef>
          </c:val>
        </c:ser>
        <c:ser>
          <c:idx val="0"/>
          <c:order val="3"/>
          <c:tx>
            <c:strRef>
              <c:f>Sheet1!$A$5</c:f>
              <c:strCache>
                <c:ptCount val="1"/>
                <c:pt idx="0">
                  <c:v>Renewable</c:v>
                </c:pt>
              </c:strCache>
            </c:strRef>
          </c:tx>
          <c:spPr>
            <a:solidFill>
              <a:schemeClr val="accent3"/>
            </a:solidFill>
            <a:ln w="28806">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Sheet1!$B$5:$AZ$5</c:f>
              <c:numCache>
                <c:formatCode>General</c:formatCode>
                <c:ptCount val="51"/>
                <c:pt idx="0">
                  <c:v>0.35723807200000002</c:v>
                </c:pt>
                <c:pt idx="1">
                  <c:v>0.35777345300000002</c:v>
                </c:pt>
                <c:pt idx="2">
                  <c:v>0.32685782499999994</c:v>
                </c:pt>
                <c:pt idx="3">
                  <c:v>0.35670728999999995</c:v>
                </c:pt>
                <c:pt idx="4">
                  <c:v>0.336660876</c:v>
                </c:pt>
                <c:pt idx="5">
                  <c:v>0.38479813300000004</c:v>
                </c:pt>
                <c:pt idx="6">
                  <c:v>0.42295766700000009</c:v>
                </c:pt>
                <c:pt idx="7">
                  <c:v>0.43363611399999996</c:v>
                </c:pt>
                <c:pt idx="8">
                  <c:v>0.40042406700000005</c:v>
                </c:pt>
                <c:pt idx="9">
                  <c:v>0.39895903099999996</c:v>
                </c:pt>
                <c:pt idx="10">
                  <c:v>0.35647857100000002</c:v>
                </c:pt>
                <c:pt idx="11">
                  <c:v>0.28772968900000001</c:v>
                </c:pt>
                <c:pt idx="12">
                  <c:v>0.34343800100000005</c:v>
                </c:pt>
                <c:pt idx="13">
                  <c:v>0.355293109</c:v>
                </c:pt>
                <c:pt idx="14">
                  <c:v>0.35148463199999996</c:v>
                </c:pt>
                <c:pt idx="15">
                  <c:v>0.35765065299999999</c:v>
                </c:pt>
                <c:pt idx="16">
                  <c:v>0.38577190900000002</c:v>
                </c:pt>
                <c:pt idx="17">
                  <c:v>0.35274748499999997</c:v>
                </c:pt>
                <c:pt idx="18">
                  <c:v>0.38093238900000004</c:v>
                </c:pt>
                <c:pt idx="19">
                  <c:v>0.41772379699999995</c:v>
                </c:pt>
                <c:pt idx="20">
                  <c:v>0.42737607699999991</c:v>
                </c:pt>
                <c:pt idx="21">
                  <c:v>0.51333609699999994</c:v>
                </c:pt>
                <c:pt idx="22">
                  <c:v>0.49457319299999997</c:v>
                </c:pt>
                <c:pt idx="23">
                  <c:v>0.52246413100000011</c:v>
                </c:pt>
                <c:pt idx="24">
                  <c:v>0.54155602999999997</c:v>
                </c:pt>
                <c:pt idx="25">
                  <c:v>0.57723028599999993</c:v>
                </c:pt>
                <c:pt idx="26">
                  <c:v>0.61787908899999999</c:v>
                </c:pt>
                <c:pt idx="27">
                  <c:v>0.64499279799999998</c:v>
                </c:pt>
                <c:pt idx="28">
                  <c:v>0.66219012499999996</c:v>
                </c:pt>
                <c:pt idx="29">
                  <c:v>0.67794476299999995</c:v>
                </c:pt>
                <c:pt idx="30">
                  <c:v>0.74097534199999993</c:v>
                </c:pt>
                <c:pt idx="31">
                  <c:v>0.81396289099999997</c:v>
                </c:pt>
                <c:pt idx="32">
                  <c:v>0.88959661899999998</c:v>
                </c:pt>
                <c:pt idx="33">
                  <c:v>0.96972503700000001</c:v>
                </c:pt>
                <c:pt idx="34">
                  <c:v>1.0498208010000001</c:v>
                </c:pt>
                <c:pt idx="35">
                  <c:v>1.0873272710000002</c:v>
                </c:pt>
                <c:pt idx="36">
                  <c:v>1.0978684080000001</c:v>
                </c:pt>
                <c:pt idx="37">
                  <c:v>1.1105253909999999</c:v>
                </c:pt>
                <c:pt idx="38">
                  <c:v>1.1268032229999998</c:v>
                </c:pt>
                <c:pt idx="39">
                  <c:v>1.140556763</c:v>
                </c:pt>
                <c:pt idx="40">
                  <c:v>1.1543303220000001</c:v>
                </c:pt>
                <c:pt idx="41">
                  <c:v>1.178630249</c:v>
                </c:pt>
                <c:pt idx="42">
                  <c:v>1.2021485600000001</c:v>
                </c:pt>
                <c:pt idx="43">
                  <c:v>1.2135930180000001</c:v>
                </c:pt>
                <c:pt idx="44">
                  <c:v>1.22174231</c:v>
                </c:pt>
                <c:pt idx="45">
                  <c:v>1.2350131839999998</c:v>
                </c:pt>
                <c:pt idx="46">
                  <c:v>1.2549731449999999</c:v>
                </c:pt>
                <c:pt idx="47">
                  <c:v>1.270370239</c:v>
                </c:pt>
                <c:pt idx="48">
                  <c:v>1.2942426760000001</c:v>
                </c:pt>
                <c:pt idx="49">
                  <c:v>1.324445801</c:v>
                </c:pt>
                <c:pt idx="50">
                  <c:v>1.35446936</c:v>
                </c:pt>
              </c:numCache>
            </c:numRef>
          </c:val>
        </c:ser>
        <c:ser>
          <c:idx val="1"/>
          <c:order val="4"/>
          <c:tx>
            <c:strRef>
              <c:f>Sheet1!$A$6</c:f>
              <c:strCache>
                <c:ptCount val="1"/>
                <c:pt idx="0">
                  <c:v>Natural Gas</c:v>
                </c:pt>
              </c:strCache>
            </c:strRef>
          </c:tx>
          <c:spPr>
            <a:solidFill>
              <a:schemeClr val="accent1"/>
            </a:solidFill>
            <a:ln w="28806">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Sheet1!$B$6:$AZ$6</c:f>
              <c:numCache>
                <c:formatCode>General</c:formatCode>
                <c:ptCount val="51"/>
                <c:pt idx="0">
                  <c:v>0.37276515399999999</c:v>
                </c:pt>
                <c:pt idx="1">
                  <c:v>0.38155301699999999</c:v>
                </c:pt>
                <c:pt idx="2">
                  <c:v>0.40407437199999996</c:v>
                </c:pt>
                <c:pt idx="3">
                  <c:v>0.41492679799999999</c:v>
                </c:pt>
                <c:pt idx="4">
                  <c:v>0.46021868199999999</c:v>
                </c:pt>
                <c:pt idx="5">
                  <c:v>0.496057945</c:v>
                </c:pt>
                <c:pt idx="6">
                  <c:v>0.45505557600000002</c:v>
                </c:pt>
                <c:pt idx="7">
                  <c:v>0.47939866999999997</c:v>
                </c:pt>
                <c:pt idx="8">
                  <c:v>0.53125710400000004</c:v>
                </c:pt>
                <c:pt idx="9">
                  <c:v>0.55639612699999996</c:v>
                </c:pt>
                <c:pt idx="10">
                  <c:v>0.60103815900000002</c:v>
                </c:pt>
                <c:pt idx="11">
                  <c:v>0.63912911899999991</c:v>
                </c:pt>
                <c:pt idx="12">
                  <c:v>0.69100574399999992</c:v>
                </c:pt>
                <c:pt idx="13">
                  <c:v>0.64990753899999998</c:v>
                </c:pt>
                <c:pt idx="14">
                  <c:v>0.71010001700000003</c:v>
                </c:pt>
                <c:pt idx="15">
                  <c:v>0.760960254</c:v>
                </c:pt>
                <c:pt idx="16">
                  <c:v>0.81644077000000004</c:v>
                </c:pt>
                <c:pt idx="17">
                  <c:v>0.89658979099999991</c:v>
                </c:pt>
                <c:pt idx="18">
                  <c:v>0.88298059900000003</c:v>
                </c:pt>
                <c:pt idx="19">
                  <c:v>0.92097868100000002</c:v>
                </c:pt>
                <c:pt idx="20">
                  <c:v>0.98769723400000009</c:v>
                </c:pt>
                <c:pt idx="21">
                  <c:v>1.013688929</c:v>
                </c:pt>
                <c:pt idx="22">
                  <c:v>1.2258941750000001</c:v>
                </c:pt>
                <c:pt idx="23">
                  <c:v>1.1136654799999999</c:v>
                </c:pt>
                <c:pt idx="24">
                  <c:v>1.1329023440000001</c:v>
                </c:pt>
                <c:pt idx="25">
                  <c:v>1.1500671389999999</c:v>
                </c:pt>
                <c:pt idx="26">
                  <c:v>1.1997490230000001</c:v>
                </c:pt>
                <c:pt idx="27">
                  <c:v>1.1640875239999999</c:v>
                </c:pt>
                <c:pt idx="28">
                  <c:v>1.1852316889999999</c:v>
                </c:pt>
                <c:pt idx="29">
                  <c:v>1.169127319</c:v>
                </c:pt>
                <c:pt idx="30">
                  <c:v>1.381667236</c:v>
                </c:pt>
                <c:pt idx="31">
                  <c:v>1.3353485109999998</c:v>
                </c:pt>
                <c:pt idx="32">
                  <c:v>1.332733765</c:v>
                </c:pt>
                <c:pt idx="33">
                  <c:v>1.3476300050000001</c:v>
                </c:pt>
                <c:pt idx="34">
                  <c:v>1.3773901370000001</c:v>
                </c:pt>
                <c:pt idx="35">
                  <c:v>1.363955322</c:v>
                </c:pt>
                <c:pt idx="36">
                  <c:v>1.3798848880000001</c:v>
                </c:pt>
                <c:pt idx="37">
                  <c:v>1.39603772</c:v>
                </c:pt>
                <c:pt idx="38">
                  <c:v>1.4087067870000001</c:v>
                </c:pt>
                <c:pt idx="39">
                  <c:v>1.42001416</c:v>
                </c:pt>
                <c:pt idx="40">
                  <c:v>1.4293447269999999</c:v>
                </c:pt>
                <c:pt idx="41">
                  <c:v>1.4159147949999999</c:v>
                </c:pt>
                <c:pt idx="42">
                  <c:v>1.407863037</c:v>
                </c:pt>
                <c:pt idx="43">
                  <c:v>1.422708496</c:v>
                </c:pt>
                <c:pt idx="44">
                  <c:v>1.444207397</c:v>
                </c:pt>
                <c:pt idx="45">
                  <c:v>1.4601560059999998</c:v>
                </c:pt>
                <c:pt idx="46">
                  <c:v>1.4704362790000001</c:v>
                </c:pt>
                <c:pt idx="47">
                  <c:v>1.4856203610000001</c:v>
                </c:pt>
                <c:pt idx="48">
                  <c:v>1.485438721</c:v>
                </c:pt>
                <c:pt idx="49">
                  <c:v>1.4694680179999999</c:v>
                </c:pt>
                <c:pt idx="50">
                  <c:v>1.455576172</c:v>
                </c:pt>
              </c:numCache>
            </c:numRef>
          </c:val>
        </c:ser>
        <c:dLbls>
          <c:showLegendKey val="0"/>
          <c:showVal val="0"/>
          <c:showCatName val="0"/>
          <c:showSerName val="0"/>
          <c:showPercent val="0"/>
          <c:showBubbleSize val="0"/>
        </c:dLbls>
        <c:axId val="156349952"/>
        <c:axId val="120011520"/>
      </c:areaChart>
      <c:catAx>
        <c:axId val="156349952"/>
        <c:scaling>
          <c:orientation val="minMax"/>
        </c:scaling>
        <c:delete val="0"/>
        <c:axPos val="b"/>
        <c:numFmt formatCode="General" sourceLinked="0"/>
        <c:majorTickMark val="out"/>
        <c:minorTickMark val="none"/>
        <c:tickLblPos val="nextTo"/>
        <c:spPr>
          <a:ln w="127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20011520"/>
        <c:crosses val="autoZero"/>
        <c:auto val="1"/>
        <c:lblAlgn val="ctr"/>
        <c:lblOffset val="100"/>
        <c:tickLblSkip val="5"/>
        <c:tickMarkSkip val="5"/>
        <c:noMultiLvlLbl val="0"/>
      </c:catAx>
      <c:valAx>
        <c:axId val="120011520"/>
        <c:scaling>
          <c:orientation val="minMax"/>
          <c:max val="6"/>
        </c:scaling>
        <c:delete val="0"/>
        <c:axPos val="l"/>
        <c:majorGridlines>
          <c:spPr>
            <a:ln w="14403">
              <a:solidFill>
                <a:srgbClr val="FFFFFF">
                  <a:lumMod val="65000"/>
                </a:srgbClr>
              </a:solidFill>
              <a:prstDash val="solid"/>
            </a:ln>
          </c:spPr>
        </c:majorGridlines>
        <c:numFmt formatCode="#,##0" sourceLinked="0"/>
        <c:majorTickMark val="out"/>
        <c:minorTickMark val="none"/>
        <c:tickLblPos val="nextTo"/>
        <c:spPr>
          <a:ln w="10802">
            <a:noFill/>
          </a:ln>
        </c:spPr>
        <c:txPr>
          <a:bodyPr rot="0" vert="horz"/>
          <a:lstStyle/>
          <a:p>
            <a:pPr>
              <a:defRPr sz="1200" b="0" i="0" u="none" strike="noStrike" baseline="0">
                <a:solidFill>
                  <a:srgbClr val="000000"/>
                </a:solidFill>
                <a:latin typeface="Arial"/>
                <a:ea typeface="Arial"/>
                <a:cs typeface="Arial"/>
              </a:defRPr>
            </a:pPr>
            <a:endParaRPr lang="en-US"/>
          </a:p>
        </c:txPr>
        <c:crossAx val="156349952"/>
        <c:crosses val="autoZero"/>
        <c:crossBetween val="midCat"/>
        <c:majorUnit val="1"/>
        <c:minorUnit val="1.2000000000000007E-2"/>
      </c:valAx>
      <c:spPr>
        <a:noFill/>
        <a:ln w="28806">
          <a:noFill/>
        </a:ln>
      </c:spPr>
    </c:plotArea>
    <c:plotVisOnly val="1"/>
    <c:dispBlanksAs val="zero"/>
    <c:showDLblsOverMax val="0"/>
  </c:chart>
  <c:spPr>
    <a:noFill/>
    <a:ln>
      <a:noFill/>
    </a:ln>
  </c:spPr>
  <c:txPr>
    <a:bodyPr/>
    <a:lstStyle/>
    <a:p>
      <a:pPr>
        <a:defRPr sz="1758" b="1" i="0" u="none" strike="noStrike" baseline="0">
          <a:solidFill>
            <a:srgbClr val="FFFF00"/>
          </a:solidFill>
          <a:latin typeface="Tahoma"/>
          <a:ea typeface="Tahoma"/>
          <a:cs typeface="Tahoma"/>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2354767721787"/>
          <c:y val="0.1507071034507475"/>
          <c:w val="0.83737168270632834"/>
          <c:h val="0.75845380992524569"/>
        </c:manualLayout>
      </c:layout>
      <c:areaChart>
        <c:grouping val="stacked"/>
        <c:varyColors val="0"/>
        <c:ser>
          <c:idx val="3"/>
          <c:order val="0"/>
          <c:tx>
            <c:v>wood</c:v>
          </c:tx>
          <c:spPr>
            <a:solidFill>
              <a:schemeClr val="accent2">
                <a:lumMod val="75000"/>
              </a:schemeClr>
            </a:solidFill>
            <a:ln w="25400">
              <a:noFill/>
            </a:ln>
          </c:spPr>
          <c:cat>
            <c:numRef>
              <c:f>'[Chart in Microsoft PowerPoint]Sheet1'!$C$123:$C$147</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'[Chart in Microsoft PowerPoint]Sheet1'!$K$123:$K$147</c:f>
              <c:numCache>
                <c:formatCode>General</c:formatCode>
                <c:ptCount val="25"/>
                <c:pt idx="0">
                  <c:v>2216.1660000000002</c:v>
                </c:pt>
                <c:pt idx="1">
                  <c:v>2214.0819999999999</c:v>
                </c:pt>
                <c:pt idx="2">
                  <c:v>2313.471</c:v>
                </c:pt>
                <c:pt idx="3">
                  <c:v>2259.7739999999999</c:v>
                </c:pt>
                <c:pt idx="4">
                  <c:v>2323.8200000000002</c:v>
                </c:pt>
                <c:pt idx="5">
                  <c:v>2369.8690000000001</c:v>
                </c:pt>
                <c:pt idx="6">
                  <c:v>2437.027</c:v>
                </c:pt>
                <c:pt idx="7">
                  <c:v>2370.991</c:v>
                </c:pt>
                <c:pt idx="8">
                  <c:v>2184.1610000000001</c:v>
                </c:pt>
                <c:pt idx="9">
                  <c:v>2214.1669999999999</c:v>
                </c:pt>
                <c:pt idx="10">
                  <c:v>2261.7150000000001</c:v>
                </c:pt>
                <c:pt idx="11">
                  <c:v>2005.8340000000001</c:v>
                </c:pt>
                <c:pt idx="12">
                  <c:v>1995.2840000000001</c:v>
                </c:pt>
                <c:pt idx="13">
                  <c:v>2002.037</c:v>
                </c:pt>
                <c:pt idx="14">
                  <c:v>2121.252</c:v>
                </c:pt>
                <c:pt idx="15">
                  <c:v>2136.6970000000001</c:v>
                </c:pt>
                <c:pt idx="16">
                  <c:v>2099.319</c:v>
                </c:pt>
                <c:pt idx="17">
                  <c:v>2088.7750000000001</c:v>
                </c:pt>
                <c:pt idx="18">
                  <c:v>2058.9850000000001</c:v>
                </c:pt>
                <c:pt idx="19">
                  <c:v>1931.01</c:v>
                </c:pt>
                <c:pt idx="20">
                  <c:v>1980.6869999999999</c:v>
                </c:pt>
                <c:pt idx="21">
                  <c:v>2010.2460000000001</c:v>
                </c:pt>
                <c:pt idx="22">
                  <c:v>2010.2660000000001</c:v>
                </c:pt>
                <c:pt idx="23">
                  <c:v>2169.5430000000001</c:v>
                </c:pt>
                <c:pt idx="24">
                  <c:v>2214.0300000000002</c:v>
                </c:pt>
              </c:numCache>
            </c:numRef>
          </c:val>
        </c:ser>
        <c:ser>
          <c:idx val="6"/>
          <c:order val="1"/>
          <c:tx>
            <c:v>hydroelectric</c:v>
          </c:tx>
          <c:spPr>
            <a:solidFill>
              <a:schemeClr val="accent1">
                <a:lumMod val="50000"/>
              </a:schemeClr>
            </a:solidFill>
            <a:ln w="25400">
              <a:noFill/>
            </a:ln>
          </c:spPr>
          <c:cat>
            <c:numRef>
              <c:f>'[Chart in Microsoft PowerPoint]Sheet1'!$C$123:$C$147</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'[Chart in Microsoft PowerPoint]Sheet1'!$G$123:$G$147</c:f>
              <c:numCache>
                <c:formatCode>General</c:formatCode>
                <c:ptCount val="25"/>
                <c:pt idx="0">
                  <c:v>3046.3910000000001</c:v>
                </c:pt>
                <c:pt idx="1">
                  <c:v>3015.9430000000002</c:v>
                </c:pt>
                <c:pt idx="2">
                  <c:v>2617.4360000000001</c:v>
                </c:pt>
                <c:pt idx="3">
                  <c:v>2891.6129999999998</c:v>
                </c:pt>
                <c:pt idx="4">
                  <c:v>2683.4569999999999</c:v>
                </c:pt>
                <c:pt idx="5">
                  <c:v>3205.3069999999998</c:v>
                </c:pt>
                <c:pt idx="6">
                  <c:v>3589.6559999999999</c:v>
                </c:pt>
                <c:pt idx="7">
                  <c:v>3640.4580000000001</c:v>
                </c:pt>
                <c:pt idx="8">
                  <c:v>3297.0540000000001</c:v>
                </c:pt>
                <c:pt idx="9">
                  <c:v>3267.5749999999998</c:v>
                </c:pt>
                <c:pt idx="10">
                  <c:v>2811.116</c:v>
                </c:pt>
                <c:pt idx="11">
                  <c:v>2241.8580000000002</c:v>
                </c:pt>
                <c:pt idx="12">
                  <c:v>2689.0169999999998</c:v>
                </c:pt>
                <c:pt idx="13">
                  <c:v>2792.5390000000002</c:v>
                </c:pt>
                <c:pt idx="14">
                  <c:v>2688.4679999999998</c:v>
                </c:pt>
                <c:pt idx="15">
                  <c:v>2702.942</c:v>
                </c:pt>
                <c:pt idx="16">
                  <c:v>2869.0349999999999</c:v>
                </c:pt>
                <c:pt idx="17">
                  <c:v>2446.3890000000001</c:v>
                </c:pt>
                <c:pt idx="18">
                  <c:v>2511.1080000000002</c:v>
                </c:pt>
                <c:pt idx="19">
                  <c:v>2668.8240000000001</c:v>
                </c:pt>
                <c:pt idx="20">
                  <c:v>2538.5410000000002</c:v>
                </c:pt>
                <c:pt idx="21">
                  <c:v>3102.8519999999999</c:v>
                </c:pt>
                <c:pt idx="22">
                  <c:v>2628.7020000000002</c:v>
                </c:pt>
                <c:pt idx="23">
                  <c:v>2562.3820000000001</c:v>
                </c:pt>
                <c:pt idx="24">
                  <c:v>2468.7240000000002</c:v>
                </c:pt>
              </c:numCache>
            </c:numRef>
          </c:val>
        </c:ser>
        <c:ser>
          <c:idx val="4"/>
          <c:order val="2"/>
          <c:tx>
            <c:v>waste</c:v>
          </c:tx>
          <c:spPr>
            <a:solidFill>
              <a:schemeClr val="accent6"/>
            </a:solidFill>
            <a:ln w="25400">
              <a:noFill/>
            </a:ln>
          </c:spPr>
          <c:cat>
            <c:numRef>
              <c:f>'[Chart in Microsoft PowerPoint]Sheet1'!$C$123:$C$147</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'[Chart in Microsoft PowerPoint]Sheet1'!$L$123:$L$147</c:f>
              <c:numCache>
                <c:formatCode>General</c:formatCode>
                <c:ptCount val="25"/>
                <c:pt idx="0">
                  <c:v>408.07900000000001</c:v>
                </c:pt>
                <c:pt idx="1">
                  <c:v>439.71499999999997</c:v>
                </c:pt>
                <c:pt idx="2">
                  <c:v>473.202</c:v>
                </c:pt>
                <c:pt idx="3">
                  <c:v>479.33600000000001</c:v>
                </c:pt>
                <c:pt idx="4">
                  <c:v>515.32299999999998</c:v>
                </c:pt>
                <c:pt idx="5">
                  <c:v>531.476</c:v>
                </c:pt>
                <c:pt idx="6">
                  <c:v>576.99</c:v>
                </c:pt>
                <c:pt idx="7">
                  <c:v>550.60199999999998</c:v>
                </c:pt>
                <c:pt idx="8">
                  <c:v>542.29499999999996</c:v>
                </c:pt>
                <c:pt idx="9">
                  <c:v>540.15599999999995</c:v>
                </c:pt>
                <c:pt idx="10">
                  <c:v>510.8</c:v>
                </c:pt>
                <c:pt idx="11">
                  <c:v>363.875</c:v>
                </c:pt>
                <c:pt idx="12">
                  <c:v>402.00400000000002</c:v>
                </c:pt>
                <c:pt idx="13">
                  <c:v>401.34699999999998</c:v>
                </c:pt>
                <c:pt idx="14">
                  <c:v>389.04300000000001</c:v>
                </c:pt>
                <c:pt idx="15">
                  <c:v>403.21899999999999</c:v>
                </c:pt>
                <c:pt idx="16">
                  <c:v>396.56099999999998</c:v>
                </c:pt>
                <c:pt idx="17">
                  <c:v>413.23500000000001</c:v>
                </c:pt>
                <c:pt idx="18">
                  <c:v>435.26299999999998</c:v>
                </c:pt>
                <c:pt idx="19">
                  <c:v>451.68700000000001</c:v>
                </c:pt>
                <c:pt idx="20">
                  <c:v>467.91199999999998</c:v>
                </c:pt>
                <c:pt idx="21">
                  <c:v>461.79300000000001</c:v>
                </c:pt>
                <c:pt idx="22">
                  <c:v>466.60399999999998</c:v>
                </c:pt>
                <c:pt idx="23">
                  <c:v>496.43599999999998</c:v>
                </c:pt>
                <c:pt idx="24">
                  <c:v>488.15800000000002</c:v>
                </c:pt>
              </c:numCache>
            </c:numRef>
          </c:val>
        </c:ser>
        <c:ser>
          <c:idx val="2"/>
          <c:order val="3"/>
          <c:tx>
            <c:v>wind</c:v>
          </c:tx>
          <c:spPr>
            <a:solidFill>
              <a:schemeClr val="accent3">
                <a:lumMod val="60000"/>
                <a:lumOff val="40000"/>
              </a:schemeClr>
            </a:solidFill>
            <a:ln w="25400">
              <a:noFill/>
            </a:ln>
          </c:spPr>
          <c:cat>
            <c:numRef>
              <c:f>'[Chart in Microsoft PowerPoint]Sheet1'!$C$123:$C$147</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'[Chart in Microsoft PowerPoint]Sheet1'!$J$123:$J$147</c:f>
              <c:numCache>
                <c:formatCode>General</c:formatCode>
                <c:ptCount val="25"/>
                <c:pt idx="0">
                  <c:v>29.007000000000001</c:v>
                </c:pt>
                <c:pt idx="1">
                  <c:v>30.795999999999999</c:v>
                </c:pt>
                <c:pt idx="2">
                  <c:v>29.863</c:v>
                </c:pt>
                <c:pt idx="3">
                  <c:v>30.986999999999998</c:v>
                </c:pt>
                <c:pt idx="4">
                  <c:v>35.56</c:v>
                </c:pt>
                <c:pt idx="5">
                  <c:v>32.630000000000003</c:v>
                </c:pt>
                <c:pt idx="6">
                  <c:v>33.44</c:v>
                </c:pt>
                <c:pt idx="7">
                  <c:v>33.581000000000003</c:v>
                </c:pt>
                <c:pt idx="8">
                  <c:v>30.853000000000002</c:v>
                </c:pt>
                <c:pt idx="9">
                  <c:v>45.893999999999998</c:v>
                </c:pt>
                <c:pt idx="10">
                  <c:v>57.057000000000002</c:v>
                </c:pt>
                <c:pt idx="11">
                  <c:v>69.617000000000004</c:v>
                </c:pt>
                <c:pt idx="12">
                  <c:v>105.334</c:v>
                </c:pt>
                <c:pt idx="13">
                  <c:v>113.273</c:v>
                </c:pt>
                <c:pt idx="14">
                  <c:v>141.66399999999999</c:v>
                </c:pt>
                <c:pt idx="15">
                  <c:v>178.08799999999999</c:v>
                </c:pt>
                <c:pt idx="16">
                  <c:v>263.738</c:v>
                </c:pt>
                <c:pt idx="17">
                  <c:v>340.50299999999999</c:v>
                </c:pt>
                <c:pt idx="18">
                  <c:v>545.548</c:v>
                </c:pt>
                <c:pt idx="19">
                  <c:v>721.12900000000002</c:v>
                </c:pt>
                <c:pt idx="20">
                  <c:v>923.42700000000002</c:v>
                </c:pt>
                <c:pt idx="21">
                  <c:v>1167.636</c:v>
                </c:pt>
                <c:pt idx="22">
                  <c:v>1340.059</c:v>
                </c:pt>
                <c:pt idx="23">
                  <c:v>1601.3589999999999</c:v>
                </c:pt>
                <c:pt idx="24">
                  <c:v>1734.472</c:v>
                </c:pt>
              </c:numCache>
            </c:numRef>
          </c:val>
        </c:ser>
        <c:ser>
          <c:idx val="1"/>
          <c:order val="4"/>
          <c:tx>
            <c:v>solar</c:v>
          </c:tx>
          <c:spPr>
            <a:solidFill>
              <a:schemeClr val="accent6">
                <a:lumMod val="60000"/>
                <a:lumOff val="40000"/>
              </a:schemeClr>
            </a:solidFill>
            <a:ln w="25400">
              <a:noFill/>
            </a:ln>
          </c:spPr>
          <c:cat>
            <c:numRef>
              <c:f>'[Chart in Microsoft PowerPoint]Sheet1'!$C$123:$C$147</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'[Chart in Microsoft PowerPoint]Sheet1'!$I$123:$I$147</c:f>
              <c:numCache>
                <c:formatCode>General</c:formatCode>
                <c:ptCount val="25"/>
                <c:pt idx="0">
                  <c:v>59.42</c:v>
                </c:pt>
                <c:pt idx="1">
                  <c:v>62.353999999999999</c:v>
                </c:pt>
                <c:pt idx="2">
                  <c:v>63.676000000000002</c:v>
                </c:pt>
                <c:pt idx="3">
                  <c:v>66.06</c:v>
                </c:pt>
                <c:pt idx="4">
                  <c:v>68.102000000000004</c:v>
                </c:pt>
                <c:pt idx="5">
                  <c:v>69.346999999999994</c:v>
                </c:pt>
                <c:pt idx="6">
                  <c:v>70.417000000000002</c:v>
                </c:pt>
                <c:pt idx="7">
                  <c:v>69.585999999999999</c:v>
                </c:pt>
                <c:pt idx="8">
                  <c:v>69.052999999999997</c:v>
                </c:pt>
                <c:pt idx="9">
                  <c:v>67.936999999999998</c:v>
                </c:pt>
                <c:pt idx="10">
                  <c:v>65.587000000000003</c:v>
                </c:pt>
                <c:pt idx="11">
                  <c:v>64.266999999999996</c:v>
                </c:pt>
                <c:pt idx="12">
                  <c:v>63.006</c:v>
                </c:pt>
                <c:pt idx="13">
                  <c:v>61.948</c:v>
                </c:pt>
                <c:pt idx="14">
                  <c:v>62.685000000000002</c:v>
                </c:pt>
                <c:pt idx="15">
                  <c:v>63.445999999999998</c:v>
                </c:pt>
                <c:pt idx="16">
                  <c:v>68.441000000000003</c:v>
                </c:pt>
                <c:pt idx="17">
                  <c:v>75.656999999999996</c:v>
                </c:pt>
                <c:pt idx="18">
                  <c:v>88.766999999999996</c:v>
                </c:pt>
                <c:pt idx="19">
                  <c:v>97.766000000000005</c:v>
                </c:pt>
                <c:pt idx="20">
                  <c:v>125.901</c:v>
                </c:pt>
                <c:pt idx="21">
                  <c:v>171.08600000000001</c:v>
                </c:pt>
                <c:pt idx="22">
                  <c:v>227.35</c:v>
                </c:pt>
                <c:pt idx="23">
                  <c:v>305.19</c:v>
                </c:pt>
                <c:pt idx="24">
                  <c:v>426.63299999999998</c:v>
                </c:pt>
              </c:numCache>
            </c:numRef>
          </c:val>
        </c:ser>
        <c:ser>
          <c:idx val="0"/>
          <c:order val="5"/>
          <c:tx>
            <c:v>geothermal</c:v>
          </c:tx>
          <c:spPr>
            <a:solidFill>
              <a:schemeClr val="tx1">
                <a:lumMod val="50000"/>
                <a:lumOff val="50000"/>
              </a:schemeClr>
            </a:solidFill>
          </c:spPr>
          <c:cat>
            <c:numRef>
              <c:f>'[Chart in Microsoft PowerPoint]Sheet1'!$C$123:$C$147</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'[Chart in Microsoft PowerPoint]Sheet1'!$H$123:$H$147</c:f>
              <c:numCache>
                <c:formatCode>General</c:formatCode>
                <c:ptCount val="25"/>
                <c:pt idx="0">
                  <c:v>170.74700000000001</c:v>
                </c:pt>
                <c:pt idx="1">
                  <c:v>177.626</c:v>
                </c:pt>
                <c:pt idx="2">
                  <c:v>178.69900000000001</c:v>
                </c:pt>
                <c:pt idx="3">
                  <c:v>185.673</c:v>
                </c:pt>
                <c:pt idx="4">
                  <c:v>173.464</c:v>
                </c:pt>
                <c:pt idx="5">
                  <c:v>152.05699999999999</c:v>
                </c:pt>
                <c:pt idx="6">
                  <c:v>163.35900000000001</c:v>
                </c:pt>
                <c:pt idx="7">
                  <c:v>166.69800000000001</c:v>
                </c:pt>
                <c:pt idx="8">
                  <c:v>168.45</c:v>
                </c:pt>
                <c:pt idx="9">
                  <c:v>170.92099999999999</c:v>
                </c:pt>
                <c:pt idx="10">
                  <c:v>164.364</c:v>
                </c:pt>
                <c:pt idx="11">
                  <c:v>164.46100000000001</c:v>
                </c:pt>
                <c:pt idx="12">
                  <c:v>171.16399999999999</c:v>
                </c:pt>
                <c:pt idx="13">
                  <c:v>173.44499999999999</c:v>
                </c:pt>
                <c:pt idx="14">
                  <c:v>178.14699999999999</c:v>
                </c:pt>
                <c:pt idx="15">
                  <c:v>180.703</c:v>
                </c:pt>
                <c:pt idx="16">
                  <c:v>181.2</c:v>
                </c:pt>
                <c:pt idx="17">
                  <c:v>185.774</c:v>
                </c:pt>
                <c:pt idx="18">
                  <c:v>192.43299999999999</c:v>
                </c:pt>
                <c:pt idx="19">
                  <c:v>200.185</c:v>
                </c:pt>
                <c:pt idx="20">
                  <c:v>207.97900000000001</c:v>
                </c:pt>
                <c:pt idx="21">
                  <c:v>212.31100000000001</c:v>
                </c:pt>
                <c:pt idx="22">
                  <c:v>211.59200000000001</c:v>
                </c:pt>
                <c:pt idx="23">
                  <c:v>214.006</c:v>
                </c:pt>
                <c:pt idx="24">
                  <c:v>222.15199999999999</c:v>
                </c:pt>
              </c:numCache>
            </c:numRef>
          </c:val>
        </c:ser>
        <c:ser>
          <c:idx val="5"/>
          <c:order val="6"/>
          <c:tx>
            <c:v>biofuels</c:v>
          </c:tx>
          <c:spPr>
            <a:solidFill>
              <a:schemeClr val="accent2">
                <a:lumMod val="40000"/>
                <a:lumOff val="60000"/>
              </a:schemeClr>
            </a:solidFill>
            <a:ln w="25400">
              <a:noFill/>
            </a:ln>
          </c:spPr>
          <c:cat>
            <c:numRef>
              <c:f>'[Chart in Microsoft PowerPoint]Sheet1'!$C$123:$C$147</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'[Chart in Microsoft PowerPoint]Sheet1'!$M$123:$M$147</c:f>
              <c:numCache>
                <c:formatCode>General</c:formatCode>
                <c:ptCount val="25"/>
                <c:pt idx="0">
                  <c:v>110.867</c:v>
                </c:pt>
                <c:pt idx="1">
                  <c:v>128</c:v>
                </c:pt>
                <c:pt idx="2">
                  <c:v>145.005</c:v>
                </c:pt>
                <c:pt idx="3">
                  <c:v>169.06200000000001</c:v>
                </c:pt>
                <c:pt idx="4">
                  <c:v>188.39099999999999</c:v>
                </c:pt>
                <c:pt idx="5">
                  <c:v>199.797</c:v>
                </c:pt>
                <c:pt idx="6">
                  <c:v>142.78899999999999</c:v>
                </c:pt>
                <c:pt idx="7">
                  <c:v>183.62700000000001</c:v>
                </c:pt>
                <c:pt idx="8">
                  <c:v>201.03399999999999</c:v>
                </c:pt>
                <c:pt idx="9">
                  <c:v>208.96700000000001</c:v>
                </c:pt>
                <c:pt idx="10">
                  <c:v>235.71199999999999</c:v>
                </c:pt>
                <c:pt idx="11">
                  <c:v>252.64699999999999</c:v>
                </c:pt>
                <c:pt idx="12">
                  <c:v>303.33300000000003</c:v>
                </c:pt>
                <c:pt idx="13">
                  <c:v>403.08699999999999</c:v>
                </c:pt>
                <c:pt idx="14">
                  <c:v>497.77699999999999</c:v>
                </c:pt>
                <c:pt idx="15">
                  <c:v>574.01400000000001</c:v>
                </c:pt>
                <c:pt idx="16">
                  <c:v>766.26</c:v>
                </c:pt>
                <c:pt idx="17">
                  <c:v>982.81399999999996</c:v>
                </c:pt>
                <c:pt idx="18">
                  <c:v>1357.144</c:v>
                </c:pt>
                <c:pt idx="19">
                  <c:v>1553.3119999999999</c:v>
                </c:pt>
                <c:pt idx="20">
                  <c:v>1820.9770000000001</c:v>
                </c:pt>
                <c:pt idx="21">
                  <c:v>1933.365</c:v>
                </c:pt>
                <c:pt idx="22">
                  <c:v>1888.94</c:v>
                </c:pt>
                <c:pt idx="23">
                  <c:v>1980.2249999999999</c:v>
                </c:pt>
                <c:pt idx="24">
                  <c:v>2052.4520000000002</c:v>
                </c:pt>
              </c:numCache>
            </c:numRef>
          </c:val>
        </c:ser>
        <c:dLbls>
          <c:showLegendKey val="0"/>
          <c:showVal val="0"/>
          <c:showCatName val="0"/>
          <c:showSerName val="0"/>
          <c:showPercent val="0"/>
          <c:showBubbleSize val="0"/>
        </c:dLbls>
        <c:axId val="116331008"/>
        <c:axId val="156452544"/>
      </c:areaChart>
      <c:catAx>
        <c:axId val="116331008"/>
        <c:scaling>
          <c:orientation val="minMax"/>
        </c:scaling>
        <c:delete val="0"/>
        <c:axPos val="b"/>
        <c:numFmt formatCode="General" sourceLinked="1"/>
        <c:majorTickMark val="out"/>
        <c:minorTickMark val="none"/>
        <c:tickLblPos val="nextTo"/>
        <c:txPr>
          <a:bodyPr/>
          <a:lstStyle/>
          <a:p>
            <a:pPr>
              <a:defRPr sz="1200" baseline="0"/>
            </a:pPr>
            <a:endParaRPr lang="en-US"/>
          </a:p>
        </c:txPr>
        <c:crossAx val="156452544"/>
        <c:crosses val="autoZero"/>
        <c:auto val="1"/>
        <c:lblAlgn val="ctr"/>
        <c:lblOffset val="100"/>
        <c:tickLblSkip val="4"/>
        <c:tickMarkSkip val="4"/>
        <c:noMultiLvlLbl val="0"/>
      </c:catAx>
      <c:valAx>
        <c:axId val="156452544"/>
        <c:scaling>
          <c:orientation val="minMax"/>
          <c:max val="10000"/>
        </c:scaling>
        <c:delete val="0"/>
        <c:axPos val="l"/>
        <c:majorGridlines>
          <c:spPr>
            <a:ln>
              <a:solidFill>
                <a:schemeClr val="bg1">
                  <a:lumMod val="85000"/>
                </a:schemeClr>
              </a:solidFill>
            </a:ln>
          </c:spPr>
        </c:majorGridlines>
        <c:numFmt formatCode="General" sourceLinked="1"/>
        <c:majorTickMark val="out"/>
        <c:minorTickMark val="none"/>
        <c:tickLblPos val="nextTo"/>
        <c:spPr>
          <a:ln>
            <a:noFill/>
          </a:ln>
        </c:spPr>
        <c:txPr>
          <a:bodyPr/>
          <a:lstStyle/>
          <a:p>
            <a:pPr>
              <a:defRPr sz="1200"/>
            </a:pPr>
            <a:endParaRPr lang="en-US"/>
          </a:p>
        </c:txPr>
        <c:crossAx val="116331008"/>
        <c:crosses val="autoZero"/>
        <c:crossBetween val="midCat"/>
        <c:majorUnit val="2000"/>
        <c:dispUnits>
          <c:builtInUnit val="thousands"/>
        </c:dispUnits>
      </c:valAx>
    </c:plotArea>
    <c:legend>
      <c:legendPos val="l"/>
      <c:layout>
        <c:manualLayout>
          <c:xMode val="edge"/>
          <c:yMode val="edge"/>
          <c:x val="9.7674151666907572E-2"/>
          <c:y val="2.9241450297412548E-2"/>
          <c:w val="0.26540263279785464"/>
          <c:h val="0.39183042487297026"/>
        </c:manualLayout>
      </c:layout>
      <c:overlay val="0"/>
      <c:txPr>
        <a:bodyPr/>
        <a:lstStyle/>
        <a:p>
          <a:pPr>
            <a:defRPr sz="1200" baseline="0"/>
          </a:pPr>
          <a:endParaRPr lang="en-US"/>
        </a:p>
      </c:txPr>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57351759601477E-2"/>
          <c:y val="0.14237277631962672"/>
          <c:w val="0.82247302420530766"/>
          <c:h val="0.78145108417464415"/>
        </c:manualLayout>
      </c:layout>
      <c:areaChart>
        <c:grouping val="stacked"/>
        <c:varyColors val="0"/>
        <c:ser>
          <c:idx val="5"/>
          <c:order val="0"/>
          <c:tx>
            <c:strRef>
              <c:f>'[Chart in Microsoft PowerPoint]Sheet1'!$AA$81</c:f>
              <c:strCache>
                <c:ptCount val="1"/>
                <c:pt idx="0">
                  <c:v>residential and commercial</c:v>
                </c:pt>
              </c:strCache>
            </c:strRef>
          </c:tx>
          <c:spPr>
            <a:solidFill>
              <a:schemeClr val="accent2"/>
            </a:solidFill>
            <a:ln w="25400">
              <a:noFill/>
            </a:ln>
          </c:spPr>
          <c:cat>
            <c:numRef>
              <c:f>'[Chart in Microsoft PowerPoint]Sheet1'!$C$123:$C$147</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'[Chart in Microsoft PowerPoint]Sheet1'!$AA$123:$AA$147</c:f>
              <c:numCache>
                <c:formatCode>General</c:formatCode>
                <c:ptCount val="25"/>
                <c:pt idx="0">
                  <c:v>739.33</c:v>
                </c:pt>
                <c:pt idx="1">
                  <c:v>773.06600000000003</c:v>
                </c:pt>
                <c:pt idx="2">
                  <c:v>815.35199999999998</c:v>
                </c:pt>
                <c:pt idx="3">
                  <c:v>731.70499999999993</c:v>
                </c:pt>
                <c:pt idx="4">
                  <c:v>700.86099999999999</c:v>
                </c:pt>
                <c:pt idx="5">
                  <c:v>709.26</c:v>
                </c:pt>
                <c:pt idx="6">
                  <c:v>747.46800000000007</c:v>
                </c:pt>
                <c:pt idx="7">
                  <c:v>640.077</c:v>
                </c:pt>
                <c:pt idx="8">
                  <c:v>578.41800000000001</c:v>
                </c:pt>
                <c:pt idx="9">
                  <c:v>589.995</c:v>
                </c:pt>
                <c:pt idx="10">
                  <c:v>616.87300000000005</c:v>
                </c:pt>
                <c:pt idx="11">
                  <c:v>538.72699999999998</c:v>
                </c:pt>
                <c:pt idx="12">
                  <c:v>551.44299999999998</c:v>
                </c:pt>
                <c:pt idx="13">
                  <c:v>582.55700000000002</c:v>
                </c:pt>
                <c:pt idx="14">
                  <c:v>599.29499999999996</c:v>
                </c:pt>
                <c:pt idx="15">
                  <c:v>623.42600000000004</c:v>
                </c:pt>
                <c:pt idx="16">
                  <c:v>579.298</c:v>
                </c:pt>
                <c:pt idx="17">
                  <c:v>629.49599999999998</c:v>
                </c:pt>
                <c:pt idx="18">
                  <c:v>701.28899999999999</c:v>
                </c:pt>
                <c:pt idx="19">
                  <c:v>751.03300000000002</c:v>
                </c:pt>
                <c:pt idx="20">
                  <c:v>721.24599999999998</c:v>
                </c:pt>
                <c:pt idx="21">
                  <c:v>778.88199999999995</c:v>
                </c:pt>
                <c:pt idx="22">
                  <c:v>776.14700000000005</c:v>
                </c:pt>
                <c:pt idx="23">
                  <c:v>982</c:v>
                </c:pt>
                <c:pt idx="24">
                  <c:v>1015.835</c:v>
                </c:pt>
              </c:numCache>
            </c:numRef>
          </c:val>
        </c:ser>
        <c:ser>
          <c:idx val="2"/>
          <c:order val="1"/>
          <c:tx>
            <c:strRef>
              <c:f>'[Chart in Microsoft PowerPoint]Sheet1'!$AB$81</c:f>
              <c:strCache>
                <c:ptCount val="1"/>
                <c:pt idx="0">
                  <c:v>industrial</c:v>
                </c:pt>
              </c:strCache>
            </c:strRef>
          </c:tx>
          <c:spPr>
            <a:solidFill>
              <a:schemeClr val="accent1"/>
            </a:solidFill>
            <a:ln w="25400">
              <a:noFill/>
            </a:ln>
          </c:spPr>
          <c:cat>
            <c:numRef>
              <c:f>'[Chart in Microsoft PowerPoint]Sheet1'!$C$123:$C$147</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'[Chart in Microsoft PowerPoint]Sheet1'!$AB$123:$AB$147</c:f>
              <c:numCache>
                <c:formatCode>General</c:formatCode>
                <c:ptCount val="25"/>
                <c:pt idx="0">
                  <c:v>1717.0329999999999</c:v>
                </c:pt>
                <c:pt idx="1">
                  <c:v>1683.76</c:v>
                </c:pt>
                <c:pt idx="2">
                  <c:v>1737.241</c:v>
                </c:pt>
                <c:pt idx="3">
                  <c:v>1772.701</c:v>
                </c:pt>
                <c:pt idx="4">
                  <c:v>1927.37</c:v>
                </c:pt>
                <c:pt idx="5">
                  <c:v>1991.9670000000001</c:v>
                </c:pt>
                <c:pt idx="6">
                  <c:v>2032.7059999999999</c:v>
                </c:pt>
                <c:pt idx="7">
                  <c:v>2057.16</c:v>
                </c:pt>
                <c:pt idx="8">
                  <c:v>1929.23</c:v>
                </c:pt>
                <c:pt idx="9">
                  <c:v>1934.2809999999999</c:v>
                </c:pt>
                <c:pt idx="10">
                  <c:v>1928.067</c:v>
                </c:pt>
                <c:pt idx="11">
                  <c:v>1718.6849999999999</c:v>
                </c:pt>
                <c:pt idx="12">
                  <c:v>1719.673</c:v>
                </c:pt>
                <c:pt idx="13">
                  <c:v>1724.36</c:v>
                </c:pt>
                <c:pt idx="14">
                  <c:v>1851.309</c:v>
                </c:pt>
                <c:pt idx="15">
                  <c:v>1870.348</c:v>
                </c:pt>
                <c:pt idx="16">
                  <c:v>1925.152</c:v>
                </c:pt>
                <c:pt idx="17">
                  <c:v>1957.1469999999999</c:v>
                </c:pt>
                <c:pt idx="18">
                  <c:v>2033.809</c:v>
                </c:pt>
                <c:pt idx="19">
                  <c:v>1970.6980000000001</c:v>
                </c:pt>
                <c:pt idx="20">
                  <c:v>2205.2730000000001</c:v>
                </c:pt>
                <c:pt idx="21">
                  <c:v>2267.8339999999998</c:v>
                </c:pt>
                <c:pt idx="22">
                  <c:v>2252.7669999999998</c:v>
                </c:pt>
                <c:pt idx="23">
                  <c:v>2263.7910000000002</c:v>
                </c:pt>
                <c:pt idx="24">
                  <c:v>2305.9989999999998</c:v>
                </c:pt>
              </c:numCache>
            </c:numRef>
          </c:val>
        </c:ser>
        <c:ser>
          <c:idx val="0"/>
          <c:order val="2"/>
          <c:tx>
            <c:strRef>
              <c:f>'[Chart in Microsoft PowerPoint]Sheet1'!$AD$81</c:f>
              <c:strCache>
                <c:ptCount val="1"/>
                <c:pt idx="0">
                  <c:v>electric power</c:v>
                </c:pt>
              </c:strCache>
            </c:strRef>
          </c:tx>
          <c:spPr>
            <a:solidFill>
              <a:schemeClr val="accent5"/>
            </a:solidFill>
          </c:spPr>
          <c:cat>
            <c:numRef>
              <c:f>'[Chart in Microsoft PowerPoint]Sheet1'!$C$123:$C$147</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'[Chart in Microsoft PowerPoint]Sheet1'!$AD$123:$AD$147</c:f>
              <c:numCache>
                <c:formatCode>General</c:formatCode>
                <c:ptCount val="25"/>
                <c:pt idx="0">
                  <c:v>3523.8919999999998</c:v>
                </c:pt>
                <c:pt idx="1">
                  <c:v>3541.5949999999998</c:v>
                </c:pt>
                <c:pt idx="2">
                  <c:v>3189.0140000000001</c:v>
                </c:pt>
                <c:pt idx="3">
                  <c:v>3484.4380000000001</c:v>
                </c:pt>
                <c:pt idx="4">
                  <c:v>3255.047</c:v>
                </c:pt>
                <c:pt idx="5">
                  <c:v>3746.7660000000001</c:v>
                </c:pt>
                <c:pt idx="6">
                  <c:v>4152.8429999999998</c:v>
                </c:pt>
                <c:pt idx="7">
                  <c:v>4216.34</c:v>
                </c:pt>
                <c:pt idx="8">
                  <c:v>3872.4079999999999</c:v>
                </c:pt>
                <c:pt idx="9">
                  <c:v>3873.5459999999998</c:v>
                </c:pt>
                <c:pt idx="10">
                  <c:v>3426.5239999999999</c:v>
                </c:pt>
                <c:pt idx="11">
                  <c:v>2763.0149999999999</c:v>
                </c:pt>
                <c:pt idx="12">
                  <c:v>3288.3510000000001</c:v>
                </c:pt>
                <c:pt idx="13">
                  <c:v>3410.95</c:v>
                </c:pt>
                <c:pt idx="14">
                  <c:v>3338.7170000000001</c:v>
                </c:pt>
                <c:pt idx="15">
                  <c:v>3406.319</c:v>
                </c:pt>
                <c:pt idx="16">
                  <c:v>3665.1089999999999</c:v>
                </c:pt>
                <c:pt idx="17">
                  <c:v>3344.5810000000001</c:v>
                </c:pt>
                <c:pt idx="18">
                  <c:v>3629.5749999999998</c:v>
                </c:pt>
                <c:pt idx="19">
                  <c:v>3967.2179999999998</c:v>
                </c:pt>
                <c:pt idx="20">
                  <c:v>4064.3690000000001</c:v>
                </c:pt>
                <c:pt idx="21">
                  <c:v>4854.5410000000002</c:v>
                </c:pt>
                <c:pt idx="22">
                  <c:v>4585.7730000000001</c:v>
                </c:pt>
                <c:pt idx="23">
                  <c:v>4832.7039999999997</c:v>
                </c:pt>
                <c:pt idx="24">
                  <c:v>5011.3959999999997</c:v>
                </c:pt>
              </c:numCache>
            </c:numRef>
          </c:val>
        </c:ser>
        <c:ser>
          <c:idx val="1"/>
          <c:order val="3"/>
          <c:tx>
            <c:strRef>
              <c:f>'[Chart in Microsoft PowerPoint]Sheet1'!$AC$81</c:f>
              <c:strCache>
                <c:ptCount val="1"/>
                <c:pt idx="0">
                  <c:v>transportation</c:v>
                </c:pt>
              </c:strCache>
            </c:strRef>
          </c:tx>
          <c:spPr>
            <a:solidFill>
              <a:schemeClr val="accent3"/>
            </a:solidFill>
            <a:ln w="25400">
              <a:noFill/>
            </a:ln>
          </c:spPr>
          <c:cat>
            <c:numRef>
              <c:f>'[Chart in Microsoft PowerPoint]Sheet1'!$C$123:$C$147</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'[Chart in Microsoft PowerPoint]Sheet1'!$AC$123:$AC$147</c:f>
              <c:numCache>
                <c:formatCode>General</c:formatCode>
                <c:ptCount val="25"/>
                <c:pt idx="0">
                  <c:v>60.420999999999999</c:v>
                </c:pt>
                <c:pt idx="1">
                  <c:v>70.094999999999999</c:v>
                </c:pt>
                <c:pt idx="2">
                  <c:v>79.745999999999995</c:v>
                </c:pt>
                <c:pt idx="3">
                  <c:v>93.66</c:v>
                </c:pt>
                <c:pt idx="4">
                  <c:v>104.84</c:v>
                </c:pt>
                <c:pt idx="5">
                  <c:v>112.49</c:v>
                </c:pt>
                <c:pt idx="6">
                  <c:v>80.661000000000001</c:v>
                </c:pt>
                <c:pt idx="7">
                  <c:v>101.96599999999999</c:v>
                </c:pt>
                <c:pt idx="8">
                  <c:v>112.843</c:v>
                </c:pt>
                <c:pt idx="9">
                  <c:v>117.795</c:v>
                </c:pt>
                <c:pt idx="10">
                  <c:v>134.887</c:v>
                </c:pt>
                <c:pt idx="11">
                  <c:v>142.13200000000001</c:v>
                </c:pt>
                <c:pt idx="12">
                  <c:v>169.67500000000001</c:v>
                </c:pt>
                <c:pt idx="13">
                  <c:v>229.81</c:v>
                </c:pt>
                <c:pt idx="14">
                  <c:v>289.71499999999997</c:v>
                </c:pt>
                <c:pt idx="15">
                  <c:v>339.01600000000002</c:v>
                </c:pt>
                <c:pt idx="16">
                  <c:v>474.995</c:v>
                </c:pt>
                <c:pt idx="17">
                  <c:v>601.92200000000003</c:v>
                </c:pt>
                <c:pt idx="18">
                  <c:v>824.57600000000002</c:v>
                </c:pt>
                <c:pt idx="19">
                  <c:v>934.96400000000006</c:v>
                </c:pt>
                <c:pt idx="20">
                  <c:v>1074.5360000000001</c:v>
                </c:pt>
                <c:pt idx="21">
                  <c:v>1158.0319999999999</c:v>
                </c:pt>
                <c:pt idx="22">
                  <c:v>1158.827</c:v>
                </c:pt>
                <c:pt idx="23">
                  <c:v>1250.6469999999999</c:v>
                </c:pt>
                <c:pt idx="24">
                  <c:v>1273.3889999999999</c:v>
                </c:pt>
              </c:numCache>
            </c:numRef>
          </c:val>
        </c:ser>
        <c:dLbls>
          <c:showLegendKey val="0"/>
          <c:showVal val="0"/>
          <c:showCatName val="0"/>
          <c:showSerName val="0"/>
          <c:showPercent val="0"/>
          <c:showBubbleSize val="0"/>
        </c:dLbls>
        <c:axId val="116332032"/>
        <c:axId val="156454272"/>
      </c:areaChart>
      <c:catAx>
        <c:axId val="116332032"/>
        <c:scaling>
          <c:orientation val="minMax"/>
        </c:scaling>
        <c:delete val="0"/>
        <c:axPos val="b"/>
        <c:numFmt formatCode="General" sourceLinked="1"/>
        <c:majorTickMark val="out"/>
        <c:minorTickMark val="none"/>
        <c:tickLblPos val="nextTo"/>
        <c:txPr>
          <a:bodyPr/>
          <a:lstStyle/>
          <a:p>
            <a:pPr>
              <a:defRPr sz="1200" baseline="0"/>
            </a:pPr>
            <a:endParaRPr lang="en-US"/>
          </a:p>
        </c:txPr>
        <c:crossAx val="156454272"/>
        <c:crosses val="autoZero"/>
        <c:auto val="1"/>
        <c:lblAlgn val="ctr"/>
        <c:lblOffset val="100"/>
        <c:tickLblSkip val="4"/>
        <c:tickMarkSkip val="4"/>
        <c:noMultiLvlLbl val="0"/>
      </c:catAx>
      <c:valAx>
        <c:axId val="156454272"/>
        <c:scaling>
          <c:orientation val="minMax"/>
          <c:max val="10000"/>
        </c:scaling>
        <c:delete val="0"/>
        <c:axPos val="l"/>
        <c:majorGridlines>
          <c:spPr>
            <a:ln>
              <a:solidFill>
                <a:schemeClr val="bg1">
                  <a:lumMod val="85000"/>
                </a:schemeClr>
              </a:solidFill>
            </a:ln>
          </c:spPr>
        </c:majorGridlines>
        <c:numFmt formatCode="General" sourceLinked="1"/>
        <c:majorTickMark val="out"/>
        <c:minorTickMark val="none"/>
        <c:tickLblPos val="nextTo"/>
        <c:spPr>
          <a:ln>
            <a:noFill/>
          </a:ln>
        </c:spPr>
        <c:txPr>
          <a:bodyPr/>
          <a:lstStyle/>
          <a:p>
            <a:pPr>
              <a:defRPr sz="1200"/>
            </a:pPr>
            <a:endParaRPr lang="en-US"/>
          </a:p>
        </c:txPr>
        <c:crossAx val="116332032"/>
        <c:crosses val="autoZero"/>
        <c:crossBetween val="midCat"/>
        <c:majorUnit val="2000"/>
        <c:dispUnits>
          <c:builtInUnit val="thousands"/>
        </c:dispUnits>
      </c:valAx>
    </c:plotArea>
    <c:legend>
      <c:legendPos val="l"/>
      <c:layout>
        <c:manualLayout>
          <c:xMode val="edge"/>
          <c:yMode val="edge"/>
          <c:x val="4.7355888629157086E-2"/>
          <c:y val="0.10096108985723616"/>
          <c:w val="0.55431852786357505"/>
          <c:h val="0.27535425442193623"/>
        </c:manualLayout>
      </c:layout>
      <c:overlay val="0"/>
      <c:txPr>
        <a:bodyPr/>
        <a:lstStyle/>
        <a:p>
          <a:pPr>
            <a:defRPr sz="1200" baseline="0"/>
          </a:pPr>
          <a:endParaRPr lang="en-US"/>
        </a:p>
      </c:txPr>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7.9540636114387553E-2"/>
          <c:w val="0.74461030912802562"/>
          <c:h val="0.83383083882131792"/>
        </c:manualLayout>
      </c:layout>
      <c:lineChart>
        <c:grouping val="standard"/>
        <c:varyColors val="0"/>
        <c:ser>
          <c:idx val="0"/>
          <c:order val="0"/>
          <c:tx>
            <c:v>total</c:v>
          </c:tx>
          <c:spPr>
            <a:ln w="22225">
              <a:solidFill>
                <a:schemeClr val="tx1"/>
              </a:solidFill>
            </a:ln>
          </c:spPr>
          <c:marker>
            <c:symbol val="none"/>
          </c:marker>
          <c:cat>
            <c:numRef>
              <c:f>Sheet1!$B$46:$B$70</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Sheet1!$E$46:$E$70</c:f>
              <c:numCache>
                <c:formatCode>General</c:formatCode>
                <c:ptCount val="25"/>
                <c:pt idx="0">
                  <c:v>7.1499882381652116</c:v>
                </c:pt>
                <c:pt idx="1">
                  <c:v>7.1869522383782778</c:v>
                </c:pt>
                <c:pt idx="2">
                  <c:v>6.7861389329027366</c:v>
                </c:pt>
                <c:pt idx="3">
                  <c:v>6.962071216601859</c:v>
                </c:pt>
                <c:pt idx="4">
                  <c:v>6.7215500965592199</c:v>
                </c:pt>
                <c:pt idx="5">
                  <c:v>7.2068076732965727</c:v>
                </c:pt>
                <c:pt idx="6">
                  <c:v>7.4596267983920965</c:v>
                </c:pt>
                <c:pt idx="7">
                  <c:v>7.4158664914818093</c:v>
                </c:pt>
                <c:pt idx="8">
                  <c:v>6.8332373371159729</c:v>
                </c:pt>
                <c:pt idx="9">
                  <c:v>6.7414360868440992</c:v>
                </c:pt>
                <c:pt idx="10">
                  <c:v>6.1793475085313299</c:v>
                </c:pt>
                <c:pt idx="11">
                  <c:v>5.3680305692979617</c:v>
                </c:pt>
                <c:pt idx="12">
                  <c:v>5.8672235867807325</c:v>
                </c:pt>
                <c:pt idx="13">
                  <c:v>6.0739481586223425</c:v>
                </c:pt>
                <c:pt idx="14">
                  <c:v>6.0733204912833409</c:v>
                </c:pt>
                <c:pt idx="15">
                  <c:v>6.227066227539912</c:v>
                </c:pt>
                <c:pt idx="16">
                  <c:v>6.6784571879144483</c:v>
                </c:pt>
                <c:pt idx="17">
                  <c:v>6.4667614259005886</c:v>
                </c:pt>
                <c:pt idx="18">
                  <c:v>7.2687907226871999</c:v>
                </c:pt>
                <c:pt idx="19">
                  <c:v>8.0987010457422777</c:v>
                </c:pt>
                <c:pt idx="20">
                  <c:v>8.274078841094207</c:v>
                </c:pt>
                <c:pt idx="21">
                  <c:v>9.3489611795809804</c:v>
                </c:pt>
                <c:pt idx="22">
                  <c:v>9.2889593251887881</c:v>
                </c:pt>
                <c:pt idx="23">
                  <c:v>9.6201884904007819</c:v>
                </c:pt>
                <c:pt idx="24">
                  <c:v>9.7730123069206982</c:v>
                </c:pt>
              </c:numCache>
            </c:numRef>
          </c:val>
          <c:smooth val="0"/>
        </c:ser>
        <c:ser>
          <c:idx val="1"/>
          <c:order val="1"/>
          <c:spPr>
            <a:ln w="22225">
              <a:solidFill>
                <a:schemeClr val="accent2"/>
              </a:solidFill>
            </a:ln>
          </c:spPr>
          <c:marker>
            <c:symbol val="none"/>
          </c:marker>
          <c:val>
            <c:numRef>
              <c:f>Sheet1!$P$46:$P$70</c:f>
              <c:numCache>
                <c:formatCode>General</c:formatCode>
                <c:ptCount val="25"/>
                <c:pt idx="0">
                  <c:v>7.0727915021270613</c:v>
                </c:pt>
                <c:pt idx="1">
                  <c:v>7.2302662849012949</c:v>
                </c:pt>
                <c:pt idx="2">
                  <c:v>7.4524072171407774</c:v>
                </c:pt>
                <c:pt idx="3">
                  <c:v>6.5808058891379666</c:v>
                </c:pt>
                <c:pt idx="4">
                  <c:v>6.3751884851267189</c:v>
                </c:pt>
                <c:pt idx="5">
                  <c:v>6.4269859831609448</c:v>
                </c:pt>
                <c:pt idx="6">
                  <c:v>6.3675366613307691</c:v>
                </c:pt>
                <c:pt idx="7">
                  <c:v>5.6507883313958169</c:v>
                </c:pt>
                <c:pt idx="8">
                  <c:v>5.5526708293122367</c:v>
                </c:pt>
                <c:pt idx="9">
                  <c:v>5.4491897540325729</c:v>
                </c:pt>
                <c:pt idx="10">
                  <c:v>5.3941273753584182</c:v>
                </c:pt>
                <c:pt idx="11">
                  <c:v>4.9193938317527444</c:v>
                </c:pt>
                <c:pt idx="12">
                  <c:v>4.9940142612636622</c:v>
                </c:pt>
                <c:pt idx="13">
                  <c:v>5.0505885072163901</c:v>
                </c:pt>
                <c:pt idx="14">
                  <c:v>5.3396911203929074</c:v>
                </c:pt>
                <c:pt idx="15">
                  <c:v>5.6887415429807842</c:v>
                </c:pt>
                <c:pt idx="16">
                  <c:v>5.8455154005594476</c:v>
                </c:pt>
                <c:pt idx="17">
                  <c:v>5.9823919836388377</c:v>
                </c:pt>
                <c:pt idx="18">
                  <c:v>6.372640959067974</c:v>
                </c:pt>
                <c:pt idx="19">
                  <c:v>7.0125216097091618</c:v>
                </c:pt>
                <c:pt idx="20">
                  <c:v>6.8034572413664947</c:v>
                </c:pt>
                <c:pt idx="21">
                  <c:v>7.3862046330373046</c:v>
                </c:pt>
                <c:pt idx="22">
                  <c:v>8.1917991345990142</c:v>
                </c:pt>
                <c:pt idx="23">
                  <c:v>8.9619473161614405</c:v>
                </c:pt>
                <c:pt idx="24">
                  <c:v>8.9147127973848974</c:v>
                </c:pt>
              </c:numCache>
            </c:numRef>
          </c:val>
          <c:smooth val="0"/>
        </c:ser>
        <c:ser>
          <c:idx val="2"/>
          <c:order val="2"/>
          <c:spPr>
            <a:ln w="22225">
              <a:solidFill>
                <a:schemeClr val="accent1"/>
              </a:solidFill>
            </a:ln>
          </c:spPr>
          <c:marker>
            <c:symbol val="none"/>
          </c:marker>
          <c:val>
            <c:numRef>
              <c:f>Sheet1!$Q$46:$Q$70</c:f>
              <c:numCache>
                <c:formatCode>General</c:formatCode>
                <c:ptCount val="25"/>
                <c:pt idx="0">
                  <c:v>8.106847614448947</c:v>
                </c:pt>
                <c:pt idx="1">
                  <c:v>8.0855010911219871</c:v>
                </c:pt>
                <c:pt idx="2">
                  <c:v>7.9849939709478468</c:v>
                </c:pt>
                <c:pt idx="3">
                  <c:v>8.1494752769737389</c:v>
                </c:pt>
                <c:pt idx="4">
                  <c:v>8.6075001459242717</c:v>
                </c:pt>
                <c:pt idx="5">
                  <c:v>8.7681295746779266</c:v>
                </c:pt>
                <c:pt idx="6">
                  <c:v>8.6834765723253238</c:v>
                </c:pt>
                <c:pt idx="7">
                  <c:v>8.685416841617549</c:v>
                </c:pt>
                <c:pt idx="8">
                  <c:v>8.32438715824029</c:v>
                </c:pt>
                <c:pt idx="9">
                  <c:v>8.4286138892180009</c:v>
                </c:pt>
                <c:pt idx="10">
                  <c:v>8.4478500092537541</c:v>
                </c:pt>
                <c:pt idx="11">
                  <c:v>7.8865036548644616</c:v>
                </c:pt>
                <c:pt idx="12">
                  <c:v>7.8891378211856651</c:v>
                </c:pt>
                <c:pt idx="13">
                  <c:v>8.0078096066130318</c:v>
                </c:pt>
                <c:pt idx="14">
                  <c:v>8.2606464235630881</c:v>
                </c:pt>
                <c:pt idx="15">
                  <c:v>8.7358625629016871</c:v>
                </c:pt>
                <c:pt idx="16">
                  <c:v>8.9423760232812288</c:v>
                </c:pt>
                <c:pt idx="17">
                  <c:v>9.1616622641406096</c:v>
                </c:pt>
                <c:pt idx="18">
                  <c:v>9.9080211550758719</c:v>
                </c:pt>
                <c:pt idx="19">
                  <c:v>10.508006957995816</c:v>
                </c:pt>
                <c:pt idx="20">
                  <c:v>10.876615217849881</c:v>
                </c:pt>
                <c:pt idx="21">
                  <c:v>11.103246551780778</c:v>
                </c:pt>
                <c:pt idx="22">
                  <c:v>10.864605300102946</c:v>
                </c:pt>
                <c:pt idx="23">
                  <c:v>10.637626210711455</c:v>
                </c:pt>
                <c:pt idx="24">
                  <c:v>10.752191167887098</c:v>
                </c:pt>
              </c:numCache>
            </c:numRef>
          </c:val>
          <c:smooth val="0"/>
        </c:ser>
        <c:ser>
          <c:idx val="3"/>
          <c:order val="3"/>
          <c:spPr>
            <a:ln w="22225">
              <a:solidFill>
                <a:schemeClr val="accent3"/>
              </a:solidFill>
            </a:ln>
          </c:spPr>
          <c:marker>
            <c:symbol val="none"/>
          </c:marker>
          <c:val>
            <c:numRef>
              <c:f>Sheet1!$R$46:$R$70</c:f>
              <c:numCache>
                <c:formatCode>General</c:formatCode>
                <c:ptCount val="25"/>
                <c:pt idx="0">
                  <c:v>0.27014410263767968</c:v>
                </c:pt>
                <c:pt idx="1">
                  <c:v>0.31767754172738355</c:v>
                </c:pt>
                <c:pt idx="2">
                  <c:v>0.35660185876024664</c:v>
                </c:pt>
                <c:pt idx="3">
                  <c:v>0.41335240362260173</c:v>
                </c:pt>
                <c:pt idx="4">
                  <c:v>0.4497641462385556</c:v>
                </c:pt>
                <c:pt idx="5">
                  <c:v>0.47272928988487906</c:v>
                </c:pt>
                <c:pt idx="6">
                  <c:v>0.33078847536741118</c:v>
                </c:pt>
                <c:pt idx="7">
                  <c:v>0.41286939736681272</c:v>
                </c:pt>
                <c:pt idx="8">
                  <c:v>0.44769992936336733</c:v>
                </c:pt>
                <c:pt idx="9">
                  <c:v>0.45494287057654526</c:v>
                </c:pt>
                <c:pt idx="10">
                  <c:v>0.50909476566928824</c:v>
                </c:pt>
                <c:pt idx="11">
                  <c:v>0.54208728088833791</c:v>
                </c:pt>
                <c:pt idx="12">
                  <c:v>0.63346490462559124</c:v>
                </c:pt>
                <c:pt idx="13">
                  <c:v>0.85666721078945152</c:v>
                </c:pt>
                <c:pt idx="14">
                  <c:v>1.0434928496886935</c:v>
                </c:pt>
                <c:pt idx="15">
                  <c:v>1.2022226807080596</c:v>
                </c:pt>
                <c:pt idx="16">
                  <c:v>1.6586395234493418</c:v>
                </c:pt>
                <c:pt idx="17">
                  <c:v>2.0920547609641087</c:v>
                </c:pt>
                <c:pt idx="18">
                  <c:v>3.0089257421052995</c:v>
                </c:pt>
                <c:pt idx="19">
                  <c:v>3.5143443212175343</c:v>
                </c:pt>
                <c:pt idx="20">
                  <c:v>3.9835871819293684</c:v>
                </c:pt>
                <c:pt idx="21">
                  <c:v>4.3484974012951767</c:v>
                </c:pt>
                <c:pt idx="22">
                  <c:v>4.4451914267259145</c:v>
                </c:pt>
                <c:pt idx="23">
                  <c:v>4.7844409743736964</c:v>
                </c:pt>
                <c:pt idx="24">
                  <c:v>4.7640131663257437</c:v>
                </c:pt>
              </c:numCache>
            </c:numRef>
          </c:val>
          <c:smooth val="0"/>
        </c:ser>
        <c:ser>
          <c:idx val="4"/>
          <c:order val="4"/>
          <c:spPr>
            <a:ln w="22225">
              <a:solidFill>
                <a:schemeClr val="accent5"/>
              </a:solidFill>
            </a:ln>
          </c:spPr>
          <c:marker>
            <c:symbol val="none"/>
          </c:marker>
          <c:val>
            <c:numRef>
              <c:f>Sheet1!$S$46:$S$70</c:f>
              <c:numCache>
                <c:formatCode>General</c:formatCode>
                <c:ptCount val="25"/>
                <c:pt idx="0">
                  <c:v>11.555618545735925</c:v>
                </c:pt>
                <c:pt idx="1">
                  <c:v>11.477808496435751</c:v>
                </c:pt>
                <c:pt idx="2">
                  <c:v>10.379973385852058</c:v>
                </c:pt>
                <c:pt idx="3">
                  <c:v>10.941158941962156</c:v>
                </c:pt>
                <c:pt idx="4">
                  <c:v>10.046840130753338</c:v>
                </c:pt>
                <c:pt idx="5">
                  <c:v>11.191452458088575</c:v>
                </c:pt>
                <c:pt idx="6">
                  <c:v>12.042322258115028</c:v>
                </c:pt>
                <c:pt idx="7">
                  <c:v>12.085950896872358</c:v>
                </c:pt>
                <c:pt idx="8">
                  <c:v>10.689842630459966</c:v>
                </c:pt>
                <c:pt idx="9">
                  <c:v>10.475961058284785</c:v>
                </c:pt>
                <c:pt idx="10">
                  <c:v>9.0025371659780618</c:v>
                </c:pt>
                <c:pt idx="11">
                  <c:v>7.4244312279716871</c:v>
                </c:pt>
                <c:pt idx="12">
                  <c:v>8.6498781544287731</c:v>
                </c:pt>
                <c:pt idx="13">
                  <c:v>8.9695073564581023</c:v>
                </c:pt>
                <c:pt idx="14">
                  <c:v>8.6269405317245216</c:v>
                </c:pt>
                <c:pt idx="15">
                  <c:v>8.5962745327342791</c:v>
                </c:pt>
                <c:pt idx="16">
                  <c:v>9.2983980034383524</c:v>
                </c:pt>
                <c:pt idx="17">
                  <c:v>8.2846939817893244</c:v>
                </c:pt>
                <c:pt idx="18">
                  <c:v>9.08091482090264</c:v>
                </c:pt>
                <c:pt idx="19">
                  <c:v>10.421201995822397</c:v>
                </c:pt>
                <c:pt idx="20">
                  <c:v>10.258673294352569</c:v>
                </c:pt>
                <c:pt idx="21">
                  <c:v>12.354797363310764</c:v>
                </c:pt>
                <c:pt idx="22">
                  <c:v>12.026334097504044</c:v>
                </c:pt>
                <c:pt idx="23">
                  <c:v>12.598156218728334</c:v>
                </c:pt>
                <c:pt idx="24">
                  <c:v>12.982148249598874</c:v>
                </c:pt>
              </c:numCache>
            </c:numRef>
          </c:val>
          <c:smooth val="0"/>
        </c:ser>
        <c:dLbls>
          <c:showLegendKey val="0"/>
          <c:showVal val="0"/>
          <c:showCatName val="0"/>
          <c:showSerName val="0"/>
          <c:showPercent val="0"/>
          <c:showBubbleSize val="0"/>
        </c:dLbls>
        <c:marker val="1"/>
        <c:smooth val="0"/>
        <c:axId val="116511232"/>
        <c:axId val="156456576"/>
      </c:lineChart>
      <c:catAx>
        <c:axId val="116511232"/>
        <c:scaling>
          <c:orientation val="minMax"/>
        </c:scaling>
        <c:delete val="0"/>
        <c:axPos val="b"/>
        <c:numFmt formatCode="General" sourceLinked="1"/>
        <c:majorTickMark val="out"/>
        <c:minorTickMark val="none"/>
        <c:tickLblPos val="nextTo"/>
        <c:spPr>
          <a:ln w="12700">
            <a:solidFill>
              <a:schemeClr val="tx1"/>
            </a:solidFill>
          </a:ln>
        </c:spPr>
        <c:txPr>
          <a:bodyPr/>
          <a:lstStyle/>
          <a:p>
            <a:pPr>
              <a:defRPr sz="1200"/>
            </a:pPr>
            <a:endParaRPr lang="en-US"/>
          </a:p>
        </c:txPr>
        <c:crossAx val="156456576"/>
        <c:crosses val="autoZero"/>
        <c:auto val="1"/>
        <c:lblAlgn val="ctr"/>
        <c:lblOffset val="100"/>
        <c:tickLblSkip val="4"/>
        <c:noMultiLvlLbl val="0"/>
      </c:catAx>
      <c:valAx>
        <c:axId val="156456576"/>
        <c:scaling>
          <c:orientation val="minMax"/>
        </c:scaling>
        <c:delete val="0"/>
        <c:axPos val="l"/>
        <c:majorGridlines>
          <c:spPr>
            <a:ln>
              <a:solidFill>
                <a:schemeClr val="bg1">
                  <a:lumMod val="65000"/>
                </a:schemeClr>
              </a:solidFill>
            </a:ln>
          </c:spPr>
        </c:majorGridlines>
        <c:numFmt formatCode="General" sourceLinked="1"/>
        <c:majorTickMark val="out"/>
        <c:minorTickMark val="none"/>
        <c:tickLblPos val="nextTo"/>
        <c:spPr>
          <a:ln>
            <a:noFill/>
          </a:ln>
        </c:spPr>
        <c:txPr>
          <a:bodyPr/>
          <a:lstStyle/>
          <a:p>
            <a:pPr>
              <a:defRPr sz="1200"/>
            </a:pPr>
            <a:endParaRPr lang="en-US"/>
          </a:p>
        </c:txPr>
        <c:crossAx val="116511232"/>
        <c:crosses val="autoZero"/>
        <c:crossBetween val="midCat"/>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Liquids (including biofuels)</c:v>
                </c:pt>
              </c:strCache>
            </c:strRef>
          </c:tx>
          <c:spPr>
            <a:ln w="28575">
              <a:solidFill>
                <a:srgbClr val="0096D7"/>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Sheet1!$B$2:$AZ$2</c:f>
              <c:numCache>
                <c:formatCode>0.0</c:formatCode>
                <c:ptCount val="51"/>
                <c:pt idx="0">
                  <c:v>136.19999999999999</c:v>
                </c:pt>
                <c:pt idx="1">
                  <c:v>137.55616044850458</c:v>
                </c:pt>
                <c:pt idx="2">
                  <c:v>138.10394444983882</c:v>
                </c:pt>
                <c:pt idx="3">
                  <c:v>137.88995729418718</c:v>
                </c:pt>
                <c:pt idx="4">
                  <c:v>140.3817388519937</c:v>
                </c:pt>
                <c:pt idx="5">
                  <c:v>142.65081249858105</c:v>
                </c:pt>
                <c:pt idx="6">
                  <c:v>145.80693389585969</c:v>
                </c:pt>
                <c:pt idx="7">
                  <c:v>149.18564379111129</c:v>
                </c:pt>
                <c:pt idx="8">
                  <c:v>150.54846066651484</c:v>
                </c:pt>
                <c:pt idx="9">
                  <c:v>153.5146942199334</c:v>
                </c:pt>
                <c:pt idx="10">
                  <c:v>155.49548049148308</c:v>
                </c:pt>
                <c:pt idx="11">
                  <c:v>156.80983454389616</c:v>
                </c:pt>
                <c:pt idx="12">
                  <c:v>157.96808603696815</c:v>
                </c:pt>
                <c:pt idx="13">
                  <c:v>161.251</c:v>
                </c:pt>
                <c:pt idx="14">
                  <c:v>166.96600000000001</c:v>
                </c:pt>
                <c:pt idx="15">
                  <c:v>170.274</c:v>
                </c:pt>
                <c:pt idx="16">
                  <c:v>171.40700000000001</c:v>
                </c:pt>
                <c:pt idx="17">
                  <c:v>172.59100000000001</c:v>
                </c:pt>
                <c:pt idx="18">
                  <c:v>173.34700000000001</c:v>
                </c:pt>
                <c:pt idx="19">
                  <c:v>171.297</c:v>
                </c:pt>
                <c:pt idx="20">
                  <c:v>176.13300000000001</c:v>
                </c:pt>
                <c:pt idx="21">
                  <c:v>178.42400000000001</c:v>
                </c:pt>
                <c:pt idx="22">
                  <c:v>179.91800000000001</c:v>
                </c:pt>
                <c:pt idx="23">
                  <c:v>181.245</c:v>
                </c:pt>
                <c:pt idx="24">
                  <c:v>183.499</c:v>
                </c:pt>
                <c:pt idx="25">
                  <c:v>185.53299999999999</c:v>
                </c:pt>
                <c:pt idx="26">
                  <c:v>187.47800000000001</c:v>
                </c:pt>
                <c:pt idx="27">
                  <c:v>189.81</c:v>
                </c:pt>
                <c:pt idx="28">
                  <c:v>191.66499999999999</c:v>
                </c:pt>
                <c:pt idx="29">
                  <c:v>193.27600000000001</c:v>
                </c:pt>
                <c:pt idx="30">
                  <c:v>194.703</c:v>
                </c:pt>
                <c:pt idx="31">
                  <c:v>195.77600000000001</c:v>
                </c:pt>
                <c:pt idx="32">
                  <c:v>197.011</c:v>
                </c:pt>
                <c:pt idx="33">
                  <c:v>198.303</c:v>
                </c:pt>
                <c:pt idx="34">
                  <c:v>200.25</c:v>
                </c:pt>
                <c:pt idx="35">
                  <c:v>202.13800000000001</c:v>
                </c:pt>
                <c:pt idx="36">
                  <c:v>203.89400000000001</c:v>
                </c:pt>
                <c:pt idx="37">
                  <c:v>205.61</c:v>
                </c:pt>
                <c:pt idx="38">
                  <c:v>207.35599999999999</c:v>
                </c:pt>
                <c:pt idx="39">
                  <c:v>209.04</c:v>
                </c:pt>
                <c:pt idx="40">
                  <c:v>210.852</c:v>
                </c:pt>
                <c:pt idx="41">
                  <c:v>212.834</c:v>
                </c:pt>
                <c:pt idx="42">
                  <c:v>214.83500000000001</c:v>
                </c:pt>
                <c:pt idx="43">
                  <c:v>216.86699999999999</c:v>
                </c:pt>
                <c:pt idx="44">
                  <c:v>218.99600000000001</c:v>
                </c:pt>
                <c:pt idx="45">
                  <c:v>221.10499999999999</c:v>
                </c:pt>
                <c:pt idx="46" formatCode="General">
                  <c:v>223.702</c:v>
                </c:pt>
                <c:pt idx="47" formatCode="General">
                  <c:v>226.20500000000001</c:v>
                </c:pt>
                <c:pt idx="48" formatCode="General">
                  <c:v>228.238</c:v>
                </c:pt>
                <c:pt idx="49" formatCode="General">
                  <c:v>230.375</c:v>
                </c:pt>
                <c:pt idx="50" formatCode="General">
                  <c:v>232.59</c:v>
                </c:pt>
              </c:numCache>
            </c:numRef>
          </c:val>
          <c:smooth val="0"/>
        </c:ser>
        <c:ser>
          <c:idx val="1"/>
          <c:order val="1"/>
          <c:tx>
            <c:strRef>
              <c:f>Sheet1!$A$3</c:f>
              <c:strCache>
                <c:ptCount val="1"/>
                <c:pt idx="0">
                  <c:v>Natural gas</c:v>
                </c:pt>
              </c:strCache>
            </c:strRef>
          </c:tx>
          <c:spPr>
            <a:ln w="28575">
              <a:solidFill>
                <a:srgbClr val="5D9732"/>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Sheet1!$B$3:$AZ$3</c:f>
              <c:numCache>
                <c:formatCode>0.0</c:formatCode>
                <c:ptCount val="51"/>
                <c:pt idx="0">
                  <c:v>75.366</c:v>
                </c:pt>
                <c:pt idx="1">
                  <c:v>76.930430000000001</c:v>
                </c:pt>
                <c:pt idx="2">
                  <c:v>77.075710000000001</c:v>
                </c:pt>
                <c:pt idx="3">
                  <c:v>79.078460000000007</c:v>
                </c:pt>
                <c:pt idx="4">
                  <c:v>78.921030000000002</c:v>
                </c:pt>
                <c:pt idx="5">
                  <c:v>81.174970000000002</c:v>
                </c:pt>
                <c:pt idx="6">
                  <c:v>84.717340000000007</c:v>
                </c:pt>
                <c:pt idx="7">
                  <c:v>84.697569999999985</c:v>
                </c:pt>
                <c:pt idx="8">
                  <c:v>85.647230000000008</c:v>
                </c:pt>
                <c:pt idx="9">
                  <c:v>87.933769999999996</c:v>
                </c:pt>
                <c:pt idx="10">
                  <c:v>90.975379999999987</c:v>
                </c:pt>
                <c:pt idx="11">
                  <c:v>91.89403999999999</c:v>
                </c:pt>
                <c:pt idx="12">
                  <c:v>95.262339999999995</c:v>
                </c:pt>
                <c:pt idx="13">
                  <c:v>96.962000000000003</c:v>
                </c:pt>
                <c:pt idx="14">
                  <c:v>100.39700000000001</c:v>
                </c:pt>
                <c:pt idx="15">
                  <c:v>102.88</c:v>
                </c:pt>
                <c:pt idx="16">
                  <c:v>105.83499999999999</c:v>
                </c:pt>
                <c:pt idx="17">
                  <c:v>109.017</c:v>
                </c:pt>
                <c:pt idx="18">
                  <c:v>112.52500000000001</c:v>
                </c:pt>
                <c:pt idx="19">
                  <c:v>108.697</c:v>
                </c:pt>
                <c:pt idx="20">
                  <c:v>116.80500000000001</c:v>
                </c:pt>
                <c:pt idx="21">
                  <c:v>118.67700000000001</c:v>
                </c:pt>
                <c:pt idx="22">
                  <c:v>120.41200000000001</c:v>
                </c:pt>
                <c:pt idx="23">
                  <c:v>120.95099999999999</c:v>
                </c:pt>
                <c:pt idx="24">
                  <c:v>122.059</c:v>
                </c:pt>
                <c:pt idx="25">
                  <c:v>124.22499999999999</c:v>
                </c:pt>
                <c:pt idx="26">
                  <c:v>127.27500000000001</c:v>
                </c:pt>
                <c:pt idx="27">
                  <c:v>129.07599999999999</c:v>
                </c:pt>
                <c:pt idx="28">
                  <c:v>131.40600000000001</c:v>
                </c:pt>
                <c:pt idx="29">
                  <c:v>133.744</c:v>
                </c:pt>
                <c:pt idx="30">
                  <c:v>135.95599999999999</c:v>
                </c:pt>
                <c:pt idx="31">
                  <c:v>138.12100000000001</c:v>
                </c:pt>
                <c:pt idx="32">
                  <c:v>140.16999999999999</c:v>
                </c:pt>
                <c:pt idx="33">
                  <c:v>142.81399999999999</c:v>
                </c:pt>
                <c:pt idx="34">
                  <c:v>145.47499999999999</c:v>
                </c:pt>
                <c:pt idx="35">
                  <c:v>148.45500000000001</c:v>
                </c:pt>
                <c:pt idx="36">
                  <c:v>151.08500000000001</c:v>
                </c:pt>
                <c:pt idx="37">
                  <c:v>154.13999999999999</c:v>
                </c:pt>
                <c:pt idx="38">
                  <c:v>156.97999999999999</c:v>
                </c:pt>
                <c:pt idx="39">
                  <c:v>159.501</c:v>
                </c:pt>
                <c:pt idx="40">
                  <c:v>162.59100000000001</c:v>
                </c:pt>
                <c:pt idx="41">
                  <c:v>165.9</c:v>
                </c:pt>
                <c:pt idx="42">
                  <c:v>168.941</c:v>
                </c:pt>
                <c:pt idx="43">
                  <c:v>171.89400000000001</c:v>
                </c:pt>
                <c:pt idx="44">
                  <c:v>174.69900000000001</c:v>
                </c:pt>
                <c:pt idx="45">
                  <c:v>177.43</c:v>
                </c:pt>
                <c:pt idx="46" formatCode="General">
                  <c:v>180.65199999999999</c:v>
                </c:pt>
                <c:pt idx="47" formatCode="General">
                  <c:v>183.54499999999999</c:v>
                </c:pt>
                <c:pt idx="48" formatCode="General">
                  <c:v>186.096</c:v>
                </c:pt>
                <c:pt idx="49" formatCode="General">
                  <c:v>189.113</c:v>
                </c:pt>
                <c:pt idx="50" formatCode="General">
                  <c:v>191.32</c:v>
                </c:pt>
              </c:numCache>
            </c:numRef>
          </c:val>
          <c:smooth val="0"/>
        </c:ser>
        <c:ser>
          <c:idx val="2"/>
          <c:order val="2"/>
          <c:tx>
            <c:strRef>
              <c:f>Sheet1!$A$4</c:f>
              <c:strCache>
                <c:ptCount val="1"/>
                <c:pt idx="0">
                  <c:v>Coal</c:v>
                </c:pt>
              </c:strCache>
            </c:strRef>
          </c:tx>
          <c:spPr>
            <a:ln w="28575">
              <a:solidFill>
                <a:srgbClr val="BD732A"/>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Sheet1!$B$4:$AZ$4</c:f>
              <c:numCache>
                <c:formatCode>0.0</c:formatCode>
                <c:ptCount val="51"/>
                <c:pt idx="0" formatCode="General">
                  <c:v>89.093999999999994</c:v>
                </c:pt>
                <c:pt idx="1">
                  <c:v>86.004860000000008</c:v>
                </c:pt>
                <c:pt idx="2">
                  <c:v>85.111109999999996</c:v>
                </c:pt>
                <c:pt idx="3">
                  <c:v>86.309069999999991</c:v>
                </c:pt>
                <c:pt idx="4">
                  <c:v>87.084189999999992</c:v>
                </c:pt>
                <c:pt idx="5">
                  <c:v>87.885600000000011</c:v>
                </c:pt>
                <c:pt idx="6">
                  <c:v>89.408320000000003</c:v>
                </c:pt>
                <c:pt idx="7">
                  <c:v>91.812480000000008</c:v>
                </c:pt>
                <c:pt idx="8">
                  <c:v>90.229749999999996</c:v>
                </c:pt>
                <c:pt idx="9">
                  <c:v>90.49233000000001</c:v>
                </c:pt>
                <c:pt idx="10">
                  <c:v>92.301090000000002</c:v>
                </c:pt>
                <c:pt idx="11">
                  <c:v>93.105459999999994</c:v>
                </c:pt>
                <c:pt idx="12">
                  <c:v>98.154449999999997</c:v>
                </c:pt>
                <c:pt idx="13" formatCode="General">
                  <c:v>106.542</c:v>
                </c:pt>
                <c:pt idx="14" formatCode="General">
                  <c:v>118.005</c:v>
                </c:pt>
                <c:pt idx="15" formatCode="General">
                  <c:v>122.06699999999999</c:v>
                </c:pt>
                <c:pt idx="16" formatCode="General">
                  <c:v>128.28399999999999</c:v>
                </c:pt>
                <c:pt idx="17" formatCode="General">
                  <c:v>134.21799999999999</c:v>
                </c:pt>
                <c:pt idx="18" formatCode="General">
                  <c:v>138.249</c:v>
                </c:pt>
                <c:pt idx="19" formatCode="General">
                  <c:v>139.10400000000001</c:v>
                </c:pt>
                <c:pt idx="20" formatCode="General">
                  <c:v>147.44800000000001</c:v>
                </c:pt>
                <c:pt idx="21" formatCode="General">
                  <c:v>153.482</c:v>
                </c:pt>
                <c:pt idx="22" formatCode="General">
                  <c:v>153.95699999999999</c:v>
                </c:pt>
                <c:pt idx="23" formatCode="General">
                  <c:v>155.46899999999999</c:v>
                </c:pt>
                <c:pt idx="24" formatCode="General">
                  <c:v>160.30799999999999</c:v>
                </c:pt>
                <c:pt idx="25" formatCode="General">
                  <c:v>164.58799999999999</c:v>
                </c:pt>
                <c:pt idx="26" formatCode="General">
                  <c:v>167.29499999999999</c:v>
                </c:pt>
                <c:pt idx="27" formatCode="General">
                  <c:v>171.73599999999999</c:v>
                </c:pt>
                <c:pt idx="28" formatCode="General">
                  <c:v>174.52500000000001</c:v>
                </c:pt>
                <c:pt idx="29" formatCode="General">
                  <c:v>177.52600000000001</c:v>
                </c:pt>
                <c:pt idx="30" formatCode="General">
                  <c:v>180.268</c:v>
                </c:pt>
                <c:pt idx="31" formatCode="General">
                  <c:v>183.374</c:v>
                </c:pt>
                <c:pt idx="32" formatCode="General">
                  <c:v>186.56899999999999</c:v>
                </c:pt>
                <c:pt idx="33" formatCode="General">
                  <c:v>189.73599999999999</c:v>
                </c:pt>
                <c:pt idx="34" formatCode="General">
                  <c:v>193.16499999999999</c:v>
                </c:pt>
                <c:pt idx="35" formatCode="General">
                  <c:v>195.99</c:v>
                </c:pt>
                <c:pt idx="36" formatCode="General">
                  <c:v>198.39599999999999</c:v>
                </c:pt>
                <c:pt idx="37" formatCode="General">
                  <c:v>200.751</c:v>
                </c:pt>
                <c:pt idx="38" formatCode="General">
                  <c:v>203.18700000000001</c:v>
                </c:pt>
                <c:pt idx="39" formatCode="General">
                  <c:v>205.68700000000001</c:v>
                </c:pt>
                <c:pt idx="40" formatCode="General">
                  <c:v>207.90600000000001</c:v>
                </c:pt>
                <c:pt idx="41" formatCode="General">
                  <c:v>210.048</c:v>
                </c:pt>
                <c:pt idx="42" formatCode="General">
                  <c:v>211.96799999999999</c:v>
                </c:pt>
                <c:pt idx="43" formatCode="General">
                  <c:v>213.71899999999999</c:v>
                </c:pt>
                <c:pt idx="44" formatCode="General">
                  <c:v>215.31700000000001</c:v>
                </c:pt>
                <c:pt idx="45" formatCode="General">
                  <c:v>216.68100000000001</c:v>
                </c:pt>
                <c:pt idx="46" formatCode="General">
                  <c:v>217.601</c:v>
                </c:pt>
                <c:pt idx="47" formatCode="General">
                  <c:v>218.35</c:v>
                </c:pt>
                <c:pt idx="48" formatCode="General">
                  <c:v>219.18100000000001</c:v>
                </c:pt>
                <c:pt idx="49" formatCode="General">
                  <c:v>219.33099999999999</c:v>
                </c:pt>
                <c:pt idx="50" formatCode="General">
                  <c:v>219.50700000000001</c:v>
                </c:pt>
              </c:numCache>
            </c:numRef>
          </c:val>
          <c:smooth val="0"/>
        </c:ser>
        <c:ser>
          <c:idx val="3"/>
          <c:order val="3"/>
          <c:tx>
            <c:strRef>
              <c:f>Sheet1!$A$5</c:f>
              <c:strCache>
                <c:ptCount val="1"/>
                <c:pt idx="0">
                  <c:v>Nuclear</c:v>
                </c:pt>
              </c:strCache>
            </c:strRef>
          </c:tx>
          <c:spPr>
            <a:ln w="28575">
              <a:solidFill>
                <a:srgbClr val="FFC702">
                  <a:lumMod val="50000"/>
                </a:srgbClr>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Sheet1!$B$5:$AZ$5</c:f>
              <c:numCache>
                <c:formatCode>0.0</c:formatCode>
                <c:ptCount val="51"/>
                <c:pt idx="0" formatCode="General">
                  <c:v>20.356999999999999</c:v>
                </c:pt>
                <c:pt idx="1">
                  <c:v>21.182970000000001</c:v>
                </c:pt>
                <c:pt idx="2">
                  <c:v>21.27975</c:v>
                </c:pt>
                <c:pt idx="3">
                  <c:v>22.008420000000001</c:v>
                </c:pt>
                <c:pt idx="4">
                  <c:v>22.40588</c:v>
                </c:pt>
                <c:pt idx="5">
                  <c:v>23.258550000000003</c:v>
                </c:pt>
                <c:pt idx="6">
                  <c:v>24.108479999999997</c:v>
                </c:pt>
                <c:pt idx="7">
                  <c:v>23.880929999999999</c:v>
                </c:pt>
                <c:pt idx="8">
                  <c:v>24.322949999999999</c:v>
                </c:pt>
                <c:pt idx="9">
                  <c:v>25.085060000000002</c:v>
                </c:pt>
                <c:pt idx="10">
                  <c:v>25.651520000000001</c:v>
                </c:pt>
                <c:pt idx="11">
                  <c:v>26.385110000000001</c:v>
                </c:pt>
                <c:pt idx="12">
                  <c:v>26.667459999999998</c:v>
                </c:pt>
                <c:pt idx="13" formatCode="General">
                  <c:v>26.295000000000002</c:v>
                </c:pt>
                <c:pt idx="14" formatCode="General">
                  <c:v>27.233000000000001</c:v>
                </c:pt>
                <c:pt idx="15" formatCode="General">
                  <c:v>27.454999999999998</c:v>
                </c:pt>
                <c:pt idx="16" formatCode="General">
                  <c:v>27.673999999999999</c:v>
                </c:pt>
                <c:pt idx="17" formatCode="General">
                  <c:v>27.06</c:v>
                </c:pt>
                <c:pt idx="18" formatCode="General">
                  <c:v>27.09</c:v>
                </c:pt>
                <c:pt idx="19" formatCode="General">
                  <c:v>26.733000000000001</c:v>
                </c:pt>
                <c:pt idx="20" formatCode="General">
                  <c:v>27.289000000000001</c:v>
                </c:pt>
                <c:pt idx="21" formatCode="General">
                  <c:v>26.234000000000002</c:v>
                </c:pt>
                <c:pt idx="22" formatCode="General">
                  <c:v>25.454000000000001</c:v>
                </c:pt>
                <c:pt idx="23" formatCode="General">
                  <c:v>26.803000000000001</c:v>
                </c:pt>
                <c:pt idx="24" formatCode="General">
                  <c:v>28.484000000000002</c:v>
                </c:pt>
                <c:pt idx="25" formatCode="General">
                  <c:v>30.413</c:v>
                </c:pt>
                <c:pt idx="26" formatCode="General">
                  <c:v>32.088000000000001</c:v>
                </c:pt>
                <c:pt idx="27" formatCode="General">
                  <c:v>33.756</c:v>
                </c:pt>
                <c:pt idx="28" formatCode="General">
                  <c:v>35.396000000000001</c:v>
                </c:pt>
                <c:pt idx="29" formatCode="General">
                  <c:v>36.700000000000003</c:v>
                </c:pt>
                <c:pt idx="30" formatCode="General">
                  <c:v>37.887</c:v>
                </c:pt>
                <c:pt idx="31" formatCode="General">
                  <c:v>39.18</c:v>
                </c:pt>
                <c:pt idx="32" formatCode="General">
                  <c:v>40.470999999999997</c:v>
                </c:pt>
                <c:pt idx="33" formatCode="General">
                  <c:v>41.77</c:v>
                </c:pt>
                <c:pt idx="34" formatCode="General">
                  <c:v>43.088999999999999</c:v>
                </c:pt>
                <c:pt idx="35" formatCode="General">
                  <c:v>44.311999999999998</c:v>
                </c:pt>
                <c:pt idx="36" formatCode="General">
                  <c:v>45.427</c:v>
                </c:pt>
                <c:pt idx="37" formatCode="General">
                  <c:v>46.44</c:v>
                </c:pt>
                <c:pt idx="38" formatCode="General">
                  <c:v>47.472999999999999</c:v>
                </c:pt>
                <c:pt idx="39" formatCode="General">
                  <c:v>48.511000000000003</c:v>
                </c:pt>
                <c:pt idx="40" formatCode="General">
                  <c:v>49.51</c:v>
                </c:pt>
                <c:pt idx="41" formatCode="General">
                  <c:v>50.289000000000001</c:v>
                </c:pt>
                <c:pt idx="42" formatCode="General">
                  <c:v>51.076999999999998</c:v>
                </c:pt>
                <c:pt idx="43" formatCode="General">
                  <c:v>51.866</c:v>
                </c:pt>
                <c:pt idx="44" formatCode="General">
                  <c:v>52.656999999999996</c:v>
                </c:pt>
                <c:pt idx="45" formatCode="General">
                  <c:v>53.451999999999998</c:v>
                </c:pt>
                <c:pt idx="46" formatCode="General">
                  <c:v>54.072000000000003</c:v>
                </c:pt>
                <c:pt idx="47" formatCode="General">
                  <c:v>54.793999999999997</c:v>
                </c:pt>
                <c:pt idx="48" formatCode="General">
                  <c:v>55.527999999999999</c:v>
                </c:pt>
                <c:pt idx="49" formatCode="General">
                  <c:v>56.33</c:v>
                </c:pt>
                <c:pt idx="50" formatCode="General">
                  <c:v>57.174999999999997</c:v>
                </c:pt>
              </c:numCache>
            </c:numRef>
          </c:val>
          <c:smooth val="0"/>
        </c:ser>
        <c:ser>
          <c:idx val="4"/>
          <c:order val="4"/>
          <c:tx>
            <c:strRef>
              <c:f>Sheet1!$A$6</c:f>
              <c:strCache>
                <c:ptCount val="1"/>
                <c:pt idx="0">
                  <c:v>Renewables (excluding biofuels)</c:v>
                </c:pt>
              </c:strCache>
            </c:strRef>
          </c:tx>
          <c:spPr>
            <a:ln w="28575"/>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Sheet1!$B$6:$AZ$6</c:f>
              <c:numCache>
                <c:formatCode>0.0</c:formatCode>
                <c:ptCount val="51"/>
                <c:pt idx="0" formatCode="General">
                  <c:v>33.826000000000001</c:v>
                </c:pt>
                <c:pt idx="1">
                  <c:v>34.662346314316004</c:v>
                </c:pt>
                <c:pt idx="2">
                  <c:v>35.029564490228012</c:v>
                </c:pt>
                <c:pt idx="3">
                  <c:v>36.283613749479002</c:v>
                </c:pt>
                <c:pt idx="4">
                  <c:v>37.12708750517001</c:v>
                </c:pt>
                <c:pt idx="5">
                  <c:v>38.739153353748009</c:v>
                </c:pt>
                <c:pt idx="6">
                  <c:v>39.422029184358003</c:v>
                </c:pt>
                <c:pt idx="7">
                  <c:v>40.022603718820008</c:v>
                </c:pt>
                <c:pt idx="8">
                  <c:v>39.701403901268989</c:v>
                </c:pt>
                <c:pt idx="9">
                  <c:v>41.01665216278699</c:v>
                </c:pt>
                <c:pt idx="10">
                  <c:v>41.581687043672993</c:v>
                </c:pt>
                <c:pt idx="11">
                  <c:v>41.237122867783995</c:v>
                </c:pt>
                <c:pt idx="12">
                  <c:v>41.855788197280006</c:v>
                </c:pt>
                <c:pt idx="13" formatCode="General">
                  <c:v>42.137999999999998</c:v>
                </c:pt>
                <c:pt idx="14" formatCode="General">
                  <c:v>43.89</c:v>
                </c:pt>
                <c:pt idx="15" formatCode="General">
                  <c:v>45.98</c:v>
                </c:pt>
                <c:pt idx="16" formatCode="General">
                  <c:v>47.591999999999999</c:v>
                </c:pt>
                <c:pt idx="17" formatCode="General">
                  <c:v>48.981000000000002</c:v>
                </c:pt>
                <c:pt idx="18" formatCode="General">
                  <c:v>51.78</c:v>
                </c:pt>
                <c:pt idx="19" formatCode="General">
                  <c:v>52.601999999999997</c:v>
                </c:pt>
                <c:pt idx="20" formatCode="General">
                  <c:v>56.249000000000002</c:v>
                </c:pt>
                <c:pt idx="21" formatCode="General">
                  <c:v>59.554000000000002</c:v>
                </c:pt>
                <c:pt idx="22" formatCode="General">
                  <c:v>60.622999999999998</c:v>
                </c:pt>
                <c:pt idx="23" formatCode="General">
                  <c:v>62.362000000000002</c:v>
                </c:pt>
                <c:pt idx="24" formatCode="General">
                  <c:v>64.347999999999999</c:v>
                </c:pt>
                <c:pt idx="25" formatCode="General">
                  <c:v>67.25</c:v>
                </c:pt>
                <c:pt idx="26" formatCode="General">
                  <c:v>70.41</c:v>
                </c:pt>
                <c:pt idx="27" formatCode="General">
                  <c:v>73.346999999999994</c:v>
                </c:pt>
                <c:pt idx="28" formatCode="General">
                  <c:v>76.221000000000004</c:v>
                </c:pt>
                <c:pt idx="29" formatCode="General">
                  <c:v>78.478999999999999</c:v>
                </c:pt>
                <c:pt idx="30" formatCode="General">
                  <c:v>81.016000000000005</c:v>
                </c:pt>
                <c:pt idx="31" formatCode="General">
                  <c:v>82.734999999999999</c:v>
                </c:pt>
                <c:pt idx="32" formatCode="General">
                  <c:v>84.322000000000003</c:v>
                </c:pt>
                <c:pt idx="33" formatCode="General">
                  <c:v>85.915000000000006</c:v>
                </c:pt>
                <c:pt idx="34" formatCode="General">
                  <c:v>87.52</c:v>
                </c:pt>
                <c:pt idx="35" formatCode="General">
                  <c:v>89.47</c:v>
                </c:pt>
                <c:pt idx="36" formatCode="General">
                  <c:v>91.331000000000003</c:v>
                </c:pt>
                <c:pt idx="37" formatCode="General">
                  <c:v>92.924999999999997</c:v>
                </c:pt>
                <c:pt idx="38" formatCode="General">
                  <c:v>94.754000000000005</c:v>
                </c:pt>
                <c:pt idx="39" formatCode="General">
                  <c:v>96.54</c:v>
                </c:pt>
                <c:pt idx="40" formatCode="General">
                  <c:v>98.326999999999998</c:v>
                </c:pt>
                <c:pt idx="41" formatCode="General">
                  <c:v>100.339</c:v>
                </c:pt>
                <c:pt idx="42" formatCode="General">
                  <c:v>102.348</c:v>
                </c:pt>
                <c:pt idx="43" formatCode="General">
                  <c:v>104.44199999999999</c:v>
                </c:pt>
                <c:pt idx="44" formatCode="General">
                  <c:v>106.48</c:v>
                </c:pt>
                <c:pt idx="45" formatCode="General">
                  <c:v>108.46599999999999</c:v>
                </c:pt>
                <c:pt idx="46" formatCode="General">
                  <c:v>110.511</c:v>
                </c:pt>
                <c:pt idx="47" formatCode="General">
                  <c:v>112.64</c:v>
                </c:pt>
                <c:pt idx="48" formatCode="General">
                  <c:v>114.771</c:v>
                </c:pt>
                <c:pt idx="49" formatCode="General">
                  <c:v>116.889</c:v>
                </c:pt>
                <c:pt idx="50" formatCode="General">
                  <c:v>119.053</c:v>
                </c:pt>
              </c:numCache>
            </c:numRef>
          </c:val>
          <c:smooth val="0"/>
        </c:ser>
        <c:dLbls>
          <c:showLegendKey val="0"/>
          <c:showVal val="0"/>
          <c:showCatName val="0"/>
          <c:showSerName val="0"/>
          <c:showPercent val="0"/>
          <c:showBubbleSize val="0"/>
        </c:dLbls>
        <c:marker val="1"/>
        <c:smooth val="0"/>
        <c:axId val="157274112"/>
        <c:axId val="156477120"/>
      </c:lineChart>
      <c:catAx>
        <c:axId val="157274112"/>
        <c:scaling>
          <c:orientation val="minMax"/>
        </c:scaling>
        <c:delete val="0"/>
        <c:axPos val="b"/>
        <c:majorTickMark val="out"/>
        <c:minorTickMark val="none"/>
        <c:tickLblPos val="nextTo"/>
        <c:spPr>
          <a:ln w="12700">
            <a:solidFill>
              <a:srgbClr val="000000"/>
            </a:solidFill>
          </a:ln>
        </c:spPr>
        <c:txPr>
          <a:bodyPr/>
          <a:lstStyle/>
          <a:p>
            <a:pPr>
              <a:defRPr sz="1200"/>
            </a:pPr>
            <a:endParaRPr lang="en-US"/>
          </a:p>
        </c:txPr>
        <c:crossAx val="156477120"/>
        <c:crosses val="autoZero"/>
        <c:auto val="1"/>
        <c:lblAlgn val="ctr"/>
        <c:lblOffset val="100"/>
        <c:tickLblSkip val="5"/>
        <c:tickMarkSkip val="5"/>
        <c:noMultiLvlLbl val="0"/>
      </c:catAx>
      <c:valAx>
        <c:axId val="156477120"/>
        <c:scaling>
          <c:orientation val="minMax"/>
          <c:max val="250"/>
          <c:min val="0"/>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a:lstStyle/>
          <a:p>
            <a:pPr>
              <a:defRPr sz="1200"/>
            </a:pPr>
            <a:endParaRPr lang="en-US"/>
          </a:p>
        </c:txPr>
        <c:crossAx val="157274112"/>
        <c:crosses val="autoZero"/>
        <c:crossBetween val="midCat"/>
        <c:majorUnit val="50"/>
      </c:valAx>
    </c:plotArea>
    <c:plotVisOnly val="1"/>
    <c:dispBlanksAs val="gap"/>
    <c:showDLblsOverMax val="0"/>
  </c:chart>
  <c:txPr>
    <a:bodyPr/>
    <a:lstStyle/>
    <a:p>
      <a:pPr>
        <a:defRPr sz="1400"/>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545261632613314E-2"/>
          <c:y val="4.7533154802350215E-2"/>
          <c:w val="0.92196760031169922"/>
          <c:h val="0.84219928854070902"/>
        </c:manualLayout>
      </c:layout>
      <c:lineChart>
        <c:grouping val="standard"/>
        <c:varyColors val="0"/>
        <c:ser>
          <c:idx val="0"/>
          <c:order val="0"/>
          <c:tx>
            <c:strRef>
              <c:f>Sheet1!$A$2</c:f>
              <c:strCache>
                <c:ptCount val="1"/>
                <c:pt idx="0">
                  <c:v>Coal</c:v>
                </c:pt>
              </c:strCache>
            </c:strRef>
          </c:tx>
          <c:spPr>
            <a:ln w="28575">
              <a:solidFill>
                <a:srgbClr val="0096D7"/>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Sheet1!$B$2:$AZ$2</c:f>
              <c:numCache>
                <c:formatCode>#,##0.0</c:formatCode>
                <c:ptCount val="51"/>
                <c:pt idx="0">
                  <c:v>8.3503000000000043</c:v>
                </c:pt>
                <c:pt idx="1">
                  <c:v>8.0645166200000027</c:v>
                </c:pt>
                <c:pt idx="2">
                  <c:v>7.9752116499999985</c:v>
                </c:pt>
                <c:pt idx="3">
                  <c:v>8.0770900800000014</c:v>
                </c:pt>
                <c:pt idx="4">
                  <c:v>8.1486142699999995</c:v>
                </c:pt>
                <c:pt idx="5">
                  <c:v>8.2402723699999889</c:v>
                </c:pt>
                <c:pt idx="6">
                  <c:v>8.3586815800000007</c:v>
                </c:pt>
                <c:pt idx="7">
                  <c:v>8.5961735999999984</c:v>
                </c:pt>
                <c:pt idx="8">
                  <c:v>8.4367041600000015</c:v>
                </c:pt>
                <c:pt idx="9">
                  <c:v>8.4623081300000003</c:v>
                </c:pt>
                <c:pt idx="10">
                  <c:v>8.6551852600000068</c:v>
                </c:pt>
                <c:pt idx="11">
                  <c:v>8.7217769899999986</c:v>
                </c:pt>
                <c:pt idx="12">
                  <c:v>9.1934846600000046</c:v>
                </c:pt>
                <c:pt idx="13">
                  <c:v>9.9810000000000034</c:v>
                </c:pt>
                <c:pt idx="14">
                  <c:v>11.083600000000002</c:v>
                </c:pt>
                <c:pt idx="15">
                  <c:v>11.472800000000024</c:v>
                </c:pt>
                <c:pt idx="16">
                  <c:v>12.051600000000002</c:v>
                </c:pt>
                <c:pt idx="17">
                  <c:v>12.608000000000001</c:v>
                </c:pt>
                <c:pt idx="18">
                  <c:v>12.991300000000001</c:v>
                </c:pt>
                <c:pt idx="19">
                  <c:v>13.0426</c:v>
                </c:pt>
                <c:pt idx="20">
                  <c:v>13.819500000000026</c:v>
                </c:pt>
                <c:pt idx="21">
                  <c:v>14.439630000000006</c:v>
                </c:pt>
                <c:pt idx="22">
                  <c:v>14.492630000000037</c:v>
                </c:pt>
                <c:pt idx="23">
                  <c:v>14.635490000000004</c:v>
                </c:pt>
                <c:pt idx="24">
                  <c:v>15.0905</c:v>
                </c:pt>
                <c:pt idx="25">
                  <c:v>15.494450000000002</c:v>
                </c:pt>
                <c:pt idx="26">
                  <c:v>15.744949999999999</c:v>
                </c:pt>
                <c:pt idx="27">
                  <c:v>16.162669999999917</c:v>
                </c:pt>
                <c:pt idx="28">
                  <c:v>16.424319999999909</c:v>
                </c:pt>
                <c:pt idx="29">
                  <c:v>16.70757</c:v>
                </c:pt>
                <c:pt idx="30">
                  <c:v>16.964929999999924</c:v>
                </c:pt>
                <c:pt idx="31">
                  <c:v>17.257150000000031</c:v>
                </c:pt>
                <c:pt idx="32">
                  <c:v>17.557060000000035</c:v>
                </c:pt>
                <c:pt idx="33">
                  <c:v>17.854710000000001</c:v>
                </c:pt>
                <c:pt idx="34">
                  <c:v>18.176810000000035</c:v>
                </c:pt>
                <c:pt idx="35">
                  <c:v>18.442649999999833</c:v>
                </c:pt>
                <c:pt idx="36">
                  <c:v>18.668659999999928</c:v>
                </c:pt>
                <c:pt idx="37">
                  <c:v>18.889500000000002</c:v>
                </c:pt>
                <c:pt idx="38">
                  <c:v>19.118400000000001</c:v>
                </c:pt>
                <c:pt idx="39">
                  <c:v>19.353009999999987</c:v>
                </c:pt>
                <c:pt idx="40">
                  <c:v>19.56101</c:v>
                </c:pt>
                <c:pt idx="41">
                  <c:v>19.761539999999883</c:v>
                </c:pt>
                <c:pt idx="42">
                  <c:v>19.941119999999909</c:v>
                </c:pt>
                <c:pt idx="43">
                  <c:v>20.104710000000001</c:v>
                </c:pt>
                <c:pt idx="44">
                  <c:v>20.253919999999987</c:v>
                </c:pt>
                <c:pt idx="45">
                  <c:v>20.380890000000001</c:v>
                </c:pt>
                <c:pt idx="46">
                  <c:v>20.465629999999845</c:v>
                </c:pt>
                <c:pt idx="47">
                  <c:v>20.534140000000001</c:v>
                </c:pt>
                <c:pt idx="48">
                  <c:v>20.61064</c:v>
                </c:pt>
                <c:pt idx="49">
                  <c:v>20.621759999999988</c:v>
                </c:pt>
                <c:pt idx="50">
                  <c:v>20.635729999999921</c:v>
                </c:pt>
              </c:numCache>
            </c:numRef>
          </c:val>
          <c:smooth val="0"/>
        </c:ser>
        <c:ser>
          <c:idx val="1"/>
          <c:order val="1"/>
          <c:tx>
            <c:strRef>
              <c:f>Sheet1!$A$3</c:f>
              <c:strCache>
                <c:ptCount val="1"/>
                <c:pt idx="0">
                  <c:v>Liquid Fuels</c:v>
                </c:pt>
              </c:strCache>
            </c:strRef>
          </c:tx>
          <c:spPr>
            <a:ln w="28575">
              <a:solidFill>
                <a:srgbClr val="5D9732"/>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Sheet1!$B$3:$AZ$3</c:f>
              <c:numCache>
                <c:formatCode>#,##0.0</c:formatCode>
                <c:ptCount val="51"/>
                <c:pt idx="0">
                  <c:v>9.1182999999999996</c:v>
                </c:pt>
                <c:pt idx="1">
                  <c:v>9.1458240900000014</c:v>
                </c:pt>
                <c:pt idx="2">
                  <c:v>9.1756962500000583</c:v>
                </c:pt>
                <c:pt idx="3">
                  <c:v>9.1928379200000006</c:v>
                </c:pt>
                <c:pt idx="4">
                  <c:v>9.29654867</c:v>
                </c:pt>
                <c:pt idx="5">
                  <c:v>9.4216618299999997</c:v>
                </c:pt>
                <c:pt idx="6">
                  <c:v>9.6046338200000037</c:v>
                </c:pt>
                <c:pt idx="7">
                  <c:v>9.8154329900000583</c:v>
                </c:pt>
                <c:pt idx="8">
                  <c:v>9.8630286900000002</c:v>
                </c:pt>
                <c:pt idx="9">
                  <c:v>10.037721039999999</c:v>
                </c:pt>
                <c:pt idx="10">
                  <c:v>10.174172789999998</c:v>
                </c:pt>
                <c:pt idx="11">
                  <c:v>10.23207253</c:v>
                </c:pt>
                <c:pt idx="12">
                  <c:v>10.307308150000001</c:v>
                </c:pt>
                <c:pt idx="13">
                  <c:v>10.562500000000037</c:v>
                </c:pt>
                <c:pt idx="14">
                  <c:v>10.9114</c:v>
                </c:pt>
                <c:pt idx="15">
                  <c:v>11.1257</c:v>
                </c:pt>
                <c:pt idx="16">
                  <c:v>11.166500000000006</c:v>
                </c:pt>
                <c:pt idx="17">
                  <c:v>11.143899999999999</c:v>
                </c:pt>
                <c:pt idx="18">
                  <c:v>11.077</c:v>
                </c:pt>
                <c:pt idx="19">
                  <c:v>10.8887</c:v>
                </c:pt>
                <c:pt idx="20">
                  <c:v>11.1805</c:v>
                </c:pt>
                <c:pt idx="21">
                  <c:v>11.319180000000006</c:v>
                </c:pt>
                <c:pt idx="22">
                  <c:v>11.42231</c:v>
                </c:pt>
                <c:pt idx="23">
                  <c:v>11.49986</c:v>
                </c:pt>
                <c:pt idx="24">
                  <c:v>11.62458</c:v>
                </c:pt>
                <c:pt idx="25">
                  <c:v>11.737740000000001</c:v>
                </c:pt>
                <c:pt idx="26">
                  <c:v>11.852600000000052</c:v>
                </c:pt>
                <c:pt idx="27">
                  <c:v>11.989690000000024</c:v>
                </c:pt>
                <c:pt idx="28">
                  <c:v>12.09848</c:v>
                </c:pt>
                <c:pt idx="29">
                  <c:v>12.191040000000001</c:v>
                </c:pt>
                <c:pt idx="30">
                  <c:v>12.274620000000001</c:v>
                </c:pt>
                <c:pt idx="31">
                  <c:v>12.337730000000002</c:v>
                </c:pt>
                <c:pt idx="32">
                  <c:v>12.411910000000001</c:v>
                </c:pt>
                <c:pt idx="33">
                  <c:v>12.490970000000001</c:v>
                </c:pt>
                <c:pt idx="34">
                  <c:v>12.610900000000001</c:v>
                </c:pt>
                <c:pt idx="35">
                  <c:v>12.728229999999998</c:v>
                </c:pt>
                <c:pt idx="36">
                  <c:v>12.840300000000001</c:v>
                </c:pt>
                <c:pt idx="37">
                  <c:v>12.948249999999998</c:v>
                </c:pt>
                <c:pt idx="38">
                  <c:v>13.05847</c:v>
                </c:pt>
                <c:pt idx="39">
                  <c:v>13.166230000000002</c:v>
                </c:pt>
                <c:pt idx="40">
                  <c:v>13.281790000000001</c:v>
                </c:pt>
                <c:pt idx="41">
                  <c:v>13.4079</c:v>
                </c:pt>
                <c:pt idx="42">
                  <c:v>13.535770000000001</c:v>
                </c:pt>
                <c:pt idx="43">
                  <c:v>13.665710000000002</c:v>
                </c:pt>
                <c:pt idx="44">
                  <c:v>13.80157</c:v>
                </c:pt>
                <c:pt idx="45">
                  <c:v>13.935970000000001</c:v>
                </c:pt>
                <c:pt idx="46">
                  <c:v>14.101570000000001</c:v>
                </c:pt>
                <c:pt idx="47">
                  <c:v>14.26108</c:v>
                </c:pt>
                <c:pt idx="48">
                  <c:v>14.392030000000037</c:v>
                </c:pt>
                <c:pt idx="49">
                  <c:v>14.529369999999998</c:v>
                </c:pt>
                <c:pt idx="50">
                  <c:v>14.671000000000001</c:v>
                </c:pt>
              </c:numCache>
            </c:numRef>
          </c:val>
          <c:smooth val="0"/>
        </c:ser>
        <c:ser>
          <c:idx val="2"/>
          <c:order val="2"/>
          <c:tx>
            <c:strRef>
              <c:f>Sheet1!$A$4</c:f>
              <c:strCache>
                <c:ptCount val="1"/>
                <c:pt idx="0">
                  <c:v>Natural Gas</c:v>
                </c:pt>
              </c:strCache>
            </c:strRef>
          </c:tx>
          <c:spPr>
            <a:ln w="28575">
              <a:solidFill>
                <a:srgbClr val="BD732A"/>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Sheet1!$B$4:$AZ$4</c:f>
              <c:numCache>
                <c:formatCode>#,##0.0</c:formatCode>
                <c:ptCount val="51"/>
                <c:pt idx="0">
                  <c:v>3.9833000000000012</c:v>
                </c:pt>
                <c:pt idx="1">
                  <c:v>4.0639500399999751</c:v>
                </c:pt>
                <c:pt idx="2">
                  <c:v>4.0707835600000006</c:v>
                </c:pt>
                <c:pt idx="3">
                  <c:v>4.176842190000019</c:v>
                </c:pt>
                <c:pt idx="4">
                  <c:v>4.1668231800000024</c:v>
                </c:pt>
                <c:pt idx="5">
                  <c:v>4.2857050799999845</c:v>
                </c:pt>
                <c:pt idx="6">
                  <c:v>4.4733194000000198</c:v>
                </c:pt>
                <c:pt idx="7">
                  <c:v>4.4707554700000003</c:v>
                </c:pt>
                <c:pt idx="8">
                  <c:v>4.5195614299999995</c:v>
                </c:pt>
                <c:pt idx="9">
                  <c:v>4.6395712900000001</c:v>
                </c:pt>
                <c:pt idx="10">
                  <c:v>4.8020549599999676</c:v>
                </c:pt>
                <c:pt idx="11">
                  <c:v>4.8525952099999703</c:v>
                </c:pt>
                <c:pt idx="12">
                  <c:v>5.03044607</c:v>
                </c:pt>
                <c:pt idx="13">
                  <c:v>5.1311999999999998</c:v>
                </c:pt>
                <c:pt idx="14">
                  <c:v>5.2972000000000001</c:v>
                </c:pt>
                <c:pt idx="15">
                  <c:v>5.4535</c:v>
                </c:pt>
                <c:pt idx="16">
                  <c:v>5.6020999999999965</c:v>
                </c:pt>
                <c:pt idx="17">
                  <c:v>5.7867000000000024</c:v>
                </c:pt>
                <c:pt idx="18">
                  <c:v>5.9856000000000034</c:v>
                </c:pt>
                <c:pt idx="19">
                  <c:v>5.7523999999999997</c:v>
                </c:pt>
                <c:pt idx="20">
                  <c:v>6.1831000000000005</c:v>
                </c:pt>
                <c:pt idx="21">
                  <c:v>6.2651199999999845</c:v>
                </c:pt>
                <c:pt idx="22">
                  <c:v>6.3722599999999998</c:v>
                </c:pt>
                <c:pt idx="23">
                  <c:v>6.4002500000000024</c:v>
                </c:pt>
                <c:pt idx="24">
                  <c:v>6.4593400000000134</c:v>
                </c:pt>
                <c:pt idx="25">
                  <c:v>6.57355</c:v>
                </c:pt>
                <c:pt idx="26">
                  <c:v>6.7347600000000014</c:v>
                </c:pt>
                <c:pt idx="27">
                  <c:v>6.8302600000000124</c:v>
                </c:pt>
                <c:pt idx="28">
                  <c:v>6.9537100000000001</c:v>
                </c:pt>
                <c:pt idx="29">
                  <c:v>7.0776300000000001</c:v>
                </c:pt>
                <c:pt idx="30">
                  <c:v>7.1949099999999779</c:v>
                </c:pt>
                <c:pt idx="31">
                  <c:v>7.3097799999999999</c:v>
                </c:pt>
                <c:pt idx="32">
                  <c:v>7.4183700000000004</c:v>
                </c:pt>
                <c:pt idx="33">
                  <c:v>7.5587299999999997</c:v>
                </c:pt>
                <c:pt idx="34">
                  <c:v>7.7001200000000001</c:v>
                </c:pt>
                <c:pt idx="35">
                  <c:v>7.8583699999999999</c:v>
                </c:pt>
                <c:pt idx="36">
                  <c:v>7.9980699999999993</c:v>
                </c:pt>
                <c:pt idx="37">
                  <c:v>8.1606100000000001</c:v>
                </c:pt>
                <c:pt idx="38">
                  <c:v>8.3117400000000004</c:v>
                </c:pt>
                <c:pt idx="39">
                  <c:v>8.4457000000000004</c:v>
                </c:pt>
                <c:pt idx="40">
                  <c:v>8.6100900000000014</c:v>
                </c:pt>
                <c:pt idx="41">
                  <c:v>8.7857900000000004</c:v>
                </c:pt>
                <c:pt idx="42">
                  <c:v>8.9474600000000013</c:v>
                </c:pt>
                <c:pt idx="43">
                  <c:v>9.1043900000000004</c:v>
                </c:pt>
                <c:pt idx="44">
                  <c:v>9.2535500000000024</c:v>
                </c:pt>
                <c:pt idx="45">
                  <c:v>9.398810000000001</c:v>
                </c:pt>
                <c:pt idx="46">
                  <c:v>9.5699300000000047</c:v>
                </c:pt>
                <c:pt idx="47">
                  <c:v>9.7238699999999998</c:v>
                </c:pt>
                <c:pt idx="48">
                  <c:v>9.8595800000000562</c:v>
                </c:pt>
                <c:pt idx="49">
                  <c:v>10.020020000000001</c:v>
                </c:pt>
                <c:pt idx="50">
                  <c:v>10.137169999999999</c:v>
                </c:pt>
              </c:numCache>
            </c:numRef>
          </c:val>
          <c:smooth val="0"/>
        </c:ser>
        <c:dLbls>
          <c:showLegendKey val="0"/>
          <c:showVal val="0"/>
          <c:showCatName val="0"/>
          <c:showSerName val="0"/>
          <c:showPercent val="0"/>
          <c:showBubbleSize val="0"/>
        </c:dLbls>
        <c:marker val="1"/>
        <c:smooth val="0"/>
        <c:axId val="156773888"/>
        <c:axId val="156480000"/>
      </c:lineChart>
      <c:catAx>
        <c:axId val="156773888"/>
        <c:scaling>
          <c:orientation val="minMax"/>
        </c:scaling>
        <c:delete val="0"/>
        <c:axPos val="b"/>
        <c:majorTickMark val="out"/>
        <c:minorTickMark val="none"/>
        <c:tickLblPos val="nextTo"/>
        <c:spPr>
          <a:ln w="12700">
            <a:solidFill>
              <a:schemeClr val="tx1"/>
            </a:solidFill>
          </a:ln>
        </c:spPr>
        <c:txPr>
          <a:bodyPr/>
          <a:lstStyle/>
          <a:p>
            <a:pPr>
              <a:defRPr sz="1200"/>
            </a:pPr>
            <a:endParaRPr lang="en-US"/>
          </a:p>
        </c:txPr>
        <c:crossAx val="156480000"/>
        <c:crosses val="autoZero"/>
        <c:auto val="1"/>
        <c:lblAlgn val="ctr"/>
        <c:lblOffset val="100"/>
        <c:tickLblSkip val="5"/>
        <c:tickMarkSkip val="5"/>
        <c:noMultiLvlLbl val="0"/>
      </c:catAx>
      <c:valAx>
        <c:axId val="156480000"/>
        <c:scaling>
          <c:orientation val="minMax"/>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a:lstStyle/>
          <a:p>
            <a:pPr>
              <a:defRPr sz="1200"/>
            </a:pPr>
            <a:endParaRPr lang="en-US"/>
          </a:p>
        </c:txPr>
        <c:crossAx val="156773888"/>
        <c:crosses val="autoZero"/>
        <c:crossBetween val="midCat"/>
      </c:valAx>
      <c:spPr>
        <a:noFill/>
        <a:ln w="25400">
          <a:noFill/>
        </a:ln>
      </c:spPr>
    </c:plotArea>
    <c:plotVisOnly val="1"/>
    <c:dispBlanksAs val="gap"/>
    <c:showDLblsOverMax val="0"/>
  </c:chart>
  <c:txPr>
    <a:bodyPr/>
    <a:lstStyle/>
    <a:p>
      <a:pPr>
        <a:defRPr sz="1400"/>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494938132733411E-2"/>
          <c:y val="0.10032503297493904"/>
          <c:w val="0.90285414323209601"/>
          <c:h val="0.78940741036812023"/>
        </c:manualLayout>
      </c:layout>
      <c:lineChart>
        <c:grouping val="standard"/>
        <c:varyColors val="0"/>
        <c:ser>
          <c:idx val="0"/>
          <c:order val="0"/>
          <c:tx>
            <c:strRef>
              <c:f>Sheet1!$A$2</c:f>
              <c:strCache>
                <c:ptCount val="1"/>
                <c:pt idx="0">
                  <c:v>United States</c:v>
                </c:pt>
              </c:strCache>
            </c:strRef>
          </c:tx>
          <c:spPr>
            <a:ln w="22225">
              <a:solidFill>
                <a:srgbClr val="0096D7"/>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Sheet1!$B$2:$AZ$2</c:f>
              <c:numCache>
                <c:formatCode>0.0</c:formatCode>
                <c:ptCount val="51"/>
                <c:pt idx="0">
                  <c:v>84.652999999999949</c:v>
                </c:pt>
                <c:pt idx="1">
                  <c:v>84.608867314315958</c:v>
                </c:pt>
                <c:pt idx="2">
                  <c:v>85.958380490228009</c:v>
                </c:pt>
                <c:pt idx="3">
                  <c:v>87.605455749478978</c:v>
                </c:pt>
                <c:pt idx="4">
                  <c:v>89.261392505170022</c:v>
                </c:pt>
                <c:pt idx="5">
                  <c:v>91.174089353747988</c:v>
                </c:pt>
                <c:pt idx="6">
                  <c:v>94.176167184357979</c:v>
                </c:pt>
                <c:pt idx="7">
                  <c:v>94.765719718820009</c:v>
                </c:pt>
                <c:pt idx="8">
                  <c:v>95.183292901268999</c:v>
                </c:pt>
                <c:pt idx="9">
                  <c:v>96.8174521627855</c:v>
                </c:pt>
                <c:pt idx="10">
                  <c:v>98.975341043672458</c:v>
                </c:pt>
                <c:pt idx="11">
                  <c:v>96.326086867782166</c:v>
                </c:pt>
                <c:pt idx="12">
                  <c:v>97.858315197278557</c:v>
                </c:pt>
                <c:pt idx="13">
                  <c:v>97.69</c:v>
                </c:pt>
                <c:pt idx="14">
                  <c:v>99.513000000000005</c:v>
                </c:pt>
                <c:pt idx="15">
                  <c:v>99.521999999999991</c:v>
                </c:pt>
                <c:pt idx="16">
                  <c:v>99.254999999999995</c:v>
                </c:pt>
                <c:pt idx="17">
                  <c:v>101.015</c:v>
                </c:pt>
                <c:pt idx="18">
                  <c:v>99.45</c:v>
                </c:pt>
                <c:pt idx="19">
                  <c:v>94.938999999999993</c:v>
                </c:pt>
                <c:pt idx="20">
                  <c:v>97.944000000000727</c:v>
                </c:pt>
                <c:pt idx="21">
                  <c:v>97.3</c:v>
                </c:pt>
                <c:pt idx="22">
                  <c:v>95.673999999999978</c:v>
                </c:pt>
                <c:pt idx="23">
                  <c:v>95.870999999999981</c:v>
                </c:pt>
                <c:pt idx="24">
                  <c:v>96.157999999999987</c:v>
                </c:pt>
                <c:pt idx="25">
                  <c:v>97.266000000000005</c:v>
                </c:pt>
                <c:pt idx="26">
                  <c:v>97.85499999999999</c:v>
                </c:pt>
                <c:pt idx="27">
                  <c:v>98.616</c:v>
                </c:pt>
                <c:pt idx="28">
                  <c:v>99.374999999999986</c:v>
                </c:pt>
                <c:pt idx="29">
                  <c:v>100.127</c:v>
                </c:pt>
                <c:pt idx="30">
                  <c:v>100.482</c:v>
                </c:pt>
                <c:pt idx="31">
                  <c:v>100.712</c:v>
                </c:pt>
                <c:pt idx="32">
                  <c:v>101.14999999999999</c:v>
                </c:pt>
                <c:pt idx="33">
                  <c:v>101.40600000000002</c:v>
                </c:pt>
                <c:pt idx="34">
                  <c:v>101.617</c:v>
                </c:pt>
                <c:pt idx="35">
                  <c:v>101.78100000000002</c:v>
                </c:pt>
                <c:pt idx="36">
                  <c:v>101.881</c:v>
                </c:pt>
                <c:pt idx="37">
                  <c:v>101.92</c:v>
                </c:pt>
                <c:pt idx="38">
                  <c:v>101.98</c:v>
                </c:pt>
                <c:pt idx="39">
                  <c:v>102.09099999999999</c:v>
                </c:pt>
                <c:pt idx="40">
                  <c:v>102.288</c:v>
                </c:pt>
                <c:pt idx="41">
                  <c:v>102.53700000000002</c:v>
                </c:pt>
                <c:pt idx="42">
                  <c:v>102.77800000000001</c:v>
                </c:pt>
                <c:pt idx="43">
                  <c:v>103.06100000000002</c:v>
                </c:pt>
                <c:pt idx="44">
                  <c:v>103.47199999999999</c:v>
                </c:pt>
                <c:pt idx="45">
                  <c:v>103.92</c:v>
                </c:pt>
                <c:pt idx="46" formatCode="General">
                  <c:v>104.405</c:v>
                </c:pt>
                <c:pt idx="47" formatCode="General">
                  <c:v>104.96299999999999</c:v>
                </c:pt>
                <c:pt idx="48" formatCode="General">
                  <c:v>105.64100000000002</c:v>
                </c:pt>
                <c:pt idx="49" formatCode="General">
                  <c:v>106.38200000000001</c:v>
                </c:pt>
                <c:pt idx="50" formatCode="General">
                  <c:v>107.17299999999985</c:v>
                </c:pt>
              </c:numCache>
            </c:numRef>
          </c:val>
          <c:smooth val="0"/>
        </c:ser>
        <c:ser>
          <c:idx val="1"/>
          <c:order val="1"/>
          <c:tx>
            <c:strRef>
              <c:f>Sheet1!$A$3</c:f>
              <c:strCache>
                <c:ptCount val="1"/>
                <c:pt idx="0">
                  <c:v>China</c:v>
                </c:pt>
              </c:strCache>
            </c:strRef>
          </c:tx>
          <c:spPr>
            <a:ln w="22225">
              <a:solidFill>
                <a:srgbClr val="5D9732"/>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Sheet1!$B$3:$AZ$3</c:f>
              <c:numCache>
                <c:formatCode>General</c:formatCode>
                <c:ptCount val="51"/>
                <c:pt idx="0">
                  <c:v>26.991999999999987</c:v>
                </c:pt>
                <c:pt idx="1">
                  <c:v>28.157897442705035</c:v>
                </c:pt>
                <c:pt idx="2">
                  <c:v>29.266083140937592</c:v>
                </c:pt>
                <c:pt idx="3">
                  <c:v>31.453844707003</c:v>
                </c:pt>
                <c:pt idx="4">
                  <c:v>34.115362512666195</c:v>
                </c:pt>
                <c:pt idx="5">
                  <c:v>34.798001966166012</c:v>
                </c:pt>
                <c:pt idx="6">
                  <c:v>35.574389694326904</c:v>
                </c:pt>
                <c:pt idx="7">
                  <c:v>37.784724422178698</c:v>
                </c:pt>
                <c:pt idx="8">
                  <c:v>37.073638531251994</c:v>
                </c:pt>
                <c:pt idx="9">
                  <c:v>36.575608668872299</c:v>
                </c:pt>
                <c:pt idx="10">
                  <c:v>36.423827880333022</c:v>
                </c:pt>
                <c:pt idx="11">
                  <c:v>38.492634440537401</c:v>
                </c:pt>
                <c:pt idx="12">
                  <c:v>44.001611022698995</c:v>
                </c:pt>
                <c:pt idx="13">
                  <c:v>51.300999999999995</c:v>
                </c:pt>
                <c:pt idx="14">
                  <c:v>63.076000000000001</c:v>
                </c:pt>
                <c:pt idx="15">
                  <c:v>68.096000000000004</c:v>
                </c:pt>
                <c:pt idx="16">
                  <c:v>74.494000000000227</c:v>
                </c:pt>
                <c:pt idx="17">
                  <c:v>79.631</c:v>
                </c:pt>
                <c:pt idx="18">
                  <c:v>85.11999999999999</c:v>
                </c:pt>
                <c:pt idx="19">
                  <c:v>93.146000000000001</c:v>
                </c:pt>
                <c:pt idx="20">
                  <c:v>101.22199999999999</c:v>
                </c:pt>
                <c:pt idx="21">
                  <c:v>110.101</c:v>
                </c:pt>
                <c:pt idx="22">
                  <c:v>115.453</c:v>
                </c:pt>
                <c:pt idx="23">
                  <c:v>118.23699999999999</c:v>
                </c:pt>
                <c:pt idx="24">
                  <c:v>124.86199999999999</c:v>
                </c:pt>
                <c:pt idx="25">
                  <c:v>132.227</c:v>
                </c:pt>
                <c:pt idx="26">
                  <c:v>138.63200000000001</c:v>
                </c:pt>
                <c:pt idx="27">
                  <c:v>145.09900000000002</c:v>
                </c:pt>
                <c:pt idx="28">
                  <c:v>149.87900000000002</c:v>
                </c:pt>
                <c:pt idx="29">
                  <c:v>154.429</c:v>
                </c:pt>
                <c:pt idx="30">
                  <c:v>158.95400000000001</c:v>
                </c:pt>
                <c:pt idx="31">
                  <c:v>163.05800000000067</c:v>
                </c:pt>
                <c:pt idx="32">
                  <c:v>167.08500000000001</c:v>
                </c:pt>
                <c:pt idx="33">
                  <c:v>171.542</c:v>
                </c:pt>
                <c:pt idx="34">
                  <c:v>176.29899999999998</c:v>
                </c:pt>
                <c:pt idx="35">
                  <c:v>180.89700000000047</c:v>
                </c:pt>
                <c:pt idx="36">
                  <c:v>184.429</c:v>
                </c:pt>
                <c:pt idx="37">
                  <c:v>188.10499999999999</c:v>
                </c:pt>
                <c:pt idx="38">
                  <c:v>191.82800000000213</c:v>
                </c:pt>
                <c:pt idx="39">
                  <c:v>195.37800000000001</c:v>
                </c:pt>
                <c:pt idx="40">
                  <c:v>198.92500000000001</c:v>
                </c:pt>
                <c:pt idx="41">
                  <c:v>202.31800000000001</c:v>
                </c:pt>
                <c:pt idx="42">
                  <c:v>205.44299999999998</c:v>
                </c:pt>
                <c:pt idx="43">
                  <c:v>208.364</c:v>
                </c:pt>
                <c:pt idx="44">
                  <c:v>210.97299999999998</c:v>
                </c:pt>
                <c:pt idx="45">
                  <c:v>213.27399999999992</c:v>
                </c:pt>
                <c:pt idx="46">
                  <c:v>215.42000000000004</c:v>
                </c:pt>
                <c:pt idx="47">
                  <c:v>217.35300000000001</c:v>
                </c:pt>
                <c:pt idx="48">
                  <c:v>218.74099999999999</c:v>
                </c:pt>
                <c:pt idx="49">
                  <c:v>219.61699999999999</c:v>
                </c:pt>
                <c:pt idx="50">
                  <c:v>219.92100000000067</c:v>
                </c:pt>
              </c:numCache>
            </c:numRef>
          </c:val>
          <c:smooth val="0"/>
        </c:ser>
        <c:ser>
          <c:idx val="2"/>
          <c:order val="2"/>
          <c:tx>
            <c:strRef>
              <c:f>Sheet1!$A$4</c:f>
              <c:strCache>
                <c:ptCount val="1"/>
                <c:pt idx="0">
                  <c:v>India</c:v>
                </c:pt>
              </c:strCache>
            </c:strRef>
          </c:tx>
          <c:spPr>
            <a:ln w="22225">
              <a:solidFill>
                <a:srgbClr val="BD732A"/>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Sheet1!$B$4:$AZ$4</c:f>
              <c:numCache>
                <c:formatCode>General</c:formatCode>
                <c:ptCount val="51"/>
                <c:pt idx="0">
                  <c:v>8.8170000000000002</c:v>
                </c:pt>
                <c:pt idx="1">
                  <c:v>9.3273519097363682</c:v>
                </c:pt>
                <c:pt idx="2">
                  <c:v>9.8168187203565989</c:v>
                </c:pt>
                <c:pt idx="3">
                  <c:v>10.260337297264726</c:v>
                </c:pt>
                <c:pt idx="4">
                  <c:v>10.93224449701375</c:v>
                </c:pt>
                <c:pt idx="5">
                  <c:v>12.430722785451737</c:v>
                </c:pt>
                <c:pt idx="6">
                  <c:v>12.039537967061102</c:v>
                </c:pt>
                <c:pt idx="7">
                  <c:v>12.647210061462998</c:v>
                </c:pt>
                <c:pt idx="8">
                  <c:v>13.189448257115377</c:v>
                </c:pt>
                <c:pt idx="9">
                  <c:v>14.042475162973449</c:v>
                </c:pt>
                <c:pt idx="10">
                  <c:v>14.540601064671748</c:v>
                </c:pt>
                <c:pt idx="11">
                  <c:v>15.038162050103399</c:v>
                </c:pt>
                <c:pt idx="12">
                  <c:v>14.868493396269526</c:v>
                </c:pt>
                <c:pt idx="13">
                  <c:v>15.33</c:v>
                </c:pt>
                <c:pt idx="14">
                  <c:v>16.497999999999987</c:v>
                </c:pt>
                <c:pt idx="15">
                  <c:v>17.489999999999789</c:v>
                </c:pt>
                <c:pt idx="16">
                  <c:v>18.802</c:v>
                </c:pt>
                <c:pt idx="17">
                  <c:v>19.997</c:v>
                </c:pt>
                <c:pt idx="18">
                  <c:v>21.1</c:v>
                </c:pt>
                <c:pt idx="19">
                  <c:v>23.138000000000005</c:v>
                </c:pt>
                <c:pt idx="20">
                  <c:v>24.407999999999987</c:v>
                </c:pt>
                <c:pt idx="21">
                  <c:v>24.931000000000001</c:v>
                </c:pt>
                <c:pt idx="22">
                  <c:v>25.207999999999988</c:v>
                </c:pt>
                <c:pt idx="23">
                  <c:v>26.045000000000002</c:v>
                </c:pt>
                <c:pt idx="24">
                  <c:v>26.859000000000005</c:v>
                </c:pt>
                <c:pt idx="25">
                  <c:v>27.54</c:v>
                </c:pt>
                <c:pt idx="26">
                  <c:v>28.294</c:v>
                </c:pt>
                <c:pt idx="27">
                  <c:v>29.177000000000035</c:v>
                </c:pt>
                <c:pt idx="28">
                  <c:v>30.158000000000001</c:v>
                </c:pt>
                <c:pt idx="29">
                  <c:v>31.17</c:v>
                </c:pt>
                <c:pt idx="30">
                  <c:v>32.135000000000012</c:v>
                </c:pt>
                <c:pt idx="31">
                  <c:v>33.115000000000002</c:v>
                </c:pt>
                <c:pt idx="32">
                  <c:v>34.068000000000012</c:v>
                </c:pt>
                <c:pt idx="33">
                  <c:v>35.076000000000001</c:v>
                </c:pt>
                <c:pt idx="34">
                  <c:v>36.132000000000012</c:v>
                </c:pt>
                <c:pt idx="35">
                  <c:v>37.185000000000002</c:v>
                </c:pt>
                <c:pt idx="36">
                  <c:v>38.274000000000001</c:v>
                </c:pt>
                <c:pt idx="37">
                  <c:v>39.350999999999999</c:v>
                </c:pt>
                <c:pt idx="38">
                  <c:v>40.449000000000005</c:v>
                </c:pt>
                <c:pt idx="39">
                  <c:v>41.534000000000006</c:v>
                </c:pt>
                <c:pt idx="40">
                  <c:v>42.63</c:v>
                </c:pt>
                <c:pt idx="41">
                  <c:v>43.835000000000001</c:v>
                </c:pt>
                <c:pt idx="42">
                  <c:v>45.035000000000011</c:v>
                </c:pt>
                <c:pt idx="43">
                  <c:v>46.255000000000003</c:v>
                </c:pt>
                <c:pt idx="44">
                  <c:v>47.492000000000012</c:v>
                </c:pt>
                <c:pt idx="45">
                  <c:v>48.720000000000013</c:v>
                </c:pt>
                <c:pt idx="46">
                  <c:v>50.032000000000011</c:v>
                </c:pt>
                <c:pt idx="47">
                  <c:v>51.294000000000011</c:v>
                </c:pt>
                <c:pt idx="48">
                  <c:v>52.55</c:v>
                </c:pt>
                <c:pt idx="49">
                  <c:v>53.803999999999995</c:v>
                </c:pt>
                <c:pt idx="50">
                  <c:v>55.007000000000005</c:v>
                </c:pt>
              </c:numCache>
            </c:numRef>
          </c:val>
          <c:smooth val="0"/>
        </c:ser>
        <c:dLbls>
          <c:showLegendKey val="0"/>
          <c:showVal val="0"/>
          <c:showCatName val="0"/>
          <c:showSerName val="0"/>
          <c:showPercent val="0"/>
          <c:showBubbleSize val="0"/>
        </c:dLbls>
        <c:marker val="1"/>
        <c:smooth val="0"/>
        <c:axId val="157932544"/>
        <c:axId val="156481728"/>
      </c:lineChart>
      <c:catAx>
        <c:axId val="157932544"/>
        <c:scaling>
          <c:orientation val="minMax"/>
        </c:scaling>
        <c:delete val="0"/>
        <c:axPos val="b"/>
        <c:majorTickMark val="out"/>
        <c:minorTickMark val="none"/>
        <c:tickLblPos val="nextTo"/>
        <c:spPr>
          <a:ln w="12700">
            <a:solidFill>
              <a:schemeClr val="tx1"/>
            </a:solidFill>
          </a:ln>
        </c:spPr>
        <c:txPr>
          <a:bodyPr/>
          <a:lstStyle/>
          <a:p>
            <a:pPr>
              <a:defRPr sz="1200"/>
            </a:pPr>
            <a:endParaRPr lang="en-US"/>
          </a:p>
        </c:txPr>
        <c:crossAx val="156481728"/>
        <c:crosses val="autoZero"/>
        <c:auto val="1"/>
        <c:lblAlgn val="ctr"/>
        <c:lblOffset val="100"/>
        <c:tickLblSkip val="5"/>
        <c:tickMarkSkip val="5"/>
        <c:noMultiLvlLbl val="0"/>
      </c:catAx>
      <c:valAx>
        <c:axId val="156481728"/>
        <c:scaling>
          <c:orientation val="minMax"/>
          <c:max val="250"/>
          <c:min val="0"/>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a:lstStyle/>
          <a:p>
            <a:pPr>
              <a:defRPr sz="1200"/>
            </a:pPr>
            <a:endParaRPr lang="en-US"/>
          </a:p>
        </c:txPr>
        <c:crossAx val="157932544"/>
        <c:crosses val="autoZero"/>
        <c:crossBetween val="midCat"/>
        <c:majorUnit val="50"/>
      </c:valAx>
      <c:spPr>
        <a:noFill/>
        <a:ln w="25400">
          <a:noFill/>
        </a:ln>
      </c:spPr>
    </c:plotArea>
    <c:plotVisOnly val="1"/>
    <c:dispBlanksAs val="gap"/>
    <c:showDLblsOverMax val="0"/>
  </c:chart>
  <c:txPr>
    <a:bodyPr/>
    <a:lstStyle/>
    <a:p>
      <a:pPr>
        <a:defRPr sz="14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461046743907313E-2"/>
          <c:y val="2.7493750026233263E-2"/>
          <c:w val="0.83250098290083152"/>
          <c:h val="0.8652653207900135"/>
        </c:manualLayout>
      </c:layout>
      <c:areaChart>
        <c:grouping val="stacked"/>
        <c:varyColors val="0"/>
        <c:ser>
          <c:idx val="0"/>
          <c:order val="0"/>
          <c:tx>
            <c:strRef>
              <c:f>data!$B$1</c:f>
              <c:strCache>
                <c:ptCount val="1"/>
                <c:pt idx="0">
                  <c:v>Monterey (CA)</c:v>
                </c:pt>
              </c:strCache>
            </c:strRef>
          </c:tx>
          <c:spPr>
            <a:solidFill>
              <a:schemeClr val="accent3">
                <a:lumMod val="60000"/>
                <a:lumOff val="40000"/>
              </a:schemeClr>
            </a:solidFill>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data!$B$2:$B$190</c:f>
              <c:numCache>
                <c:formatCode>General</c:formatCode>
                <c:ptCount val="189"/>
                <c:pt idx="0">
                  <c:v>6.2432000000000001E-2</c:v>
                </c:pt>
                <c:pt idx="1">
                  <c:v>6.1716E-2</c:v>
                </c:pt>
                <c:pt idx="2">
                  <c:v>6.1110999999999999E-2</c:v>
                </c:pt>
                <c:pt idx="3">
                  <c:v>6.0790999999999998E-2</c:v>
                </c:pt>
                <c:pt idx="4">
                  <c:v>6.1067000000000003E-2</c:v>
                </c:pt>
                <c:pt idx="5">
                  <c:v>5.9716999999999999E-2</c:v>
                </c:pt>
                <c:pt idx="6">
                  <c:v>5.8471000000000002E-2</c:v>
                </c:pt>
                <c:pt idx="7">
                  <c:v>5.8449000000000001E-2</c:v>
                </c:pt>
                <c:pt idx="8">
                  <c:v>5.8389999999999997E-2</c:v>
                </c:pt>
                <c:pt idx="9">
                  <c:v>5.8518000000000001E-2</c:v>
                </c:pt>
                <c:pt idx="10">
                  <c:v>5.8018E-2</c:v>
                </c:pt>
                <c:pt idx="11">
                  <c:v>6.0192000000000002E-2</c:v>
                </c:pt>
                <c:pt idx="12">
                  <c:v>6.1492999999999999E-2</c:v>
                </c:pt>
                <c:pt idx="13">
                  <c:v>6.3129000000000005E-2</c:v>
                </c:pt>
                <c:pt idx="14">
                  <c:v>6.2548000000000006E-2</c:v>
                </c:pt>
                <c:pt idx="15">
                  <c:v>6.2216E-2</c:v>
                </c:pt>
                <c:pt idx="16">
                  <c:v>6.1199000000000003E-2</c:v>
                </c:pt>
                <c:pt idx="17">
                  <c:v>5.9623000000000002E-2</c:v>
                </c:pt>
                <c:pt idx="18">
                  <c:v>6.1759000000000001E-2</c:v>
                </c:pt>
                <c:pt idx="19">
                  <c:v>6.2403E-2</c:v>
                </c:pt>
                <c:pt idx="20">
                  <c:v>6.3200999999999993E-2</c:v>
                </c:pt>
                <c:pt idx="21">
                  <c:v>6.3833000000000001E-2</c:v>
                </c:pt>
                <c:pt idx="22">
                  <c:v>6.2728000000000006E-2</c:v>
                </c:pt>
                <c:pt idx="23">
                  <c:v>6.2742000000000006E-2</c:v>
                </c:pt>
                <c:pt idx="24">
                  <c:v>6.6517999999999994E-2</c:v>
                </c:pt>
                <c:pt idx="25">
                  <c:v>6.6586999999999993E-2</c:v>
                </c:pt>
                <c:pt idx="26">
                  <c:v>6.6647999999999999E-2</c:v>
                </c:pt>
                <c:pt idx="27">
                  <c:v>6.7308000000000007E-2</c:v>
                </c:pt>
                <c:pt idx="28">
                  <c:v>6.6328999999999999E-2</c:v>
                </c:pt>
                <c:pt idx="29">
                  <c:v>6.6962999999999995E-2</c:v>
                </c:pt>
                <c:pt idx="30">
                  <c:v>6.5167000000000003E-2</c:v>
                </c:pt>
                <c:pt idx="31">
                  <c:v>6.6322000000000006E-2</c:v>
                </c:pt>
                <c:pt idx="32">
                  <c:v>6.4605999999999997E-2</c:v>
                </c:pt>
                <c:pt idx="33">
                  <c:v>6.4956E-2</c:v>
                </c:pt>
                <c:pt idx="34">
                  <c:v>6.4699000000000007E-2</c:v>
                </c:pt>
                <c:pt idx="35">
                  <c:v>6.2597E-2</c:v>
                </c:pt>
                <c:pt idx="36">
                  <c:v>6.2955999999999998E-2</c:v>
                </c:pt>
                <c:pt idx="37">
                  <c:v>6.3255000000000006E-2</c:v>
                </c:pt>
                <c:pt idx="38">
                  <c:v>6.1614000000000002E-2</c:v>
                </c:pt>
                <c:pt idx="39">
                  <c:v>6.1115999999999997E-2</c:v>
                </c:pt>
                <c:pt idx="40">
                  <c:v>6.1645999999999999E-2</c:v>
                </c:pt>
                <c:pt idx="41">
                  <c:v>6.0781000000000002E-2</c:v>
                </c:pt>
                <c:pt idx="42">
                  <c:v>6.148E-2</c:v>
                </c:pt>
                <c:pt idx="43">
                  <c:v>6.1041999999999999E-2</c:v>
                </c:pt>
                <c:pt idx="44">
                  <c:v>6.1794000000000002E-2</c:v>
                </c:pt>
                <c:pt idx="45">
                  <c:v>6.2756000000000006E-2</c:v>
                </c:pt>
                <c:pt idx="46">
                  <c:v>6.0166999999999998E-2</c:v>
                </c:pt>
                <c:pt idx="47">
                  <c:v>6.0897E-2</c:v>
                </c:pt>
                <c:pt idx="48">
                  <c:v>6.0367999999999998E-2</c:v>
                </c:pt>
                <c:pt idx="49">
                  <c:v>6.1462000000000003E-2</c:v>
                </c:pt>
                <c:pt idx="50">
                  <c:v>5.9165000000000002E-2</c:v>
                </c:pt>
                <c:pt idx="51">
                  <c:v>6.0217E-2</c:v>
                </c:pt>
                <c:pt idx="52">
                  <c:v>6.0155E-2</c:v>
                </c:pt>
                <c:pt idx="53">
                  <c:v>6.0254000000000002E-2</c:v>
                </c:pt>
                <c:pt idx="54">
                  <c:v>5.9922000000000003E-2</c:v>
                </c:pt>
                <c:pt idx="55">
                  <c:v>5.8500999999999997E-2</c:v>
                </c:pt>
                <c:pt idx="56">
                  <c:v>6.0589999999999998E-2</c:v>
                </c:pt>
                <c:pt idx="57">
                  <c:v>6.1610999999999999E-2</c:v>
                </c:pt>
                <c:pt idx="58">
                  <c:v>6.2427000000000003E-2</c:v>
                </c:pt>
                <c:pt idx="59">
                  <c:v>6.2534000000000006E-2</c:v>
                </c:pt>
                <c:pt idx="60">
                  <c:v>6.1039000000000003E-2</c:v>
                </c:pt>
                <c:pt idx="61">
                  <c:v>6.0231E-2</c:v>
                </c:pt>
                <c:pt idx="62">
                  <c:v>6.0928000000000003E-2</c:v>
                </c:pt>
                <c:pt idx="63">
                  <c:v>5.9877E-2</c:v>
                </c:pt>
                <c:pt idx="64">
                  <c:v>5.7305000000000002E-2</c:v>
                </c:pt>
                <c:pt idx="65">
                  <c:v>5.8312999999999997E-2</c:v>
                </c:pt>
                <c:pt idx="66">
                  <c:v>5.6797E-2</c:v>
                </c:pt>
                <c:pt idx="67">
                  <c:v>5.6856999999999998E-2</c:v>
                </c:pt>
                <c:pt idx="68">
                  <c:v>5.7729999999999997E-2</c:v>
                </c:pt>
                <c:pt idx="69">
                  <c:v>5.7246999999999999E-2</c:v>
                </c:pt>
                <c:pt idx="70">
                  <c:v>5.8591999999999998E-2</c:v>
                </c:pt>
                <c:pt idx="71">
                  <c:v>5.7627999999999999E-2</c:v>
                </c:pt>
                <c:pt idx="72">
                  <c:v>5.6523999999999998E-2</c:v>
                </c:pt>
                <c:pt idx="73">
                  <c:v>5.7403999999999997E-2</c:v>
                </c:pt>
                <c:pt idx="74">
                  <c:v>5.7846000000000002E-2</c:v>
                </c:pt>
                <c:pt idx="75">
                  <c:v>5.7540000000000001E-2</c:v>
                </c:pt>
                <c:pt idx="76">
                  <c:v>5.6307999999999997E-2</c:v>
                </c:pt>
                <c:pt idx="77">
                  <c:v>5.6112000000000002E-2</c:v>
                </c:pt>
                <c:pt idx="78">
                  <c:v>5.4114000000000002E-2</c:v>
                </c:pt>
                <c:pt idx="79">
                  <c:v>5.2748000000000003E-2</c:v>
                </c:pt>
                <c:pt idx="80">
                  <c:v>5.6392999999999999E-2</c:v>
                </c:pt>
                <c:pt idx="81">
                  <c:v>5.6522999999999997E-2</c:v>
                </c:pt>
                <c:pt idx="82">
                  <c:v>5.7213E-2</c:v>
                </c:pt>
                <c:pt idx="83">
                  <c:v>5.7075000000000001E-2</c:v>
                </c:pt>
                <c:pt idx="84">
                  <c:v>5.6426999999999998E-2</c:v>
                </c:pt>
                <c:pt idx="85">
                  <c:v>3.8341E-2</c:v>
                </c:pt>
                <c:pt idx="86">
                  <c:v>5.4468999999999997E-2</c:v>
                </c:pt>
                <c:pt idx="87">
                  <c:v>5.7117000000000001E-2</c:v>
                </c:pt>
                <c:pt idx="88">
                  <c:v>5.7282E-2</c:v>
                </c:pt>
                <c:pt idx="89">
                  <c:v>5.5583E-2</c:v>
                </c:pt>
                <c:pt idx="90">
                  <c:v>5.6389000000000002E-2</c:v>
                </c:pt>
                <c:pt idx="91">
                  <c:v>5.5627000000000003E-2</c:v>
                </c:pt>
                <c:pt idx="92">
                  <c:v>5.5682000000000002E-2</c:v>
                </c:pt>
                <c:pt idx="93">
                  <c:v>5.6320000000000002E-2</c:v>
                </c:pt>
                <c:pt idx="94">
                  <c:v>5.5764000000000001E-2</c:v>
                </c:pt>
                <c:pt idx="95">
                  <c:v>5.6520000000000001E-2</c:v>
                </c:pt>
                <c:pt idx="96">
                  <c:v>5.4598000000000001E-2</c:v>
                </c:pt>
                <c:pt idx="97">
                  <c:v>5.3175E-2</c:v>
                </c:pt>
                <c:pt idx="98">
                  <c:v>5.2361999999999999E-2</c:v>
                </c:pt>
                <c:pt idx="99">
                  <c:v>5.1107E-2</c:v>
                </c:pt>
                <c:pt idx="100">
                  <c:v>5.0033000000000001E-2</c:v>
                </c:pt>
                <c:pt idx="101">
                  <c:v>4.7364999999999997E-2</c:v>
                </c:pt>
                <c:pt idx="102">
                  <c:v>4.8041E-2</c:v>
                </c:pt>
                <c:pt idx="103">
                  <c:v>4.7525999999999999E-2</c:v>
                </c:pt>
                <c:pt idx="104">
                  <c:v>4.5956999999999998E-2</c:v>
                </c:pt>
                <c:pt idx="105">
                  <c:v>4.6926000000000002E-2</c:v>
                </c:pt>
                <c:pt idx="106">
                  <c:v>4.9731999999999998E-2</c:v>
                </c:pt>
                <c:pt idx="107">
                  <c:v>4.9903999999999997E-2</c:v>
                </c:pt>
                <c:pt idx="108">
                  <c:v>4.9260999999999999E-2</c:v>
                </c:pt>
                <c:pt idx="109">
                  <c:v>4.8714E-2</c:v>
                </c:pt>
                <c:pt idx="110">
                  <c:v>4.7580999999999998E-2</c:v>
                </c:pt>
                <c:pt idx="111">
                  <c:v>4.7203000000000002E-2</c:v>
                </c:pt>
                <c:pt idx="112">
                  <c:v>4.6128000000000002E-2</c:v>
                </c:pt>
                <c:pt idx="113">
                  <c:v>4.6130999999999998E-2</c:v>
                </c:pt>
                <c:pt idx="114">
                  <c:v>4.4340999999999998E-2</c:v>
                </c:pt>
                <c:pt idx="115">
                  <c:v>4.5310000000000003E-2</c:v>
                </c:pt>
                <c:pt idx="116">
                  <c:v>4.5525999999999997E-2</c:v>
                </c:pt>
                <c:pt idx="117">
                  <c:v>4.4961000000000001E-2</c:v>
                </c:pt>
                <c:pt idx="118">
                  <c:v>4.5931E-2</c:v>
                </c:pt>
                <c:pt idx="119">
                  <c:v>4.2902000000000003E-2</c:v>
                </c:pt>
                <c:pt idx="120">
                  <c:v>4.3867000000000003E-2</c:v>
                </c:pt>
                <c:pt idx="121">
                  <c:v>4.2502999999999999E-2</c:v>
                </c:pt>
                <c:pt idx="122">
                  <c:v>4.4093E-2</c:v>
                </c:pt>
                <c:pt idx="123">
                  <c:v>4.2906E-2</c:v>
                </c:pt>
                <c:pt idx="124">
                  <c:v>4.3244999999999999E-2</c:v>
                </c:pt>
                <c:pt idx="125">
                  <c:v>4.1749000000000001E-2</c:v>
                </c:pt>
                <c:pt idx="126">
                  <c:v>4.2589000000000002E-2</c:v>
                </c:pt>
                <c:pt idx="127">
                  <c:v>4.3645999999999997E-2</c:v>
                </c:pt>
                <c:pt idx="128">
                  <c:v>4.4241000000000003E-2</c:v>
                </c:pt>
                <c:pt idx="129">
                  <c:v>4.3948000000000001E-2</c:v>
                </c:pt>
                <c:pt idx="130">
                  <c:v>4.4503000000000001E-2</c:v>
                </c:pt>
                <c:pt idx="131">
                  <c:v>4.2995999999999999E-2</c:v>
                </c:pt>
                <c:pt idx="132">
                  <c:v>4.3083000000000003E-2</c:v>
                </c:pt>
                <c:pt idx="133">
                  <c:v>4.3400000000000001E-2</c:v>
                </c:pt>
                <c:pt idx="134">
                  <c:v>4.2601E-2</c:v>
                </c:pt>
                <c:pt idx="135">
                  <c:v>4.3097999999999997E-2</c:v>
                </c:pt>
                <c:pt idx="136">
                  <c:v>4.1943000000000001E-2</c:v>
                </c:pt>
                <c:pt idx="137">
                  <c:v>4.1331E-2</c:v>
                </c:pt>
                <c:pt idx="138">
                  <c:v>3.9553999999999999E-2</c:v>
                </c:pt>
                <c:pt idx="139">
                  <c:v>4.0315999999999998E-2</c:v>
                </c:pt>
                <c:pt idx="140">
                  <c:v>3.9398000000000002E-2</c:v>
                </c:pt>
                <c:pt idx="141">
                  <c:v>4.0868000000000002E-2</c:v>
                </c:pt>
                <c:pt idx="142">
                  <c:v>4.2257999999999997E-2</c:v>
                </c:pt>
                <c:pt idx="143">
                  <c:v>4.2722999999999997E-2</c:v>
                </c:pt>
                <c:pt idx="144">
                  <c:v>4.5005999999999997E-2</c:v>
                </c:pt>
                <c:pt idx="145">
                  <c:v>4.5716E-2</c:v>
                </c:pt>
                <c:pt idx="146">
                  <c:v>4.3007999999999998E-2</c:v>
                </c:pt>
                <c:pt idx="147">
                  <c:v>4.4837000000000002E-2</c:v>
                </c:pt>
                <c:pt idx="148">
                  <c:v>4.4475000000000001E-2</c:v>
                </c:pt>
                <c:pt idx="149">
                  <c:v>4.4673999999999998E-2</c:v>
                </c:pt>
                <c:pt idx="150">
                  <c:v>4.4467E-2</c:v>
                </c:pt>
                <c:pt idx="151">
                  <c:v>4.5437999999999999E-2</c:v>
                </c:pt>
                <c:pt idx="152">
                  <c:v>4.3471999999999997E-2</c:v>
                </c:pt>
                <c:pt idx="153">
                  <c:v>4.6748999999999999E-2</c:v>
                </c:pt>
                <c:pt idx="154">
                  <c:v>4.6092000000000001E-2</c:v>
                </c:pt>
                <c:pt idx="155">
                  <c:v>4.7081999999999999E-2</c:v>
                </c:pt>
                <c:pt idx="156">
                  <c:v>4.7542000000000001E-2</c:v>
                </c:pt>
                <c:pt idx="157">
                  <c:v>4.7606999999999997E-2</c:v>
                </c:pt>
                <c:pt idx="158">
                  <c:v>4.8675999999999997E-2</c:v>
                </c:pt>
                <c:pt idx="159">
                  <c:v>4.7716000000000001E-2</c:v>
                </c:pt>
                <c:pt idx="160">
                  <c:v>4.7750000000000001E-2</c:v>
                </c:pt>
                <c:pt idx="161">
                  <c:v>4.6295999999999997E-2</c:v>
                </c:pt>
                <c:pt idx="162">
                  <c:v>4.5560999999999997E-2</c:v>
                </c:pt>
                <c:pt idx="163">
                  <c:v>4.5420000000000002E-2</c:v>
                </c:pt>
                <c:pt idx="164">
                  <c:v>4.4915999999999998E-2</c:v>
                </c:pt>
                <c:pt idx="165">
                  <c:v>4.4262999999999997E-2</c:v>
                </c:pt>
                <c:pt idx="166">
                  <c:v>4.5935999999999998E-2</c:v>
                </c:pt>
                <c:pt idx="167">
                  <c:v>4.5499999999999999E-2</c:v>
                </c:pt>
                <c:pt idx="168">
                  <c:v>4.4958999999999999E-2</c:v>
                </c:pt>
                <c:pt idx="169">
                  <c:v>4.5154E-2</c:v>
                </c:pt>
                <c:pt idx="170">
                  <c:v>4.215E-2</c:v>
                </c:pt>
                <c:pt idx="171">
                  <c:v>4.4110000000000003E-2</c:v>
                </c:pt>
                <c:pt idx="172">
                  <c:v>4.2160000000000003E-2</c:v>
                </c:pt>
                <c:pt idx="173">
                  <c:v>4.1508000000000003E-2</c:v>
                </c:pt>
                <c:pt idx="174">
                  <c:v>4.1114999999999999E-2</c:v>
                </c:pt>
                <c:pt idx="175">
                  <c:v>4.2957000000000002E-2</c:v>
                </c:pt>
                <c:pt idx="176">
                  <c:v>4.3157000000000001E-2</c:v>
                </c:pt>
                <c:pt idx="177">
                  <c:v>4.3012000000000002E-2</c:v>
                </c:pt>
                <c:pt idx="178">
                  <c:v>4.3936999999999997E-2</c:v>
                </c:pt>
                <c:pt idx="179">
                  <c:v>4.4405E-2</c:v>
                </c:pt>
                <c:pt idx="180">
                  <c:v>4.3517E-2</c:v>
                </c:pt>
                <c:pt idx="181">
                  <c:v>4.4153999999999999E-2</c:v>
                </c:pt>
                <c:pt idx="182">
                  <c:v>4.3695999999999999E-2</c:v>
                </c:pt>
                <c:pt idx="183">
                  <c:v>4.3437000000000003E-2</c:v>
                </c:pt>
                <c:pt idx="184">
                  <c:v>4.2182999999999998E-2</c:v>
                </c:pt>
                <c:pt idx="185">
                  <c:v>4.1238999999999998E-2</c:v>
                </c:pt>
                <c:pt idx="186">
                  <c:v>4.1037999999999998E-2</c:v>
                </c:pt>
                <c:pt idx="187">
                  <c:v>4.0835999999999997E-2</c:v>
                </c:pt>
                <c:pt idx="188">
                  <c:v>4.0634000000000003E-2</c:v>
                </c:pt>
              </c:numCache>
            </c:numRef>
          </c:val>
        </c:ser>
        <c:ser>
          <c:idx val="1"/>
          <c:order val="1"/>
          <c:tx>
            <c:strRef>
              <c:f>data!$C$1</c:f>
              <c:strCache>
                <c:ptCount val="1"/>
                <c:pt idx="0">
                  <c:v>Austin Chalk (LA &amp; TX)</c:v>
                </c:pt>
              </c:strCache>
            </c:strRef>
          </c:tx>
          <c:spPr>
            <a:solidFill>
              <a:schemeClr val="accent5">
                <a:lumMod val="75000"/>
              </a:schemeClr>
            </a:solidFill>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data!$C$2:$C$190</c:f>
              <c:numCache>
                <c:formatCode>General</c:formatCode>
                <c:ptCount val="189"/>
                <c:pt idx="0">
                  <c:v>7.0230000000000001E-2</c:v>
                </c:pt>
                <c:pt idx="1">
                  <c:v>7.0403999999999994E-2</c:v>
                </c:pt>
                <c:pt idx="2">
                  <c:v>6.8026000000000003E-2</c:v>
                </c:pt>
                <c:pt idx="3">
                  <c:v>6.8977999999999998E-2</c:v>
                </c:pt>
                <c:pt idx="4">
                  <c:v>6.7301E-2</c:v>
                </c:pt>
                <c:pt idx="5">
                  <c:v>6.6515000000000005E-2</c:v>
                </c:pt>
                <c:pt idx="6">
                  <c:v>6.2993999999999994E-2</c:v>
                </c:pt>
                <c:pt idx="7">
                  <c:v>6.3292000000000001E-2</c:v>
                </c:pt>
                <c:pt idx="8">
                  <c:v>6.2101000000000003E-2</c:v>
                </c:pt>
                <c:pt idx="9">
                  <c:v>6.2742999999999993E-2</c:v>
                </c:pt>
                <c:pt idx="10">
                  <c:v>6.0134E-2</c:v>
                </c:pt>
                <c:pt idx="11">
                  <c:v>5.7134999999999998E-2</c:v>
                </c:pt>
                <c:pt idx="12">
                  <c:v>5.8462E-2</c:v>
                </c:pt>
                <c:pt idx="13">
                  <c:v>5.8575000000000002E-2</c:v>
                </c:pt>
                <c:pt idx="14">
                  <c:v>5.7012E-2</c:v>
                </c:pt>
                <c:pt idx="15">
                  <c:v>5.7221000000000001E-2</c:v>
                </c:pt>
                <c:pt idx="16">
                  <c:v>5.6986000000000002E-2</c:v>
                </c:pt>
                <c:pt idx="17">
                  <c:v>5.5278000000000001E-2</c:v>
                </c:pt>
                <c:pt idx="18">
                  <c:v>5.5828999999999997E-2</c:v>
                </c:pt>
                <c:pt idx="19">
                  <c:v>5.5675000000000002E-2</c:v>
                </c:pt>
                <c:pt idx="20">
                  <c:v>5.5021E-2</c:v>
                </c:pt>
                <c:pt idx="21">
                  <c:v>5.4370000000000002E-2</c:v>
                </c:pt>
                <c:pt idx="22">
                  <c:v>5.3096999999999998E-2</c:v>
                </c:pt>
                <c:pt idx="23">
                  <c:v>5.2948000000000002E-2</c:v>
                </c:pt>
                <c:pt idx="24">
                  <c:v>5.2224E-2</c:v>
                </c:pt>
                <c:pt idx="25">
                  <c:v>5.101E-2</c:v>
                </c:pt>
                <c:pt idx="26">
                  <c:v>5.0292000000000003E-2</c:v>
                </c:pt>
                <c:pt idx="27">
                  <c:v>4.8640000000000003E-2</c:v>
                </c:pt>
                <c:pt idx="28">
                  <c:v>4.6765000000000001E-2</c:v>
                </c:pt>
                <c:pt idx="29">
                  <c:v>4.5622000000000003E-2</c:v>
                </c:pt>
                <c:pt idx="30">
                  <c:v>4.5006999999999998E-2</c:v>
                </c:pt>
                <c:pt idx="31">
                  <c:v>4.5719999999999997E-2</c:v>
                </c:pt>
                <c:pt idx="32">
                  <c:v>4.4500999999999999E-2</c:v>
                </c:pt>
                <c:pt idx="33">
                  <c:v>4.4227000000000002E-2</c:v>
                </c:pt>
                <c:pt idx="34">
                  <c:v>4.6406999999999997E-2</c:v>
                </c:pt>
                <c:pt idx="35">
                  <c:v>4.5116000000000003E-2</c:v>
                </c:pt>
                <c:pt idx="36">
                  <c:v>4.4908999999999998E-2</c:v>
                </c:pt>
                <c:pt idx="37">
                  <c:v>4.4110000000000003E-2</c:v>
                </c:pt>
                <c:pt idx="38">
                  <c:v>4.4337000000000001E-2</c:v>
                </c:pt>
                <c:pt idx="39">
                  <c:v>4.3704E-2</c:v>
                </c:pt>
                <c:pt idx="40">
                  <c:v>4.3476000000000001E-2</c:v>
                </c:pt>
                <c:pt idx="41">
                  <c:v>4.3837000000000001E-2</c:v>
                </c:pt>
                <c:pt idx="42">
                  <c:v>4.3466999999999999E-2</c:v>
                </c:pt>
                <c:pt idx="43">
                  <c:v>4.2178E-2</c:v>
                </c:pt>
                <c:pt idx="44">
                  <c:v>4.2458999999999997E-2</c:v>
                </c:pt>
                <c:pt idx="45">
                  <c:v>4.1992000000000002E-2</c:v>
                </c:pt>
                <c:pt idx="46">
                  <c:v>4.1519E-2</c:v>
                </c:pt>
                <c:pt idx="47">
                  <c:v>4.2231999999999999E-2</c:v>
                </c:pt>
                <c:pt idx="48">
                  <c:v>4.2646000000000003E-2</c:v>
                </c:pt>
                <c:pt idx="49">
                  <c:v>4.1952999999999997E-2</c:v>
                </c:pt>
                <c:pt idx="50">
                  <c:v>4.1933999999999999E-2</c:v>
                </c:pt>
                <c:pt idx="51">
                  <c:v>4.0298E-2</c:v>
                </c:pt>
                <c:pt idx="52">
                  <c:v>4.0065999999999997E-2</c:v>
                </c:pt>
                <c:pt idx="53">
                  <c:v>4.0749E-2</c:v>
                </c:pt>
                <c:pt idx="54">
                  <c:v>4.0510999999999998E-2</c:v>
                </c:pt>
                <c:pt idx="55">
                  <c:v>3.9694E-2</c:v>
                </c:pt>
                <c:pt idx="56">
                  <c:v>3.8969999999999998E-2</c:v>
                </c:pt>
                <c:pt idx="57">
                  <c:v>4.0959000000000002E-2</c:v>
                </c:pt>
                <c:pt idx="58">
                  <c:v>4.2183999999999999E-2</c:v>
                </c:pt>
                <c:pt idx="59">
                  <c:v>4.2014000000000003E-2</c:v>
                </c:pt>
                <c:pt idx="60">
                  <c:v>4.1875999999999997E-2</c:v>
                </c:pt>
                <c:pt idx="61">
                  <c:v>4.1750000000000002E-2</c:v>
                </c:pt>
                <c:pt idx="62">
                  <c:v>4.1751999999999997E-2</c:v>
                </c:pt>
                <c:pt idx="63">
                  <c:v>4.1612000000000003E-2</c:v>
                </c:pt>
                <c:pt idx="64">
                  <c:v>4.2044999999999999E-2</c:v>
                </c:pt>
                <c:pt idx="65">
                  <c:v>4.1141999999999998E-2</c:v>
                </c:pt>
                <c:pt idx="66">
                  <c:v>4.1671E-2</c:v>
                </c:pt>
                <c:pt idx="67">
                  <c:v>4.2042999999999997E-2</c:v>
                </c:pt>
                <c:pt idx="68">
                  <c:v>3.7579000000000001E-2</c:v>
                </c:pt>
                <c:pt idx="69">
                  <c:v>4.1009999999999998E-2</c:v>
                </c:pt>
                <c:pt idx="70">
                  <c:v>4.0431000000000002E-2</c:v>
                </c:pt>
                <c:pt idx="71">
                  <c:v>3.977E-2</c:v>
                </c:pt>
                <c:pt idx="72">
                  <c:v>4.1633999999999997E-2</c:v>
                </c:pt>
                <c:pt idx="73">
                  <c:v>4.0113999999999997E-2</c:v>
                </c:pt>
                <c:pt idx="74">
                  <c:v>4.2652000000000002E-2</c:v>
                </c:pt>
                <c:pt idx="75">
                  <c:v>4.2219E-2</c:v>
                </c:pt>
                <c:pt idx="76">
                  <c:v>4.0891999999999998E-2</c:v>
                </c:pt>
                <c:pt idx="77">
                  <c:v>3.9732999999999997E-2</c:v>
                </c:pt>
                <c:pt idx="78">
                  <c:v>4.1633000000000003E-2</c:v>
                </c:pt>
                <c:pt idx="79">
                  <c:v>4.1659000000000002E-2</c:v>
                </c:pt>
                <c:pt idx="80">
                  <c:v>4.1329999999999999E-2</c:v>
                </c:pt>
                <c:pt idx="81">
                  <c:v>4.2785999999999998E-2</c:v>
                </c:pt>
                <c:pt idx="82">
                  <c:v>4.3553000000000001E-2</c:v>
                </c:pt>
                <c:pt idx="83">
                  <c:v>4.2367000000000002E-2</c:v>
                </c:pt>
                <c:pt idx="84">
                  <c:v>4.0141999999999997E-2</c:v>
                </c:pt>
                <c:pt idx="85">
                  <c:v>4.1891999999999999E-2</c:v>
                </c:pt>
                <c:pt idx="86">
                  <c:v>4.0384999999999997E-2</c:v>
                </c:pt>
                <c:pt idx="87">
                  <c:v>4.3305999999999997E-2</c:v>
                </c:pt>
                <c:pt idx="88">
                  <c:v>4.2512000000000001E-2</c:v>
                </c:pt>
                <c:pt idx="89">
                  <c:v>4.1895000000000002E-2</c:v>
                </c:pt>
                <c:pt idx="90">
                  <c:v>4.0596E-2</c:v>
                </c:pt>
                <c:pt idx="91">
                  <c:v>4.2395000000000002E-2</c:v>
                </c:pt>
                <c:pt idx="92">
                  <c:v>4.0166E-2</c:v>
                </c:pt>
                <c:pt idx="93">
                  <c:v>4.0195000000000002E-2</c:v>
                </c:pt>
                <c:pt idx="94">
                  <c:v>4.1791000000000002E-2</c:v>
                </c:pt>
                <c:pt idx="95">
                  <c:v>4.0721E-2</c:v>
                </c:pt>
                <c:pt idx="96">
                  <c:v>4.1929000000000001E-2</c:v>
                </c:pt>
                <c:pt idx="97">
                  <c:v>4.0489999999999998E-2</c:v>
                </c:pt>
                <c:pt idx="98">
                  <c:v>4.4524000000000001E-2</c:v>
                </c:pt>
                <c:pt idx="99">
                  <c:v>4.3269000000000002E-2</c:v>
                </c:pt>
                <c:pt idx="100">
                  <c:v>4.2382999999999997E-2</c:v>
                </c:pt>
                <c:pt idx="101">
                  <c:v>4.2849999999999999E-2</c:v>
                </c:pt>
                <c:pt idx="102">
                  <c:v>4.3375999999999998E-2</c:v>
                </c:pt>
                <c:pt idx="103">
                  <c:v>4.3207000000000002E-2</c:v>
                </c:pt>
                <c:pt idx="104">
                  <c:v>3.9091000000000001E-2</c:v>
                </c:pt>
                <c:pt idx="105">
                  <c:v>4.4172000000000003E-2</c:v>
                </c:pt>
                <c:pt idx="106">
                  <c:v>4.3888000000000003E-2</c:v>
                </c:pt>
                <c:pt idx="107">
                  <c:v>4.2965999999999997E-2</c:v>
                </c:pt>
                <c:pt idx="108">
                  <c:v>4.1743000000000002E-2</c:v>
                </c:pt>
                <c:pt idx="109">
                  <c:v>4.0719999999999999E-2</c:v>
                </c:pt>
                <c:pt idx="110">
                  <c:v>3.866E-2</c:v>
                </c:pt>
                <c:pt idx="111">
                  <c:v>3.8686999999999999E-2</c:v>
                </c:pt>
                <c:pt idx="112">
                  <c:v>3.7704000000000001E-2</c:v>
                </c:pt>
                <c:pt idx="113">
                  <c:v>3.5793999999999999E-2</c:v>
                </c:pt>
                <c:pt idx="114">
                  <c:v>3.4934E-2</c:v>
                </c:pt>
                <c:pt idx="115">
                  <c:v>3.4116E-2</c:v>
                </c:pt>
                <c:pt idx="116">
                  <c:v>3.4958999999999997E-2</c:v>
                </c:pt>
                <c:pt idx="117">
                  <c:v>3.4408000000000001E-2</c:v>
                </c:pt>
                <c:pt idx="118">
                  <c:v>3.4906E-2</c:v>
                </c:pt>
                <c:pt idx="119">
                  <c:v>3.5948000000000001E-2</c:v>
                </c:pt>
                <c:pt idx="120">
                  <c:v>3.6048999999999998E-2</c:v>
                </c:pt>
                <c:pt idx="121">
                  <c:v>3.5548999999999997E-2</c:v>
                </c:pt>
                <c:pt idx="122">
                  <c:v>3.5693999999999997E-2</c:v>
                </c:pt>
                <c:pt idx="123">
                  <c:v>3.5022999999999999E-2</c:v>
                </c:pt>
                <c:pt idx="124">
                  <c:v>3.6117999999999997E-2</c:v>
                </c:pt>
                <c:pt idx="125">
                  <c:v>3.6062999999999998E-2</c:v>
                </c:pt>
                <c:pt idx="126">
                  <c:v>3.6303000000000002E-2</c:v>
                </c:pt>
                <c:pt idx="127">
                  <c:v>3.6081000000000002E-2</c:v>
                </c:pt>
                <c:pt idx="128">
                  <c:v>3.6292999999999999E-2</c:v>
                </c:pt>
                <c:pt idx="129">
                  <c:v>3.7171999999999997E-2</c:v>
                </c:pt>
                <c:pt idx="130">
                  <c:v>3.8920000000000003E-2</c:v>
                </c:pt>
                <c:pt idx="131">
                  <c:v>3.891E-2</c:v>
                </c:pt>
                <c:pt idx="132">
                  <c:v>3.7758E-2</c:v>
                </c:pt>
                <c:pt idx="133">
                  <c:v>3.6910999999999999E-2</c:v>
                </c:pt>
                <c:pt idx="134">
                  <c:v>3.9555E-2</c:v>
                </c:pt>
                <c:pt idx="135">
                  <c:v>3.8621999999999997E-2</c:v>
                </c:pt>
                <c:pt idx="136">
                  <c:v>3.9069E-2</c:v>
                </c:pt>
                <c:pt idx="137">
                  <c:v>3.7923999999999999E-2</c:v>
                </c:pt>
                <c:pt idx="138">
                  <c:v>3.5520999999999997E-2</c:v>
                </c:pt>
                <c:pt idx="139">
                  <c:v>3.6389999999999999E-2</c:v>
                </c:pt>
                <c:pt idx="140">
                  <c:v>3.8367999999999999E-2</c:v>
                </c:pt>
                <c:pt idx="141">
                  <c:v>3.8227999999999998E-2</c:v>
                </c:pt>
                <c:pt idx="142">
                  <c:v>4.0085999999999997E-2</c:v>
                </c:pt>
                <c:pt idx="143">
                  <c:v>3.9171999999999998E-2</c:v>
                </c:pt>
                <c:pt idx="144">
                  <c:v>3.8549E-2</c:v>
                </c:pt>
                <c:pt idx="145">
                  <c:v>3.8482000000000002E-2</c:v>
                </c:pt>
                <c:pt idx="146">
                  <c:v>3.603E-2</c:v>
                </c:pt>
                <c:pt idx="147">
                  <c:v>3.6713000000000003E-2</c:v>
                </c:pt>
                <c:pt idx="148">
                  <c:v>3.6644000000000003E-2</c:v>
                </c:pt>
                <c:pt idx="149">
                  <c:v>3.6291999999999998E-2</c:v>
                </c:pt>
                <c:pt idx="150">
                  <c:v>3.4324E-2</c:v>
                </c:pt>
                <c:pt idx="151">
                  <c:v>3.5286999999999999E-2</c:v>
                </c:pt>
                <c:pt idx="152">
                  <c:v>3.4923000000000003E-2</c:v>
                </c:pt>
                <c:pt idx="153">
                  <c:v>3.4799999999999998E-2</c:v>
                </c:pt>
                <c:pt idx="154">
                  <c:v>3.5645999999999997E-2</c:v>
                </c:pt>
                <c:pt idx="155">
                  <c:v>3.5214000000000002E-2</c:v>
                </c:pt>
                <c:pt idx="156">
                  <c:v>3.5971999999999997E-2</c:v>
                </c:pt>
                <c:pt idx="157">
                  <c:v>3.5310000000000001E-2</c:v>
                </c:pt>
                <c:pt idx="158">
                  <c:v>3.4414E-2</c:v>
                </c:pt>
                <c:pt idx="159">
                  <c:v>3.3195000000000002E-2</c:v>
                </c:pt>
                <c:pt idx="160">
                  <c:v>3.5115E-2</c:v>
                </c:pt>
                <c:pt idx="161">
                  <c:v>3.4540000000000001E-2</c:v>
                </c:pt>
                <c:pt idx="162">
                  <c:v>3.4188000000000003E-2</c:v>
                </c:pt>
                <c:pt idx="163">
                  <c:v>3.4194000000000002E-2</c:v>
                </c:pt>
                <c:pt idx="164">
                  <c:v>3.3894000000000001E-2</c:v>
                </c:pt>
                <c:pt idx="165">
                  <c:v>3.3475999999999999E-2</c:v>
                </c:pt>
                <c:pt idx="166">
                  <c:v>3.3243000000000002E-2</c:v>
                </c:pt>
                <c:pt idx="167">
                  <c:v>3.3881000000000001E-2</c:v>
                </c:pt>
                <c:pt idx="168">
                  <c:v>3.2785000000000002E-2</c:v>
                </c:pt>
                <c:pt idx="169">
                  <c:v>3.2842000000000003E-2</c:v>
                </c:pt>
                <c:pt idx="170">
                  <c:v>3.1857999999999997E-2</c:v>
                </c:pt>
                <c:pt idx="171">
                  <c:v>3.2753999999999998E-2</c:v>
                </c:pt>
                <c:pt idx="172">
                  <c:v>3.3134999999999998E-2</c:v>
                </c:pt>
                <c:pt idx="173">
                  <c:v>3.2251000000000002E-2</c:v>
                </c:pt>
                <c:pt idx="174">
                  <c:v>3.2954999999999998E-2</c:v>
                </c:pt>
                <c:pt idx="175">
                  <c:v>3.4835999999999999E-2</c:v>
                </c:pt>
                <c:pt idx="176">
                  <c:v>3.6969000000000002E-2</c:v>
                </c:pt>
                <c:pt idx="177">
                  <c:v>3.6512000000000003E-2</c:v>
                </c:pt>
                <c:pt idx="178">
                  <c:v>3.6726000000000002E-2</c:v>
                </c:pt>
                <c:pt idx="179">
                  <c:v>3.7719999999999997E-2</c:v>
                </c:pt>
                <c:pt idx="180">
                  <c:v>3.6977999999999997E-2</c:v>
                </c:pt>
                <c:pt idx="181">
                  <c:v>4.3581000000000002E-2</c:v>
                </c:pt>
                <c:pt idx="182">
                  <c:v>4.3108E-2</c:v>
                </c:pt>
                <c:pt idx="183">
                  <c:v>4.3657000000000001E-2</c:v>
                </c:pt>
                <c:pt idx="184">
                  <c:v>4.1836999999999999E-2</c:v>
                </c:pt>
                <c:pt idx="185">
                  <c:v>4.1222000000000002E-2</c:v>
                </c:pt>
                <c:pt idx="186">
                  <c:v>4.0146000000000001E-2</c:v>
                </c:pt>
                <c:pt idx="187">
                  <c:v>4.0542000000000002E-2</c:v>
                </c:pt>
                <c:pt idx="188">
                  <c:v>4.0938000000000002E-2</c:v>
                </c:pt>
              </c:numCache>
            </c:numRef>
          </c:val>
        </c:ser>
        <c:ser>
          <c:idx val="2"/>
          <c:order val="2"/>
          <c:tx>
            <c:strRef>
              <c:f>data!$D$1</c:f>
              <c:strCache>
                <c:ptCount val="1"/>
                <c:pt idx="0">
                  <c:v>Granite Wash (OK &amp; TX)</c:v>
                </c:pt>
              </c:strCache>
            </c:strRef>
          </c:tx>
          <c:spPr>
            <a:solidFill>
              <a:schemeClr val="accent5">
                <a:lumMod val="40000"/>
                <a:lumOff val="60000"/>
              </a:schemeClr>
            </a:solidFill>
            <a:ln w="25400">
              <a:noFill/>
            </a:ln>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data!$D$2:$D$190</c:f>
              <c:numCache>
                <c:formatCode>General</c:formatCode>
                <c:ptCount val="189"/>
                <c:pt idx="0">
                  <c:v>6.5129999999999997E-3</c:v>
                </c:pt>
                <c:pt idx="1">
                  <c:v>6.6290000000000003E-3</c:v>
                </c:pt>
                <c:pt idx="2">
                  <c:v>6.1529999999999996E-3</c:v>
                </c:pt>
                <c:pt idx="3">
                  <c:v>6.4599999999999996E-3</c:v>
                </c:pt>
                <c:pt idx="4">
                  <c:v>6.2389999999999998E-3</c:v>
                </c:pt>
                <c:pt idx="5">
                  <c:v>6.0229999999999997E-3</c:v>
                </c:pt>
                <c:pt idx="6">
                  <c:v>6.1760000000000001E-3</c:v>
                </c:pt>
                <c:pt idx="7">
                  <c:v>6.1240000000000001E-3</c:v>
                </c:pt>
                <c:pt idx="8">
                  <c:v>5.8700000000000002E-3</c:v>
                </c:pt>
                <c:pt idx="9">
                  <c:v>5.9480000000000002E-3</c:v>
                </c:pt>
                <c:pt idx="10">
                  <c:v>6.0369999999999998E-3</c:v>
                </c:pt>
                <c:pt idx="11">
                  <c:v>5.4990000000000004E-3</c:v>
                </c:pt>
                <c:pt idx="12">
                  <c:v>5.8089999999999999E-3</c:v>
                </c:pt>
                <c:pt idx="13">
                  <c:v>5.9189999999999998E-3</c:v>
                </c:pt>
                <c:pt idx="14">
                  <c:v>6.149E-3</c:v>
                </c:pt>
                <c:pt idx="15">
                  <c:v>6.424E-3</c:v>
                </c:pt>
                <c:pt idx="16">
                  <c:v>5.9579999999999998E-3</c:v>
                </c:pt>
                <c:pt idx="17">
                  <c:v>5.9699999999999996E-3</c:v>
                </c:pt>
                <c:pt idx="18">
                  <c:v>5.9360000000000003E-3</c:v>
                </c:pt>
                <c:pt idx="19">
                  <c:v>5.9950000000000003E-3</c:v>
                </c:pt>
                <c:pt idx="20">
                  <c:v>5.8789999999999997E-3</c:v>
                </c:pt>
                <c:pt idx="21">
                  <c:v>6.0590000000000001E-3</c:v>
                </c:pt>
                <c:pt idx="22">
                  <c:v>5.8659999999999997E-3</c:v>
                </c:pt>
                <c:pt idx="23">
                  <c:v>5.6680000000000003E-3</c:v>
                </c:pt>
                <c:pt idx="24">
                  <c:v>5.6119999999999998E-3</c:v>
                </c:pt>
                <c:pt idx="25">
                  <c:v>5.5900000000000004E-3</c:v>
                </c:pt>
                <c:pt idx="26">
                  <c:v>5.4799999999999996E-3</c:v>
                </c:pt>
                <c:pt idx="27">
                  <c:v>5.6759999999999996E-3</c:v>
                </c:pt>
                <c:pt idx="28">
                  <c:v>5.953E-3</c:v>
                </c:pt>
                <c:pt idx="29">
                  <c:v>5.7939999999999997E-3</c:v>
                </c:pt>
                <c:pt idx="30">
                  <c:v>5.5079999999999999E-3</c:v>
                </c:pt>
                <c:pt idx="31">
                  <c:v>5.5649999999999996E-3</c:v>
                </c:pt>
                <c:pt idx="32">
                  <c:v>5.5170000000000002E-3</c:v>
                </c:pt>
                <c:pt idx="33">
                  <c:v>5.4900000000000001E-3</c:v>
                </c:pt>
                <c:pt idx="34">
                  <c:v>5.9100000000000003E-3</c:v>
                </c:pt>
                <c:pt idx="35">
                  <c:v>5.4180000000000001E-3</c:v>
                </c:pt>
                <c:pt idx="36">
                  <c:v>5.8120000000000003E-3</c:v>
                </c:pt>
                <c:pt idx="37">
                  <c:v>5.7559999999999998E-3</c:v>
                </c:pt>
                <c:pt idx="38">
                  <c:v>5.9249999999999997E-3</c:v>
                </c:pt>
                <c:pt idx="39">
                  <c:v>6.1370000000000001E-3</c:v>
                </c:pt>
                <c:pt idx="40">
                  <c:v>6.0340000000000003E-3</c:v>
                </c:pt>
                <c:pt idx="41">
                  <c:v>5.8999999999999999E-3</c:v>
                </c:pt>
                <c:pt idx="42">
                  <c:v>6.0060000000000001E-3</c:v>
                </c:pt>
                <c:pt idx="43">
                  <c:v>6.365E-3</c:v>
                </c:pt>
                <c:pt idx="44">
                  <c:v>6.7080000000000004E-3</c:v>
                </c:pt>
                <c:pt idx="45">
                  <c:v>6.8510000000000003E-3</c:v>
                </c:pt>
                <c:pt idx="46">
                  <c:v>6.7669999999999996E-3</c:v>
                </c:pt>
                <c:pt idx="47">
                  <c:v>7.0699999999999999E-3</c:v>
                </c:pt>
                <c:pt idx="48">
                  <c:v>7.2709999999999997E-3</c:v>
                </c:pt>
                <c:pt idx="49">
                  <c:v>7.7270000000000004E-3</c:v>
                </c:pt>
                <c:pt idx="50">
                  <c:v>7.8069999999999997E-3</c:v>
                </c:pt>
                <c:pt idx="51">
                  <c:v>7.8879999999999992E-3</c:v>
                </c:pt>
                <c:pt idx="52">
                  <c:v>8.0470000000000003E-3</c:v>
                </c:pt>
                <c:pt idx="53">
                  <c:v>8.0239999999999999E-3</c:v>
                </c:pt>
                <c:pt idx="54">
                  <c:v>8.26E-3</c:v>
                </c:pt>
                <c:pt idx="55">
                  <c:v>8.8509999999999995E-3</c:v>
                </c:pt>
                <c:pt idx="56">
                  <c:v>9.1470000000000006E-3</c:v>
                </c:pt>
                <c:pt idx="57">
                  <c:v>8.9160000000000003E-3</c:v>
                </c:pt>
                <c:pt idx="58">
                  <c:v>8.5550000000000001E-3</c:v>
                </c:pt>
                <c:pt idx="59">
                  <c:v>9.1570000000000002E-3</c:v>
                </c:pt>
                <c:pt idx="60">
                  <c:v>8.8369999999999994E-3</c:v>
                </c:pt>
                <c:pt idx="61">
                  <c:v>1.0061E-2</c:v>
                </c:pt>
                <c:pt idx="62">
                  <c:v>1.0257E-2</c:v>
                </c:pt>
                <c:pt idx="63">
                  <c:v>1.0119E-2</c:v>
                </c:pt>
                <c:pt idx="64">
                  <c:v>9.9050000000000006E-3</c:v>
                </c:pt>
                <c:pt idx="65">
                  <c:v>1.0395E-2</c:v>
                </c:pt>
                <c:pt idx="66">
                  <c:v>1.1431999999999999E-2</c:v>
                </c:pt>
                <c:pt idx="67">
                  <c:v>1.2125E-2</c:v>
                </c:pt>
                <c:pt idx="68">
                  <c:v>1.2061000000000001E-2</c:v>
                </c:pt>
                <c:pt idx="69">
                  <c:v>1.2418E-2</c:v>
                </c:pt>
                <c:pt idx="70">
                  <c:v>1.2208E-2</c:v>
                </c:pt>
                <c:pt idx="71">
                  <c:v>1.2631E-2</c:v>
                </c:pt>
                <c:pt idx="72">
                  <c:v>1.3643000000000001E-2</c:v>
                </c:pt>
                <c:pt idx="73">
                  <c:v>1.3651999999999999E-2</c:v>
                </c:pt>
                <c:pt idx="74">
                  <c:v>1.4515999999999999E-2</c:v>
                </c:pt>
                <c:pt idx="75">
                  <c:v>1.4557E-2</c:v>
                </c:pt>
                <c:pt idx="76">
                  <c:v>1.4792E-2</c:v>
                </c:pt>
                <c:pt idx="77">
                  <c:v>1.4858E-2</c:v>
                </c:pt>
                <c:pt idx="78">
                  <c:v>1.5445E-2</c:v>
                </c:pt>
                <c:pt idx="79">
                  <c:v>1.6458E-2</c:v>
                </c:pt>
                <c:pt idx="80">
                  <c:v>1.6615000000000001E-2</c:v>
                </c:pt>
                <c:pt idx="81">
                  <c:v>1.7510999999999999E-2</c:v>
                </c:pt>
                <c:pt idx="82">
                  <c:v>1.7853999999999998E-2</c:v>
                </c:pt>
                <c:pt idx="83">
                  <c:v>1.7715000000000002E-2</c:v>
                </c:pt>
                <c:pt idx="84">
                  <c:v>1.6844999999999999E-2</c:v>
                </c:pt>
                <c:pt idx="85">
                  <c:v>1.6917000000000001E-2</c:v>
                </c:pt>
                <c:pt idx="86">
                  <c:v>1.7611000000000002E-2</c:v>
                </c:pt>
                <c:pt idx="87">
                  <c:v>1.8778E-2</c:v>
                </c:pt>
                <c:pt idx="88">
                  <c:v>2.0648E-2</c:v>
                </c:pt>
                <c:pt idx="89">
                  <c:v>2.0216999999999999E-2</c:v>
                </c:pt>
                <c:pt idx="90">
                  <c:v>1.9262999999999999E-2</c:v>
                </c:pt>
                <c:pt idx="91">
                  <c:v>1.9417E-2</c:v>
                </c:pt>
                <c:pt idx="92">
                  <c:v>2.087E-2</c:v>
                </c:pt>
                <c:pt idx="93">
                  <c:v>2.0951999999999998E-2</c:v>
                </c:pt>
                <c:pt idx="94">
                  <c:v>2.0711E-2</c:v>
                </c:pt>
                <c:pt idx="95">
                  <c:v>2.0433E-2</c:v>
                </c:pt>
                <c:pt idx="96">
                  <c:v>2.0927000000000001E-2</c:v>
                </c:pt>
                <c:pt idx="97">
                  <c:v>2.2610999999999999E-2</c:v>
                </c:pt>
                <c:pt idx="98">
                  <c:v>2.5288000000000001E-2</c:v>
                </c:pt>
                <c:pt idx="99">
                  <c:v>2.4952999999999999E-2</c:v>
                </c:pt>
                <c:pt idx="100">
                  <c:v>2.6544000000000002E-2</c:v>
                </c:pt>
                <c:pt idx="101">
                  <c:v>2.6053E-2</c:v>
                </c:pt>
                <c:pt idx="102">
                  <c:v>2.7033000000000001E-2</c:v>
                </c:pt>
                <c:pt idx="103">
                  <c:v>2.1751E-2</c:v>
                </c:pt>
                <c:pt idx="104">
                  <c:v>2.8614000000000001E-2</c:v>
                </c:pt>
                <c:pt idx="105">
                  <c:v>2.8819999999999998E-2</c:v>
                </c:pt>
                <c:pt idx="106">
                  <c:v>2.7814999999999999E-2</c:v>
                </c:pt>
                <c:pt idx="107">
                  <c:v>2.7244999999999998E-2</c:v>
                </c:pt>
                <c:pt idx="108">
                  <c:v>2.9253000000000001E-2</c:v>
                </c:pt>
                <c:pt idx="109">
                  <c:v>3.0165999999999998E-2</c:v>
                </c:pt>
                <c:pt idx="110">
                  <c:v>2.9642000000000002E-2</c:v>
                </c:pt>
                <c:pt idx="111">
                  <c:v>3.0787999999999999E-2</c:v>
                </c:pt>
                <c:pt idx="112">
                  <c:v>3.1586000000000003E-2</c:v>
                </c:pt>
                <c:pt idx="113">
                  <c:v>3.0202E-2</c:v>
                </c:pt>
                <c:pt idx="114">
                  <c:v>2.9263999999999998E-2</c:v>
                </c:pt>
                <c:pt idx="115">
                  <c:v>2.9103E-2</c:v>
                </c:pt>
                <c:pt idx="116">
                  <c:v>2.9729999999999999E-2</c:v>
                </c:pt>
                <c:pt idx="117">
                  <c:v>3.0356999999999999E-2</c:v>
                </c:pt>
                <c:pt idx="118">
                  <c:v>3.0349999999999999E-2</c:v>
                </c:pt>
                <c:pt idx="119">
                  <c:v>3.0793000000000001E-2</c:v>
                </c:pt>
                <c:pt idx="120">
                  <c:v>3.0641000000000002E-2</c:v>
                </c:pt>
                <c:pt idx="121">
                  <c:v>3.4144000000000001E-2</c:v>
                </c:pt>
                <c:pt idx="122">
                  <c:v>3.6281000000000001E-2</c:v>
                </c:pt>
                <c:pt idx="123">
                  <c:v>3.7303999999999997E-2</c:v>
                </c:pt>
                <c:pt idx="124">
                  <c:v>3.9097E-2</c:v>
                </c:pt>
                <c:pt idx="125">
                  <c:v>3.8545999999999997E-2</c:v>
                </c:pt>
                <c:pt idx="126">
                  <c:v>3.8587999999999997E-2</c:v>
                </c:pt>
                <c:pt idx="127">
                  <c:v>4.0974999999999998E-2</c:v>
                </c:pt>
                <c:pt idx="128">
                  <c:v>4.6427000000000003E-2</c:v>
                </c:pt>
                <c:pt idx="129">
                  <c:v>4.8141000000000003E-2</c:v>
                </c:pt>
                <c:pt idx="130">
                  <c:v>5.1643000000000001E-2</c:v>
                </c:pt>
                <c:pt idx="131">
                  <c:v>5.0720000000000001E-2</c:v>
                </c:pt>
                <c:pt idx="132">
                  <c:v>5.0477000000000001E-2</c:v>
                </c:pt>
                <c:pt idx="133">
                  <c:v>4.9579999999999999E-2</c:v>
                </c:pt>
                <c:pt idx="134">
                  <c:v>5.7980999999999998E-2</c:v>
                </c:pt>
                <c:pt idx="135">
                  <c:v>6.105E-2</c:v>
                </c:pt>
                <c:pt idx="136">
                  <c:v>6.4371999999999999E-2</c:v>
                </c:pt>
                <c:pt idx="137">
                  <c:v>6.3366000000000006E-2</c:v>
                </c:pt>
                <c:pt idx="138">
                  <c:v>6.2183000000000002E-2</c:v>
                </c:pt>
                <c:pt idx="139">
                  <c:v>6.4923999999999996E-2</c:v>
                </c:pt>
                <c:pt idx="140">
                  <c:v>6.5357999999999999E-2</c:v>
                </c:pt>
                <c:pt idx="141">
                  <c:v>7.1111999999999995E-2</c:v>
                </c:pt>
                <c:pt idx="142">
                  <c:v>7.0334999999999995E-2</c:v>
                </c:pt>
                <c:pt idx="143">
                  <c:v>7.1166999999999994E-2</c:v>
                </c:pt>
                <c:pt idx="144">
                  <c:v>7.8113000000000002E-2</c:v>
                </c:pt>
                <c:pt idx="145">
                  <c:v>8.1091999999999997E-2</c:v>
                </c:pt>
                <c:pt idx="146">
                  <c:v>7.2482000000000005E-2</c:v>
                </c:pt>
                <c:pt idx="147">
                  <c:v>8.6257E-2</c:v>
                </c:pt>
                <c:pt idx="148">
                  <c:v>8.8388999999999995E-2</c:v>
                </c:pt>
                <c:pt idx="149">
                  <c:v>9.1495999999999994E-2</c:v>
                </c:pt>
                <c:pt idx="150">
                  <c:v>9.4251000000000001E-2</c:v>
                </c:pt>
                <c:pt idx="151">
                  <c:v>9.6251000000000003E-2</c:v>
                </c:pt>
                <c:pt idx="152">
                  <c:v>0.10181</c:v>
                </c:pt>
                <c:pt idx="153">
                  <c:v>0.108442</c:v>
                </c:pt>
                <c:pt idx="154">
                  <c:v>0.105278</c:v>
                </c:pt>
                <c:pt idx="155">
                  <c:v>9.8959000000000005E-2</c:v>
                </c:pt>
                <c:pt idx="156">
                  <c:v>0.10488500000000001</c:v>
                </c:pt>
                <c:pt idx="157">
                  <c:v>9.3226000000000003E-2</c:v>
                </c:pt>
                <c:pt idx="158">
                  <c:v>0.10009</c:v>
                </c:pt>
                <c:pt idx="159">
                  <c:v>0.114013</c:v>
                </c:pt>
                <c:pt idx="160">
                  <c:v>0.106349</c:v>
                </c:pt>
                <c:pt idx="161">
                  <c:v>0.10136100000000001</c:v>
                </c:pt>
                <c:pt idx="162">
                  <c:v>9.9275000000000002E-2</c:v>
                </c:pt>
                <c:pt idx="163">
                  <c:v>0.101498</c:v>
                </c:pt>
                <c:pt idx="164">
                  <c:v>9.9820000000000006E-2</c:v>
                </c:pt>
                <c:pt idx="165">
                  <c:v>9.9423999999999998E-2</c:v>
                </c:pt>
                <c:pt idx="166">
                  <c:v>9.8145999999999997E-2</c:v>
                </c:pt>
                <c:pt idx="167">
                  <c:v>9.1744000000000006E-2</c:v>
                </c:pt>
                <c:pt idx="168">
                  <c:v>9.7878000000000007E-2</c:v>
                </c:pt>
                <c:pt idx="169">
                  <c:v>9.078E-2</c:v>
                </c:pt>
                <c:pt idx="170">
                  <c:v>9.8493999999999998E-2</c:v>
                </c:pt>
                <c:pt idx="171">
                  <c:v>9.6910999999999997E-2</c:v>
                </c:pt>
                <c:pt idx="172">
                  <c:v>9.4634999999999997E-2</c:v>
                </c:pt>
                <c:pt idx="173">
                  <c:v>9.1563000000000005E-2</c:v>
                </c:pt>
                <c:pt idx="174">
                  <c:v>9.3759999999999996E-2</c:v>
                </c:pt>
                <c:pt idx="175">
                  <c:v>9.0179999999999996E-2</c:v>
                </c:pt>
                <c:pt idx="176">
                  <c:v>9.3665999999999999E-2</c:v>
                </c:pt>
                <c:pt idx="177">
                  <c:v>8.7781999999999999E-2</c:v>
                </c:pt>
                <c:pt idx="178">
                  <c:v>9.0079999999999993E-2</c:v>
                </c:pt>
                <c:pt idx="179">
                  <c:v>8.9445999999999998E-2</c:v>
                </c:pt>
                <c:pt idx="180">
                  <c:v>8.8811000000000001E-2</c:v>
                </c:pt>
                <c:pt idx="181">
                  <c:v>8.8177000000000005E-2</c:v>
                </c:pt>
                <c:pt idx="182">
                  <c:v>8.7542999999999996E-2</c:v>
                </c:pt>
                <c:pt idx="183">
                  <c:v>8.6907999999999999E-2</c:v>
                </c:pt>
                <c:pt idx="184">
                  <c:v>8.6274000000000003E-2</c:v>
                </c:pt>
                <c:pt idx="185">
                  <c:v>8.5639999999999994E-2</c:v>
                </c:pt>
                <c:pt idx="186">
                  <c:v>8.5004999999999997E-2</c:v>
                </c:pt>
                <c:pt idx="187">
                  <c:v>8.4371000000000002E-2</c:v>
                </c:pt>
                <c:pt idx="188">
                  <c:v>8.3737000000000006E-2</c:v>
                </c:pt>
              </c:numCache>
            </c:numRef>
          </c:val>
        </c:ser>
        <c:ser>
          <c:idx val="3"/>
          <c:order val="3"/>
          <c:tx>
            <c:strRef>
              <c:f>data!$E$1</c:f>
              <c:strCache>
                <c:ptCount val="1"/>
                <c:pt idx="0">
                  <c:v>Woodford (OK)</c:v>
                </c:pt>
              </c:strCache>
            </c:strRef>
          </c:tx>
          <c:spPr>
            <a:solidFill>
              <a:schemeClr val="accent5"/>
            </a:solidFill>
            <a:ln w="25400">
              <a:noFill/>
            </a:ln>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data!$E$2:$E$190</c:f>
              <c:numCache>
                <c:formatCode>General</c:formatCode>
                <c:ptCount val="189"/>
                <c:pt idx="0">
                  <c:v>3.86E-4</c:v>
                </c:pt>
                <c:pt idx="1">
                  <c:v>3.59E-4</c:v>
                </c:pt>
                <c:pt idx="2">
                  <c:v>3.3700000000000001E-4</c:v>
                </c:pt>
                <c:pt idx="3">
                  <c:v>3.5199999999999999E-4</c:v>
                </c:pt>
                <c:pt idx="4">
                  <c:v>3.4699999999999998E-4</c:v>
                </c:pt>
                <c:pt idx="5">
                  <c:v>3.1799999999999998E-4</c:v>
                </c:pt>
                <c:pt idx="6">
                  <c:v>3.1100000000000002E-4</c:v>
                </c:pt>
                <c:pt idx="7">
                  <c:v>2.9399999999999999E-4</c:v>
                </c:pt>
                <c:pt idx="8">
                  <c:v>3.3799999999999998E-4</c:v>
                </c:pt>
                <c:pt idx="9">
                  <c:v>3.28E-4</c:v>
                </c:pt>
                <c:pt idx="10">
                  <c:v>3.3799999999999998E-4</c:v>
                </c:pt>
                <c:pt idx="11">
                  <c:v>3.0299999999999999E-4</c:v>
                </c:pt>
                <c:pt idx="12">
                  <c:v>2.8200000000000002E-4</c:v>
                </c:pt>
                <c:pt idx="13">
                  <c:v>8.0000000000000007E-5</c:v>
                </c:pt>
                <c:pt idx="14">
                  <c:v>3.4099999999999999E-4</c:v>
                </c:pt>
                <c:pt idx="15">
                  <c:v>3.3199999999999999E-4</c:v>
                </c:pt>
                <c:pt idx="16">
                  <c:v>3.59E-4</c:v>
                </c:pt>
                <c:pt idx="17">
                  <c:v>3.6099999999999999E-4</c:v>
                </c:pt>
                <c:pt idx="18">
                  <c:v>3.48E-4</c:v>
                </c:pt>
                <c:pt idx="19">
                  <c:v>3.6200000000000002E-4</c:v>
                </c:pt>
                <c:pt idx="20">
                  <c:v>3.7599999999999998E-4</c:v>
                </c:pt>
                <c:pt idx="21">
                  <c:v>4.0200000000000001E-4</c:v>
                </c:pt>
                <c:pt idx="22">
                  <c:v>3.3100000000000002E-4</c:v>
                </c:pt>
                <c:pt idx="23">
                  <c:v>3.6699999999999998E-4</c:v>
                </c:pt>
                <c:pt idx="24">
                  <c:v>3.7100000000000002E-4</c:v>
                </c:pt>
                <c:pt idx="25">
                  <c:v>3.3799999999999998E-4</c:v>
                </c:pt>
                <c:pt idx="26">
                  <c:v>3.4600000000000001E-4</c:v>
                </c:pt>
                <c:pt idx="27">
                  <c:v>3.6999999999999999E-4</c:v>
                </c:pt>
                <c:pt idx="28">
                  <c:v>3.9500000000000001E-4</c:v>
                </c:pt>
                <c:pt idx="29">
                  <c:v>4.1100000000000002E-4</c:v>
                </c:pt>
                <c:pt idx="30">
                  <c:v>4.2499999999999998E-4</c:v>
                </c:pt>
                <c:pt idx="31">
                  <c:v>4.1399999999999998E-4</c:v>
                </c:pt>
                <c:pt idx="32">
                  <c:v>4.2999999999999999E-4</c:v>
                </c:pt>
                <c:pt idx="33">
                  <c:v>3.9399999999999998E-4</c:v>
                </c:pt>
                <c:pt idx="34">
                  <c:v>4.2000000000000002E-4</c:v>
                </c:pt>
                <c:pt idx="35">
                  <c:v>4.3199999999999998E-4</c:v>
                </c:pt>
                <c:pt idx="36">
                  <c:v>4.0000000000000002E-4</c:v>
                </c:pt>
                <c:pt idx="37">
                  <c:v>6.3999999999999997E-5</c:v>
                </c:pt>
                <c:pt idx="38">
                  <c:v>8.0800000000000002E-4</c:v>
                </c:pt>
                <c:pt idx="39">
                  <c:v>6.7999999999999999E-5</c:v>
                </c:pt>
                <c:pt idx="40">
                  <c:v>4.26E-4</c:v>
                </c:pt>
                <c:pt idx="41">
                  <c:v>4.55E-4</c:v>
                </c:pt>
                <c:pt idx="42">
                  <c:v>4.3600000000000003E-4</c:v>
                </c:pt>
                <c:pt idx="43">
                  <c:v>3.8699999999999997E-4</c:v>
                </c:pt>
                <c:pt idx="44">
                  <c:v>4.1800000000000002E-4</c:v>
                </c:pt>
                <c:pt idx="45">
                  <c:v>4.4200000000000001E-4</c:v>
                </c:pt>
                <c:pt idx="46">
                  <c:v>4.1599999999999997E-4</c:v>
                </c:pt>
                <c:pt idx="47">
                  <c:v>4.4000000000000002E-4</c:v>
                </c:pt>
                <c:pt idx="48">
                  <c:v>4.0000000000000002E-4</c:v>
                </c:pt>
                <c:pt idx="49">
                  <c:v>4.86E-4</c:v>
                </c:pt>
                <c:pt idx="50">
                  <c:v>4.3100000000000001E-4</c:v>
                </c:pt>
                <c:pt idx="51">
                  <c:v>4.5399999999999998E-4</c:v>
                </c:pt>
                <c:pt idx="52">
                  <c:v>4.4299999999999998E-4</c:v>
                </c:pt>
                <c:pt idx="53">
                  <c:v>4.1199999999999999E-4</c:v>
                </c:pt>
                <c:pt idx="54">
                  <c:v>4.0299999999999998E-4</c:v>
                </c:pt>
                <c:pt idx="55">
                  <c:v>4.17E-4</c:v>
                </c:pt>
                <c:pt idx="56">
                  <c:v>4.3399999999999998E-4</c:v>
                </c:pt>
                <c:pt idx="57">
                  <c:v>4.3600000000000003E-4</c:v>
                </c:pt>
                <c:pt idx="58">
                  <c:v>4.6200000000000001E-4</c:v>
                </c:pt>
                <c:pt idx="59">
                  <c:v>4.26E-4</c:v>
                </c:pt>
                <c:pt idx="60">
                  <c:v>4.4000000000000002E-4</c:v>
                </c:pt>
                <c:pt idx="61">
                  <c:v>4.8799999999999999E-4</c:v>
                </c:pt>
                <c:pt idx="62">
                  <c:v>4.1599999999999997E-4</c:v>
                </c:pt>
                <c:pt idx="63">
                  <c:v>4.8200000000000001E-4</c:v>
                </c:pt>
                <c:pt idx="64">
                  <c:v>4.4799999999999999E-4</c:v>
                </c:pt>
                <c:pt idx="65">
                  <c:v>5.0900000000000001E-4</c:v>
                </c:pt>
                <c:pt idx="66">
                  <c:v>4.6900000000000002E-4</c:v>
                </c:pt>
                <c:pt idx="67">
                  <c:v>4.4900000000000002E-4</c:v>
                </c:pt>
                <c:pt idx="68">
                  <c:v>3.9800000000000002E-4</c:v>
                </c:pt>
                <c:pt idx="69">
                  <c:v>5.04E-4</c:v>
                </c:pt>
                <c:pt idx="70">
                  <c:v>4.7199999999999998E-4</c:v>
                </c:pt>
                <c:pt idx="71">
                  <c:v>4.3600000000000003E-4</c:v>
                </c:pt>
                <c:pt idx="72">
                  <c:v>4.57E-4</c:v>
                </c:pt>
                <c:pt idx="73">
                  <c:v>4.4200000000000001E-4</c:v>
                </c:pt>
                <c:pt idx="74">
                  <c:v>4.3600000000000003E-4</c:v>
                </c:pt>
                <c:pt idx="75">
                  <c:v>3.6000000000000002E-4</c:v>
                </c:pt>
                <c:pt idx="76">
                  <c:v>3.8099999999999999E-4</c:v>
                </c:pt>
                <c:pt idx="77">
                  <c:v>3.6400000000000001E-4</c:v>
                </c:pt>
                <c:pt idx="78">
                  <c:v>3.8499999999999998E-4</c:v>
                </c:pt>
                <c:pt idx="79">
                  <c:v>4.1800000000000002E-4</c:v>
                </c:pt>
                <c:pt idx="80">
                  <c:v>4.6799999999999999E-4</c:v>
                </c:pt>
                <c:pt idx="81">
                  <c:v>3.79E-4</c:v>
                </c:pt>
                <c:pt idx="82">
                  <c:v>4.08E-4</c:v>
                </c:pt>
                <c:pt idx="83">
                  <c:v>4.0000000000000002E-4</c:v>
                </c:pt>
                <c:pt idx="84">
                  <c:v>4.5399999999999998E-4</c:v>
                </c:pt>
                <c:pt idx="85">
                  <c:v>5.1599999999999997E-4</c:v>
                </c:pt>
                <c:pt idx="86">
                  <c:v>4.8500000000000003E-4</c:v>
                </c:pt>
                <c:pt idx="87">
                  <c:v>4.4700000000000002E-4</c:v>
                </c:pt>
                <c:pt idx="88">
                  <c:v>4.8099999999999998E-4</c:v>
                </c:pt>
                <c:pt idx="89">
                  <c:v>6.1399999999999996E-4</c:v>
                </c:pt>
                <c:pt idx="90">
                  <c:v>5.7499999999999999E-4</c:v>
                </c:pt>
                <c:pt idx="91">
                  <c:v>9.1399999999999999E-4</c:v>
                </c:pt>
                <c:pt idx="92">
                  <c:v>1.1230000000000001E-3</c:v>
                </c:pt>
                <c:pt idx="93">
                  <c:v>8.1899999999999996E-4</c:v>
                </c:pt>
                <c:pt idx="94">
                  <c:v>1.0790000000000001E-3</c:v>
                </c:pt>
                <c:pt idx="95">
                  <c:v>8.8199999999999997E-4</c:v>
                </c:pt>
                <c:pt idx="96">
                  <c:v>1.392E-3</c:v>
                </c:pt>
                <c:pt idx="97">
                  <c:v>1.289E-3</c:v>
                </c:pt>
                <c:pt idx="98">
                  <c:v>1.0809999999999999E-3</c:v>
                </c:pt>
                <c:pt idx="99">
                  <c:v>1.8489999999999999E-3</c:v>
                </c:pt>
                <c:pt idx="100">
                  <c:v>2.1740000000000002E-3</c:v>
                </c:pt>
                <c:pt idx="101">
                  <c:v>2.075E-3</c:v>
                </c:pt>
                <c:pt idx="102">
                  <c:v>2.379E-3</c:v>
                </c:pt>
                <c:pt idx="103">
                  <c:v>1.372E-3</c:v>
                </c:pt>
                <c:pt idx="104">
                  <c:v>3.4099999999999998E-3</c:v>
                </c:pt>
                <c:pt idx="105">
                  <c:v>3.8110000000000002E-3</c:v>
                </c:pt>
                <c:pt idx="106">
                  <c:v>3.8349999999999999E-3</c:v>
                </c:pt>
                <c:pt idx="107">
                  <c:v>3.13E-3</c:v>
                </c:pt>
                <c:pt idx="108">
                  <c:v>3.6359999999999999E-3</c:v>
                </c:pt>
                <c:pt idx="109">
                  <c:v>3.6229999999999999E-3</c:v>
                </c:pt>
                <c:pt idx="110">
                  <c:v>3.5239999999999998E-3</c:v>
                </c:pt>
                <c:pt idx="111">
                  <c:v>4.3550000000000004E-3</c:v>
                </c:pt>
                <c:pt idx="112">
                  <c:v>4.1999999999999997E-3</c:v>
                </c:pt>
                <c:pt idx="113">
                  <c:v>3.8909999999999999E-3</c:v>
                </c:pt>
                <c:pt idx="114">
                  <c:v>3.7000000000000002E-3</c:v>
                </c:pt>
                <c:pt idx="115">
                  <c:v>3.49E-3</c:v>
                </c:pt>
                <c:pt idx="116">
                  <c:v>3.4889999999999999E-3</c:v>
                </c:pt>
                <c:pt idx="117">
                  <c:v>2.8419999999999999E-3</c:v>
                </c:pt>
                <c:pt idx="118">
                  <c:v>3.0040000000000002E-3</c:v>
                </c:pt>
                <c:pt idx="119">
                  <c:v>2.745E-3</c:v>
                </c:pt>
                <c:pt idx="120">
                  <c:v>3.2590000000000002E-3</c:v>
                </c:pt>
                <c:pt idx="121">
                  <c:v>3.5829999999999998E-3</c:v>
                </c:pt>
                <c:pt idx="122">
                  <c:v>3.5820000000000001E-3</c:v>
                </c:pt>
                <c:pt idx="123">
                  <c:v>3.9319999999999997E-3</c:v>
                </c:pt>
                <c:pt idx="124">
                  <c:v>4.1929999999999997E-3</c:v>
                </c:pt>
                <c:pt idx="125">
                  <c:v>6.1279999999999998E-3</c:v>
                </c:pt>
                <c:pt idx="126">
                  <c:v>5.9740000000000001E-3</c:v>
                </c:pt>
                <c:pt idx="127">
                  <c:v>6.2690000000000003E-3</c:v>
                </c:pt>
                <c:pt idx="128">
                  <c:v>6.2579999999999997E-3</c:v>
                </c:pt>
                <c:pt idx="129">
                  <c:v>7.0080000000000003E-3</c:v>
                </c:pt>
                <c:pt idx="130">
                  <c:v>7.574E-3</c:v>
                </c:pt>
                <c:pt idx="131">
                  <c:v>7.6090000000000003E-3</c:v>
                </c:pt>
                <c:pt idx="132">
                  <c:v>7.2779999999999997E-3</c:v>
                </c:pt>
                <c:pt idx="133">
                  <c:v>7.1240000000000001E-3</c:v>
                </c:pt>
                <c:pt idx="134">
                  <c:v>7.9369999999999996E-3</c:v>
                </c:pt>
                <c:pt idx="135">
                  <c:v>9.3220000000000004E-3</c:v>
                </c:pt>
                <c:pt idx="136">
                  <c:v>1.0807000000000001E-2</c:v>
                </c:pt>
                <c:pt idx="137">
                  <c:v>1.1002E-2</c:v>
                </c:pt>
                <c:pt idx="138">
                  <c:v>1.1109000000000001E-2</c:v>
                </c:pt>
                <c:pt idx="139">
                  <c:v>7.182E-3</c:v>
                </c:pt>
                <c:pt idx="140">
                  <c:v>9.9489999999999995E-3</c:v>
                </c:pt>
                <c:pt idx="141">
                  <c:v>1.0407E-2</c:v>
                </c:pt>
                <c:pt idx="142">
                  <c:v>9.4800000000000006E-3</c:v>
                </c:pt>
                <c:pt idx="143">
                  <c:v>9.5119999999999996E-3</c:v>
                </c:pt>
                <c:pt idx="144">
                  <c:v>1.1269E-2</c:v>
                </c:pt>
                <c:pt idx="145">
                  <c:v>1.2666999999999999E-2</c:v>
                </c:pt>
                <c:pt idx="146">
                  <c:v>9.8569999999999994E-3</c:v>
                </c:pt>
                <c:pt idx="147">
                  <c:v>1.4057999999999999E-2</c:v>
                </c:pt>
                <c:pt idx="148">
                  <c:v>1.6316000000000001E-2</c:v>
                </c:pt>
                <c:pt idx="149">
                  <c:v>1.7964999999999998E-2</c:v>
                </c:pt>
                <c:pt idx="150">
                  <c:v>2.2287000000000001E-2</c:v>
                </c:pt>
                <c:pt idx="151">
                  <c:v>2.1812000000000002E-2</c:v>
                </c:pt>
                <c:pt idx="152">
                  <c:v>2.3497000000000001E-2</c:v>
                </c:pt>
                <c:pt idx="153">
                  <c:v>2.427E-2</c:v>
                </c:pt>
                <c:pt idx="154">
                  <c:v>1.6707E-2</c:v>
                </c:pt>
                <c:pt idx="155">
                  <c:v>2.2880999999999999E-2</c:v>
                </c:pt>
                <c:pt idx="156">
                  <c:v>2.8830000000000001E-2</c:v>
                </c:pt>
                <c:pt idx="157">
                  <c:v>2.2686999999999999E-2</c:v>
                </c:pt>
                <c:pt idx="158">
                  <c:v>3.0710000000000001E-2</c:v>
                </c:pt>
                <c:pt idx="159">
                  <c:v>3.1205E-2</c:v>
                </c:pt>
                <c:pt idx="160">
                  <c:v>3.2764000000000001E-2</c:v>
                </c:pt>
                <c:pt idx="161">
                  <c:v>3.1842000000000002E-2</c:v>
                </c:pt>
                <c:pt idx="162">
                  <c:v>3.4091999999999997E-2</c:v>
                </c:pt>
                <c:pt idx="163">
                  <c:v>3.8170999999999997E-2</c:v>
                </c:pt>
                <c:pt idx="164">
                  <c:v>3.6004000000000001E-2</c:v>
                </c:pt>
                <c:pt idx="165">
                  <c:v>3.1341000000000001E-2</c:v>
                </c:pt>
                <c:pt idx="166">
                  <c:v>3.1718999999999997E-2</c:v>
                </c:pt>
                <c:pt idx="167">
                  <c:v>2.2512000000000001E-2</c:v>
                </c:pt>
                <c:pt idx="168">
                  <c:v>3.6534999999999998E-2</c:v>
                </c:pt>
                <c:pt idx="169">
                  <c:v>3.8369E-2</c:v>
                </c:pt>
                <c:pt idx="170">
                  <c:v>3.3591999999999997E-2</c:v>
                </c:pt>
                <c:pt idx="171">
                  <c:v>4.1848999999999997E-2</c:v>
                </c:pt>
                <c:pt idx="172">
                  <c:v>4.0947999999999998E-2</c:v>
                </c:pt>
                <c:pt idx="173">
                  <c:v>3.065E-2</c:v>
                </c:pt>
                <c:pt idx="174">
                  <c:v>4.0219999999999999E-2</c:v>
                </c:pt>
                <c:pt idx="175">
                  <c:v>3.1845999999999999E-2</c:v>
                </c:pt>
                <c:pt idx="176">
                  <c:v>5.1052E-2</c:v>
                </c:pt>
                <c:pt idx="177">
                  <c:v>4.2667999999999998E-2</c:v>
                </c:pt>
                <c:pt idx="178">
                  <c:v>4.7638E-2</c:v>
                </c:pt>
                <c:pt idx="179">
                  <c:v>3.1900999999999999E-2</c:v>
                </c:pt>
                <c:pt idx="180">
                  <c:v>4.2762000000000001E-2</c:v>
                </c:pt>
                <c:pt idx="181">
                  <c:v>4.2335999999999999E-2</c:v>
                </c:pt>
                <c:pt idx="182">
                  <c:v>4.4402999999999998E-2</c:v>
                </c:pt>
                <c:pt idx="183">
                  <c:v>4.4942999999999997E-2</c:v>
                </c:pt>
                <c:pt idx="184">
                  <c:v>4.3936000000000003E-2</c:v>
                </c:pt>
                <c:pt idx="185">
                  <c:v>4.4469000000000002E-2</c:v>
                </c:pt>
                <c:pt idx="186">
                  <c:v>4.5002E-2</c:v>
                </c:pt>
                <c:pt idx="187">
                  <c:v>4.5534999999999999E-2</c:v>
                </c:pt>
                <c:pt idx="188">
                  <c:v>4.6067999999999998E-2</c:v>
                </c:pt>
              </c:numCache>
            </c:numRef>
          </c:val>
        </c:ser>
        <c:ser>
          <c:idx val="4"/>
          <c:order val="4"/>
          <c:tx>
            <c:strRef>
              <c:f>data!$F$1</c:f>
              <c:strCache>
                <c:ptCount val="1"/>
                <c:pt idx="0">
                  <c:v>Marcellus (PA,WV,OH &amp; NY)</c:v>
                </c:pt>
              </c:strCache>
            </c:strRef>
          </c:tx>
          <c:spPr>
            <a:solidFill>
              <a:schemeClr val="accent3"/>
            </a:solidFill>
            <a:ln w="25400">
              <a:noFill/>
            </a:ln>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data!$F$2:$F$190</c:f>
              <c:numCache>
                <c:formatCode>General</c:formatCode>
                <c:ptCount val="189"/>
                <c:pt idx="0">
                  <c:v>9.9999999999999995E-7</c:v>
                </c:pt>
                <c:pt idx="1">
                  <c:v>9.9999999999999995E-7</c:v>
                </c:pt>
                <c:pt idx="2">
                  <c:v>3.0000000000000001E-6</c:v>
                </c:pt>
                <c:pt idx="3">
                  <c:v>9.9999999999999995E-7</c:v>
                </c:pt>
                <c:pt idx="4">
                  <c:v>9.9999999999999995E-7</c:v>
                </c:pt>
                <c:pt idx="5">
                  <c:v>9.9999999999999995E-7</c:v>
                </c:pt>
                <c:pt idx="6">
                  <c:v>9.9999999999999995E-7</c:v>
                </c:pt>
                <c:pt idx="7">
                  <c:v>9.9999999999999995E-7</c:v>
                </c:pt>
                <c:pt idx="8">
                  <c:v>9.9999999999999995E-7</c:v>
                </c:pt>
                <c:pt idx="9">
                  <c:v>9.9999999999999995E-7</c:v>
                </c:pt>
                <c:pt idx="10">
                  <c:v>9.9999999999999995E-7</c:v>
                </c:pt>
                <c:pt idx="11">
                  <c:v>9.9999999999999995E-7</c:v>
                </c:pt>
                <c:pt idx="12">
                  <c:v>0</c:v>
                </c:pt>
                <c:pt idx="13">
                  <c:v>0</c:v>
                </c:pt>
                <c:pt idx="14">
                  <c:v>0</c:v>
                </c:pt>
                <c:pt idx="15">
                  <c:v>0</c:v>
                </c:pt>
                <c:pt idx="16">
                  <c:v>1.9999999999999999E-6</c:v>
                </c:pt>
                <c:pt idx="17">
                  <c:v>3.0000000000000001E-6</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9.9999999999999995E-7</c:v>
                </c:pt>
                <c:pt idx="35">
                  <c:v>0</c:v>
                </c:pt>
                <c:pt idx="36">
                  <c:v>1.9999999999999999E-6</c:v>
                </c:pt>
                <c:pt idx="37">
                  <c:v>1.9999999999999999E-6</c:v>
                </c:pt>
                <c:pt idx="38">
                  <c:v>1.9999999999999999E-6</c:v>
                </c:pt>
                <c:pt idx="39">
                  <c:v>1.9999999999999999E-6</c:v>
                </c:pt>
                <c:pt idx="40">
                  <c:v>1.9999999999999999E-6</c:v>
                </c:pt>
                <c:pt idx="41">
                  <c:v>1.9999999999999999E-6</c:v>
                </c:pt>
                <c:pt idx="42">
                  <c:v>1.9999999999999999E-6</c:v>
                </c:pt>
                <c:pt idx="43">
                  <c:v>5.0000000000000004E-6</c:v>
                </c:pt>
                <c:pt idx="44">
                  <c:v>1.9999999999999999E-6</c:v>
                </c:pt>
                <c:pt idx="45">
                  <c:v>1.9999999999999999E-6</c:v>
                </c:pt>
                <c:pt idx="46">
                  <c:v>1.9999999999999999E-6</c:v>
                </c:pt>
                <c:pt idx="47">
                  <c:v>1.9999999999999999E-6</c:v>
                </c:pt>
                <c:pt idx="48">
                  <c:v>9.9999999999999995E-7</c:v>
                </c:pt>
                <c:pt idx="49">
                  <c:v>1.0000000000000001E-5</c:v>
                </c:pt>
                <c:pt idx="50">
                  <c:v>1.9999999999999999E-6</c:v>
                </c:pt>
                <c:pt idx="51">
                  <c:v>9.9999999999999995E-7</c:v>
                </c:pt>
                <c:pt idx="52">
                  <c:v>9.9999999999999995E-7</c:v>
                </c:pt>
                <c:pt idx="53">
                  <c:v>1.9999999999999999E-6</c:v>
                </c:pt>
                <c:pt idx="54">
                  <c:v>9.9999999999999995E-7</c:v>
                </c:pt>
                <c:pt idx="55">
                  <c:v>9.9999999999999995E-7</c:v>
                </c:pt>
                <c:pt idx="56">
                  <c:v>9.9999999999999995E-7</c:v>
                </c:pt>
                <c:pt idx="57">
                  <c:v>9.9999999999999995E-7</c:v>
                </c:pt>
                <c:pt idx="58">
                  <c:v>9.9999999999999995E-7</c:v>
                </c:pt>
                <c:pt idx="59">
                  <c:v>3.0000000000000001E-6</c:v>
                </c:pt>
                <c:pt idx="60">
                  <c:v>1.4E-5</c:v>
                </c:pt>
                <c:pt idx="61">
                  <c:v>0</c:v>
                </c:pt>
                <c:pt idx="62">
                  <c:v>5.0000000000000004E-6</c:v>
                </c:pt>
                <c:pt idx="63">
                  <c:v>3.9999999999999998E-6</c:v>
                </c:pt>
                <c:pt idx="64">
                  <c:v>0</c:v>
                </c:pt>
                <c:pt idx="65">
                  <c:v>6.0000000000000002E-6</c:v>
                </c:pt>
                <c:pt idx="66">
                  <c:v>5.0000000000000004E-6</c:v>
                </c:pt>
                <c:pt idx="67">
                  <c:v>3.0000000000000001E-6</c:v>
                </c:pt>
                <c:pt idx="68">
                  <c:v>1.9999999999999999E-6</c:v>
                </c:pt>
                <c:pt idx="69">
                  <c:v>1.2E-5</c:v>
                </c:pt>
                <c:pt idx="70">
                  <c:v>9.0000000000000002E-6</c:v>
                </c:pt>
                <c:pt idx="71">
                  <c:v>2.5999999999999998E-5</c:v>
                </c:pt>
                <c:pt idx="72">
                  <c:v>1.9000000000000001E-5</c:v>
                </c:pt>
                <c:pt idx="73">
                  <c:v>2.1999999999999999E-5</c:v>
                </c:pt>
                <c:pt idx="74">
                  <c:v>1.8E-5</c:v>
                </c:pt>
                <c:pt idx="75">
                  <c:v>1.4E-5</c:v>
                </c:pt>
                <c:pt idx="76">
                  <c:v>2.8E-5</c:v>
                </c:pt>
                <c:pt idx="77">
                  <c:v>2.3E-5</c:v>
                </c:pt>
                <c:pt idx="78">
                  <c:v>9.0000000000000006E-5</c:v>
                </c:pt>
                <c:pt idx="79">
                  <c:v>8.5000000000000006E-5</c:v>
                </c:pt>
                <c:pt idx="80">
                  <c:v>8.3999999999999995E-5</c:v>
                </c:pt>
                <c:pt idx="81">
                  <c:v>1.13E-4</c:v>
                </c:pt>
                <c:pt idx="82">
                  <c:v>8.6000000000000003E-5</c:v>
                </c:pt>
                <c:pt idx="83">
                  <c:v>8.6000000000000003E-5</c:v>
                </c:pt>
                <c:pt idx="84">
                  <c:v>6.3E-5</c:v>
                </c:pt>
                <c:pt idx="85">
                  <c:v>8.8999999999999995E-5</c:v>
                </c:pt>
                <c:pt idx="86">
                  <c:v>1.37E-4</c:v>
                </c:pt>
                <c:pt idx="87">
                  <c:v>1.54E-4</c:v>
                </c:pt>
                <c:pt idx="88">
                  <c:v>1.36E-4</c:v>
                </c:pt>
                <c:pt idx="89">
                  <c:v>1.6899999999999999E-4</c:v>
                </c:pt>
                <c:pt idx="90">
                  <c:v>1.7899999999999999E-4</c:v>
                </c:pt>
                <c:pt idx="91">
                  <c:v>1.8900000000000001E-4</c:v>
                </c:pt>
                <c:pt idx="92">
                  <c:v>1.9000000000000001E-4</c:v>
                </c:pt>
                <c:pt idx="93">
                  <c:v>2.02E-4</c:v>
                </c:pt>
                <c:pt idx="94">
                  <c:v>1.9100000000000001E-4</c:v>
                </c:pt>
                <c:pt idx="95">
                  <c:v>2.1900000000000001E-4</c:v>
                </c:pt>
                <c:pt idx="96">
                  <c:v>2.2800000000000001E-4</c:v>
                </c:pt>
                <c:pt idx="97">
                  <c:v>3.0499999999999999E-4</c:v>
                </c:pt>
                <c:pt idx="98">
                  <c:v>3.0499999999999999E-4</c:v>
                </c:pt>
                <c:pt idx="99">
                  <c:v>4.17E-4</c:v>
                </c:pt>
                <c:pt idx="100">
                  <c:v>2.3800000000000001E-4</c:v>
                </c:pt>
                <c:pt idx="101">
                  <c:v>3.6299999999999999E-4</c:v>
                </c:pt>
                <c:pt idx="102">
                  <c:v>3.3799999999999998E-4</c:v>
                </c:pt>
                <c:pt idx="103">
                  <c:v>3.88E-4</c:v>
                </c:pt>
                <c:pt idx="104">
                  <c:v>3.28E-4</c:v>
                </c:pt>
                <c:pt idx="105">
                  <c:v>4.75E-4</c:v>
                </c:pt>
                <c:pt idx="106">
                  <c:v>4.1899999999999999E-4</c:v>
                </c:pt>
                <c:pt idx="107">
                  <c:v>4.2700000000000002E-4</c:v>
                </c:pt>
                <c:pt idx="108">
                  <c:v>4.7699999999999999E-4</c:v>
                </c:pt>
                <c:pt idx="109">
                  <c:v>5.5199999999999997E-4</c:v>
                </c:pt>
                <c:pt idx="110">
                  <c:v>6.2200000000000005E-4</c:v>
                </c:pt>
                <c:pt idx="111">
                  <c:v>6.9099999999999999E-4</c:v>
                </c:pt>
                <c:pt idx="112">
                  <c:v>8.03E-4</c:v>
                </c:pt>
                <c:pt idx="113">
                  <c:v>8.7299999999999997E-4</c:v>
                </c:pt>
                <c:pt idx="114">
                  <c:v>1.6670000000000001E-3</c:v>
                </c:pt>
                <c:pt idx="115">
                  <c:v>1.8730000000000001E-3</c:v>
                </c:pt>
                <c:pt idx="116">
                  <c:v>1.918E-3</c:v>
                </c:pt>
                <c:pt idx="117">
                  <c:v>1.8090000000000001E-3</c:v>
                </c:pt>
                <c:pt idx="118">
                  <c:v>1.8109999999999999E-3</c:v>
                </c:pt>
                <c:pt idx="119">
                  <c:v>1.702E-3</c:v>
                </c:pt>
                <c:pt idx="120">
                  <c:v>1.8259999999999999E-3</c:v>
                </c:pt>
                <c:pt idx="121">
                  <c:v>1.9650000000000002E-3</c:v>
                </c:pt>
                <c:pt idx="122">
                  <c:v>2.1810000000000002E-3</c:v>
                </c:pt>
                <c:pt idx="123">
                  <c:v>2.2000000000000001E-3</c:v>
                </c:pt>
                <c:pt idx="124">
                  <c:v>2.7950000000000002E-3</c:v>
                </c:pt>
                <c:pt idx="125">
                  <c:v>2.9759999999999999E-3</c:v>
                </c:pt>
                <c:pt idx="126">
                  <c:v>2.274E-3</c:v>
                </c:pt>
                <c:pt idx="127">
                  <c:v>2.1640000000000001E-3</c:v>
                </c:pt>
                <c:pt idx="128">
                  <c:v>2.6610000000000002E-3</c:v>
                </c:pt>
                <c:pt idx="129">
                  <c:v>3.0049999999999999E-3</c:v>
                </c:pt>
                <c:pt idx="130">
                  <c:v>3.0690000000000001E-3</c:v>
                </c:pt>
                <c:pt idx="131">
                  <c:v>2.892E-3</c:v>
                </c:pt>
                <c:pt idx="132">
                  <c:v>3.4689999999999999E-3</c:v>
                </c:pt>
                <c:pt idx="133">
                  <c:v>3.9680000000000002E-3</c:v>
                </c:pt>
                <c:pt idx="134">
                  <c:v>4.1840000000000002E-3</c:v>
                </c:pt>
                <c:pt idx="135">
                  <c:v>4.3569999999999998E-3</c:v>
                </c:pt>
                <c:pt idx="136">
                  <c:v>4.8840000000000003E-3</c:v>
                </c:pt>
                <c:pt idx="137">
                  <c:v>4.9360000000000003E-3</c:v>
                </c:pt>
                <c:pt idx="138">
                  <c:v>3.947E-3</c:v>
                </c:pt>
                <c:pt idx="139">
                  <c:v>4.1900000000000001E-3</c:v>
                </c:pt>
                <c:pt idx="140">
                  <c:v>4.6319999999999998E-3</c:v>
                </c:pt>
                <c:pt idx="141">
                  <c:v>4.6369999999999996E-3</c:v>
                </c:pt>
                <c:pt idx="142">
                  <c:v>5.1200000000000004E-3</c:v>
                </c:pt>
                <c:pt idx="143">
                  <c:v>5.646E-3</c:v>
                </c:pt>
                <c:pt idx="144">
                  <c:v>5.3080000000000002E-3</c:v>
                </c:pt>
                <c:pt idx="145">
                  <c:v>5.6129999999999999E-3</c:v>
                </c:pt>
                <c:pt idx="146">
                  <c:v>6.4869999999999997E-3</c:v>
                </c:pt>
                <c:pt idx="147">
                  <c:v>6.2760000000000003E-3</c:v>
                </c:pt>
                <c:pt idx="148">
                  <c:v>5.96E-3</c:v>
                </c:pt>
                <c:pt idx="149">
                  <c:v>7.613E-3</c:v>
                </c:pt>
                <c:pt idx="150">
                  <c:v>5.3299999999999997E-3</c:v>
                </c:pt>
                <c:pt idx="151">
                  <c:v>6.888E-3</c:v>
                </c:pt>
                <c:pt idx="152">
                  <c:v>8.5609999999999992E-3</c:v>
                </c:pt>
                <c:pt idx="153">
                  <c:v>1.0645E-2</c:v>
                </c:pt>
                <c:pt idx="154">
                  <c:v>1.2142E-2</c:v>
                </c:pt>
                <c:pt idx="155">
                  <c:v>1.3705999999999999E-2</c:v>
                </c:pt>
                <c:pt idx="156">
                  <c:v>1.1825E-2</c:v>
                </c:pt>
                <c:pt idx="157">
                  <c:v>1.3952000000000001E-2</c:v>
                </c:pt>
                <c:pt idx="158">
                  <c:v>1.6920999999999999E-2</c:v>
                </c:pt>
                <c:pt idx="159">
                  <c:v>1.7617000000000001E-2</c:v>
                </c:pt>
                <c:pt idx="160">
                  <c:v>2.1196E-2</c:v>
                </c:pt>
                <c:pt idx="161">
                  <c:v>2.5590999999999999E-2</c:v>
                </c:pt>
                <c:pt idx="162">
                  <c:v>2.7019999999999999E-2</c:v>
                </c:pt>
                <c:pt idx="163">
                  <c:v>2.7144000000000001E-2</c:v>
                </c:pt>
                <c:pt idx="164">
                  <c:v>2.5347000000000001E-2</c:v>
                </c:pt>
                <c:pt idx="165">
                  <c:v>2.5366E-2</c:v>
                </c:pt>
                <c:pt idx="166">
                  <c:v>2.9311E-2</c:v>
                </c:pt>
                <c:pt idx="167">
                  <c:v>3.1900999999999999E-2</c:v>
                </c:pt>
                <c:pt idx="168">
                  <c:v>2.6700000000000002E-2</c:v>
                </c:pt>
                <c:pt idx="169">
                  <c:v>2.8001000000000002E-2</c:v>
                </c:pt>
                <c:pt idx="170">
                  <c:v>2.8493000000000001E-2</c:v>
                </c:pt>
                <c:pt idx="171">
                  <c:v>2.8384E-2</c:v>
                </c:pt>
                <c:pt idx="172">
                  <c:v>3.0942000000000001E-2</c:v>
                </c:pt>
                <c:pt idx="173">
                  <c:v>3.3281999999999999E-2</c:v>
                </c:pt>
                <c:pt idx="174">
                  <c:v>3.0387000000000001E-2</c:v>
                </c:pt>
                <c:pt idx="175">
                  <c:v>3.3961999999999999E-2</c:v>
                </c:pt>
                <c:pt idx="176">
                  <c:v>3.3477E-2</c:v>
                </c:pt>
                <c:pt idx="177">
                  <c:v>3.3628999999999999E-2</c:v>
                </c:pt>
                <c:pt idx="178">
                  <c:v>3.7154E-2</c:v>
                </c:pt>
                <c:pt idx="179">
                  <c:v>3.9712999999999998E-2</c:v>
                </c:pt>
                <c:pt idx="180">
                  <c:v>3.6475E-2</c:v>
                </c:pt>
                <c:pt idx="181">
                  <c:v>4.3064999999999999E-2</c:v>
                </c:pt>
                <c:pt idx="182">
                  <c:v>4.3827999999999999E-2</c:v>
                </c:pt>
                <c:pt idx="183">
                  <c:v>4.4274000000000001E-2</c:v>
                </c:pt>
                <c:pt idx="184">
                  <c:v>4.4562999999999998E-2</c:v>
                </c:pt>
                <c:pt idx="185">
                  <c:v>4.4975000000000001E-2</c:v>
                </c:pt>
                <c:pt idx="186">
                  <c:v>4.5177000000000002E-2</c:v>
                </c:pt>
                <c:pt idx="187">
                  <c:v>4.5321E-2</c:v>
                </c:pt>
                <c:pt idx="188">
                  <c:v>4.5259000000000001E-2</c:v>
                </c:pt>
              </c:numCache>
            </c:numRef>
          </c:val>
        </c:ser>
        <c:ser>
          <c:idx val="14"/>
          <c:order val="5"/>
          <c:tx>
            <c:strRef>
              <c:f>data!$P$1</c:f>
              <c:strCache>
                <c:ptCount val="1"/>
                <c:pt idx="0">
                  <c:v>Utica (OH, PA &amp; WV)</c:v>
                </c:pt>
              </c:strCache>
            </c:strRef>
          </c:tx>
          <c:spPr>
            <a:solidFill>
              <a:srgbClr val="FF0000"/>
            </a:solidFill>
            <a:ln w="25400">
              <a:noFill/>
            </a:ln>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data!$P$2:$P$190</c:f>
              <c:numCache>
                <c:formatCode>General</c:formatCode>
                <c:ptCount val="189"/>
                <c:pt idx="0">
                  <c:v>1.2999999999999999E-5</c:v>
                </c:pt>
                <c:pt idx="1">
                  <c:v>1.2999999999999999E-5</c:v>
                </c:pt>
                <c:pt idx="2">
                  <c:v>1.2999999999999999E-5</c:v>
                </c:pt>
                <c:pt idx="3">
                  <c:v>1.2999999999999999E-5</c:v>
                </c:pt>
                <c:pt idx="4">
                  <c:v>1.2999999999999999E-5</c:v>
                </c:pt>
                <c:pt idx="5">
                  <c:v>1.2999999999999999E-5</c:v>
                </c:pt>
                <c:pt idx="6">
                  <c:v>1.2999999999999999E-5</c:v>
                </c:pt>
                <c:pt idx="7">
                  <c:v>1.2999999999999999E-5</c:v>
                </c:pt>
                <c:pt idx="8">
                  <c:v>1.2999999999999999E-5</c:v>
                </c:pt>
                <c:pt idx="9">
                  <c:v>1.2999999999999999E-5</c:v>
                </c:pt>
                <c:pt idx="10">
                  <c:v>1.2999999999999999E-5</c:v>
                </c:pt>
                <c:pt idx="11">
                  <c:v>1.2999999999999999E-5</c:v>
                </c:pt>
                <c:pt idx="12">
                  <c:v>1.9999999999999999E-6</c:v>
                </c:pt>
                <c:pt idx="13">
                  <c:v>1.9999999999999999E-6</c:v>
                </c:pt>
                <c:pt idx="14">
                  <c:v>1.9999999999999999E-6</c:v>
                </c:pt>
                <c:pt idx="15">
                  <c:v>1.9999999999999999E-6</c:v>
                </c:pt>
                <c:pt idx="16">
                  <c:v>1.9999999999999999E-6</c:v>
                </c:pt>
                <c:pt idx="17">
                  <c:v>1.9999999999999999E-6</c:v>
                </c:pt>
                <c:pt idx="18">
                  <c:v>1.9999999999999999E-6</c:v>
                </c:pt>
                <c:pt idx="19">
                  <c:v>1.9999999999999999E-6</c:v>
                </c:pt>
                <c:pt idx="20">
                  <c:v>1.9999999999999999E-6</c:v>
                </c:pt>
                <c:pt idx="21">
                  <c:v>1.9999999999999999E-6</c:v>
                </c:pt>
                <c:pt idx="22">
                  <c:v>1.9999999999999999E-6</c:v>
                </c:pt>
                <c:pt idx="23">
                  <c:v>1.9999999999999999E-6</c:v>
                </c:pt>
                <c:pt idx="24">
                  <c:v>3.0000000000000001E-6</c:v>
                </c:pt>
                <c:pt idx="25">
                  <c:v>3.0000000000000001E-6</c:v>
                </c:pt>
                <c:pt idx="26">
                  <c:v>3.0000000000000001E-6</c:v>
                </c:pt>
                <c:pt idx="27">
                  <c:v>3.0000000000000001E-6</c:v>
                </c:pt>
                <c:pt idx="28">
                  <c:v>3.0000000000000001E-6</c:v>
                </c:pt>
                <c:pt idx="29">
                  <c:v>3.0000000000000001E-6</c:v>
                </c:pt>
                <c:pt idx="30">
                  <c:v>3.0000000000000001E-6</c:v>
                </c:pt>
                <c:pt idx="31">
                  <c:v>3.0000000000000001E-6</c:v>
                </c:pt>
                <c:pt idx="32">
                  <c:v>3.0000000000000001E-6</c:v>
                </c:pt>
                <c:pt idx="33">
                  <c:v>3.0000000000000001E-6</c:v>
                </c:pt>
                <c:pt idx="34">
                  <c:v>3.0000000000000001E-6</c:v>
                </c:pt>
                <c:pt idx="35">
                  <c:v>3.0000000000000001E-6</c:v>
                </c:pt>
                <c:pt idx="36">
                  <c:v>3.0000000000000001E-6</c:v>
                </c:pt>
                <c:pt idx="37">
                  <c:v>3.0000000000000001E-6</c:v>
                </c:pt>
                <c:pt idx="38">
                  <c:v>3.0000000000000001E-6</c:v>
                </c:pt>
                <c:pt idx="39">
                  <c:v>3.0000000000000001E-6</c:v>
                </c:pt>
                <c:pt idx="40">
                  <c:v>3.0000000000000001E-6</c:v>
                </c:pt>
                <c:pt idx="41">
                  <c:v>3.0000000000000001E-6</c:v>
                </c:pt>
                <c:pt idx="42">
                  <c:v>3.0000000000000001E-6</c:v>
                </c:pt>
                <c:pt idx="43">
                  <c:v>3.0000000000000001E-6</c:v>
                </c:pt>
                <c:pt idx="44">
                  <c:v>3.0000000000000001E-6</c:v>
                </c:pt>
                <c:pt idx="45">
                  <c:v>3.0000000000000001E-6</c:v>
                </c:pt>
                <c:pt idx="46">
                  <c:v>3.0000000000000001E-6</c:v>
                </c:pt>
                <c:pt idx="47">
                  <c:v>3.0000000000000001E-6</c:v>
                </c:pt>
                <c:pt idx="48">
                  <c:v>3.0000000000000001E-6</c:v>
                </c:pt>
                <c:pt idx="49">
                  <c:v>3.0000000000000001E-6</c:v>
                </c:pt>
                <c:pt idx="50">
                  <c:v>3.0000000000000001E-6</c:v>
                </c:pt>
                <c:pt idx="51">
                  <c:v>3.0000000000000001E-6</c:v>
                </c:pt>
                <c:pt idx="52">
                  <c:v>3.0000000000000001E-6</c:v>
                </c:pt>
                <c:pt idx="53">
                  <c:v>3.0000000000000001E-6</c:v>
                </c:pt>
                <c:pt idx="54">
                  <c:v>3.0000000000000001E-6</c:v>
                </c:pt>
                <c:pt idx="55">
                  <c:v>3.0000000000000001E-6</c:v>
                </c:pt>
                <c:pt idx="56">
                  <c:v>3.0000000000000001E-6</c:v>
                </c:pt>
                <c:pt idx="57">
                  <c:v>3.0000000000000001E-6</c:v>
                </c:pt>
                <c:pt idx="58">
                  <c:v>3.9999999999999998E-6</c:v>
                </c:pt>
                <c:pt idx="59">
                  <c:v>5.0000000000000004E-6</c:v>
                </c:pt>
                <c:pt idx="60">
                  <c:v>7.9999999999999996E-6</c:v>
                </c:pt>
                <c:pt idx="61">
                  <c:v>7.9999999999999996E-6</c:v>
                </c:pt>
                <c:pt idx="62">
                  <c:v>7.9999999999999996E-6</c:v>
                </c:pt>
                <c:pt idx="63">
                  <c:v>7.9999999999999996E-6</c:v>
                </c:pt>
                <c:pt idx="64">
                  <c:v>7.9999999999999996E-6</c:v>
                </c:pt>
                <c:pt idx="65">
                  <c:v>7.9999999999999996E-6</c:v>
                </c:pt>
                <c:pt idx="66">
                  <c:v>7.9999999999999996E-6</c:v>
                </c:pt>
                <c:pt idx="67">
                  <c:v>7.9999999999999996E-6</c:v>
                </c:pt>
                <c:pt idx="68">
                  <c:v>7.9999999999999996E-6</c:v>
                </c:pt>
                <c:pt idx="69">
                  <c:v>7.9999999999999996E-6</c:v>
                </c:pt>
                <c:pt idx="70">
                  <c:v>7.9999999999999996E-6</c:v>
                </c:pt>
                <c:pt idx="71">
                  <c:v>7.9999999999999996E-6</c:v>
                </c:pt>
                <c:pt idx="72">
                  <c:v>3.0000000000000001E-6</c:v>
                </c:pt>
                <c:pt idx="73">
                  <c:v>3.0000000000000001E-6</c:v>
                </c:pt>
                <c:pt idx="74">
                  <c:v>3.0000000000000001E-6</c:v>
                </c:pt>
                <c:pt idx="75">
                  <c:v>3.0000000000000001E-6</c:v>
                </c:pt>
                <c:pt idx="76">
                  <c:v>3.0000000000000001E-6</c:v>
                </c:pt>
                <c:pt idx="77">
                  <c:v>3.0000000000000001E-6</c:v>
                </c:pt>
                <c:pt idx="78">
                  <c:v>3.0000000000000001E-6</c:v>
                </c:pt>
                <c:pt idx="79">
                  <c:v>3.0000000000000001E-6</c:v>
                </c:pt>
                <c:pt idx="80">
                  <c:v>3.0000000000000001E-6</c:v>
                </c:pt>
                <c:pt idx="81">
                  <c:v>3.0000000000000001E-6</c:v>
                </c:pt>
                <c:pt idx="82">
                  <c:v>3.0000000000000001E-6</c:v>
                </c:pt>
                <c:pt idx="83">
                  <c:v>3.0000000000000001E-6</c:v>
                </c:pt>
                <c:pt idx="84">
                  <c:v>1.9999999999999999E-6</c:v>
                </c:pt>
                <c:pt idx="85">
                  <c:v>1.9999999999999999E-6</c:v>
                </c:pt>
                <c:pt idx="86">
                  <c:v>1.9999999999999999E-6</c:v>
                </c:pt>
                <c:pt idx="87">
                  <c:v>1.9999999999999999E-6</c:v>
                </c:pt>
                <c:pt idx="88">
                  <c:v>1.9999999999999999E-6</c:v>
                </c:pt>
                <c:pt idx="89">
                  <c:v>1.9999999999999999E-6</c:v>
                </c:pt>
                <c:pt idx="90">
                  <c:v>1.9999999999999999E-6</c:v>
                </c:pt>
                <c:pt idx="91">
                  <c:v>1.9999999999999999E-6</c:v>
                </c:pt>
                <c:pt idx="92">
                  <c:v>1.9999999999999999E-6</c:v>
                </c:pt>
                <c:pt idx="93">
                  <c:v>1.9999999999999999E-6</c:v>
                </c:pt>
                <c:pt idx="94">
                  <c:v>1.9999999999999999E-6</c:v>
                </c:pt>
                <c:pt idx="95">
                  <c:v>1.9999999999999999E-6</c:v>
                </c:pt>
                <c:pt idx="96">
                  <c:v>1.9999999999999999E-6</c:v>
                </c:pt>
                <c:pt idx="97">
                  <c:v>1.9999999999999999E-6</c:v>
                </c:pt>
                <c:pt idx="98">
                  <c:v>1.9999999999999999E-6</c:v>
                </c:pt>
                <c:pt idx="99">
                  <c:v>1.9999999999999999E-6</c:v>
                </c:pt>
                <c:pt idx="100">
                  <c:v>1.9999999999999999E-6</c:v>
                </c:pt>
                <c:pt idx="101">
                  <c:v>1.9999999999999999E-6</c:v>
                </c:pt>
                <c:pt idx="102">
                  <c:v>1.9999999999999999E-6</c:v>
                </c:pt>
                <c:pt idx="103">
                  <c:v>1.9999999999999999E-6</c:v>
                </c:pt>
                <c:pt idx="104">
                  <c:v>1.9999999999999999E-6</c:v>
                </c:pt>
                <c:pt idx="105">
                  <c:v>1.9999999999999999E-6</c:v>
                </c:pt>
                <c:pt idx="106">
                  <c:v>1.9999999999999999E-6</c:v>
                </c:pt>
                <c:pt idx="107">
                  <c:v>1.9999999999999999E-6</c:v>
                </c:pt>
                <c:pt idx="108">
                  <c:v>1.9999999999999999E-6</c:v>
                </c:pt>
                <c:pt idx="109">
                  <c:v>1.9999999999999999E-6</c:v>
                </c:pt>
                <c:pt idx="110">
                  <c:v>1.9999999999999999E-6</c:v>
                </c:pt>
                <c:pt idx="111">
                  <c:v>1.9999999999999999E-6</c:v>
                </c:pt>
                <c:pt idx="112">
                  <c:v>1.9999999999999999E-6</c:v>
                </c:pt>
                <c:pt idx="113">
                  <c:v>1.9999999999999999E-6</c:v>
                </c:pt>
                <c:pt idx="114">
                  <c:v>1.9999999999999999E-6</c:v>
                </c:pt>
                <c:pt idx="115">
                  <c:v>1.9999999999999999E-6</c:v>
                </c:pt>
                <c:pt idx="116">
                  <c:v>1.9999999999999999E-6</c:v>
                </c:pt>
                <c:pt idx="117">
                  <c:v>1.9999999999999999E-6</c:v>
                </c:pt>
                <c:pt idx="118">
                  <c:v>1.9999999999999999E-6</c:v>
                </c:pt>
                <c:pt idx="119">
                  <c:v>1.9999999999999999E-6</c:v>
                </c:pt>
                <c:pt idx="120">
                  <c:v>1.9999999999999999E-6</c:v>
                </c:pt>
                <c:pt idx="121">
                  <c:v>1.9999999999999999E-6</c:v>
                </c:pt>
                <c:pt idx="122">
                  <c:v>3.0000000000000001E-6</c:v>
                </c:pt>
                <c:pt idx="123">
                  <c:v>3.0000000000000001E-6</c:v>
                </c:pt>
                <c:pt idx="124">
                  <c:v>3.0000000000000001E-6</c:v>
                </c:pt>
                <c:pt idx="125">
                  <c:v>3.0000000000000001E-6</c:v>
                </c:pt>
                <c:pt idx="126">
                  <c:v>3.0000000000000001E-6</c:v>
                </c:pt>
                <c:pt idx="127">
                  <c:v>3.0000000000000001E-6</c:v>
                </c:pt>
                <c:pt idx="128">
                  <c:v>3.0000000000000001E-6</c:v>
                </c:pt>
                <c:pt idx="129">
                  <c:v>3.0000000000000001E-6</c:v>
                </c:pt>
                <c:pt idx="130">
                  <c:v>3.0000000000000001E-6</c:v>
                </c:pt>
                <c:pt idx="131">
                  <c:v>3.0000000000000001E-6</c:v>
                </c:pt>
                <c:pt idx="132">
                  <c:v>3.0000000000000001E-6</c:v>
                </c:pt>
                <c:pt idx="133">
                  <c:v>3.0000000000000001E-6</c:v>
                </c:pt>
                <c:pt idx="134">
                  <c:v>3.0000000000000001E-6</c:v>
                </c:pt>
                <c:pt idx="135">
                  <c:v>3.0000000000000001E-6</c:v>
                </c:pt>
                <c:pt idx="136">
                  <c:v>3.0000000000000001E-6</c:v>
                </c:pt>
                <c:pt idx="137">
                  <c:v>6.6000000000000005E-5</c:v>
                </c:pt>
                <c:pt idx="138">
                  <c:v>1.37E-4</c:v>
                </c:pt>
                <c:pt idx="139">
                  <c:v>1.9900000000000001E-4</c:v>
                </c:pt>
                <c:pt idx="140">
                  <c:v>2.4899999999999998E-4</c:v>
                </c:pt>
                <c:pt idx="141">
                  <c:v>2.72E-4</c:v>
                </c:pt>
                <c:pt idx="142">
                  <c:v>2.72E-4</c:v>
                </c:pt>
                <c:pt idx="143">
                  <c:v>3.39E-4</c:v>
                </c:pt>
                <c:pt idx="144">
                  <c:v>2.9100000000000003E-4</c:v>
                </c:pt>
                <c:pt idx="145">
                  <c:v>4.2999999999999999E-4</c:v>
                </c:pt>
                <c:pt idx="146">
                  <c:v>5.5500000000000005E-4</c:v>
                </c:pt>
                <c:pt idx="147">
                  <c:v>6.6500000000000001E-4</c:v>
                </c:pt>
                <c:pt idx="148">
                  <c:v>7.3300000000000004E-4</c:v>
                </c:pt>
                <c:pt idx="149">
                  <c:v>9.6299999999999999E-4</c:v>
                </c:pt>
                <c:pt idx="150">
                  <c:v>1.3699999999999999E-3</c:v>
                </c:pt>
                <c:pt idx="151">
                  <c:v>1.8439999999999999E-3</c:v>
                </c:pt>
                <c:pt idx="152">
                  <c:v>2.5820000000000001E-3</c:v>
                </c:pt>
                <c:pt idx="153">
                  <c:v>2.728E-3</c:v>
                </c:pt>
                <c:pt idx="154">
                  <c:v>3.454E-3</c:v>
                </c:pt>
                <c:pt idx="155">
                  <c:v>4.3499999999999997E-3</c:v>
                </c:pt>
                <c:pt idx="156">
                  <c:v>2.722E-3</c:v>
                </c:pt>
                <c:pt idx="157">
                  <c:v>3.4139999999999999E-3</c:v>
                </c:pt>
                <c:pt idx="158">
                  <c:v>4.2550000000000001E-3</c:v>
                </c:pt>
                <c:pt idx="159">
                  <c:v>4.9639999999999997E-3</c:v>
                </c:pt>
                <c:pt idx="160">
                  <c:v>5.2610000000000001E-3</c:v>
                </c:pt>
                <c:pt idx="161">
                  <c:v>8.2489999999999994E-3</c:v>
                </c:pt>
                <c:pt idx="162">
                  <c:v>1.1818E-2</c:v>
                </c:pt>
                <c:pt idx="163">
                  <c:v>1.4649000000000001E-2</c:v>
                </c:pt>
                <c:pt idx="164">
                  <c:v>1.6913000000000001E-2</c:v>
                </c:pt>
                <c:pt idx="165">
                  <c:v>1.282E-2</c:v>
                </c:pt>
                <c:pt idx="166">
                  <c:v>1.5383000000000001E-2</c:v>
                </c:pt>
                <c:pt idx="167">
                  <c:v>1.6282999999999999E-2</c:v>
                </c:pt>
                <c:pt idx="168">
                  <c:v>1.8617999999999999E-2</c:v>
                </c:pt>
                <c:pt idx="169">
                  <c:v>2.0670999999999998E-2</c:v>
                </c:pt>
                <c:pt idx="170">
                  <c:v>2.3244000000000001E-2</c:v>
                </c:pt>
                <c:pt idx="171">
                  <c:v>2.3900999999999999E-2</c:v>
                </c:pt>
                <c:pt idx="172">
                  <c:v>2.6686000000000001E-2</c:v>
                </c:pt>
                <c:pt idx="173">
                  <c:v>2.7871E-2</c:v>
                </c:pt>
                <c:pt idx="174">
                  <c:v>2.5937000000000002E-2</c:v>
                </c:pt>
                <c:pt idx="175">
                  <c:v>3.2737000000000002E-2</c:v>
                </c:pt>
                <c:pt idx="176">
                  <c:v>3.7643999999999997E-2</c:v>
                </c:pt>
                <c:pt idx="177">
                  <c:v>4.718E-2</c:v>
                </c:pt>
                <c:pt idx="178">
                  <c:v>5.0241000000000001E-2</c:v>
                </c:pt>
                <c:pt idx="179">
                  <c:v>5.3669000000000001E-2</c:v>
                </c:pt>
                <c:pt idx="180">
                  <c:v>5.7764000000000003E-2</c:v>
                </c:pt>
                <c:pt idx="181">
                  <c:v>6.1362E-2</c:v>
                </c:pt>
                <c:pt idx="182">
                  <c:v>6.6271999999999998E-2</c:v>
                </c:pt>
                <c:pt idx="183">
                  <c:v>7.0064000000000001E-2</c:v>
                </c:pt>
                <c:pt idx="184">
                  <c:v>7.2807999999999998E-2</c:v>
                </c:pt>
                <c:pt idx="185">
                  <c:v>7.4797000000000002E-2</c:v>
                </c:pt>
                <c:pt idx="186">
                  <c:v>7.6548000000000005E-2</c:v>
                </c:pt>
                <c:pt idx="187">
                  <c:v>7.7604000000000006E-2</c:v>
                </c:pt>
                <c:pt idx="188">
                  <c:v>7.8659999999999994E-2</c:v>
                </c:pt>
              </c:numCache>
            </c:numRef>
          </c:val>
        </c:ser>
        <c:ser>
          <c:idx val="5"/>
          <c:order val="6"/>
          <c:tx>
            <c:strRef>
              <c:f>data!$G$1</c:f>
              <c:strCache>
                <c:ptCount val="1"/>
                <c:pt idx="0">
                  <c:v>Haynesville</c:v>
                </c:pt>
              </c:strCache>
            </c:strRef>
          </c:tx>
          <c:spPr>
            <a:solidFill>
              <a:schemeClr val="tx2"/>
            </a:solidFill>
            <a:ln w="25400">
              <a:noFill/>
            </a:ln>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data!$G$2:$G$190</c:f>
              <c:numCache>
                <c:formatCode>General</c:formatCode>
                <c:ptCount val="189"/>
                <c:pt idx="0">
                  <c:v>2.8960000000000001E-3</c:v>
                </c:pt>
                <c:pt idx="1">
                  <c:v>3.2499999999999999E-3</c:v>
                </c:pt>
                <c:pt idx="2">
                  <c:v>2.8909999999999999E-3</c:v>
                </c:pt>
                <c:pt idx="3">
                  <c:v>2.9129999999999998E-3</c:v>
                </c:pt>
                <c:pt idx="4">
                  <c:v>2.7820000000000002E-3</c:v>
                </c:pt>
                <c:pt idx="5">
                  <c:v>2.7789999999999998E-3</c:v>
                </c:pt>
                <c:pt idx="6">
                  <c:v>2.627E-3</c:v>
                </c:pt>
                <c:pt idx="7">
                  <c:v>2.6649999999999998E-3</c:v>
                </c:pt>
                <c:pt idx="8">
                  <c:v>2.702E-3</c:v>
                </c:pt>
                <c:pt idx="9">
                  <c:v>2.7569999999999999E-3</c:v>
                </c:pt>
                <c:pt idx="10">
                  <c:v>2.8479999999999998E-3</c:v>
                </c:pt>
                <c:pt idx="11">
                  <c:v>2.7550000000000001E-3</c:v>
                </c:pt>
                <c:pt idx="12">
                  <c:v>2.8300000000000001E-3</c:v>
                </c:pt>
                <c:pt idx="13">
                  <c:v>3.0370000000000002E-3</c:v>
                </c:pt>
                <c:pt idx="14">
                  <c:v>3.0049999999999999E-3</c:v>
                </c:pt>
                <c:pt idx="15">
                  <c:v>2.8839999999999998E-3</c:v>
                </c:pt>
                <c:pt idx="16">
                  <c:v>2.7899999999999999E-3</c:v>
                </c:pt>
                <c:pt idx="17">
                  <c:v>2.5630000000000002E-3</c:v>
                </c:pt>
                <c:pt idx="18">
                  <c:v>2.8249999999999998E-3</c:v>
                </c:pt>
                <c:pt idx="19">
                  <c:v>2.7659999999999998E-3</c:v>
                </c:pt>
                <c:pt idx="20">
                  <c:v>2.807E-3</c:v>
                </c:pt>
                <c:pt idx="21">
                  <c:v>2.7529999999999998E-3</c:v>
                </c:pt>
                <c:pt idx="22">
                  <c:v>2.6440000000000001E-3</c:v>
                </c:pt>
                <c:pt idx="23">
                  <c:v>2.5479999999999999E-3</c:v>
                </c:pt>
                <c:pt idx="24">
                  <c:v>2.666E-3</c:v>
                </c:pt>
                <c:pt idx="25">
                  <c:v>2.617E-3</c:v>
                </c:pt>
                <c:pt idx="26">
                  <c:v>2.5990000000000002E-3</c:v>
                </c:pt>
                <c:pt idx="27">
                  <c:v>2.4429999999999999E-3</c:v>
                </c:pt>
                <c:pt idx="28">
                  <c:v>2.2899999999999999E-3</c:v>
                </c:pt>
                <c:pt idx="29">
                  <c:v>2.281E-3</c:v>
                </c:pt>
                <c:pt idx="30">
                  <c:v>2.1570000000000001E-3</c:v>
                </c:pt>
                <c:pt idx="31">
                  <c:v>2.1199999999999999E-3</c:v>
                </c:pt>
                <c:pt idx="32">
                  <c:v>2.0669999999999998E-3</c:v>
                </c:pt>
                <c:pt idx="33">
                  <c:v>1.64E-3</c:v>
                </c:pt>
                <c:pt idx="34">
                  <c:v>2.104E-3</c:v>
                </c:pt>
                <c:pt idx="35">
                  <c:v>2.1329999999999999E-3</c:v>
                </c:pt>
                <c:pt idx="36">
                  <c:v>2.0249999999999999E-3</c:v>
                </c:pt>
                <c:pt idx="37">
                  <c:v>2.0339999999999998E-3</c:v>
                </c:pt>
                <c:pt idx="38">
                  <c:v>2.0089999999999999E-3</c:v>
                </c:pt>
                <c:pt idx="39">
                  <c:v>1.872E-3</c:v>
                </c:pt>
                <c:pt idx="40">
                  <c:v>1.6930000000000001E-3</c:v>
                </c:pt>
                <c:pt idx="41">
                  <c:v>1.6080000000000001E-3</c:v>
                </c:pt>
                <c:pt idx="42">
                  <c:v>1.611E-3</c:v>
                </c:pt>
                <c:pt idx="43">
                  <c:v>1.469E-3</c:v>
                </c:pt>
                <c:pt idx="44">
                  <c:v>1.583E-3</c:v>
                </c:pt>
                <c:pt idx="45">
                  <c:v>1.56E-3</c:v>
                </c:pt>
                <c:pt idx="46">
                  <c:v>1.565E-3</c:v>
                </c:pt>
                <c:pt idx="47">
                  <c:v>1.6249999999999999E-3</c:v>
                </c:pt>
                <c:pt idx="48">
                  <c:v>1.635E-3</c:v>
                </c:pt>
                <c:pt idx="49">
                  <c:v>1.6639999999999999E-3</c:v>
                </c:pt>
                <c:pt idx="50">
                  <c:v>1.6559999999999999E-3</c:v>
                </c:pt>
                <c:pt idx="51">
                  <c:v>1.6299999999999999E-3</c:v>
                </c:pt>
                <c:pt idx="52">
                  <c:v>1.681E-3</c:v>
                </c:pt>
                <c:pt idx="53">
                  <c:v>1.768E-3</c:v>
                </c:pt>
                <c:pt idx="54">
                  <c:v>1.7390000000000001E-3</c:v>
                </c:pt>
                <c:pt idx="55">
                  <c:v>1.7899999999999999E-3</c:v>
                </c:pt>
                <c:pt idx="56">
                  <c:v>1.823E-3</c:v>
                </c:pt>
                <c:pt idx="57">
                  <c:v>1.843E-3</c:v>
                </c:pt>
                <c:pt idx="58">
                  <c:v>1.7880000000000001E-3</c:v>
                </c:pt>
                <c:pt idx="59">
                  <c:v>1.7600000000000001E-3</c:v>
                </c:pt>
                <c:pt idx="60">
                  <c:v>1.7719999999999999E-3</c:v>
                </c:pt>
                <c:pt idx="61">
                  <c:v>1.8129999999999999E-3</c:v>
                </c:pt>
                <c:pt idx="62">
                  <c:v>1.601E-3</c:v>
                </c:pt>
                <c:pt idx="63">
                  <c:v>1.727E-3</c:v>
                </c:pt>
                <c:pt idx="64">
                  <c:v>1.663E-3</c:v>
                </c:pt>
                <c:pt idx="65">
                  <c:v>1.526E-3</c:v>
                </c:pt>
                <c:pt idx="66">
                  <c:v>1.72E-3</c:v>
                </c:pt>
                <c:pt idx="67">
                  <c:v>1.709E-3</c:v>
                </c:pt>
                <c:pt idx="68">
                  <c:v>1.475E-3</c:v>
                </c:pt>
                <c:pt idx="69">
                  <c:v>1.671E-3</c:v>
                </c:pt>
                <c:pt idx="70">
                  <c:v>1.794E-3</c:v>
                </c:pt>
                <c:pt idx="71">
                  <c:v>1.7329999999999999E-3</c:v>
                </c:pt>
                <c:pt idx="72">
                  <c:v>1.6429999999999999E-3</c:v>
                </c:pt>
                <c:pt idx="73">
                  <c:v>1.585E-3</c:v>
                </c:pt>
                <c:pt idx="74">
                  <c:v>1.6169999999999999E-3</c:v>
                </c:pt>
                <c:pt idx="75">
                  <c:v>1.6100000000000001E-3</c:v>
                </c:pt>
                <c:pt idx="76">
                  <c:v>1.825E-3</c:v>
                </c:pt>
                <c:pt idx="77">
                  <c:v>1.851E-3</c:v>
                </c:pt>
                <c:pt idx="78">
                  <c:v>2.0140000000000002E-3</c:v>
                </c:pt>
                <c:pt idx="79">
                  <c:v>1.9300000000000001E-3</c:v>
                </c:pt>
                <c:pt idx="80">
                  <c:v>1.83E-3</c:v>
                </c:pt>
                <c:pt idx="81">
                  <c:v>1.6479999999999999E-3</c:v>
                </c:pt>
                <c:pt idx="82">
                  <c:v>1.936E-3</c:v>
                </c:pt>
                <c:pt idx="83">
                  <c:v>1.8910000000000001E-3</c:v>
                </c:pt>
                <c:pt idx="84">
                  <c:v>1.82E-3</c:v>
                </c:pt>
                <c:pt idx="85">
                  <c:v>1.8159999999999999E-3</c:v>
                </c:pt>
                <c:pt idx="86">
                  <c:v>1.7160000000000001E-3</c:v>
                </c:pt>
                <c:pt idx="87">
                  <c:v>1.5969999999999999E-3</c:v>
                </c:pt>
                <c:pt idx="88">
                  <c:v>1.6570000000000001E-3</c:v>
                </c:pt>
                <c:pt idx="89">
                  <c:v>1.578E-3</c:v>
                </c:pt>
                <c:pt idx="90">
                  <c:v>1.5430000000000001E-3</c:v>
                </c:pt>
                <c:pt idx="91">
                  <c:v>1.5460000000000001E-3</c:v>
                </c:pt>
                <c:pt idx="92">
                  <c:v>1.5299999999999999E-3</c:v>
                </c:pt>
                <c:pt idx="93">
                  <c:v>1.521E-3</c:v>
                </c:pt>
                <c:pt idx="94">
                  <c:v>1.5839999999999999E-3</c:v>
                </c:pt>
                <c:pt idx="95">
                  <c:v>2.0200000000000001E-3</c:v>
                </c:pt>
                <c:pt idx="96">
                  <c:v>2.0669999999999998E-3</c:v>
                </c:pt>
                <c:pt idx="97">
                  <c:v>2.1440000000000001E-3</c:v>
                </c:pt>
                <c:pt idx="98">
                  <c:v>2.085E-3</c:v>
                </c:pt>
                <c:pt idx="99">
                  <c:v>1.957E-3</c:v>
                </c:pt>
                <c:pt idx="100">
                  <c:v>1.7240000000000001E-3</c:v>
                </c:pt>
                <c:pt idx="101">
                  <c:v>2.405E-3</c:v>
                </c:pt>
                <c:pt idx="102">
                  <c:v>2.3410000000000002E-3</c:v>
                </c:pt>
                <c:pt idx="103">
                  <c:v>2.088E-3</c:v>
                </c:pt>
                <c:pt idx="104">
                  <c:v>1.944E-3</c:v>
                </c:pt>
                <c:pt idx="105">
                  <c:v>1.944E-3</c:v>
                </c:pt>
                <c:pt idx="106">
                  <c:v>1.9599999999999999E-3</c:v>
                </c:pt>
                <c:pt idx="107">
                  <c:v>2.1549999999999998E-3</c:v>
                </c:pt>
                <c:pt idx="108">
                  <c:v>2.2109999999999999E-3</c:v>
                </c:pt>
                <c:pt idx="109">
                  <c:v>2.0279999999999999E-3</c:v>
                </c:pt>
                <c:pt idx="110">
                  <c:v>1.9729999999999999E-3</c:v>
                </c:pt>
                <c:pt idx="111">
                  <c:v>1.9980000000000002E-3</c:v>
                </c:pt>
                <c:pt idx="112">
                  <c:v>1.7290000000000001E-3</c:v>
                </c:pt>
                <c:pt idx="113">
                  <c:v>1.6379999999999999E-3</c:v>
                </c:pt>
                <c:pt idx="114">
                  <c:v>1.57E-3</c:v>
                </c:pt>
                <c:pt idx="115">
                  <c:v>1.596E-3</c:v>
                </c:pt>
                <c:pt idx="116">
                  <c:v>1.554E-3</c:v>
                </c:pt>
                <c:pt idx="117">
                  <c:v>1.555E-3</c:v>
                </c:pt>
                <c:pt idx="118">
                  <c:v>1.5969999999999999E-3</c:v>
                </c:pt>
                <c:pt idx="119">
                  <c:v>1.838E-3</c:v>
                </c:pt>
                <c:pt idx="120">
                  <c:v>1.5939999999999999E-3</c:v>
                </c:pt>
                <c:pt idx="121">
                  <c:v>1.696E-3</c:v>
                </c:pt>
                <c:pt idx="122">
                  <c:v>1.6590000000000001E-3</c:v>
                </c:pt>
                <c:pt idx="123">
                  <c:v>1.578E-3</c:v>
                </c:pt>
                <c:pt idx="124">
                  <c:v>1.4040000000000001E-3</c:v>
                </c:pt>
                <c:pt idx="125">
                  <c:v>1.284E-3</c:v>
                </c:pt>
                <c:pt idx="126">
                  <c:v>1.261E-3</c:v>
                </c:pt>
                <c:pt idx="127">
                  <c:v>1.4270000000000001E-3</c:v>
                </c:pt>
                <c:pt idx="128">
                  <c:v>1.207E-3</c:v>
                </c:pt>
                <c:pt idx="129">
                  <c:v>1.273E-3</c:v>
                </c:pt>
                <c:pt idx="130">
                  <c:v>1.2520000000000001E-3</c:v>
                </c:pt>
                <c:pt idx="131">
                  <c:v>1.271E-3</c:v>
                </c:pt>
                <c:pt idx="132">
                  <c:v>1.3259999999999999E-3</c:v>
                </c:pt>
                <c:pt idx="133">
                  <c:v>1.212E-3</c:v>
                </c:pt>
                <c:pt idx="134">
                  <c:v>1.255E-3</c:v>
                </c:pt>
                <c:pt idx="135">
                  <c:v>1.23E-3</c:v>
                </c:pt>
                <c:pt idx="136">
                  <c:v>1.276E-3</c:v>
                </c:pt>
                <c:pt idx="137">
                  <c:v>1.2260000000000001E-3</c:v>
                </c:pt>
                <c:pt idx="138">
                  <c:v>1.1999999999999999E-3</c:v>
                </c:pt>
                <c:pt idx="139">
                  <c:v>1.199E-3</c:v>
                </c:pt>
                <c:pt idx="140">
                  <c:v>1.147E-3</c:v>
                </c:pt>
                <c:pt idx="141">
                  <c:v>1.1640000000000001E-3</c:v>
                </c:pt>
                <c:pt idx="142">
                  <c:v>1.916E-3</c:v>
                </c:pt>
                <c:pt idx="143">
                  <c:v>2.0470000000000002E-3</c:v>
                </c:pt>
                <c:pt idx="144">
                  <c:v>1.9289999999999999E-3</c:v>
                </c:pt>
                <c:pt idx="145">
                  <c:v>1.7179999999999999E-3</c:v>
                </c:pt>
                <c:pt idx="146">
                  <c:v>1.523E-3</c:v>
                </c:pt>
                <c:pt idx="147">
                  <c:v>1.6980000000000001E-3</c:v>
                </c:pt>
                <c:pt idx="148">
                  <c:v>1.802E-3</c:v>
                </c:pt>
                <c:pt idx="149">
                  <c:v>1.575E-3</c:v>
                </c:pt>
                <c:pt idx="150">
                  <c:v>1.508E-3</c:v>
                </c:pt>
                <c:pt idx="151">
                  <c:v>1.5950000000000001E-3</c:v>
                </c:pt>
                <c:pt idx="152">
                  <c:v>1.6819999999999999E-3</c:v>
                </c:pt>
                <c:pt idx="153">
                  <c:v>1.779E-3</c:v>
                </c:pt>
                <c:pt idx="154">
                  <c:v>1.817E-3</c:v>
                </c:pt>
                <c:pt idx="155">
                  <c:v>1.8320000000000001E-3</c:v>
                </c:pt>
                <c:pt idx="156">
                  <c:v>1.7470000000000001E-3</c:v>
                </c:pt>
                <c:pt idx="157">
                  <c:v>1.6080000000000001E-3</c:v>
                </c:pt>
                <c:pt idx="158">
                  <c:v>1.653E-3</c:v>
                </c:pt>
                <c:pt idx="159">
                  <c:v>1.5770000000000001E-3</c:v>
                </c:pt>
                <c:pt idx="160">
                  <c:v>1.4159999999999999E-3</c:v>
                </c:pt>
                <c:pt idx="161">
                  <c:v>1.4159999999999999E-3</c:v>
                </c:pt>
                <c:pt idx="162">
                  <c:v>1.6329999999999999E-3</c:v>
                </c:pt>
                <c:pt idx="163">
                  <c:v>1.506E-3</c:v>
                </c:pt>
                <c:pt idx="164">
                  <c:v>1.289E-3</c:v>
                </c:pt>
                <c:pt idx="165">
                  <c:v>1.694E-3</c:v>
                </c:pt>
                <c:pt idx="166">
                  <c:v>1.743E-3</c:v>
                </c:pt>
                <c:pt idx="167">
                  <c:v>1.678E-3</c:v>
                </c:pt>
                <c:pt idx="168">
                  <c:v>1.6850000000000001E-3</c:v>
                </c:pt>
                <c:pt idx="169">
                  <c:v>1.7489999999999999E-3</c:v>
                </c:pt>
                <c:pt idx="170">
                  <c:v>1.8710000000000001E-3</c:v>
                </c:pt>
                <c:pt idx="171">
                  <c:v>1.993E-3</c:v>
                </c:pt>
                <c:pt idx="172">
                  <c:v>1.768E-3</c:v>
                </c:pt>
                <c:pt idx="173">
                  <c:v>1.9499999999999999E-3</c:v>
                </c:pt>
                <c:pt idx="174">
                  <c:v>1.9E-3</c:v>
                </c:pt>
                <c:pt idx="175">
                  <c:v>1.892E-3</c:v>
                </c:pt>
                <c:pt idx="176">
                  <c:v>1.8129999999999999E-3</c:v>
                </c:pt>
                <c:pt idx="177">
                  <c:v>1.8090000000000001E-3</c:v>
                </c:pt>
                <c:pt idx="178">
                  <c:v>2.1310000000000001E-3</c:v>
                </c:pt>
                <c:pt idx="179">
                  <c:v>2.0100000000000001E-3</c:v>
                </c:pt>
                <c:pt idx="180">
                  <c:v>1.8760000000000001E-3</c:v>
                </c:pt>
                <c:pt idx="181">
                  <c:v>2.0400000000000001E-3</c:v>
                </c:pt>
                <c:pt idx="182">
                  <c:v>2.0690000000000001E-3</c:v>
                </c:pt>
                <c:pt idx="183">
                  <c:v>2.0950000000000001E-3</c:v>
                </c:pt>
                <c:pt idx="184">
                  <c:v>2.114E-3</c:v>
                </c:pt>
                <c:pt idx="185">
                  <c:v>2.124E-3</c:v>
                </c:pt>
                <c:pt idx="186">
                  <c:v>2.1299999999999999E-3</c:v>
                </c:pt>
                <c:pt idx="187">
                  <c:v>2.134E-3</c:v>
                </c:pt>
                <c:pt idx="188">
                  <c:v>2.1419999999999998E-3</c:v>
                </c:pt>
              </c:numCache>
            </c:numRef>
          </c:val>
        </c:ser>
        <c:ser>
          <c:idx val="6"/>
          <c:order val="7"/>
          <c:tx>
            <c:strRef>
              <c:f>data!$H$1</c:f>
              <c:strCache>
                <c:ptCount val="1"/>
                <c:pt idx="0">
                  <c:v>Niobrara-Codell (CO, WY)</c:v>
                </c:pt>
              </c:strCache>
            </c:strRef>
          </c:tx>
          <c:spPr>
            <a:solidFill>
              <a:schemeClr val="accent1">
                <a:lumMod val="20000"/>
                <a:lumOff val="80000"/>
              </a:schemeClr>
            </a:solidFill>
            <a:ln w="25400">
              <a:noFill/>
            </a:ln>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data!$H$2:$H$190</c:f>
              <c:numCache>
                <c:formatCode>General</c:formatCode>
                <c:ptCount val="189"/>
                <c:pt idx="0">
                  <c:v>1.5252E-2</c:v>
                </c:pt>
                <c:pt idx="1">
                  <c:v>1.5073E-2</c:v>
                </c:pt>
                <c:pt idx="2">
                  <c:v>1.5211000000000001E-2</c:v>
                </c:pt>
                <c:pt idx="3">
                  <c:v>1.5292E-2</c:v>
                </c:pt>
                <c:pt idx="4">
                  <c:v>1.4912E-2</c:v>
                </c:pt>
                <c:pt idx="5">
                  <c:v>1.4548999999999999E-2</c:v>
                </c:pt>
                <c:pt idx="6">
                  <c:v>1.4165000000000001E-2</c:v>
                </c:pt>
                <c:pt idx="7">
                  <c:v>1.4437E-2</c:v>
                </c:pt>
                <c:pt idx="8">
                  <c:v>1.4245000000000001E-2</c:v>
                </c:pt>
                <c:pt idx="9">
                  <c:v>1.5845999999999999E-2</c:v>
                </c:pt>
                <c:pt idx="10">
                  <c:v>1.5598000000000001E-2</c:v>
                </c:pt>
                <c:pt idx="11">
                  <c:v>1.5323E-2</c:v>
                </c:pt>
                <c:pt idx="12">
                  <c:v>1.6417999999999999E-2</c:v>
                </c:pt>
                <c:pt idx="13">
                  <c:v>1.5635E-2</c:v>
                </c:pt>
                <c:pt idx="14">
                  <c:v>1.643E-2</c:v>
                </c:pt>
                <c:pt idx="15">
                  <c:v>1.6376000000000002E-2</c:v>
                </c:pt>
                <c:pt idx="16">
                  <c:v>1.6480999999999999E-2</c:v>
                </c:pt>
                <c:pt idx="17">
                  <c:v>1.5841999999999998E-2</c:v>
                </c:pt>
                <c:pt idx="18">
                  <c:v>1.6518999999999999E-2</c:v>
                </c:pt>
                <c:pt idx="19">
                  <c:v>1.6667000000000001E-2</c:v>
                </c:pt>
                <c:pt idx="20">
                  <c:v>1.7222000000000001E-2</c:v>
                </c:pt>
                <c:pt idx="21">
                  <c:v>1.8415000000000001E-2</c:v>
                </c:pt>
                <c:pt idx="22">
                  <c:v>1.9109000000000001E-2</c:v>
                </c:pt>
                <c:pt idx="23">
                  <c:v>1.9217000000000001E-2</c:v>
                </c:pt>
                <c:pt idx="24">
                  <c:v>1.9137999999999999E-2</c:v>
                </c:pt>
                <c:pt idx="25">
                  <c:v>1.9224000000000002E-2</c:v>
                </c:pt>
                <c:pt idx="26">
                  <c:v>1.9247E-2</c:v>
                </c:pt>
                <c:pt idx="27">
                  <c:v>1.9599999999999999E-2</c:v>
                </c:pt>
                <c:pt idx="28">
                  <c:v>1.9736E-2</c:v>
                </c:pt>
                <c:pt idx="29">
                  <c:v>1.8643E-2</c:v>
                </c:pt>
                <c:pt idx="30">
                  <c:v>1.8065999999999999E-2</c:v>
                </c:pt>
                <c:pt idx="31">
                  <c:v>1.9397999999999999E-2</c:v>
                </c:pt>
                <c:pt idx="32">
                  <c:v>2.0087000000000001E-2</c:v>
                </c:pt>
                <c:pt idx="33">
                  <c:v>1.9765000000000001E-2</c:v>
                </c:pt>
                <c:pt idx="34">
                  <c:v>2.0036000000000002E-2</c:v>
                </c:pt>
                <c:pt idx="35">
                  <c:v>2.0753000000000001E-2</c:v>
                </c:pt>
                <c:pt idx="36">
                  <c:v>2.0541E-2</c:v>
                </c:pt>
                <c:pt idx="37">
                  <c:v>2.0858000000000002E-2</c:v>
                </c:pt>
                <c:pt idx="38">
                  <c:v>2.1191999999999999E-2</c:v>
                </c:pt>
                <c:pt idx="39">
                  <c:v>2.1543E-2</c:v>
                </c:pt>
                <c:pt idx="40">
                  <c:v>2.1631999999999998E-2</c:v>
                </c:pt>
                <c:pt idx="41">
                  <c:v>2.1904E-2</c:v>
                </c:pt>
                <c:pt idx="42">
                  <c:v>2.0652E-2</c:v>
                </c:pt>
                <c:pt idx="43">
                  <c:v>2.0868999999999999E-2</c:v>
                </c:pt>
                <c:pt idx="44">
                  <c:v>2.3057000000000001E-2</c:v>
                </c:pt>
                <c:pt idx="45">
                  <c:v>2.2869E-2</c:v>
                </c:pt>
                <c:pt idx="46">
                  <c:v>2.2960000000000001E-2</c:v>
                </c:pt>
                <c:pt idx="47">
                  <c:v>2.4372000000000001E-2</c:v>
                </c:pt>
                <c:pt idx="48">
                  <c:v>2.3656E-2</c:v>
                </c:pt>
                <c:pt idx="49">
                  <c:v>2.5135999999999999E-2</c:v>
                </c:pt>
                <c:pt idx="50">
                  <c:v>2.6544999999999999E-2</c:v>
                </c:pt>
                <c:pt idx="51">
                  <c:v>2.6995999999999999E-2</c:v>
                </c:pt>
                <c:pt idx="52">
                  <c:v>2.6057E-2</c:v>
                </c:pt>
                <c:pt idx="53">
                  <c:v>2.7029000000000001E-2</c:v>
                </c:pt>
                <c:pt idx="54">
                  <c:v>2.4909000000000001E-2</c:v>
                </c:pt>
                <c:pt idx="55">
                  <c:v>2.6089999999999999E-2</c:v>
                </c:pt>
                <c:pt idx="56">
                  <c:v>2.5547E-2</c:v>
                </c:pt>
                <c:pt idx="57">
                  <c:v>2.5312999999999999E-2</c:v>
                </c:pt>
                <c:pt idx="58">
                  <c:v>2.6019E-2</c:v>
                </c:pt>
                <c:pt idx="59">
                  <c:v>2.6092000000000001E-2</c:v>
                </c:pt>
                <c:pt idx="60">
                  <c:v>2.6249999999999999E-2</c:v>
                </c:pt>
                <c:pt idx="61">
                  <c:v>2.7525000000000001E-2</c:v>
                </c:pt>
                <c:pt idx="62">
                  <c:v>2.7934E-2</c:v>
                </c:pt>
                <c:pt idx="63">
                  <c:v>2.7550999999999999E-2</c:v>
                </c:pt>
                <c:pt idx="64">
                  <c:v>2.9132000000000002E-2</c:v>
                </c:pt>
                <c:pt idx="65">
                  <c:v>2.811E-2</c:v>
                </c:pt>
                <c:pt idx="66">
                  <c:v>2.7178999999999998E-2</c:v>
                </c:pt>
                <c:pt idx="67">
                  <c:v>2.9359E-2</c:v>
                </c:pt>
                <c:pt idx="68">
                  <c:v>2.8757000000000001E-2</c:v>
                </c:pt>
                <c:pt idx="69">
                  <c:v>2.9151E-2</c:v>
                </c:pt>
                <c:pt idx="70">
                  <c:v>2.9645000000000001E-2</c:v>
                </c:pt>
                <c:pt idx="71">
                  <c:v>2.7959000000000001E-2</c:v>
                </c:pt>
                <c:pt idx="72">
                  <c:v>3.041E-2</c:v>
                </c:pt>
                <c:pt idx="73">
                  <c:v>3.0190999999999999E-2</c:v>
                </c:pt>
                <c:pt idx="74">
                  <c:v>3.1767999999999998E-2</c:v>
                </c:pt>
                <c:pt idx="75">
                  <c:v>3.1470999999999999E-2</c:v>
                </c:pt>
                <c:pt idx="76">
                  <c:v>3.3156999999999999E-2</c:v>
                </c:pt>
                <c:pt idx="77">
                  <c:v>3.1819E-2</c:v>
                </c:pt>
                <c:pt idx="78">
                  <c:v>3.1724000000000002E-2</c:v>
                </c:pt>
                <c:pt idx="79">
                  <c:v>3.2127999999999997E-2</c:v>
                </c:pt>
                <c:pt idx="80">
                  <c:v>3.1779000000000002E-2</c:v>
                </c:pt>
                <c:pt idx="81">
                  <c:v>3.4414E-2</c:v>
                </c:pt>
                <c:pt idx="82">
                  <c:v>3.381E-2</c:v>
                </c:pt>
                <c:pt idx="83">
                  <c:v>2.9669999999999998E-2</c:v>
                </c:pt>
                <c:pt idx="84">
                  <c:v>2.7661999999999999E-2</c:v>
                </c:pt>
                <c:pt idx="85">
                  <c:v>3.0131999999999999E-2</c:v>
                </c:pt>
                <c:pt idx="86">
                  <c:v>3.5156E-2</c:v>
                </c:pt>
                <c:pt idx="87">
                  <c:v>3.7276999999999998E-2</c:v>
                </c:pt>
                <c:pt idx="88">
                  <c:v>3.7566000000000002E-2</c:v>
                </c:pt>
                <c:pt idx="89">
                  <c:v>3.5826999999999998E-2</c:v>
                </c:pt>
                <c:pt idx="90">
                  <c:v>3.6274000000000001E-2</c:v>
                </c:pt>
                <c:pt idx="91">
                  <c:v>3.8135000000000002E-2</c:v>
                </c:pt>
                <c:pt idx="92">
                  <c:v>3.6811999999999998E-2</c:v>
                </c:pt>
                <c:pt idx="93">
                  <c:v>3.8870000000000002E-2</c:v>
                </c:pt>
                <c:pt idx="94">
                  <c:v>3.9169000000000002E-2</c:v>
                </c:pt>
                <c:pt idx="95">
                  <c:v>3.6795000000000001E-2</c:v>
                </c:pt>
                <c:pt idx="96">
                  <c:v>3.6339000000000003E-2</c:v>
                </c:pt>
                <c:pt idx="97">
                  <c:v>4.0242E-2</c:v>
                </c:pt>
                <c:pt idx="98">
                  <c:v>4.2542000000000003E-2</c:v>
                </c:pt>
                <c:pt idx="99">
                  <c:v>4.3678000000000002E-2</c:v>
                </c:pt>
                <c:pt idx="100">
                  <c:v>4.3492999999999997E-2</c:v>
                </c:pt>
                <c:pt idx="101">
                  <c:v>4.4403999999999999E-2</c:v>
                </c:pt>
                <c:pt idx="102">
                  <c:v>4.3568000000000003E-2</c:v>
                </c:pt>
                <c:pt idx="103">
                  <c:v>4.4450000000000003E-2</c:v>
                </c:pt>
                <c:pt idx="104">
                  <c:v>4.9972000000000003E-2</c:v>
                </c:pt>
                <c:pt idx="105">
                  <c:v>4.8038999999999998E-2</c:v>
                </c:pt>
                <c:pt idx="106">
                  <c:v>4.9368000000000002E-2</c:v>
                </c:pt>
                <c:pt idx="107">
                  <c:v>4.7024000000000003E-2</c:v>
                </c:pt>
                <c:pt idx="108">
                  <c:v>4.7787000000000003E-2</c:v>
                </c:pt>
                <c:pt idx="109">
                  <c:v>4.9099999999999998E-2</c:v>
                </c:pt>
                <c:pt idx="110">
                  <c:v>4.9645000000000002E-2</c:v>
                </c:pt>
                <c:pt idx="111">
                  <c:v>4.5130999999999998E-2</c:v>
                </c:pt>
                <c:pt idx="112">
                  <c:v>4.6135000000000002E-2</c:v>
                </c:pt>
                <c:pt idx="113">
                  <c:v>4.6675000000000001E-2</c:v>
                </c:pt>
                <c:pt idx="114">
                  <c:v>4.5121000000000001E-2</c:v>
                </c:pt>
                <c:pt idx="115">
                  <c:v>4.6781999999999997E-2</c:v>
                </c:pt>
                <c:pt idx="116">
                  <c:v>4.6996000000000003E-2</c:v>
                </c:pt>
                <c:pt idx="117">
                  <c:v>4.5399000000000002E-2</c:v>
                </c:pt>
                <c:pt idx="118">
                  <c:v>4.8079999999999998E-2</c:v>
                </c:pt>
                <c:pt idx="119">
                  <c:v>4.5474000000000001E-2</c:v>
                </c:pt>
                <c:pt idx="120">
                  <c:v>4.9222000000000002E-2</c:v>
                </c:pt>
                <c:pt idx="121">
                  <c:v>5.0741000000000001E-2</c:v>
                </c:pt>
                <c:pt idx="122">
                  <c:v>5.1179000000000002E-2</c:v>
                </c:pt>
                <c:pt idx="123">
                  <c:v>5.0434E-2</c:v>
                </c:pt>
                <c:pt idx="124">
                  <c:v>5.1041999999999997E-2</c:v>
                </c:pt>
                <c:pt idx="125">
                  <c:v>4.9394E-2</c:v>
                </c:pt>
                <c:pt idx="126">
                  <c:v>4.5359999999999998E-2</c:v>
                </c:pt>
                <c:pt idx="127">
                  <c:v>5.3495000000000001E-2</c:v>
                </c:pt>
                <c:pt idx="128">
                  <c:v>5.5002000000000002E-2</c:v>
                </c:pt>
                <c:pt idx="129">
                  <c:v>5.4456999999999998E-2</c:v>
                </c:pt>
                <c:pt idx="130">
                  <c:v>5.6219999999999999E-2</c:v>
                </c:pt>
                <c:pt idx="131">
                  <c:v>6.1310000000000003E-2</c:v>
                </c:pt>
                <c:pt idx="132">
                  <c:v>5.7778000000000003E-2</c:v>
                </c:pt>
                <c:pt idx="133">
                  <c:v>5.8611000000000003E-2</c:v>
                </c:pt>
                <c:pt idx="134">
                  <c:v>6.4504000000000006E-2</c:v>
                </c:pt>
                <c:pt idx="135">
                  <c:v>6.7121E-2</c:v>
                </c:pt>
                <c:pt idx="136">
                  <c:v>6.5812999999999997E-2</c:v>
                </c:pt>
                <c:pt idx="137">
                  <c:v>6.8960999999999995E-2</c:v>
                </c:pt>
                <c:pt idx="138">
                  <c:v>6.8665000000000004E-2</c:v>
                </c:pt>
                <c:pt idx="139">
                  <c:v>7.2581000000000007E-2</c:v>
                </c:pt>
                <c:pt idx="140">
                  <c:v>7.5143000000000001E-2</c:v>
                </c:pt>
                <c:pt idx="141">
                  <c:v>7.7243000000000006E-2</c:v>
                </c:pt>
                <c:pt idx="142">
                  <c:v>8.1030000000000005E-2</c:v>
                </c:pt>
                <c:pt idx="143">
                  <c:v>7.9517000000000004E-2</c:v>
                </c:pt>
                <c:pt idx="144">
                  <c:v>8.1481999999999999E-2</c:v>
                </c:pt>
                <c:pt idx="145">
                  <c:v>8.4905999999999995E-2</c:v>
                </c:pt>
                <c:pt idx="146">
                  <c:v>8.8776999999999995E-2</c:v>
                </c:pt>
                <c:pt idx="147">
                  <c:v>8.4126000000000006E-2</c:v>
                </c:pt>
                <c:pt idx="148">
                  <c:v>9.4133999999999995E-2</c:v>
                </c:pt>
                <c:pt idx="149">
                  <c:v>8.8872999999999994E-2</c:v>
                </c:pt>
                <c:pt idx="150">
                  <c:v>9.2564999999999995E-2</c:v>
                </c:pt>
                <c:pt idx="151">
                  <c:v>9.5859E-2</c:v>
                </c:pt>
                <c:pt idx="152">
                  <c:v>0.10315100000000001</c:v>
                </c:pt>
                <c:pt idx="153">
                  <c:v>0.116148</c:v>
                </c:pt>
                <c:pt idx="154">
                  <c:v>0.122762</c:v>
                </c:pt>
                <c:pt idx="155">
                  <c:v>0.12609200000000001</c:v>
                </c:pt>
                <c:pt idx="156">
                  <c:v>0.12162199999999999</c:v>
                </c:pt>
                <c:pt idx="157">
                  <c:v>0.12817000000000001</c:v>
                </c:pt>
                <c:pt idx="158">
                  <c:v>0.129579</c:v>
                </c:pt>
                <c:pt idx="159">
                  <c:v>0.13106599999999999</c:v>
                </c:pt>
                <c:pt idx="160">
                  <c:v>0.131109</c:v>
                </c:pt>
                <c:pt idx="161">
                  <c:v>0.136521</c:v>
                </c:pt>
                <c:pt idx="162">
                  <c:v>0.143902</c:v>
                </c:pt>
                <c:pt idx="163">
                  <c:v>0.15295500000000001</c:v>
                </c:pt>
                <c:pt idx="164">
                  <c:v>0.13119800000000001</c:v>
                </c:pt>
                <c:pt idx="165">
                  <c:v>0.17349000000000001</c:v>
                </c:pt>
                <c:pt idx="166">
                  <c:v>0.17984600000000001</c:v>
                </c:pt>
                <c:pt idx="167">
                  <c:v>0.17367299999999999</c:v>
                </c:pt>
                <c:pt idx="168">
                  <c:v>0.175179</c:v>
                </c:pt>
                <c:pt idx="169">
                  <c:v>0.18179000000000001</c:v>
                </c:pt>
                <c:pt idx="170">
                  <c:v>0.19914699999999999</c:v>
                </c:pt>
                <c:pt idx="171">
                  <c:v>0.206154</c:v>
                </c:pt>
                <c:pt idx="172">
                  <c:v>0.222806</c:v>
                </c:pt>
                <c:pt idx="173">
                  <c:v>0.22631999999999999</c:v>
                </c:pt>
                <c:pt idx="174">
                  <c:v>0.23699700000000001</c:v>
                </c:pt>
                <c:pt idx="175">
                  <c:v>0.24682699999999999</c:v>
                </c:pt>
                <c:pt idx="176">
                  <c:v>0.247279</c:v>
                </c:pt>
                <c:pt idx="177">
                  <c:v>0.26307000000000003</c:v>
                </c:pt>
                <c:pt idx="178">
                  <c:v>0.27006200000000002</c:v>
                </c:pt>
                <c:pt idx="179">
                  <c:v>0.28468399999999999</c:v>
                </c:pt>
                <c:pt idx="180">
                  <c:v>0.28972399999999998</c:v>
                </c:pt>
                <c:pt idx="181">
                  <c:v>0.300016</c:v>
                </c:pt>
                <c:pt idx="182">
                  <c:v>0.308</c:v>
                </c:pt>
                <c:pt idx="183">
                  <c:v>0.31411299999999998</c:v>
                </c:pt>
                <c:pt idx="184">
                  <c:v>0.31091299999999999</c:v>
                </c:pt>
                <c:pt idx="185">
                  <c:v>0.30540099999999998</c:v>
                </c:pt>
                <c:pt idx="186">
                  <c:v>0.29907600000000001</c:v>
                </c:pt>
                <c:pt idx="187">
                  <c:v>0.29092299999999999</c:v>
                </c:pt>
                <c:pt idx="188">
                  <c:v>0.28200399999999998</c:v>
                </c:pt>
              </c:numCache>
            </c:numRef>
          </c:val>
        </c:ser>
        <c:ser>
          <c:idx val="12"/>
          <c:order val="8"/>
          <c:tx>
            <c:strRef>
              <c:f>data!$N$1</c:f>
              <c:strCache>
                <c:ptCount val="1"/>
                <c:pt idx="0">
                  <c:v>Yeso-Glorieta (TX &amp; NM Permian)</c:v>
                </c:pt>
              </c:strCache>
            </c:strRef>
          </c:tx>
          <c:spPr>
            <a:solidFill>
              <a:schemeClr val="accent2">
                <a:lumMod val="40000"/>
                <a:lumOff val="60000"/>
              </a:schemeClr>
            </a:solidFill>
            <a:ln w="25400">
              <a:noFill/>
            </a:ln>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data!$N$2:$N$190</c:f>
              <c:numCache>
                <c:formatCode>General</c:formatCode>
                <c:ptCount val="189"/>
                <c:pt idx="0">
                  <c:v>3.3315999999999998E-2</c:v>
                </c:pt>
                <c:pt idx="1">
                  <c:v>3.3820999999999997E-2</c:v>
                </c:pt>
                <c:pt idx="2">
                  <c:v>3.4347999999999997E-2</c:v>
                </c:pt>
                <c:pt idx="3">
                  <c:v>3.4447999999999999E-2</c:v>
                </c:pt>
                <c:pt idx="4">
                  <c:v>3.4439999999999998E-2</c:v>
                </c:pt>
                <c:pt idx="5">
                  <c:v>3.4680000000000002E-2</c:v>
                </c:pt>
                <c:pt idx="6">
                  <c:v>3.4069000000000002E-2</c:v>
                </c:pt>
                <c:pt idx="7">
                  <c:v>3.3689999999999998E-2</c:v>
                </c:pt>
                <c:pt idx="8">
                  <c:v>3.4139000000000003E-2</c:v>
                </c:pt>
                <c:pt idx="9">
                  <c:v>3.5395999999999997E-2</c:v>
                </c:pt>
                <c:pt idx="10">
                  <c:v>3.5173000000000003E-2</c:v>
                </c:pt>
                <c:pt idx="11">
                  <c:v>3.4939999999999999E-2</c:v>
                </c:pt>
                <c:pt idx="12">
                  <c:v>3.5091999999999998E-2</c:v>
                </c:pt>
                <c:pt idx="13">
                  <c:v>3.5943999999999997E-2</c:v>
                </c:pt>
                <c:pt idx="14">
                  <c:v>3.4602000000000001E-2</c:v>
                </c:pt>
                <c:pt idx="15">
                  <c:v>3.5489E-2</c:v>
                </c:pt>
                <c:pt idx="16">
                  <c:v>3.5221000000000002E-2</c:v>
                </c:pt>
                <c:pt idx="17">
                  <c:v>3.5645000000000003E-2</c:v>
                </c:pt>
                <c:pt idx="18">
                  <c:v>3.5373000000000002E-2</c:v>
                </c:pt>
                <c:pt idx="19">
                  <c:v>3.6477999999999997E-2</c:v>
                </c:pt>
                <c:pt idx="20">
                  <c:v>3.5805999999999998E-2</c:v>
                </c:pt>
                <c:pt idx="21">
                  <c:v>3.6574000000000002E-2</c:v>
                </c:pt>
                <c:pt idx="22">
                  <c:v>3.5883999999999999E-2</c:v>
                </c:pt>
                <c:pt idx="23">
                  <c:v>3.5840999999999998E-2</c:v>
                </c:pt>
                <c:pt idx="24">
                  <c:v>3.5768000000000001E-2</c:v>
                </c:pt>
                <c:pt idx="25">
                  <c:v>3.5654999999999999E-2</c:v>
                </c:pt>
                <c:pt idx="26">
                  <c:v>3.4731999999999999E-2</c:v>
                </c:pt>
                <c:pt idx="27">
                  <c:v>3.4754E-2</c:v>
                </c:pt>
                <c:pt idx="28">
                  <c:v>3.4962E-2</c:v>
                </c:pt>
                <c:pt idx="29">
                  <c:v>3.4619999999999998E-2</c:v>
                </c:pt>
                <c:pt idx="30">
                  <c:v>3.4351E-2</c:v>
                </c:pt>
                <c:pt idx="31">
                  <c:v>3.3937000000000002E-2</c:v>
                </c:pt>
                <c:pt idx="32">
                  <c:v>3.39E-2</c:v>
                </c:pt>
                <c:pt idx="33">
                  <c:v>3.3425999999999997E-2</c:v>
                </c:pt>
                <c:pt idx="34">
                  <c:v>3.2895000000000001E-2</c:v>
                </c:pt>
                <c:pt idx="35">
                  <c:v>3.261E-2</c:v>
                </c:pt>
                <c:pt idx="36">
                  <c:v>3.2665E-2</c:v>
                </c:pt>
                <c:pt idx="37">
                  <c:v>3.1857999999999997E-2</c:v>
                </c:pt>
                <c:pt idx="38">
                  <c:v>3.1420999999999998E-2</c:v>
                </c:pt>
                <c:pt idx="39">
                  <c:v>3.143E-2</c:v>
                </c:pt>
                <c:pt idx="40">
                  <c:v>3.1329999999999997E-2</c:v>
                </c:pt>
                <c:pt idx="41">
                  <c:v>3.1753000000000003E-2</c:v>
                </c:pt>
                <c:pt idx="42">
                  <c:v>3.2223000000000002E-2</c:v>
                </c:pt>
                <c:pt idx="43">
                  <c:v>3.2358999999999999E-2</c:v>
                </c:pt>
                <c:pt idx="44">
                  <c:v>3.1748999999999999E-2</c:v>
                </c:pt>
                <c:pt idx="45">
                  <c:v>3.1382E-2</c:v>
                </c:pt>
                <c:pt idx="46">
                  <c:v>3.1757000000000001E-2</c:v>
                </c:pt>
                <c:pt idx="47">
                  <c:v>3.1706999999999999E-2</c:v>
                </c:pt>
                <c:pt idx="48">
                  <c:v>3.1288999999999997E-2</c:v>
                </c:pt>
                <c:pt idx="49">
                  <c:v>3.1157000000000001E-2</c:v>
                </c:pt>
                <c:pt idx="50">
                  <c:v>3.1181E-2</c:v>
                </c:pt>
                <c:pt idx="51">
                  <c:v>3.1102000000000001E-2</c:v>
                </c:pt>
                <c:pt idx="52">
                  <c:v>3.0421E-2</c:v>
                </c:pt>
                <c:pt idx="53">
                  <c:v>2.9579000000000001E-2</c:v>
                </c:pt>
                <c:pt idx="54">
                  <c:v>2.9263000000000001E-2</c:v>
                </c:pt>
                <c:pt idx="55">
                  <c:v>2.9659999999999999E-2</c:v>
                </c:pt>
                <c:pt idx="56">
                  <c:v>2.9918E-2</c:v>
                </c:pt>
                <c:pt idx="57">
                  <c:v>2.9777999999999999E-2</c:v>
                </c:pt>
                <c:pt idx="58">
                  <c:v>2.9555999999999999E-2</c:v>
                </c:pt>
                <c:pt idx="59">
                  <c:v>2.9626E-2</c:v>
                </c:pt>
                <c:pt idx="60">
                  <c:v>2.9456E-2</c:v>
                </c:pt>
                <c:pt idx="61">
                  <c:v>2.8809000000000001E-2</c:v>
                </c:pt>
                <c:pt idx="62">
                  <c:v>2.8812999999999998E-2</c:v>
                </c:pt>
                <c:pt idx="63">
                  <c:v>2.8608999999999999E-2</c:v>
                </c:pt>
                <c:pt idx="64">
                  <c:v>2.9138000000000001E-2</c:v>
                </c:pt>
                <c:pt idx="65">
                  <c:v>2.8899000000000001E-2</c:v>
                </c:pt>
                <c:pt idx="66">
                  <c:v>2.8112999999999999E-2</c:v>
                </c:pt>
                <c:pt idx="67">
                  <c:v>2.7955000000000001E-2</c:v>
                </c:pt>
                <c:pt idx="68">
                  <c:v>2.7237999999999998E-2</c:v>
                </c:pt>
                <c:pt idx="69">
                  <c:v>2.7878E-2</c:v>
                </c:pt>
                <c:pt idx="70">
                  <c:v>2.6579999999999999E-2</c:v>
                </c:pt>
                <c:pt idx="71">
                  <c:v>2.7272999999999999E-2</c:v>
                </c:pt>
                <c:pt idx="72">
                  <c:v>2.7810000000000001E-2</c:v>
                </c:pt>
                <c:pt idx="73">
                  <c:v>2.7119999999999998E-2</c:v>
                </c:pt>
                <c:pt idx="74">
                  <c:v>2.7439999999999999E-2</c:v>
                </c:pt>
                <c:pt idx="75">
                  <c:v>2.6901999999999999E-2</c:v>
                </c:pt>
                <c:pt idx="76">
                  <c:v>2.7411000000000001E-2</c:v>
                </c:pt>
                <c:pt idx="77">
                  <c:v>2.7059E-2</c:v>
                </c:pt>
                <c:pt idx="78">
                  <c:v>2.7085999999999999E-2</c:v>
                </c:pt>
                <c:pt idx="79">
                  <c:v>2.6505000000000001E-2</c:v>
                </c:pt>
                <c:pt idx="80">
                  <c:v>2.8532999999999999E-2</c:v>
                </c:pt>
                <c:pt idx="81">
                  <c:v>2.8257000000000001E-2</c:v>
                </c:pt>
                <c:pt idx="82">
                  <c:v>2.9679000000000001E-2</c:v>
                </c:pt>
                <c:pt idx="83">
                  <c:v>2.9349E-2</c:v>
                </c:pt>
                <c:pt idx="84">
                  <c:v>2.8576000000000001E-2</c:v>
                </c:pt>
                <c:pt idx="85">
                  <c:v>2.8906000000000001E-2</c:v>
                </c:pt>
                <c:pt idx="86">
                  <c:v>2.7743E-2</c:v>
                </c:pt>
                <c:pt idx="87">
                  <c:v>2.904E-2</c:v>
                </c:pt>
                <c:pt idx="88">
                  <c:v>2.8240000000000001E-2</c:v>
                </c:pt>
                <c:pt idx="89">
                  <c:v>2.7594E-2</c:v>
                </c:pt>
                <c:pt idx="90">
                  <c:v>2.7951E-2</c:v>
                </c:pt>
                <c:pt idx="91">
                  <c:v>2.8688999999999999E-2</c:v>
                </c:pt>
                <c:pt idx="92">
                  <c:v>2.8615000000000002E-2</c:v>
                </c:pt>
                <c:pt idx="93">
                  <c:v>2.9610000000000001E-2</c:v>
                </c:pt>
                <c:pt idx="94">
                  <c:v>2.9843000000000001E-2</c:v>
                </c:pt>
                <c:pt idx="95">
                  <c:v>2.9843000000000001E-2</c:v>
                </c:pt>
                <c:pt idx="96">
                  <c:v>2.9277999999999998E-2</c:v>
                </c:pt>
                <c:pt idx="97">
                  <c:v>3.0141000000000001E-2</c:v>
                </c:pt>
                <c:pt idx="98">
                  <c:v>3.1009999999999999E-2</c:v>
                </c:pt>
                <c:pt idx="99">
                  <c:v>2.92E-2</c:v>
                </c:pt>
                <c:pt idx="100">
                  <c:v>2.8853E-2</c:v>
                </c:pt>
                <c:pt idx="101">
                  <c:v>3.0953999999999999E-2</c:v>
                </c:pt>
                <c:pt idx="102">
                  <c:v>3.1667000000000001E-2</c:v>
                </c:pt>
                <c:pt idx="103">
                  <c:v>3.2492E-2</c:v>
                </c:pt>
                <c:pt idx="104">
                  <c:v>3.1870999999999997E-2</c:v>
                </c:pt>
                <c:pt idx="105">
                  <c:v>3.4051999999999999E-2</c:v>
                </c:pt>
                <c:pt idx="106">
                  <c:v>3.4733E-2</c:v>
                </c:pt>
                <c:pt idx="107">
                  <c:v>3.5464000000000002E-2</c:v>
                </c:pt>
                <c:pt idx="108">
                  <c:v>3.5033000000000002E-2</c:v>
                </c:pt>
                <c:pt idx="109">
                  <c:v>3.6908999999999997E-2</c:v>
                </c:pt>
                <c:pt idx="110">
                  <c:v>3.6852000000000003E-2</c:v>
                </c:pt>
                <c:pt idx="111">
                  <c:v>3.5517E-2</c:v>
                </c:pt>
                <c:pt idx="112">
                  <c:v>3.6061999999999997E-2</c:v>
                </c:pt>
                <c:pt idx="113">
                  <c:v>3.5567000000000001E-2</c:v>
                </c:pt>
                <c:pt idx="114">
                  <c:v>3.4855999999999998E-2</c:v>
                </c:pt>
                <c:pt idx="115">
                  <c:v>3.5381000000000003E-2</c:v>
                </c:pt>
                <c:pt idx="116">
                  <c:v>3.6392000000000001E-2</c:v>
                </c:pt>
                <c:pt idx="117">
                  <c:v>3.6317000000000002E-2</c:v>
                </c:pt>
                <c:pt idx="118">
                  <c:v>3.7419000000000001E-2</c:v>
                </c:pt>
                <c:pt idx="119">
                  <c:v>3.7827E-2</c:v>
                </c:pt>
                <c:pt idx="120">
                  <c:v>3.9024999999999997E-2</c:v>
                </c:pt>
                <c:pt idx="121">
                  <c:v>4.0590000000000001E-2</c:v>
                </c:pt>
                <c:pt idx="122">
                  <c:v>4.1815999999999999E-2</c:v>
                </c:pt>
                <c:pt idx="123">
                  <c:v>3.9918000000000002E-2</c:v>
                </c:pt>
                <c:pt idx="124">
                  <c:v>4.2902999999999997E-2</c:v>
                </c:pt>
                <c:pt idx="125">
                  <c:v>4.2693000000000002E-2</c:v>
                </c:pt>
                <c:pt idx="126">
                  <c:v>4.3388999999999997E-2</c:v>
                </c:pt>
                <c:pt idx="127">
                  <c:v>4.3594000000000001E-2</c:v>
                </c:pt>
                <c:pt idx="128">
                  <c:v>4.2870999999999999E-2</c:v>
                </c:pt>
                <c:pt idx="129">
                  <c:v>4.4517000000000001E-2</c:v>
                </c:pt>
                <c:pt idx="130">
                  <c:v>4.5179999999999998E-2</c:v>
                </c:pt>
                <c:pt idx="131">
                  <c:v>4.4053000000000002E-2</c:v>
                </c:pt>
                <c:pt idx="132">
                  <c:v>4.7497999999999999E-2</c:v>
                </c:pt>
                <c:pt idx="133">
                  <c:v>4.0736000000000001E-2</c:v>
                </c:pt>
                <c:pt idx="134">
                  <c:v>4.6294000000000002E-2</c:v>
                </c:pt>
                <c:pt idx="135">
                  <c:v>4.7653000000000001E-2</c:v>
                </c:pt>
                <c:pt idx="136">
                  <c:v>4.8410000000000002E-2</c:v>
                </c:pt>
                <c:pt idx="137">
                  <c:v>4.8224000000000003E-2</c:v>
                </c:pt>
                <c:pt idx="138">
                  <c:v>5.0449000000000001E-2</c:v>
                </c:pt>
                <c:pt idx="139">
                  <c:v>4.9069000000000002E-2</c:v>
                </c:pt>
                <c:pt idx="140">
                  <c:v>5.0887000000000002E-2</c:v>
                </c:pt>
                <c:pt idx="141">
                  <c:v>5.2076999999999998E-2</c:v>
                </c:pt>
                <c:pt idx="142">
                  <c:v>5.2472999999999999E-2</c:v>
                </c:pt>
                <c:pt idx="143">
                  <c:v>5.0158000000000001E-2</c:v>
                </c:pt>
                <c:pt idx="144">
                  <c:v>5.1910999999999999E-2</c:v>
                </c:pt>
                <c:pt idx="145">
                  <c:v>5.4119E-2</c:v>
                </c:pt>
                <c:pt idx="146">
                  <c:v>5.4455000000000003E-2</c:v>
                </c:pt>
                <c:pt idx="147">
                  <c:v>5.3788000000000002E-2</c:v>
                </c:pt>
                <c:pt idx="148">
                  <c:v>5.3543E-2</c:v>
                </c:pt>
                <c:pt idx="149">
                  <c:v>5.3353999999999999E-2</c:v>
                </c:pt>
                <c:pt idx="150">
                  <c:v>5.4794000000000002E-2</c:v>
                </c:pt>
                <c:pt idx="151">
                  <c:v>5.5820000000000002E-2</c:v>
                </c:pt>
                <c:pt idx="152">
                  <c:v>5.7673000000000002E-2</c:v>
                </c:pt>
                <c:pt idx="153">
                  <c:v>5.8237999999999998E-2</c:v>
                </c:pt>
                <c:pt idx="154">
                  <c:v>5.5260999999999998E-2</c:v>
                </c:pt>
                <c:pt idx="155">
                  <c:v>5.6467000000000003E-2</c:v>
                </c:pt>
                <c:pt idx="156">
                  <c:v>5.6327000000000002E-2</c:v>
                </c:pt>
                <c:pt idx="157">
                  <c:v>5.7738999999999999E-2</c:v>
                </c:pt>
                <c:pt idx="158">
                  <c:v>5.5895E-2</c:v>
                </c:pt>
                <c:pt idx="159">
                  <c:v>5.7960999999999999E-2</c:v>
                </c:pt>
                <c:pt idx="160">
                  <c:v>5.7807999999999998E-2</c:v>
                </c:pt>
                <c:pt idx="161">
                  <c:v>5.6521000000000002E-2</c:v>
                </c:pt>
                <c:pt idx="162">
                  <c:v>5.7272999999999998E-2</c:v>
                </c:pt>
                <c:pt idx="163">
                  <c:v>6.0243999999999999E-2</c:v>
                </c:pt>
                <c:pt idx="164">
                  <c:v>6.1441000000000003E-2</c:v>
                </c:pt>
                <c:pt idx="165">
                  <c:v>5.9836E-2</c:v>
                </c:pt>
                <c:pt idx="166">
                  <c:v>5.6413999999999999E-2</c:v>
                </c:pt>
                <c:pt idx="167">
                  <c:v>5.6202000000000002E-2</c:v>
                </c:pt>
                <c:pt idx="168">
                  <c:v>5.6472000000000001E-2</c:v>
                </c:pt>
                <c:pt idx="169">
                  <c:v>5.7002999999999998E-2</c:v>
                </c:pt>
                <c:pt idx="170">
                  <c:v>5.6021000000000001E-2</c:v>
                </c:pt>
                <c:pt idx="171">
                  <c:v>5.9957000000000003E-2</c:v>
                </c:pt>
                <c:pt idx="172">
                  <c:v>5.9553000000000002E-2</c:v>
                </c:pt>
                <c:pt idx="173">
                  <c:v>5.9296000000000001E-2</c:v>
                </c:pt>
                <c:pt idx="174">
                  <c:v>6.0354999999999999E-2</c:v>
                </c:pt>
                <c:pt idx="175">
                  <c:v>5.9279999999999999E-2</c:v>
                </c:pt>
                <c:pt idx="176">
                  <c:v>5.8736999999999998E-2</c:v>
                </c:pt>
                <c:pt idx="177">
                  <c:v>5.9422999999999997E-2</c:v>
                </c:pt>
                <c:pt idx="178">
                  <c:v>5.9679000000000003E-2</c:v>
                </c:pt>
                <c:pt idx="179">
                  <c:v>6.0199000000000003E-2</c:v>
                </c:pt>
                <c:pt idx="180">
                  <c:v>5.7067E-2</c:v>
                </c:pt>
                <c:pt idx="181">
                  <c:v>5.9347999999999998E-2</c:v>
                </c:pt>
                <c:pt idx="182">
                  <c:v>6.2218000000000002E-2</c:v>
                </c:pt>
                <c:pt idx="183">
                  <c:v>6.1629999999999997E-2</c:v>
                </c:pt>
                <c:pt idx="184">
                  <c:v>6.2105E-2</c:v>
                </c:pt>
                <c:pt idx="185">
                  <c:v>6.2455999999999998E-2</c:v>
                </c:pt>
                <c:pt idx="186">
                  <c:v>6.2772999999999995E-2</c:v>
                </c:pt>
                <c:pt idx="187">
                  <c:v>6.3161999999999996E-2</c:v>
                </c:pt>
                <c:pt idx="188">
                  <c:v>6.3678999999999999E-2</c:v>
                </c:pt>
              </c:numCache>
            </c:numRef>
          </c:val>
        </c:ser>
        <c:ser>
          <c:idx val="13"/>
          <c:order val="9"/>
          <c:tx>
            <c:strRef>
              <c:f>data!$O$1</c:f>
              <c:strCache>
                <c:ptCount val="1"/>
                <c:pt idx="0">
                  <c:v>Delaware (TX &amp; NM Permian)</c:v>
                </c:pt>
              </c:strCache>
            </c:strRef>
          </c:tx>
          <c:spPr>
            <a:ln w="25400">
              <a:noFill/>
            </a:ln>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data!$O$2:$O$190</c:f>
              <c:numCache>
                <c:formatCode>General</c:formatCode>
                <c:ptCount val="189"/>
                <c:pt idx="0">
                  <c:v>3.0797000000000001E-2</c:v>
                </c:pt>
                <c:pt idx="1">
                  <c:v>3.1012999999999999E-2</c:v>
                </c:pt>
                <c:pt idx="2">
                  <c:v>3.0565999999999999E-2</c:v>
                </c:pt>
                <c:pt idx="3">
                  <c:v>3.0519999999999999E-2</c:v>
                </c:pt>
                <c:pt idx="4">
                  <c:v>3.0804999999999999E-2</c:v>
                </c:pt>
                <c:pt idx="5">
                  <c:v>3.0963000000000001E-2</c:v>
                </c:pt>
                <c:pt idx="6">
                  <c:v>2.9606E-2</c:v>
                </c:pt>
                <c:pt idx="7">
                  <c:v>2.9596000000000001E-2</c:v>
                </c:pt>
                <c:pt idx="8">
                  <c:v>3.0901999999999999E-2</c:v>
                </c:pt>
                <c:pt idx="9">
                  <c:v>3.0651000000000001E-2</c:v>
                </c:pt>
                <c:pt idx="10">
                  <c:v>3.0370000000000001E-2</c:v>
                </c:pt>
                <c:pt idx="11">
                  <c:v>3.0474999999999999E-2</c:v>
                </c:pt>
                <c:pt idx="12">
                  <c:v>3.0467000000000001E-2</c:v>
                </c:pt>
                <c:pt idx="13">
                  <c:v>3.0672999999999999E-2</c:v>
                </c:pt>
                <c:pt idx="14">
                  <c:v>3.0360000000000002E-2</c:v>
                </c:pt>
                <c:pt idx="15">
                  <c:v>3.0113000000000001E-2</c:v>
                </c:pt>
                <c:pt idx="16">
                  <c:v>3.0457000000000001E-2</c:v>
                </c:pt>
                <c:pt idx="17">
                  <c:v>3.0152999999999999E-2</c:v>
                </c:pt>
                <c:pt idx="18">
                  <c:v>2.9902999999999999E-2</c:v>
                </c:pt>
                <c:pt idx="19">
                  <c:v>3.0287999999999999E-2</c:v>
                </c:pt>
                <c:pt idx="20">
                  <c:v>3.0977999999999999E-2</c:v>
                </c:pt>
                <c:pt idx="21">
                  <c:v>3.0995999999999999E-2</c:v>
                </c:pt>
                <c:pt idx="22">
                  <c:v>3.0079000000000002E-2</c:v>
                </c:pt>
                <c:pt idx="23">
                  <c:v>3.0117999999999999E-2</c:v>
                </c:pt>
                <c:pt idx="24">
                  <c:v>2.9981000000000001E-2</c:v>
                </c:pt>
                <c:pt idx="25">
                  <c:v>2.9347000000000002E-2</c:v>
                </c:pt>
                <c:pt idx="26">
                  <c:v>2.9086000000000001E-2</c:v>
                </c:pt>
                <c:pt idx="27">
                  <c:v>2.8433E-2</c:v>
                </c:pt>
                <c:pt idx="28">
                  <c:v>2.8233000000000001E-2</c:v>
                </c:pt>
                <c:pt idx="29">
                  <c:v>2.7778000000000001E-2</c:v>
                </c:pt>
                <c:pt idx="30">
                  <c:v>2.8511999999999999E-2</c:v>
                </c:pt>
                <c:pt idx="31">
                  <c:v>2.8597999999999998E-2</c:v>
                </c:pt>
                <c:pt idx="32">
                  <c:v>2.8753000000000001E-2</c:v>
                </c:pt>
                <c:pt idx="33">
                  <c:v>2.8861999999999999E-2</c:v>
                </c:pt>
                <c:pt idx="34">
                  <c:v>2.9183000000000001E-2</c:v>
                </c:pt>
                <c:pt idx="35">
                  <c:v>2.9593000000000001E-2</c:v>
                </c:pt>
                <c:pt idx="36">
                  <c:v>2.9526E-2</c:v>
                </c:pt>
                <c:pt idx="37">
                  <c:v>2.9693000000000001E-2</c:v>
                </c:pt>
                <c:pt idx="38">
                  <c:v>2.9635999999999999E-2</c:v>
                </c:pt>
                <c:pt idx="39">
                  <c:v>2.9513000000000001E-2</c:v>
                </c:pt>
                <c:pt idx="40">
                  <c:v>2.9295999999999999E-2</c:v>
                </c:pt>
                <c:pt idx="41">
                  <c:v>2.9173000000000001E-2</c:v>
                </c:pt>
                <c:pt idx="42">
                  <c:v>2.9926000000000001E-2</c:v>
                </c:pt>
                <c:pt idx="43">
                  <c:v>2.9506999999999999E-2</c:v>
                </c:pt>
                <c:pt idx="44">
                  <c:v>2.9458000000000002E-2</c:v>
                </c:pt>
                <c:pt idx="45">
                  <c:v>2.9866E-2</c:v>
                </c:pt>
                <c:pt idx="46">
                  <c:v>2.9565999999999999E-2</c:v>
                </c:pt>
                <c:pt idx="47">
                  <c:v>2.9624000000000001E-2</c:v>
                </c:pt>
                <c:pt idx="48">
                  <c:v>3.0296E-2</c:v>
                </c:pt>
                <c:pt idx="49">
                  <c:v>3.0321000000000001E-2</c:v>
                </c:pt>
                <c:pt idx="50">
                  <c:v>3.0796E-2</c:v>
                </c:pt>
                <c:pt idx="51">
                  <c:v>3.0810000000000001E-2</c:v>
                </c:pt>
                <c:pt idx="52">
                  <c:v>3.0095E-2</c:v>
                </c:pt>
                <c:pt idx="53">
                  <c:v>2.9669000000000001E-2</c:v>
                </c:pt>
                <c:pt idx="54">
                  <c:v>2.9645000000000001E-2</c:v>
                </c:pt>
                <c:pt idx="55">
                  <c:v>3.0533999999999999E-2</c:v>
                </c:pt>
                <c:pt idx="56">
                  <c:v>3.0495000000000001E-2</c:v>
                </c:pt>
                <c:pt idx="57">
                  <c:v>3.1111E-2</c:v>
                </c:pt>
                <c:pt idx="58">
                  <c:v>3.1328000000000002E-2</c:v>
                </c:pt>
                <c:pt idx="59">
                  <c:v>3.1432000000000002E-2</c:v>
                </c:pt>
                <c:pt idx="60">
                  <c:v>3.2098000000000002E-2</c:v>
                </c:pt>
                <c:pt idx="61">
                  <c:v>3.1599000000000002E-2</c:v>
                </c:pt>
                <c:pt idx="62">
                  <c:v>3.1959000000000001E-2</c:v>
                </c:pt>
                <c:pt idx="63">
                  <c:v>3.1469999999999998E-2</c:v>
                </c:pt>
                <c:pt idx="64">
                  <c:v>3.1195000000000001E-2</c:v>
                </c:pt>
                <c:pt idx="65">
                  <c:v>3.0887999999999999E-2</c:v>
                </c:pt>
                <c:pt idx="66">
                  <c:v>3.0844E-2</c:v>
                </c:pt>
                <c:pt idx="67">
                  <c:v>3.1142E-2</c:v>
                </c:pt>
                <c:pt idx="68">
                  <c:v>3.0929999999999999E-2</c:v>
                </c:pt>
                <c:pt idx="69">
                  <c:v>3.2230000000000002E-2</c:v>
                </c:pt>
                <c:pt idx="70">
                  <c:v>3.1393999999999998E-2</c:v>
                </c:pt>
                <c:pt idx="71">
                  <c:v>3.1621999999999997E-2</c:v>
                </c:pt>
                <c:pt idx="72">
                  <c:v>3.1334000000000001E-2</c:v>
                </c:pt>
                <c:pt idx="73">
                  <c:v>3.1528E-2</c:v>
                </c:pt>
                <c:pt idx="74">
                  <c:v>3.1626000000000001E-2</c:v>
                </c:pt>
                <c:pt idx="75">
                  <c:v>3.1188E-2</c:v>
                </c:pt>
                <c:pt idx="76">
                  <c:v>3.0757E-2</c:v>
                </c:pt>
                <c:pt idx="77">
                  <c:v>3.0397E-2</c:v>
                </c:pt>
                <c:pt idx="78">
                  <c:v>3.0352000000000001E-2</c:v>
                </c:pt>
                <c:pt idx="79">
                  <c:v>3.0748000000000001E-2</c:v>
                </c:pt>
                <c:pt idx="80">
                  <c:v>3.1068999999999999E-2</c:v>
                </c:pt>
                <c:pt idx="81">
                  <c:v>3.1583E-2</c:v>
                </c:pt>
                <c:pt idx="82">
                  <c:v>3.2294000000000003E-2</c:v>
                </c:pt>
                <c:pt idx="83">
                  <c:v>3.1990999999999999E-2</c:v>
                </c:pt>
                <c:pt idx="84">
                  <c:v>3.2421999999999999E-2</c:v>
                </c:pt>
                <c:pt idx="85">
                  <c:v>3.2575E-2</c:v>
                </c:pt>
                <c:pt idx="86">
                  <c:v>3.2433999999999998E-2</c:v>
                </c:pt>
                <c:pt idx="87">
                  <c:v>3.1995999999999997E-2</c:v>
                </c:pt>
                <c:pt idx="88">
                  <c:v>3.2265000000000002E-2</c:v>
                </c:pt>
                <c:pt idx="89">
                  <c:v>3.1879999999999999E-2</c:v>
                </c:pt>
                <c:pt idx="90">
                  <c:v>3.2057000000000002E-2</c:v>
                </c:pt>
                <c:pt idx="91">
                  <c:v>3.3084000000000002E-2</c:v>
                </c:pt>
                <c:pt idx="92">
                  <c:v>3.3028000000000002E-2</c:v>
                </c:pt>
                <c:pt idx="93">
                  <c:v>3.3723999999999997E-2</c:v>
                </c:pt>
                <c:pt idx="94">
                  <c:v>3.4331E-2</c:v>
                </c:pt>
                <c:pt idx="95">
                  <c:v>3.5132999999999998E-2</c:v>
                </c:pt>
                <c:pt idx="96">
                  <c:v>3.5625999999999998E-2</c:v>
                </c:pt>
                <c:pt idx="97">
                  <c:v>3.5397999999999999E-2</c:v>
                </c:pt>
                <c:pt idx="98">
                  <c:v>3.4986999999999997E-2</c:v>
                </c:pt>
                <c:pt idx="99">
                  <c:v>3.4134999999999999E-2</c:v>
                </c:pt>
                <c:pt idx="100">
                  <c:v>3.3828999999999998E-2</c:v>
                </c:pt>
                <c:pt idx="101">
                  <c:v>3.4676999999999999E-2</c:v>
                </c:pt>
                <c:pt idx="102">
                  <c:v>3.3570999999999997E-2</c:v>
                </c:pt>
                <c:pt idx="103">
                  <c:v>3.3146000000000002E-2</c:v>
                </c:pt>
                <c:pt idx="104">
                  <c:v>3.2162000000000003E-2</c:v>
                </c:pt>
                <c:pt idx="105">
                  <c:v>3.4553E-2</c:v>
                </c:pt>
                <c:pt idx="106">
                  <c:v>3.4978000000000002E-2</c:v>
                </c:pt>
                <c:pt idx="107">
                  <c:v>3.5059E-2</c:v>
                </c:pt>
                <c:pt idx="108">
                  <c:v>3.4689999999999999E-2</c:v>
                </c:pt>
                <c:pt idx="109">
                  <c:v>3.5445999999999998E-2</c:v>
                </c:pt>
                <c:pt idx="110">
                  <c:v>3.4550999999999998E-2</c:v>
                </c:pt>
                <c:pt idx="111">
                  <c:v>3.3762E-2</c:v>
                </c:pt>
                <c:pt idx="112">
                  <c:v>3.2994999999999997E-2</c:v>
                </c:pt>
                <c:pt idx="113">
                  <c:v>3.3071999999999997E-2</c:v>
                </c:pt>
                <c:pt idx="114">
                  <c:v>3.1413999999999997E-2</c:v>
                </c:pt>
                <c:pt idx="115">
                  <c:v>3.2396000000000001E-2</c:v>
                </c:pt>
                <c:pt idx="116">
                  <c:v>3.2538999999999998E-2</c:v>
                </c:pt>
                <c:pt idx="117">
                  <c:v>3.3443000000000001E-2</c:v>
                </c:pt>
                <c:pt idx="118">
                  <c:v>3.4217999999999998E-2</c:v>
                </c:pt>
                <c:pt idx="119">
                  <c:v>3.3237000000000003E-2</c:v>
                </c:pt>
                <c:pt idx="120">
                  <c:v>3.4049000000000003E-2</c:v>
                </c:pt>
                <c:pt idx="121">
                  <c:v>3.4784000000000002E-2</c:v>
                </c:pt>
                <c:pt idx="122">
                  <c:v>3.4474999999999999E-2</c:v>
                </c:pt>
                <c:pt idx="123">
                  <c:v>3.5088000000000001E-2</c:v>
                </c:pt>
                <c:pt idx="124">
                  <c:v>3.4217999999999998E-2</c:v>
                </c:pt>
                <c:pt idx="125">
                  <c:v>3.3701000000000002E-2</c:v>
                </c:pt>
                <c:pt idx="126">
                  <c:v>3.5120999999999999E-2</c:v>
                </c:pt>
                <c:pt idx="127">
                  <c:v>3.5082000000000002E-2</c:v>
                </c:pt>
                <c:pt idx="128">
                  <c:v>3.4472999999999997E-2</c:v>
                </c:pt>
                <c:pt idx="129">
                  <c:v>3.5687999999999998E-2</c:v>
                </c:pt>
                <c:pt idx="130">
                  <c:v>3.6665000000000003E-2</c:v>
                </c:pt>
                <c:pt idx="131">
                  <c:v>3.6186000000000003E-2</c:v>
                </c:pt>
                <c:pt idx="132">
                  <c:v>3.6788000000000001E-2</c:v>
                </c:pt>
                <c:pt idx="133">
                  <c:v>3.4744999999999998E-2</c:v>
                </c:pt>
                <c:pt idx="134">
                  <c:v>3.6353999999999997E-2</c:v>
                </c:pt>
                <c:pt idx="135">
                  <c:v>3.6822000000000001E-2</c:v>
                </c:pt>
                <c:pt idx="136">
                  <c:v>3.7981000000000001E-2</c:v>
                </c:pt>
                <c:pt idx="137">
                  <c:v>3.7351000000000002E-2</c:v>
                </c:pt>
                <c:pt idx="138">
                  <c:v>3.8390000000000001E-2</c:v>
                </c:pt>
                <c:pt idx="139">
                  <c:v>3.8022E-2</c:v>
                </c:pt>
                <c:pt idx="140">
                  <c:v>3.848E-2</c:v>
                </c:pt>
                <c:pt idx="141">
                  <c:v>3.8296999999999998E-2</c:v>
                </c:pt>
                <c:pt idx="142">
                  <c:v>3.9320000000000001E-2</c:v>
                </c:pt>
                <c:pt idx="143">
                  <c:v>3.9454999999999997E-2</c:v>
                </c:pt>
                <c:pt idx="144">
                  <c:v>4.0264000000000001E-2</c:v>
                </c:pt>
                <c:pt idx="145">
                  <c:v>4.1501000000000003E-2</c:v>
                </c:pt>
                <c:pt idx="146">
                  <c:v>4.1494999999999997E-2</c:v>
                </c:pt>
                <c:pt idx="147">
                  <c:v>4.3603999999999997E-2</c:v>
                </c:pt>
                <c:pt idx="148">
                  <c:v>4.3346999999999997E-2</c:v>
                </c:pt>
                <c:pt idx="149">
                  <c:v>4.3191E-2</c:v>
                </c:pt>
                <c:pt idx="150">
                  <c:v>4.5439E-2</c:v>
                </c:pt>
                <c:pt idx="151">
                  <c:v>4.5690000000000001E-2</c:v>
                </c:pt>
                <c:pt idx="152">
                  <c:v>4.7213999999999999E-2</c:v>
                </c:pt>
                <c:pt idx="153">
                  <c:v>5.0137000000000001E-2</c:v>
                </c:pt>
                <c:pt idx="154">
                  <c:v>5.0983000000000001E-2</c:v>
                </c:pt>
                <c:pt idx="155">
                  <c:v>5.2207999999999997E-2</c:v>
                </c:pt>
                <c:pt idx="156">
                  <c:v>5.3433000000000001E-2</c:v>
                </c:pt>
                <c:pt idx="157">
                  <c:v>5.3108000000000002E-2</c:v>
                </c:pt>
                <c:pt idx="158">
                  <c:v>5.2193999999999997E-2</c:v>
                </c:pt>
                <c:pt idx="159">
                  <c:v>5.2443999999999998E-2</c:v>
                </c:pt>
                <c:pt idx="160">
                  <c:v>4.9257000000000002E-2</c:v>
                </c:pt>
                <c:pt idx="161">
                  <c:v>5.0501999999999998E-2</c:v>
                </c:pt>
                <c:pt idx="162">
                  <c:v>5.0317000000000001E-2</c:v>
                </c:pt>
                <c:pt idx="163">
                  <c:v>4.9395000000000001E-2</c:v>
                </c:pt>
                <c:pt idx="164">
                  <c:v>5.0404999999999998E-2</c:v>
                </c:pt>
                <c:pt idx="165">
                  <c:v>5.3272E-2</c:v>
                </c:pt>
                <c:pt idx="166">
                  <c:v>5.1004000000000001E-2</c:v>
                </c:pt>
                <c:pt idx="167">
                  <c:v>5.1957999999999997E-2</c:v>
                </c:pt>
                <c:pt idx="168">
                  <c:v>5.1858000000000001E-2</c:v>
                </c:pt>
                <c:pt idx="169">
                  <c:v>5.1577999999999999E-2</c:v>
                </c:pt>
                <c:pt idx="170">
                  <c:v>5.1709999999999999E-2</c:v>
                </c:pt>
                <c:pt idx="171">
                  <c:v>5.0878E-2</c:v>
                </c:pt>
                <c:pt idx="172">
                  <c:v>4.9238999999999998E-2</c:v>
                </c:pt>
                <c:pt idx="173">
                  <c:v>4.7910000000000001E-2</c:v>
                </c:pt>
                <c:pt idx="174">
                  <c:v>4.9077000000000003E-2</c:v>
                </c:pt>
                <c:pt idx="175">
                  <c:v>5.1094000000000001E-2</c:v>
                </c:pt>
                <c:pt idx="176">
                  <c:v>4.8778000000000002E-2</c:v>
                </c:pt>
                <c:pt idx="177">
                  <c:v>5.4814000000000002E-2</c:v>
                </c:pt>
                <c:pt idx="178">
                  <c:v>5.4323000000000003E-2</c:v>
                </c:pt>
                <c:pt idx="179">
                  <c:v>5.4581999999999999E-2</c:v>
                </c:pt>
                <c:pt idx="180">
                  <c:v>5.1241000000000002E-2</c:v>
                </c:pt>
                <c:pt idx="181">
                  <c:v>5.5867E-2</c:v>
                </c:pt>
                <c:pt idx="182">
                  <c:v>5.7660999999999997E-2</c:v>
                </c:pt>
                <c:pt idx="183">
                  <c:v>5.8165000000000001E-2</c:v>
                </c:pt>
                <c:pt idx="184">
                  <c:v>5.8610000000000002E-2</c:v>
                </c:pt>
                <c:pt idx="185">
                  <c:v>5.8937999999999997E-2</c:v>
                </c:pt>
                <c:pt idx="186">
                  <c:v>5.9234000000000002E-2</c:v>
                </c:pt>
                <c:pt idx="187">
                  <c:v>5.9597999999999998E-2</c:v>
                </c:pt>
                <c:pt idx="188">
                  <c:v>6.0082999999999998E-2</c:v>
                </c:pt>
              </c:numCache>
            </c:numRef>
          </c:val>
        </c:ser>
        <c:ser>
          <c:idx val="7"/>
          <c:order val="10"/>
          <c:tx>
            <c:strRef>
              <c:f>data!$I$1</c:f>
              <c:strCache>
                <c:ptCount val="1"/>
                <c:pt idx="0">
                  <c:v>Wolfcamp (TX &amp; NM Permian)</c:v>
                </c:pt>
              </c:strCache>
            </c:strRef>
          </c:tx>
          <c:spPr>
            <a:solidFill>
              <a:schemeClr val="accent2"/>
            </a:solidFill>
            <a:ln w="25400">
              <a:noFill/>
            </a:ln>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data!$I$2:$I$190</c:f>
              <c:numCache>
                <c:formatCode>General</c:formatCode>
                <c:ptCount val="189"/>
                <c:pt idx="0">
                  <c:v>3.6505999999999997E-2</c:v>
                </c:pt>
                <c:pt idx="1">
                  <c:v>3.7386000000000003E-2</c:v>
                </c:pt>
                <c:pt idx="2">
                  <c:v>3.7776999999999998E-2</c:v>
                </c:pt>
                <c:pt idx="3">
                  <c:v>4.0333000000000001E-2</c:v>
                </c:pt>
                <c:pt idx="4">
                  <c:v>3.9849999999999997E-2</c:v>
                </c:pt>
                <c:pt idx="5">
                  <c:v>3.9420999999999998E-2</c:v>
                </c:pt>
                <c:pt idx="6">
                  <c:v>3.9737000000000001E-2</c:v>
                </c:pt>
                <c:pt idx="7">
                  <c:v>4.1364999999999999E-2</c:v>
                </c:pt>
                <c:pt idx="8">
                  <c:v>4.1027000000000001E-2</c:v>
                </c:pt>
                <c:pt idx="9">
                  <c:v>4.2040000000000001E-2</c:v>
                </c:pt>
                <c:pt idx="10">
                  <c:v>3.8947000000000002E-2</c:v>
                </c:pt>
                <c:pt idx="11">
                  <c:v>3.8227999999999998E-2</c:v>
                </c:pt>
                <c:pt idx="12">
                  <c:v>3.8781999999999997E-2</c:v>
                </c:pt>
                <c:pt idx="13">
                  <c:v>3.8363000000000001E-2</c:v>
                </c:pt>
                <c:pt idx="14">
                  <c:v>3.8998999999999999E-2</c:v>
                </c:pt>
                <c:pt idx="15">
                  <c:v>3.7186999999999998E-2</c:v>
                </c:pt>
                <c:pt idx="16">
                  <c:v>3.6509E-2</c:v>
                </c:pt>
                <c:pt idx="17">
                  <c:v>3.6499999999999998E-2</c:v>
                </c:pt>
                <c:pt idx="18">
                  <c:v>3.6561000000000003E-2</c:v>
                </c:pt>
                <c:pt idx="19">
                  <c:v>3.6586E-2</c:v>
                </c:pt>
                <c:pt idx="20">
                  <c:v>3.5220000000000001E-2</c:v>
                </c:pt>
                <c:pt idx="21">
                  <c:v>3.3961999999999999E-2</c:v>
                </c:pt>
                <c:pt idx="22">
                  <c:v>3.4047000000000001E-2</c:v>
                </c:pt>
                <c:pt idx="23">
                  <c:v>3.3919999999999999E-2</c:v>
                </c:pt>
                <c:pt idx="24">
                  <c:v>3.4298000000000002E-2</c:v>
                </c:pt>
                <c:pt idx="25">
                  <c:v>3.4758999999999998E-2</c:v>
                </c:pt>
                <c:pt idx="26">
                  <c:v>3.4813999999999998E-2</c:v>
                </c:pt>
                <c:pt idx="27">
                  <c:v>3.628E-2</c:v>
                </c:pt>
                <c:pt idx="28">
                  <c:v>3.7872999999999997E-2</c:v>
                </c:pt>
                <c:pt idx="29">
                  <c:v>3.7359000000000003E-2</c:v>
                </c:pt>
                <c:pt idx="30">
                  <c:v>3.5700999999999997E-2</c:v>
                </c:pt>
                <c:pt idx="31">
                  <c:v>3.6202999999999999E-2</c:v>
                </c:pt>
                <c:pt idx="32">
                  <c:v>3.7176000000000001E-2</c:v>
                </c:pt>
                <c:pt idx="33">
                  <c:v>3.7192000000000003E-2</c:v>
                </c:pt>
                <c:pt idx="34">
                  <c:v>3.9599000000000002E-2</c:v>
                </c:pt>
                <c:pt idx="35">
                  <c:v>3.9306000000000001E-2</c:v>
                </c:pt>
                <c:pt idx="36">
                  <c:v>3.8059999999999997E-2</c:v>
                </c:pt>
                <c:pt idx="37">
                  <c:v>3.7583999999999999E-2</c:v>
                </c:pt>
                <c:pt idx="38">
                  <c:v>3.6691000000000001E-2</c:v>
                </c:pt>
                <c:pt idx="39">
                  <c:v>3.5156E-2</c:v>
                </c:pt>
                <c:pt idx="40">
                  <c:v>3.5520999999999997E-2</c:v>
                </c:pt>
                <c:pt idx="41">
                  <c:v>3.5416000000000003E-2</c:v>
                </c:pt>
                <c:pt idx="42">
                  <c:v>3.5718E-2</c:v>
                </c:pt>
                <c:pt idx="43">
                  <c:v>3.5628E-2</c:v>
                </c:pt>
                <c:pt idx="44">
                  <c:v>3.5154999999999999E-2</c:v>
                </c:pt>
                <c:pt idx="45">
                  <c:v>3.5423000000000003E-2</c:v>
                </c:pt>
                <c:pt idx="46">
                  <c:v>3.5518000000000001E-2</c:v>
                </c:pt>
                <c:pt idx="47">
                  <c:v>3.4643E-2</c:v>
                </c:pt>
                <c:pt idx="48">
                  <c:v>3.4037999999999999E-2</c:v>
                </c:pt>
                <c:pt idx="49">
                  <c:v>3.3888000000000001E-2</c:v>
                </c:pt>
                <c:pt idx="50">
                  <c:v>3.2481999999999997E-2</c:v>
                </c:pt>
                <c:pt idx="51">
                  <c:v>3.2117E-2</c:v>
                </c:pt>
                <c:pt idx="52">
                  <c:v>3.1077E-2</c:v>
                </c:pt>
                <c:pt idx="53">
                  <c:v>3.0782E-2</c:v>
                </c:pt>
                <c:pt idx="54">
                  <c:v>3.1108E-2</c:v>
                </c:pt>
                <c:pt idx="55">
                  <c:v>3.1766999999999997E-2</c:v>
                </c:pt>
                <c:pt idx="56">
                  <c:v>3.0977999999999999E-2</c:v>
                </c:pt>
                <c:pt idx="57">
                  <c:v>3.0851E-2</c:v>
                </c:pt>
                <c:pt idx="58">
                  <c:v>3.1746999999999997E-2</c:v>
                </c:pt>
                <c:pt idx="59">
                  <c:v>3.2055E-2</c:v>
                </c:pt>
                <c:pt idx="60">
                  <c:v>3.1744000000000001E-2</c:v>
                </c:pt>
                <c:pt idx="61">
                  <c:v>3.2516000000000003E-2</c:v>
                </c:pt>
                <c:pt idx="62">
                  <c:v>3.2006E-2</c:v>
                </c:pt>
                <c:pt idx="63">
                  <c:v>3.1467000000000002E-2</c:v>
                </c:pt>
                <c:pt idx="64">
                  <c:v>3.1213999999999999E-2</c:v>
                </c:pt>
                <c:pt idx="65">
                  <c:v>3.1007E-2</c:v>
                </c:pt>
                <c:pt idx="66">
                  <c:v>3.0172999999999998E-2</c:v>
                </c:pt>
                <c:pt idx="67">
                  <c:v>3.0842999999999999E-2</c:v>
                </c:pt>
                <c:pt idx="68">
                  <c:v>3.0601E-2</c:v>
                </c:pt>
                <c:pt idx="69">
                  <c:v>3.1778000000000001E-2</c:v>
                </c:pt>
                <c:pt idx="70">
                  <c:v>3.2043000000000002E-2</c:v>
                </c:pt>
                <c:pt idx="71">
                  <c:v>3.1019999999999999E-2</c:v>
                </c:pt>
                <c:pt idx="72">
                  <c:v>3.1808999999999997E-2</c:v>
                </c:pt>
                <c:pt idx="73">
                  <c:v>3.2190000000000003E-2</c:v>
                </c:pt>
                <c:pt idx="74">
                  <c:v>3.2869000000000002E-2</c:v>
                </c:pt>
                <c:pt idx="75">
                  <c:v>3.1958E-2</c:v>
                </c:pt>
                <c:pt idx="76">
                  <c:v>3.1808000000000003E-2</c:v>
                </c:pt>
                <c:pt idx="77">
                  <c:v>3.1105000000000001E-2</c:v>
                </c:pt>
                <c:pt idx="78">
                  <c:v>3.0894999999999999E-2</c:v>
                </c:pt>
                <c:pt idx="79">
                  <c:v>2.9316999999999999E-2</c:v>
                </c:pt>
                <c:pt idx="80">
                  <c:v>3.0800999999999999E-2</c:v>
                </c:pt>
                <c:pt idx="81">
                  <c:v>3.2326000000000001E-2</c:v>
                </c:pt>
                <c:pt idx="82">
                  <c:v>3.2580999999999999E-2</c:v>
                </c:pt>
                <c:pt idx="83">
                  <c:v>3.2583000000000001E-2</c:v>
                </c:pt>
                <c:pt idx="84">
                  <c:v>3.2634000000000003E-2</c:v>
                </c:pt>
                <c:pt idx="85">
                  <c:v>3.3124000000000001E-2</c:v>
                </c:pt>
                <c:pt idx="86">
                  <c:v>3.3015000000000003E-2</c:v>
                </c:pt>
                <c:pt idx="87">
                  <c:v>3.3321999999999997E-2</c:v>
                </c:pt>
                <c:pt idx="88">
                  <c:v>3.3940999999999999E-2</c:v>
                </c:pt>
                <c:pt idx="89">
                  <c:v>3.3730999999999997E-2</c:v>
                </c:pt>
                <c:pt idx="90">
                  <c:v>3.4139000000000003E-2</c:v>
                </c:pt>
                <c:pt idx="91">
                  <c:v>3.3306000000000002E-2</c:v>
                </c:pt>
                <c:pt idx="92">
                  <c:v>3.3828999999999998E-2</c:v>
                </c:pt>
                <c:pt idx="93">
                  <c:v>3.3522999999999997E-2</c:v>
                </c:pt>
                <c:pt idx="94">
                  <c:v>3.4472999999999997E-2</c:v>
                </c:pt>
                <c:pt idx="95">
                  <c:v>3.4535000000000003E-2</c:v>
                </c:pt>
                <c:pt idx="96">
                  <c:v>3.4626999999999998E-2</c:v>
                </c:pt>
                <c:pt idx="97">
                  <c:v>3.4148999999999999E-2</c:v>
                </c:pt>
                <c:pt idx="98">
                  <c:v>3.4296E-2</c:v>
                </c:pt>
                <c:pt idx="99">
                  <c:v>3.3047E-2</c:v>
                </c:pt>
                <c:pt idx="100">
                  <c:v>3.3149999999999999E-2</c:v>
                </c:pt>
                <c:pt idx="101">
                  <c:v>3.2605000000000002E-2</c:v>
                </c:pt>
                <c:pt idx="102">
                  <c:v>3.3914E-2</c:v>
                </c:pt>
                <c:pt idx="103">
                  <c:v>3.4064999999999998E-2</c:v>
                </c:pt>
                <c:pt idx="104">
                  <c:v>3.3749000000000001E-2</c:v>
                </c:pt>
                <c:pt idx="105">
                  <c:v>3.6641E-2</c:v>
                </c:pt>
                <c:pt idx="106">
                  <c:v>3.7601999999999997E-2</c:v>
                </c:pt>
                <c:pt idx="107">
                  <c:v>3.8608999999999997E-2</c:v>
                </c:pt>
                <c:pt idx="108">
                  <c:v>4.0499E-2</c:v>
                </c:pt>
                <c:pt idx="109">
                  <c:v>3.9247999999999998E-2</c:v>
                </c:pt>
                <c:pt idx="110">
                  <c:v>3.7588999999999997E-2</c:v>
                </c:pt>
                <c:pt idx="111">
                  <c:v>3.6448000000000001E-2</c:v>
                </c:pt>
                <c:pt idx="112">
                  <c:v>3.5970000000000002E-2</c:v>
                </c:pt>
                <c:pt idx="113">
                  <c:v>3.4083000000000002E-2</c:v>
                </c:pt>
                <c:pt idx="114">
                  <c:v>3.3409000000000001E-2</c:v>
                </c:pt>
                <c:pt idx="115">
                  <c:v>3.3599999999999998E-2</c:v>
                </c:pt>
                <c:pt idx="116">
                  <c:v>3.4568000000000002E-2</c:v>
                </c:pt>
                <c:pt idx="117">
                  <c:v>3.4169999999999999E-2</c:v>
                </c:pt>
                <c:pt idx="118">
                  <c:v>3.5964999999999997E-2</c:v>
                </c:pt>
                <c:pt idx="119">
                  <c:v>3.5681999999999998E-2</c:v>
                </c:pt>
                <c:pt idx="120">
                  <c:v>3.4762000000000001E-2</c:v>
                </c:pt>
                <c:pt idx="121">
                  <c:v>3.6223999999999999E-2</c:v>
                </c:pt>
                <c:pt idx="122">
                  <c:v>3.6362999999999999E-2</c:v>
                </c:pt>
                <c:pt idx="123">
                  <c:v>3.6133999999999999E-2</c:v>
                </c:pt>
                <c:pt idx="124">
                  <c:v>3.7522E-2</c:v>
                </c:pt>
                <c:pt idx="125">
                  <c:v>3.8825999999999999E-2</c:v>
                </c:pt>
                <c:pt idx="126">
                  <c:v>3.9956999999999999E-2</c:v>
                </c:pt>
                <c:pt idx="127">
                  <c:v>3.9990999999999999E-2</c:v>
                </c:pt>
                <c:pt idx="128">
                  <c:v>4.2657E-2</c:v>
                </c:pt>
                <c:pt idx="129">
                  <c:v>4.3681999999999999E-2</c:v>
                </c:pt>
                <c:pt idx="130">
                  <c:v>4.3395000000000003E-2</c:v>
                </c:pt>
                <c:pt idx="131">
                  <c:v>4.4387999999999997E-2</c:v>
                </c:pt>
                <c:pt idx="132">
                  <c:v>4.5325999999999998E-2</c:v>
                </c:pt>
                <c:pt idx="133">
                  <c:v>4.2618999999999997E-2</c:v>
                </c:pt>
                <c:pt idx="134">
                  <c:v>4.8182999999999997E-2</c:v>
                </c:pt>
                <c:pt idx="135">
                  <c:v>4.9971000000000002E-2</c:v>
                </c:pt>
                <c:pt idx="136">
                  <c:v>5.0236999999999997E-2</c:v>
                </c:pt>
                <c:pt idx="137">
                  <c:v>5.1785999999999999E-2</c:v>
                </c:pt>
                <c:pt idx="138">
                  <c:v>5.2401999999999997E-2</c:v>
                </c:pt>
                <c:pt idx="139">
                  <c:v>5.7589000000000001E-2</c:v>
                </c:pt>
                <c:pt idx="140">
                  <c:v>6.0644000000000003E-2</c:v>
                </c:pt>
                <c:pt idx="141">
                  <c:v>6.0807E-2</c:v>
                </c:pt>
                <c:pt idx="142">
                  <c:v>6.4193E-2</c:v>
                </c:pt>
                <c:pt idx="143">
                  <c:v>6.7308000000000007E-2</c:v>
                </c:pt>
                <c:pt idx="144">
                  <c:v>6.6976999999999995E-2</c:v>
                </c:pt>
                <c:pt idx="145">
                  <c:v>6.8682000000000007E-2</c:v>
                </c:pt>
                <c:pt idx="146">
                  <c:v>7.1503999999999998E-2</c:v>
                </c:pt>
                <c:pt idx="147">
                  <c:v>7.0538000000000003E-2</c:v>
                </c:pt>
                <c:pt idx="148">
                  <c:v>7.3465000000000003E-2</c:v>
                </c:pt>
                <c:pt idx="149">
                  <c:v>7.7020000000000005E-2</c:v>
                </c:pt>
                <c:pt idx="150">
                  <c:v>8.0593999999999999E-2</c:v>
                </c:pt>
                <c:pt idx="151">
                  <c:v>8.2742999999999997E-2</c:v>
                </c:pt>
                <c:pt idx="152">
                  <c:v>8.6820999999999995E-2</c:v>
                </c:pt>
                <c:pt idx="153">
                  <c:v>8.7122000000000005E-2</c:v>
                </c:pt>
                <c:pt idx="154">
                  <c:v>9.4827999999999996E-2</c:v>
                </c:pt>
                <c:pt idx="155">
                  <c:v>9.0958999999999998E-2</c:v>
                </c:pt>
                <c:pt idx="156">
                  <c:v>9.0545E-2</c:v>
                </c:pt>
                <c:pt idx="157">
                  <c:v>9.6707000000000001E-2</c:v>
                </c:pt>
                <c:pt idx="158">
                  <c:v>9.8062999999999997E-2</c:v>
                </c:pt>
                <c:pt idx="159">
                  <c:v>0.102771</c:v>
                </c:pt>
                <c:pt idx="160">
                  <c:v>0.111569</c:v>
                </c:pt>
                <c:pt idx="161">
                  <c:v>0.112042</c:v>
                </c:pt>
                <c:pt idx="162">
                  <c:v>0.118135</c:v>
                </c:pt>
                <c:pt idx="163">
                  <c:v>0.122943</c:v>
                </c:pt>
                <c:pt idx="164">
                  <c:v>0.12686500000000001</c:v>
                </c:pt>
                <c:pt idx="165">
                  <c:v>0.13222800000000001</c:v>
                </c:pt>
                <c:pt idx="166">
                  <c:v>0.128631</c:v>
                </c:pt>
                <c:pt idx="167">
                  <c:v>0.141795</c:v>
                </c:pt>
                <c:pt idx="168">
                  <c:v>0.15073300000000001</c:v>
                </c:pt>
                <c:pt idx="169">
                  <c:v>0.15530099999999999</c:v>
                </c:pt>
                <c:pt idx="170">
                  <c:v>0.171649</c:v>
                </c:pt>
                <c:pt idx="171">
                  <c:v>0.179726</c:v>
                </c:pt>
                <c:pt idx="172">
                  <c:v>0.192164</c:v>
                </c:pt>
                <c:pt idx="173">
                  <c:v>0.194276</c:v>
                </c:pt>
                <c:pt idx="174">
                  <c:v>0.20877399999999999</c:v>
                </c:pt>
                <c:pt idx="175">
                  <c:v>0.21660099999999999</c:v>
                </c:pt>
                <c:pt idx="176">
                  <c:v>0.21004100000000001</c:v>
                </c:pt>
                <c:pt idx="177">
                  <c:v>0.228302</c:v>
                </c:pt>
                <c:pt idx="178">
                  <c:v>0.23830100000000001</c:v>
                </c:pt>
                <c:pt idx="179">
                  <c:v>0.23732200000000001</c:v>
                </c:pt>
                <c:pt idx="180">
                  <c:v>0.229545</c:v>
                </c:pt>
                <c:pt idx="181">
                  <c:v>0.24022099999999999</c:v>
                </c:pt>
                <c:pt idx="182">
                  <c:v>0.25978699999999999</c:v>
                </c:pt>
                <c:pt idx="183">
                  <c:v>0.29466700000000001</c:v>
                </c:pt>
                <c:pt idx="184">
                  <c:v>0.29694100000000001</c:v>
                </c:pt>
                <c:pt idx="185">
                  <c:v>0.29861900000000002</c:v>
                </c:pt>
                <c:pt idx="186">
                  <c:v>0.30013299999999998</c:v>
                </c:pt>
                <c:pt idx="187">
                  <c:v>0.30199199999999998</c:v>
                </c:pt>
                <c:pt idx="188">
                  <c:v>0.30446600000000001</c:v>
                </c:pt>
              </c:numCache>
            </c:numRef>
          </c:val>
        </c:ser>
        <c:ser>
          <c:idx val="8"/>
          <c:order val="11"/>
          <c:tx>
            <c:strRef>
              <c:f>data!$J$1</c:f>
              <c:strCache>
                <c:ptCount val="1"/>
                <c:pt idx="0">
                  <c:v>Bonespring (TX &amp; NM Permian)</c:v>
                </c:pt>
              </c:strCache>
            </c:strRef>
          </c:tx>
          <c:spPr>
            <a:solidFill>
              <a:schemeClr val="accent2">
                <a:lumMod val="75000"/>
              </a:schemeClr>
            </a:solidFill>
            <a:ln w="25400">
              <a:noFill/>
            </a:ln>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data!$J$2:$J$190</c:f>
              <c:numCache>
                <c:formatCode>General</c:formatCode>
                <c:ptCount val="189"/>
                <c:pt idx="0">
                  <c:v>9.3749999999999997E-3</c:v>
                </c:pt>
                <c:pt idx="1">
                  <c:v>9.1660000000000005E-3</c:v>
                </c:pt>
                <c:pt idx="2">
                  <c:v>9.0159999999999997E-3</c:v>
                </c:pt>
                <c:pt idx="3">
                  <c:v>9.9360000000000004E-3</c:v>
                </c:pt>
                <c:pt idx="4">
                  <c:v>9.4590000000000004E-3</c:v>
                </c:pt>
                <c:pt idx="5">
                  <c:v>9.1760000000000001E-3</c:v>
                </c:pt>
                <c:pt idx="6">
                  <c:v>9.7820000000000008E-3</c:v>
                </c:pt>
                <c:pt idx="7">
                  <c:v>9.2010000000000008E-3</c:v>
                </c:pt>
                <c:pt idx="8">
                  <c:v>8.9529999999999992E-3</c:v>
                </c:pt>
                <c:pt idx="9">
                  <c:v>9.5940000000000001E-3</c:v>
                </c:pt>
                <c:pt idx="10">
                  <c:v>9.4039999999999992E-3</c:v>
                </c:pt>
                <c:pt idx="11">
                  <c:v>9.5429999999999994E-3</c:v>
                </c:pt>
                <c:pt idx="12">
                  <c:v>9.4039999999999992E-3</c:v>
                </c:pt>
                <c:pt idx="13">
                  <c:v>9.4009999999999996E-3</c:v>
                </c:pt>
                <c:pt idx="14">
                  <c:v>9.2580000000000006E-3</c:v>
                </c:pt>
                <c:pt idx="15">
                  <c:v>9.698E-3</c:v>
                </c:pt>
                <c:pt idx="16">
                  <c:v>9.5779999999999997E-3</c:v>
                </c:pt>
                <c:pt idx="17">
                  <c:v>9.2370000000000004E-3</c:v>
                </c:pt>
                <c:pt idx="18">
                  <c:v>9.3559999999999997E-3</c:v>
                </c:pt>
                <c:pt idx="19">
                  <c:v>9.946E-3</c:v>
                </c:pt>
                <c:pt idx="20">
                  <c:v>1.0114E-2</c:v>
                </c:pt>
                <c:pt idx="21">
                  <c:v>9.8370000000000003E-3</c:v>
                </c:pt>
                <c:pt idx="22">
                  <c:v>9.2510000000000005E-3</c:v>
                </c:pt>
                <c:pt idx="23">
                  <c:v>9.0449999999999992E-3</c:v>
                </c:pt>
                <c:pt idx="24">
                  <c:v>8.9110000000000005E-3</c:v>
                </c:pt>
                <c:pt idx="25">
                  <c:v>8.9829999999999997E-3</c:v>
                </c:pt>
                <c:pt idx="26">
                  <c:v>8.6409999999999994E-3</c:v>
                </c:pt>
                <c:pt idx="27">
                  <c:v>8.9910000000000007E-3</c:v>
                </c:pt>
                <c:pt idx="28">
                  <c:v>8.6320000000000008E-3</c:v>
                </c:pt>
                <c:pt idx="29">
                  <c:v>8.319E-3</c:v>
                </c:pt>
                <c:pt idx="30">
                  <c:v>8.1519999999999995E-3</c:v>
                </c:pt>
                <c:pt idx="31">
                  <c:v>7.79E-3</c:v>
                </c:pt>
                <c:pt idx="32">
                  <c:v>8.1569999999999993E-3</c:v>
                </c:pt>
                <c:pt idx="33">
                  <c:v>8.0470000000000003E-3</c:v>
                </c:pt>
                <c:pt idx="34">
                  <c:v>8.1150000000000007E-3</c:v>
                </c:pt>
                <c:pt idx="35">
                  <c:v>7.5940000000000001E-3</c:v>
                </c:pt>
                <c:pt idx="36">
                  <c:v>7.5110000000000003E-3</c:v>
                </c:pt>
                <c:pt idx="37">
                  <c:v>7.541E-3</c:v>
                </c:pt>
                <c:pt idx="38">
                  <c:v>7.9959999999999996E-3</c:v>
                </c:pt>
                <c:pt idx="39">
                  <c:v>9.0010000000000003E-3</c:v>
                </c:pt>
                <c:pt idx="40">
                  <c:v>8.6160000000000004E-3</c:v>
                </c:pt>
                <c:pt idx="41">
                  <c:v>8.6099999999999996E-3</c:v>
                </c:pt>
                <c:pt idx="42">
                  <c:v>9.1690000000000001E-3</c:v>
                </c:pt>
                <c:pt idx="43">
                  <c:v>8.652E-3</c:v>
                </c:pt>
                <c:pt idx="44">
                  <c:v>8.7950000000000007E-3</c:v>
                </c:pt>
                <c:pt idx="45">
                  <c:v>9.2829999999999996E-3</c:v>
                </c:pt>
                <c:pt idx="46">
                  <c:v>1.0218E-2</c:v>
                </c:pt>
                <c:pt idx="47">
                  <c:v>9.2639999999999997E-3</c:v>
                </c:pt>
                <c:pt idx="48">
                  <c:v>9.7820000000000008E-3</c:v>
                </c:pt>
                <c:pt idx="49">
                  <c:v>9.5329999999999998E-3</c:v>
                </c:pt>
                <c:pt idx="50">
                  <c:v>9.5090000000000001E-3</c:v>
                </c:pt>
                <c:pt idx="51">
                  <c:v>9.7890000000000008E-3</c:v>
                </c:pt>
                <c:pt idx="52">
                  <c:v>9.9760000000000005E-3</c:v>
                </c:pt>
                <c:pt idx="53">
                  <c:v>9.7359999999999999E-3</c:v>
                </c:pt>
                <c:pt idx="54">
                  <c:v>9.6589999999999992E-3</c:v>
                </c:pt>
                <c:pt idx="55">
                  <c:v>9.6729999999999993E-3</c:v>
                </c:pt>
                <c:pt idx="56">
                  <c:v>9.4310000000000001E-3</c:v>
                </c:pt>
                <c:pt idx="57">
                  <c:v>1.0088E-2</c:v>
                </c:pt>
                <c:pt idx="58">
                  <c:v>9.9810000000000003E-3</c:v>
                </c:pt>
                <c:pt idx="59">
                  <c:v>9.3380000000000008E-3</c:v>
                </c:pt>
                <c:pt idx="60">
                  <c:v>9.1160000000000008E-3</c:v>
                </c:pt>
                <c:pt idx="61">
                  <c:v>9.0969999999999992E-3</c:v>
                </c:pt>
                <c:pt idx="62">
                  <c:v>9.0609999999999996E-3</c:v>
                </c:pt>
                <c:pt idx="63">
                  <c:v>9.4109999999999992E-3</c:v>
                </c:pt>
                <c:pt idx="64">
                  <c:v>9.2750000000000003E-3</c:v>
                </c:pt>
                <c:pt idx="65">
                  <c:v>9.3139999999999994E-3</c:v>
                </c:pt>
                <c:pt idx="66">
                  <c:v>8.763E-3</c:v>
                </c:pt>
                <c:pt idx="67">
                  <c:v>8.8610000000000008E-3</c:v>
                </c:pt>
                <c:pt idx="68">
                  <c:v>8.9820000000000004E-3</c:v>
                </c:pt>
                <c:pt idx="69">
                  <c:v>9.4870000000000006E-3</c:v>
                </c:pt>
                <c:pt idx="70">
                  <c:v>9.2809999999999993E-3</c:v>
                </c:pt>
                <c:pt idx="71">
                  <c:v>9.4000000000000004E-3</c:v>
                </c:pt>
                <c:pt idx="72">
                  <c:v>9.4640000000000002E-3</c:v>
                </c:pt>
                <c:pt idx="73">
                  <c:v>9.2849999999999999E-3</c:v>
                </c:pt>
                <c:pt idx="74">
                  <c:v>9.2820000000000003E-3</c:v>
                </c:pt>
                <c:pt idx="75">
                  <c:v>9.5999999999999992E-3</c:v>
                </c:pt>
                <c:pt idx="76">
                  <c:v>9.4579999999999994E-3</c:v>
                </c:pt>
                <c:pt idx="77">
                  <c:v>9.6380000000000007E-3</c:v>
                </c:pt>
                <c:pt idx="78">
                  <c:v>9.5230000000000002E-3</c:v>
                </c:pt>
                <c:pt idx="79">
                  <c:v>9.6270000000000001E-3</c:v>
                </c:pt>
                <c:pt idx="80">
                  <c:v>1.0137E-2</c:v>
                </c:pt>
                <c:pt idx="81">
                  <c:v>9.9579999999999998E-3</c:v>
                </c:pt>
                <c:pt idx="82">
                  <c:v>1.0902E-2</c:v>
                </c:pt>
                <c:pt idx="83">
                  <c:v>1.0378E-2</c:v>
                </c:pt>
                <c:pt idx="84">
                  <c:v>1.0286999999999999E-2</c:v>
                </c:pt>
                <c:pt idx="85">
                  <c:v>1.1431999999999999E-2</c:v>
                </c:pt>
                <c:pt idx="86">
                  <c:v>1.1492E-2</c:v>
                </c:pt>
                <c:pt idx="87">
                  <c:v>1.1306E-2</c:v>
                </c:pt>
                <c:pt idx="88">
                  <c:v>1.1525000000000001E-2</c:v>
                </c:pt>
                <c:pt idx="89">
                  <c:v>1.1069000000000001E-2</c:v>
                </c:pt>
                <c:pt idx="90">
                  <c:v>1.1957000000000001E-2</c:v>
                </c:pt>
                <c:pt idx="91">
                  <c:v>1.2723999999999999E-2</c:v>
                </c:pt>
                <c:pt idx="92">
                  <c:v>1.2208E-2</c:v>
                </c:pt>
                <c:pt idx="93">
                  <c:v>1.2326999999999999E-2</c:v>
                </c:pt>
                <c:pt idx="94">
                  <c:v>1.2255E-2</c:v>
                </c:pt>
                <c:pt idx="95">
                  <c:v>1.3013E-2</c:v>
                </c:pt>
                <c:pt idx="96">
                  <c:v>1.2597000000000001E-2</c:v>
                </c:pt>
                <c:pt idx="97">
                  <c:v>1.3037E-2</c:v>
                </c:pt>
                <c:pt idx="98">
                  <c:v>1.3684E-2</c:v>
                </c:pt>
                <c:pt idx="99">
                  <c:v>1.3236E-2</c:v>
                </c:pt>
                <c:pt idx="100">
                  <c:v>1.2520999999999999E-2</c:v>
                </c:pt>
                <c:pt idx="101">
                  <c:v>1.2690999999999999E-2</c:v>
                </c:pt>
                <c:pt idx="102">
                  <c:v>1.3315E-2</c:v>
                </c:pt>
                <c:pt idx="103">
                  <c:v>1.2929E-2</c:v>
                </c:pt>
                <c:pt idx="104">
                  <c:v>1.2878000000000001E-2</c:v>
                </c:pt>
                <c:pt idx="105">
                  <c:v>1.4135E-2</c:v>
                </c:pt>
                <c:pt idx="106">
                  <c:v>1.4541999999999999E-2</c:v>
                </c:pt>
                <c:pt idx="107">
                  <c:v>1.4862999999999999E-2</c:v>
                </c:pt>
                <c:pt idx="108">
                  <c:v>1.5819E-2</c:v>
                </c:pt>
                <c:pt idx="109">
                  <c:v>1.4933E-2</c:v>
                </c:pt>
                <c:pt idx="110">
                  <c:v>1.5972E-2</c:v>
                </c:pt>
                <c:pt idx="111">
                  <c:v>1.5247999999999999E-2</c:v>
                </c:pt>
                <c:pt idx="112">
                  <c:v>1.5327E-2</c:v>
                </c:pt>
                <c:pt idx="113">
                  <c:v>1.4591E-2</c:v>
                </c:pt>
                <c:pt idx="114">
                  <c:v>1.4762000000000001E-2</c:v>
                </c:pt>
                <c:pt idx="115">
                  <c:v>1.5325999999999999E-2</c:v>
                </c:pt>
                <c:pt idx="116">
                  <c:v>1.4460000000000001E-2</c:v>
                </c:pt>
                <c:pt idx="117">
                  <c:v>1.4564000000000001E-2</c:v>
                </c:pt>
                <c:pt idx="118">
                  <c:v>1.6129000000000001E-2</c:v>
                </c:pt>
                <c:pt idx="119">
                  <c:v>1.6298E-2</c:v>
                </c:pt>
                <c:pt idx="120">
                  <c:v>1.7559999999999999E-2</c:v>
                </c:pt>
                <c:pt idx="121">
                  <c:v>1.8710999999999998E-2</c:v>
                </c:pt>
                <c:pt idx="122">
                  <c:v>1.9089999999999999E-2</c:v>
                </c:pt>
                <c:pt idx="123">
                  <c:v>1.924E-2</c:v>
                </c:pt>
                <c:pt idx="124">
                  <c:v>2.0268999999999999E-2</c:v>
                </c:pt>
                <c:pt idx="125">
                  <c:v>1.9288E-2</c:v>
                </c:pt>
                <c:pt idx="126">
                  <c:v>2.0188000000000001E-2</c:v>
                </c:pt>
                <c:pt idx="127">
                  <c:v>2.1680000000000001E-2</c:v>
                </c:pt>
                <c:pt idx="128">
                  <c:v>2.3118E-2</c:v>
                </c:pt>
                <c:pt idx="129">
                  <c:v>2.5905999999999998E-2</c:v>
                </c:pt>
                <c:pt idx="130">
                  <c:v>2.7026999999999999E-2</c:v>
                </c:pt>
                <c:pt idx="131">
                  <c:v>2.3952000000000001E-2</c:v>
                </c:pt>
                <c:pt idx="132">
                  <c:v>2.6044999999999999E-2</c:v>
                </c:pt>
                <c:pt idx="133">
                  <c:v>2.3642E-2</c:v>
                </c:pt>
                <c:pt idx="134">
                  <c:v>2.9250000000000002E-2</c:v>
                </c:pt>
                <c:pt idx="135">
                  <c:v>2.8937999999999998E-2</c:v>
                </c:pt>
                <c:pt idx="136">
                  <c:v>2.9544000000000001E-2</c:v>
                </c:pt>
                <c:pt idx="137">
                  <c:v>3.4070999999999997E-2</c:v>
                </c:pt>
                <c:pt idx="138">
                  <c:v>3.5109000000000001E-2</c:v>
                </c:pt>
                <c:pt idx="139">
                  <c:v>3.8538000000000003E-2</c:v>
                </c:pt>
                <c:pt idx="140">
                  <c:v>3.9128000000000003E-2</c:v>
                </c:pt>
                <c:pt idx="141">
                  <c:v>3.9669000000000003E-2</c:v>
                </c:pt>
                <c:pt idx="142">
                  <c:v>4.6774999999999997E-2</c:v>
                </c:pt>
                <c:pt idx="143">
                  <c:v>4.6503999999999997E-2</c:v>
                </c:pt>
                <c:pt idx="144">
                  <c:v>5.0070999999999997E-2</c:v>
                </c:pt>
                <c:pt idx="145">
                  <c:v>5.3351999999999997E-2</c:v>
                </c:pt>
                <c:pt idx="146">
                  <c:v>5.7164E-2</c:v>
                </c:pt>
                <c:pt idx="147">
                  <c:v>6.3340999999999995E-2</c:v>
                </c:pt>
                <c:pt idx="148">
                  <c:v>6.5903000000000003E-2</c:v>
                </c:pt>
                <c:pt idx="149">
                  <c:v>6.6770999999999997E-2</c:v>
                </c:pt>
                <c:pt idx="150">
                  <c:v>7.3327000000000003E-2</c:v>
                </c:pt>
                <c:pt idx="151">
                  <c:v>7.6606999999999995E-2</c:v>
                </c:pt>
                <c:pt idx="152">
                  <c:v>8.0296999999999993E-2</c:v>
                </c:pt>
                <c:pt idx="153">
                  <c:v>8.2992999999999997E-2</c:v>
                </c:pt>
                <c:pt idx="154">
                  <c:v>8.8416999999999996E-2</c:v>
                </c:pt>
                <c:pt idx="155">
                  <c:v>9.0656E-2</c:v>
                </c:pt>
                <c:pt idx="156">
                  <c:v>9.1019000000000003E-2</c:v>
                </c:pt>
                <c:pt idx="157">
                  <c:v>9.3465000000000006E-2</c:v>
                </c:pt>
                <c:pt idx="158">
                  <c:v>9.8801E-2</c:v>
                </c:pt>
                <c:pt idx="159">
                  <c:v>0.11290500000000001</c:v>
                </c:pt>
                <c:pt idx="160">
                  <c:v>0.12056500000000001</c:v>
                </c:pt>
                <c:pt idx="161">
                  <c:v>0.123225</c:v>
                </c:pt>
                <c:pt idx="162">
                  <c:v>0.123284</c:v>
                </c:pt>
                <c:pt idx="163">
                  <c:v>0.133133</c:v>
                </c:pt>
                <c:pt idx="164">
                  <c:v>0.14028099999999999</c:v>
                </c:pt>
                <c:pt idx="165">
                  <c:v>0.14063000000000001</c:v>
                </c:pt>
                <c:pt idx="166">
                  <c:v>0.135075</c:v>
                </c:pt>
                <c:pt idx="167">
                  <c:v>0.14402300000000001</c:v>
                </c:pt>
                <c:pt idx="168">
                  <c:v>0.152752</c:v>
                </c:pt>
                <c:pt idx="169">
                  <c:v>0.165579</c:v>
                </c:pt>
                <c:pt idx="170">
                  <c:v>0.17119599999999999</c:v>
                </c:pt>
                <c:pt idx="171">
                  <c:v>0.17729900000000001</c:v>
                </c:pt>
                <c:pt idx="172">
                  <c:v>0.181926</c:v>
                </c:pt>
                <c:pt idx="173">
                  <c:v>0.187421</c:v>
                </c:pt>
                <c:pt idx="174">
                  <c:v>0.19866500000000001</c:v>
                </c:pt>
                <c:pt idx="175">
                  <c:v>0.201512</c:v>
                </c:pt>
                <c:pt idx="176">
                  <c:v>0.18740000000000001</c:v>
                </c:pt>
                <c:pt idx="177">
                  <c:v>0.21528</c:v>
                </c:pt>
                <c:pt idx="178">
                  <c:v>0.22198100000000001</c:v>
                </c:pt>
                <c:pt idx="179">
                  <c:v>0.22011500000000001</c:v>
                </c:pt>
                <c:pt idx="180">
                  <c:v>0.21018899999999999</c:v>
                </c:pt>
                <c:pt idx="181">
                  <c:v>0.23346800000000001</c:v>
                </c:pt>
                <c:pt idx="182">
                  <c:v>0.25596999999999998</c:v>
                </c:pt>
                <c:pt idx="183">
                  <c:v>0.26962999999999998</c:v>
                </c:pt>
                <c:pt idx="184">
                  <c:v>0.27171000000000001</c:v>
                </c:pt>
                <c:pt idx="185">
                  <c:v>0.27324599999999999</c:v>
                </c:pt>
                <c:pt idx="186">
                  <c:v>0.27463100000000001</c:v>
                </c:pt>
                <c:pt idx="187">
                  <c:v>0.276333</c:v>
                </c:pt>
                <c:pt idx="188">
                  <c:v>0.27859600000000001</c:v>
                </c:pt>
              </c:numCache>
            </c:numRef>
          </c:val>
        </c:ser>
        <c:ser>
          <c:idx val="9"/>
          <c:order val="12"/>
          <c:tx>
            <c:strRef>
              <c:f>data!$K$1</c:f>
              <c:strCache>
                <c:ptCount val="1"/>
                <c:pt idx="0">
                  <c:v>Spraberry (TX &amp; NM Permian)</c:v>
                </c:pt>
              </c:strCache>
            </c:strRef>
          </c:tx>
          <c:spPr>
            <a:solidFill>
              <a:schemeClr val="accent6">
                <a:lumMod val="75000"/>
              </a:schemeClr>
            </a:solidFill>
            <a:ln w="25400">
              <a:noFill/>
            </a:ln>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data!$K$2:$K$190</c:f>
              <c:numCache>
                <c:formatCode>General</c:formatCode>
                <c:ptCount val="189"/>
                <c:pt idx="0">
                  <c:v>7.7254000000000003E-2</c:v>
                </c:pt>
                <c:pt idx="1">
                  <c:v>7.7374999999999999E-2</c:v>
                </c:pt>
                <c:pt idx="2">
                  <c:v>7.5631000000000004E-2</c:v>
                </c:pt>
                <c:pt idx="3">
                  <c:v>7.5852000000000003E-2</c:v>
                </c:pt>
                <c:pt idx="4">
                  <c:v>7.4668999999999999E-2</c:v>
                </c:pt>
                <c:pt idx="5">
                  <c:v>7.4087E-2</c:v>
                </c:pt>
                <c:pt idx="6">
                  <c:v>7.2817999999999994E-2</c:v>
                </c:pt>
                <c:pt idx="7">
                  <c:v>7.3265999999999998E-2</c:v>
                </c:pt>
                <c:pt idx="8">
                  <c:v>7.4297000000000002E-2</c:v>
                </c:pt>
                <c:pt idx="9">
                  <c:v>7.5824000000000003E-2</c:v>
                </c:pt>
                <c:pt idx="10">
                  <c:v>7.6407000000000003E-2</c:v>
                </c:pt>
                <c:pt idx="11">
                  <c:v>7.5567999999999996E-2</c:v>
                </c:pt>
                <c:pt idx="12">
                  <c:v>7.8148999999999996E-2</c:v>
                </c:pt>
                <c:pt idx="13">
                  <c:v>7.6799000000000006E-2</c:v>
                </c:pt>
                <c:pt idx="14">
                  <c:v>7.6859999999999998E-2</c:v>
                </c:pt>
                <c:pt idx="15">
                  <c:v>7.5092999999999993E-2</c:v>
                </c:pt>
                <c:pt idx="16">
                  <c:v>7.5098999999999999E-2</c:v>
                </c:pt>
                <c:pt idx="17">
                  <c:v>7.4840000000000004E-2</c:v>
                </c:pt>
                <c:pt idx="18">
                  <c:v>7.4260999999999994E-2</c:v>
                </c:pt>
                <c:pt idx="19">
                  <c:v>7.4536000000000005E-2</c:v>
                </c:pt>
                <c:pt idx="20">
                  <c:v>7.4592000000000006E-2</c:v>
                </c:pt>
                <c:pt idx="21">
                  <c:v>7.5330999999999995E-2</c:v>
                </c:pt>
                <c:pt idx="22">
                  <c:v>7.4359999999999996E-2</c:v>
                </c:pt>
                <c:pt idx="23">
                  <c:v>7.5464000000000003E-2</c:v>
                </c:pt>
                <c:pt idx="24">
                  <c:v>7.5527999999999998E-2</c:v>
                </c:pt>
                <c:pt idx="25">
                  <c:v>7.4757000000000004E-2</c:v>
                </c:pt>
                <c:pt idx="26">
                  <c:v>7.4066999999999994E-2</c:v>
                </c:pt>
                <c:pt idx="27">
                  <c:v>7.2888999999999995E-2</c:v>
                </c:pt>
                <c:pt idx="28">
                  <c:v>7.2289999999999993E-2</c:v>
                </c:pt>
                <c:pt idx="29">
                  <c:v>7.0080000000000003E-2</c:v>
                </c:pt>
                <c:pt idx="30">
                  <c:v>6.9373000000000004E-2</c:v>
                </c:pt>
                <c:pt idx="31">
                  <c:v>6.8850999999999996E-2</c:v>
                </c:pt>
                <c:pt idx="32">
                  <c:v>6.9360000000000005E-2</c:v>
                </c:pt>
                <c:pt idx="33">
                  <c:v>6.9722999999999993E-2</c:v>
                </c:pt>
                <c:pt idx="34">
                  <c:v>7.0698999999999998E-2</c:v>
                </c:pt>
                <c:pt idx="35">
                  <c:v>7.0899000000000004E-2</c:v>
                </c:pt>
                <c:pt idx="36">
                  <c:v>7.1890999999999997E-2</c:v>
                </c:pt>
                <c:pt idx="37">
                  <c:v>7.2305999999999995E-2</c:v>
                </c:pt>
                <c:pt idx="38">
                  <c:v>7.2204000000000004E-2</c:v>
                </c:pt>
                <c:pt idx="39">
                  <c:v>7.1643999999999999E-2</c:v>
                </c:pt>
                <c:pt idx="40">
                  <c:v>7.0146E-2</c:v>
                </c:pt>
                <c:pt idx="41">
                  <c:v>6.9719000000000003E-2</c:v>
                </c:pt>
                <c:pt idx="42">
                  <c:v>7.0412000000000002E-2</c:v>
                </c:pt>
                <c:pt idx="43">
                  <c:v>7.0224999999999996E-2</c:v>
                </c:pt>
                <c:pt idx="44">
                  <c:v>7.1585999999999997E-2</c:v>
                </c:pt>
                <c:pt idx="45">
                  <c:v>7.2165999999999994E-2</c:v>
                </c:pt>
                <c:pt idx="46">
                  <c:v>7.3481000000000005E-2</c:v>
                </c:pt>
                <c:pt idx="47">
                  <c:v>7.4236999999999997E-2</c:v>
                </c:pt>
                <c:pt idx="48">
                  <c:v>7.2806999999999997E-2</c:v>
                </c:pt>
                <c:pt idx="49">
                  <c:v>7.2412000000000004E-2</c:v>
                </c:pt>
                <c:pt idx="50">
                  <c:v>7.1643999999999999E-2</c:v>
                </c:pt>
                <c:pt idx="51">
                  <c:v>7.2014999999999996E-2</c:v>
                </c:pt>
                <c:pt idx="52">
                  <c:v>7.1610999999999994E-2</c:v>
                </c:pt>
                <c:pt idx="53">
                  <c:v>7.1155999999999997E-2</c:v>
                </c:pt>
                <c:pt idx="54">
                  <c:v>7.1695999999999996E-2</c:v>
                </c:pt>
                <c:pt idx="55">
                  <c:v>7.1124999999999994E-2</c:v>
                </c:pt>
                <c:pt idx="56">
                  <c:v>7.3379E-2</c:v>
                </c:pt>
                <c:pt idx="57">
                  <c:v>7.4629000000000001E-2</c:v>
                </c:pt>
                <c:pt idx="58">
                  <c:v>7.5548000000000004E-2</c:v>
                </c:pt>
                <c:pt idx="59">
                  <c:v>7.6158000000000003E-2</c:v>
                </c:pt>
                <c:pt idx="60">
                  <c:v>7.8335000000000002E-2</c:v>
                </c:pt>
                <c:pt idx="61">
                  <c:v>7.9689999999999997E-2</c:v>
                </c:pt>
                <c:pt idx="62">
                  <c:v>8.0870999999999998E-2</c:v>
                </c:pt>
                <c:pt idx="63">
                  <c:v>8.0278000000000002E-2</c:v>
                </c:pt>
                <c:pt idx="64">
                  <c:v>7.8326000000000007E-2</c:v>
                </c:pt>
                <c:pt idx="65">
                  <c:v>7.7606999999999995E-2</c:v>
                </c:pt>
                <c:pt idx="66">
                  <c:v>7.7451000000000006E-2</c:v>
                </c:pt>
                <c:pt idx="67">
                  <c:v>7.6551999999999995E-2</c:v>
                </c:pt>
                <c:pt idx="68">
                  <c:v>7.6406000000000002E-2</c:v>
                </c:pt>
                <c:pt idx="69">
                  <c:v>7.9144000000000006E-2</c:v>
                </c:pt>
                <c:pt idx="70">
                  <c:v>8.0828999999999998E-2</c:v>
                </c:pt>
                <c:pt idx="71">
                  <c:v>8.0615999999999993E-2</c:v>
                </c:pt>
                <c:pt idx="72">
                  <c:v>7.9955999999999999E-2</c:v>
                </c:pt>
                <c:pt idx="73">
                  <c:v>8.0299999999999996E-2</c:v>
                </c:pt>
                <c:pt idx="74">
                  <c:v>8.0399999999999999E-2</c:v>
                </c:pt>
                <c:pt idx="75">
                  <c:v>7.8780000000000003E-2</c:v>
                </c:pt>
                <c:pt idx="76">
                  <c:v>7.9902000000000001E-2</c:v>
                </c:pt>
                <c:pt idx="77">
                  <c:v>7.9768000000000006E-2</c:v>
                </c:pt>
                <c:pt idx="78">
                  <c:v>8.0044000000000004E-2</c:v>
                </c:pt>
                <c:pt idx="79">
                  <c:v>8.1568000000000002E-2</c:v>
                </c:pt>
                <c:pt idx="80">
                  <c:v>8.3506999999999998E-2</c:v>
                </c:pt>
                <c:pt idx="81">
                  <c:v>8.3872000000000002E-2</c:v>
                </c:pt>
                <c:pt idx="82">
                  <c:v>8.5862999999999995E-2</c:v>
                </c:pt>
                <c:pt idx="83">
                  <c:v>8.7498000000000006E-2</c:v>
                </c:pt>
                <c:pt idx="84">
                  <c:v>8.6715E-2</c:v>
                </c:pt>
                <c:pt idx="85">
                  <c:v>8.9219999999999994E-2</c:v>
                </c:pt>
                <c:pt idx="86">
                  <c:v>9.0725E-2</c:v>
                </c:pt>
                <c:pt idx="87">
                  <c:v>9.2049000000000006E-2</c:v>
                </c:pt>
                <c:pt idx="88">
                  <c:v>8.9859999999999995E-2</c:v>
                </c:pt>
                <c:pt idx="89">
                  <c:v>8.9346999999999996E-2</c:v>
                </c:pt>
                <c:pt idx="90">
                  <c:v>9.2960000000000001E-2</c:v>
                </c:pt>
                <c:pt idx="91">
                  <c:v>9.2769000000000004E-2</c:v>
                </c:pt>
                <c:pt idx="92">
                  <c:v>9.4321000000000002E-2</c:v>
                </c:pt>
                <c:pt idx="93">
                  <c:v>9.6549999999999997E-2</c:v>
                </c:pt>
                <c:pt idx="94">
                  <c:v>9.8824999999999996E-2</c:v>
                </c:pt>
                <c:pt idx="95">
                  <c:v>0.100642</c:v>
                </c:pt>
                <c:pt idx="96">
                  <c:v>0.10097</c:v>
                </c:pt>
                <c:pt idx="97">
                  <c:v>0.10488400000000001</c:v>
                </c:pt>
                <c:pt idx="98">
                  <c:v>0.107403</c:v>
                </c:pt>
                <c:pt idx="99">
                  <c:v>0.107983</c:v>
                </c:pt>
                <c:pt idx="100">
                  <c:v>0.109679</c:v>
                </c:pt>
                <c:pt idx="101">
                  <c:v>0.109751</c:v>
                </c:pt>
                <c:pt idx="102">
                  <c:v>0.115328</c:v>
                </c:pt>
                <c:pt idx="103">
                  <c:v>0.11749</c:v>
                </c:pt>
                <c:pt idx="104">
                  <c:v>0.111777</c:v>
                </c:pt>
                <c:pt idx="105">
                  <c:v>0.1225</c:v>
                </c:pt>
                <c:pt idx="106">
                  <c:v>0.12864600000000001</c:v>
                </c:pt>
                <c:pt idx="107">
                  <c:v>0.129415</c:v>
                </c:pt>
                <c:pt idx="108">
                  <c:v>0.128584</c:v>
                </c:pt>
                <c:pt idx="109">
                  <c:v>0.12906599999999999</c:v>
                </c:pt>
                <c:pt idx="110">
                  <c:v>0.129797</c:v>
                </c:pt>
                <c:pt idx="111">
                  <c:v>0.12717700000000001</c:v>
                </c:pt>
                <c:pt idx="112">
                  <c:v>0.12439</c:v>
                </c:pt>
                <c:pt idx="113">
                  <c:v>0.123082</c:v>
                </c:pt>
                <c:pt idx="114">
                  <c:v>0.12184300000000001</c:v>
                </c:pt>
                <c:pt idx="115">
                  <c:v>0.122782</c:v>
                </c:pt>
                <c:pt idx="116">
                  <c:v>0.124696</c:v>
                </c:pt>
                <c:pt idx="117">
                  <c:v>0.12803100000000001</c:v>
                </c:pt>
                <c:pt idx="118">
                  <c:v>0.13211200000000001</c:v>
                </c:pt>
                <c:pt idx="119">
                  <c:v>0.13367399999999999</c:v>
                </c:pt>
                <c:pt idx="120">
                  <c:v>0.13711999999999999</c:v>
                </c:pt>
                <c:pt idx="121">
                  <c:v>0.14141999999999999</c:v>
                </c:pt>
                <c:pt idx="122">
                  <c:v>0.14283899999999999</c:v>
                </c:pt>
                <c:pt idx="123">
                  <c:v>0.14615600000000001</c:v>
                </c:pt>
                <c:pt idx="124">
                  <c:v>0.15229599999999999</c:v>
                </c:pt>
                <c:pt idx="125">
                  <c:v>0.15416199999999999</c:v>
                </c:pt>
                <c:pt idx="126">
                  <c:v>0.16079599999999999</c:v>
                </c:pt>
                <c:pt idx="127">
                  <c:v>0.166182</c:v>
                </c:pt>
                <c:pt idx="128">
                  <c:v>0.170098</c:v>
                </c:pt>
                <c:pt idx="129">
                  <c:v>0.17447299999999999</c:v>
                </c:pt>
                <c:pt idx="130">
                  <c:v>0.18260100000000001</c:v>
                </c:pt>
                <c:pt idx="131">
                  <c:v>0.191972</c:v>
                </c:pt>
                <c:pt idx="132">
                  <c:v>0.197436</c:v>
                </c:pt>
                <c:pt idx="133">
                  <c:v>0.18687300000000001</c:v>
                </c:pt>
                <c:pt idx="134">
                  <c:v>0.203212</c:v>
                </c:pt>
                <c:pt idx="135">
                  <c:v>0.20677899999999999</c:v>
                </c:pt>
                <c:pt idx="136">
                  <c:v>0.214473</c:v>
                </c:pt>
                <c:pt idx="137">
                  <c:v>0.21740899999999999</c:v>
                </c:pt>
                <c:pt idx="138">
                  <c:v>0.22295200000000001</c:v>
                </c:pt>
                <c:pt idx="139">
                  <c:v>0.228495</c:v>
                </c:pt>
                <c:pt idx="140">
                  <c:v>0.23628099999999999</c:v>
                </c:pt>
                <c:pt idx="141">
                  <c:v>0.24832599999999999</c:v>
                </c:pt>
                <c:pt idx="142">
                  <c:v>0.25817499999999999</c:v>
                </c:pt>
                <c:pt idx="143">
                  <c:v>0.26103799999999999</c:v>
                </c:pt>
                <c:pt idx="144">
                  <c:v>0.26744800000000002</c:v>
                </c:pt>
                <c:pt idx="145">
                  <c:v>0.276897</c:v>
                </c:pt>
                <c:pt idx="146">
                  <c:v>0.28218199999999999</c:v>
                </c:pt>
                <c:pt idx="147">
                  <c:v>0.292493</c:v>
                </c:pt>
                <c:pt idx="148">
                  <c:v>0.29467599999999999</c:v>
                </c:pt>
                <c:pt idx="149">
                  <c:v>0.29857499999999998</c:v>
                </c:pt>
                <c:pt idx="150">
                  <c:v>0.30692700000000001</c:v>
                </c:pt>
                <c:pt idx="151">
                  <c:v>0.31210300000000002</c:v>
                </c:pt>
                <c:pt idx="152">
                  <c:v>0.32092399999999999</c:v>
                </c:pt>
                <c:pt idx="153">
                  <c:v>0.33152599999999999</c:v>
                </c:pt>
                <c:pt idx="154">
                  <c:v>0.33326600000000001</c:v>
                </c:pt>
                <c:pt idx="155">
                  <c:v>0.33759</c:v>
                </c:pt>
                <c:pt idx="156">
                  <c:v>0.33845999999999998</c:v>
                </c:pt>
                <c:pt idx="157">
                  <c:v>0.343024</c:v>
                </c:pt>
                <c:pt idx="158">
                  <c:v>0.34702100000000002</c:v>
                </c:pt>
                <c:pt idx="159">
                  <c:v>0.34912100000000001</c:v>
                </c:pt>
                <c:pt idx="160">
                  <c:v>0.356298</c:v>
                </c:pt>
                <c:pt idx="161">
                  <c:v>0.35536200000000001</c:v>
                </c:pt>
                <c:pt idx="162">
                  <c:v>0.364595</c:v>
                </c:pt>
                <c:pt idx="163">
                  <c:v>0.36867499999999997</c:v>
                </c:pt>
                <c:pt idx="164">
                  <c:v>0.37488900000000003</c:v>
                </c:pt>
                <c:pt idx="165">
                  <c:v>0.386799</c:v>
                </c:pt>
                <c:pt idx="166">
                  <c:v>0.38179400000000002</c:v>
                </c:pt>
                <c:pt idx="167">
                  <c:v>0.399005</c:v>
                </c:pt>
                <c:pt idx="168">
                  <c:v>0.41218399999999999</c:v>
                </c:pt>
                <c:pt idx="169">
                  <c:v>0.42174099999999998</c:v>
                </c:pt>
                <c:pt idx="170">
                  <c:v>0.43135499999999999</c:v>
                </c:pt>
                <c:pt idx="171">
                  <c:v>0.43577399999999999</c:v>
                </c:pt>
                <c:pt idx="172">
                  <c:v>0.44097799999999998</c:v>
                </c:pt>
                <c:pt idx="173">
                  <c:v>0.44731199999999999</c:v>
                </c:pt>
                <c:pt idx="174">
                  <c:v>0.46459600000000001</c:v>
                </c:pt>
                <c:pt idx="175">
                  <c:v>0.48899199999999998</c:v>
                </c:pt>
                <c:pt idx="176">
                  <c:v>0.503749</c:v>
                </c:pt>
                <c:pt idx="177">
                  <c:v>0.52256400000000003</c:v>
                </c:pt>
                <c:pt idx="178">
                  <c:v>0.54403900000000005</c:v>
                </c:pt>
                <c:pt idx="179">
                  <c:v>0.55655900000000003</c:v>
                </c:pt>
                <c:pt idx="180">
                  <c:v>0.51625399999999999</c:v>
                </c:pt>
                <c:pt idx="181">
                  <c:v>0.54888400000000004</c:v>
                </c:pt>
                <c:pt idx="182">
                  <c:v>0.573017</c:v>
                </c:pt>
                <c:pt idx="183">
                  <c:v>0.579704</c:v>
                </c:pt>
                <c:pt idx="184">
                  <c:v>0.58417699999999995</c:v>
                </c:pt>
                <c:pt idx="185">
                  <c:v>0.58747799999999994</c:v>
                </c:pt>
                <c:pt idx="186">
                  <c:v>0.59045700000000001</c:v>
                </c:pt>
                <c:pt idx="187">
                  <c:v>0.59411499999999995</c:v>
                </c:pt>
                <c:pt idx="188">
                  <c:v>0.59898200000000001</c:v>
                </c:pt>
              </c:numCache>
            </c:numRef>
          </c:val>
        </c:ser>
        <c:ser>
          <c:idx val="10"/>
          <c:order val="13"/>
          <c:tx>
            <c:strRef>
              <c:f>data!$L$1</c:f>
              <c:strCache>
                <c:ptCount val="1"/>
                <c:pt idx="0">
                  <c:v>Bakken (MT &amp; ND)</c:v>
                </c:pt>
              </c:strCache>
            </c:strRef>
          </c:tx>
          <c:spPr>
            <a:solidFill>
              <a:schemeClr val="accent4"/>
            </a:solidFill>
            <a:ln w="25400">
              <a:noFill/>
            </a:ln>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data!$L$2:$L$190</c:f>
              <c:numCache>
                <c:formatCode>General</c:formatCode>
                <c:ptCount val="189"/>
                <c:pt idx="0">
                  <c:v>2.1672E-2</c:v>
                </c:pt>
                <c:pt idx="1">
                  <c:v>2.0327999999999999E-2</c:v>
                </c:pt>
                <c:pt idx="2">
                  <c:v>1.9835999999999999E-2</c:v>
                </c:pt>
                <c:pt idx="3">
                  <c:v>2.0105000000000001E-2</c:v>
                </c:pt>
                <c:pt idx="4">
                  <c:v>1.9255999999999999E-2</c:v>
                </c:pt>
                <c:pt idx="5">
                  <c:v>1.8929000000000001E-2</c:v>
                </c:pt>
                <c:pt idx="6">
                  <c:v>1.8676999999999999E-2</c:v>
                </c:pt>
                <c:pt idx="7">
                  <c:v>1.8315000000000001E-2</c:v>
                </c:pt>
                <c:pt idx="8">
                  <c:v>1.8575999999999999E-2</c:v>
                </c:pt>
                <c:pt idx="9">
                  <c:v>1.8345E-2</c:v>
                </c:pt>
                <c:pt idx="10">
                  <c:v>1.8461000000000002E-2</c:v>
                </c:pt>
                <c:pt idx="11">
                  <c:v>1.7732999999999999E-2</c:v>
                </c:pt>
                <c:pt idx="12">
                  <c:v>1.7389999999999999E-2</c:v>
                </c:pt>
                <c:pt idx="13">
                  <c:v>1.7100000000000001E-2</c:v>
                </c:pt>
                <c:pt idx="14">
                  <c:v>1.7474E-2</c:v>
                </c:pt>
                <c:pt idx="15">
                  <c:v>1.7111000000000001E-2</c:v>
                </c:pt>
                <c:pt idx="16">
                  <c:v>1.7106E-2</c:v>
                </c:pt>
                <c:pt idx="17">
                  <c:v>1.6570999999999999E-2</c:v>
                </c:pt>
                <c:pt idx="18">
                  <c:v>1.6128E-2</c:v>
                </c:pt>
                <c:pt idx="19">
                  <c:v>1.6697E-2</c:v>
                </c:pt>
                <c:pt idx="20">
                  <c:v>1.6792999999999999E-2</c:v>
                </c:pt>
                <c:pt idx="21">
                  <c:v>1.6428000000000002E-2</c:v>
                </c:pt>
                <c:pt idx="22">
                  <c:v>1.6749E-2</c:v>
                </c:pt>
                <c:pt idx="23">
                  <c:v>1.6782999999999999E-2</c:v>
                </c:pt>
                <c:pt idx="24">
                  <c:v>1.6393000000000001E-2</c:v>
                </c:pt>
                <c:pt idx="25">
                  <c:v>1.6414000000000002E-2</c:v>
                </c:pt>
                <c:pt idx="26">
                  <c:v>1.6195999999999999E-2</c:v>
                </c:pt>
                <c:pt idx="27">
                  <c:v>1.6265000000000002E-2</c:v>
                </c:pt>
                <c:pt idx="28">
                  <c:v>1.6433E-2</c:v>
                </c:pt>
                <c:pt idx="29">
                  <c:v>1.6216999999999999E-2</c:v>
                </c:pt>
                <c:pt idx="30">
                  <c:v>1.6174000000000001E-2</c:v>
                </c:pt>
                <c:pt idx="31">
                  <c:v>1.6094000000000001E-2</c:v>
                </c:pt>
                <c:pt idx="32">
                  <c:v>1.6549999999999999E-2</c:v>
                </c:pt>
                <c:pt idx="33">
                  <c:v>1.7162E-2</c:v>
                </c:pt>
                <c:pt idx="34">
                  <c:v>1.7697000000000001E-2</c:v>
                </c:pt>
                <c:pt idx="35">
                  <c:v>1.7743999999999999E-2</c:v>
                </c:pt>
                <c:pt idx="36">
                  <c:v>1.8173999999999999E-2</c:v>
                </c:pt>
                <c:pt idx="37">
                  <c:v>1.8863000000000001E-2</c:v>
                </c:pt>
                <c:pt idx="38">
                  <c:v>1.8405999999999999E-2</c:v>
                </c:pt>
                <c:pt idx="39">
                  <c:v>1.8492999999999999E-2</c:v>
                </c:pt>
                <c:pt idx="40">
                  <c:v>1.8383E-2</c:v>
                </c:pt>
                <c:pt idx="41">
                  <c:v>1.8367000000000001E-2</c:v>
                </c:pt>
                <c:pt idx="42">
                  <c:v>1.9495999999999999E-2</c:v>
                </c:pt>
                <c:pt idx="43">
                  <c:v>1.9630999999999999E-2</c:v>
                </c:pt>
                <c:pt idx="44">
                  <c:v>2.1069999999999998E-2</c:v>
                </c:pt>
                <c:pt idx="45">
                  <c:v>2.1839000000000001E-2</c:v>
                </c:pt>
                <c:pt idx="46">
                  <c:v>2.3546000000000001E-2</c:v>
                </c:pt>
                <c:pt idx="47">
                  <c:v>2.3886999999999999E-2</c:v>
                </c:pt>
                <c:pt idx="48">
                  <c:v>2.4889999999999999E-2</c:v>
                </c:pt>
                <c:pt idx="49">
                  <c:v>2.4788999999999999E-2</c:v>
                </c:pt>
                <c:pt idx="50">
                  <c:v>2.7271E-2</c:v>
                </c:pt>
                <c:pt idx="51">
                  <c:v>2.7177E-2</c:v>
                </c:pt>
                <c:pt idx="52">
                  <c:v>2.9003999999999999E-2</c:v>
                </c:pt>
                <c:pt idx="53">
                  <c:v>3.0875E-2</c:v>
                </c:pt>
                <c:pt idx="54">
                  <c:v>3.1137999999999999E-2</c:v>
                </c:pt>
                <c:pt idx="55">
                  <c:v>3.1952000000000001E-2</c:v>
                </c:pt>
                <c:pt idx="56">
                  <c:v>3.526E-2</c:v>
                </c:pt>
                <c:pt idx="57">
                  <c:v>3.6556999999999999E-2</c:v>
                </c:pt>
                <c:pt idx="58">
                  <c:v>3.8745000000000002E-2</c:v>
                </c:pt>
                <c:pt idx="59">
                  <c:v>3.9477999999999999E-2</c:v>
                </c:pt>
                <c:pt idx="60">
                  <c:v>4.0955999999999999E-2</c:v>
                </c:pt>
                <c:pt idx="61">
                  <c:v>4.7199999999999999E-2</c:v>
                </c:pt>
                <c:pt idx="62">
                  <c:v>4.8786000000000003E-2</c:v>
                </c:pt>
                <c:pt idx="63">
                  <c:v>5.1663000000000001E-2</c:v>
                </c:pt>
                <c:pt idx="64">
                  <c:v>5.2830000000000002E-2</c:v>
                </c:pt>
                <c:pt idx="65">
                  <c:v>5.3060999999999997E-2</c:v>
                </c:pt>
                <c:pt idx="66">
                  <c:v>5.1901999999999997E-2</c:v>
                </c:pt>
                <c:pt idx="67">
                  <c:v>5.5390000000000002E-2</c:v>
                </c:pt>
                <c:pt idx="68">
                  <c:v>5.7618999999999997E-2</c:v>
                </c:pt>
                <c:pt idx="69">
                  <c:v>5.8739E-2</c:v>
                </c:pt>
                <c:pt idx="70">
                  <c:v>6.0198000000000002E-2</c:v>
                </c:pt>
                <c:pt idx="71">
                  <c:v>5.9936999999999997E-2</c:v>
                </c:pt>
                <c:pt idx="72">
                  <c:v>5.9991999999999997E-2</c:v>
                </c:pt>
                <c:pt idx="73">
                  <c:v>5.9443000000000003E-2</c:v>
                </c:pt>
                <c:pt idx="74">
                  <c:v>6.0533000000000003E-2</c:v>
                </c:pt>
                <c:pt idx="75">
                  <c:v>5.9752E-2</c:v>
                </c:pt>
                <c:pt idx="76">
                  <c:v>6.0298999999999998E-2</c:v>
                </c:pt>
                <c:pt idx="77">
                  <c:v>6.2012999999999999E-2</c:v>
                </c:pt>
                <c:pt idx="78">
                  <c:v>6.3351000000000005E-2</c:v>
                </c:pt>
                <c:pt idx="79">
                  <c:v>6.3813999999999996E-2</c:v>
                </c:pt>
                <c:pt idx="80">
                  <c:v>6.6586999999999993E-2</c:v>
                </c:pt>
                <c:pt idx="81">
                  <c:v>6.6615999999999995E-2</c:v>
                </c:pt>
                <c:pt idx="82">
                  <c:v>6.6829E-2</c:v>
                </c:pt>
                <c:pt idx="83">
                  <c:v>6.6961000000000007E-2</c:v>
                </c:pt>
                <c:pt idx="84">
                  <c:v>6.6881999999999997E-2</c:v>
                </c:pt>
                <c:pt idx="85">
                  <c:v>6.7065E-2</c:v>
                </c:pt>
                <c:pt idx="86">
                  <c:v>6.8559999999999996E-2</c:v>
                </c:pt>
                <c:pt idx="87">
                  <c:v>6.8814E-2</c:v>
                </c:pt>
                <c:pt idx="88">
                  <c:v>7.3633000000000004E-2</c:v>
                </c:pt>
                <c:pt idx="89">
                  <c:v>7.2804999999999995E-2</c:v>
                </c:pt>
                <c:pt idx="90">
                  <c:v>7.4801999999999993E-2</c:v>
                </c:pt>
                <c:pt idx="91">
                  <c:v>7.5334999999999999E-2</c:v>
                </c:pt>
                <c:pt idx="92">
                  <c:v>7.6560000000000003E-2</c:v>
                </c:pt>
                <c:pt idx="93">
                  <c:v>8.1047999999999995E-2</c:v>
                </c:pt>
                <c:pt idx="94">
                  <c:v>7.9994999999999997E-2</c:v>
                </c:pt>
                <c:pt idx="95">
                  <c:v>8.4580000000000002E-2</c:v>
                </c:pt>
                <c:pt idx="96">
                  <c:v>8.5595000000000004E-2</c:v>
                </c:pt>
                <c:pt idx="97">
                  <c:v>8.5259000000000001E-2</c:v>
                </c:pt>
                <c:pt idx="98">
                  <c:v>9.0649999999999994E-2</c:v>
                </c:pt>
                <c:pt idx="99">
                  <c:v>9.7640000000000005E-2</c:v>
                </c:pt>
                <c:pt idx="100">
                  <c:v>0.10556699999999999</c:v>
                </c:pt>
                <c:pt idx="101">
                  <c:v>0.115507</c:v>
                </c:pt>
                <c:pt idx="102">
                  <c:v>0.120685</c:v>
                </c:pt>
                <c:pt idx="103">
                  <c:v>0.127772</c:v>
                </c:pt>
                <c:pt idx="104">
                  <c:v>0.13977200000000001</c:v>
                </c:pt>
                <c:pt idx="105">
                  <c:v>0.15587400000000001</c:v>
                </c:pt>
                <c:pt idx="106">
                  <c:v>0.167626</c:v>
                </c:pt>
                <c:pt idx="107">
                  <c:v>0.15740399999999999</c:v>
                </c:pt>
                <c:pt idx="108">
                  <c:v>0.14474100000000001</c:v>
                </c:pt>
                <c:pt idx="109">
                  <c:v>0.15051</c:v>
                </c:pt>
                <c:pt idx="110">
                  <c:v>0.15482699999999999</c:v>
                </c:pt>
                <c:pt idx="111">
                  <c:v>0.15691099999999999</c:v>
                </c:pt>
                <c:pt idx="112">
                  <c:v>0.165051</c:v>
                </c:pt>
                <c:pt idx="113">
                  <c:v>0.17327899999999999</c:v>
                </c:pt>
                <c:pt idx="114">
                  <c:v>0.185805</c:v>
                </c:pt>
                <c:pt idx="115">
                  <c:v>0.18876200000000001</c:v>
                </c:pt>
                <c:pt idx="116">
                  <c:v>0.19516700000000001</c:v>
                </c:pt>
                <c:pt idx="117">
                  <c:v>0.19774600000000001</c:v>
                </c:pt>
                <c:pt idx="118">
                  <c:v>0.20161100000000001</c:v>
                </c:pt>
                <c:pt idx="119">
                  <c:v>0.19975799999999999</c:v>
                </c:pt>
                <c:pt idx="120">
                  <c:v>0.20119500000000001</c:v>
                </c:pt>
                <c:pt idx="121">
                  <c:v>0.220051</c:v>
                </c:pt>
                <c:pt idx="122">
                  <c:v>0.235794</c:v>
                </c:pt>
                <c:pt idx="123">
                  <c:v>0.243309</c:v>
                </c:pt>
                <c:pt idx="124">
                  <c:v>0.25863799999999998</c:v>
                </c:pt>
                <c:pt idx="125">
                  <c:v>0.27472800000000003</c:v>
                </c:pt>
                <c:pt idx="126">
                  <c:v>0.28322599999999998</c:v>
                </c:pt>
                <c:pt idx="127">
                  <c:v>0.29130400000000001</c:v>
                </c:pt>
                <c:pt idx="128">
                  <c:v>0.30535400000000001</c:v>
                </c:pt>
                <c:pt idx="129">
                  <c:v>0.30587900000000001</c:v>
                </c:pt>
                <c:pt idx="130">
                  <c:v>0.32085900000000001</c:v>
                </c:pt>
                <c:pt idx="131">
                  <c:v>0.30935000000000001</c:v>
                </c:pt>
                <c:pt idx="132">
                  <c:v>0.30835200000000001</c:v>
                </c:pt>
                <c:pt idx="133">
                  <c:v>0.31714199999999998</c:v>
                </c:pt>
                <c:pt idx="134">
                  <c:v>0.32774799999999998</c:v>
                </c:pt>
                <c:pt idx="135">
                  <c:v>0.31939800000000002</c:v>
                </c:pt>
                <c:pt idx="136">
                  <c:v>0.333708</c:v>
                </c:pt>
                <c:pt idx="137">
                  <c:v>0.35487800000000003</c:v>
                </c:pt>
                <c:pt idx="138">
                  <c:v>0.39567400000000003</c:v>
                </c:pt>
                <c:pt idx="139">
                  <c:v>0.41418199999999999</c:v>
                </c:pt>
                <c:pt idx="140">
                  <c:v>0.43305500000000002</c:v>
                </c:pt>
                <c:pt idx="141">
                  <c:v>0.46085900000000002</c:v>
                </c:pt>
                <c:pt idx="142">
                  <c:v>0.48119200000000001</c:v>
                </c:pt>
                <c:pt idx="143">
                  <c:v>0.50628799999999996</c:v>
                </c:pt>
                <c:pt idx="144">
                  <c:v>0.51798</c:v>
                </c:pt>
                <c:pt idx="145">
                  <c:v>0.53217800000000004</c:v>
                </c:pt>
                <c:pt idx="146">
                  <c:v>0.55273700000000003</c:v>
                </c:pt>
                <c:pt idx="147">
                  <c:v>0.58695299999999995</c:v>
                </c:pt>
                <c:pt idx="148">
                  <c:v>0.61715299999999995</c:v>
                </c:pt>
                <c:pt idx="149">
                  <c:v>0.63768499999999995</c:v>
                </c:pt>
                <c:pt idx="150">
                  <c:v>0.65566999999999998</c:v>
                </c:pt>
                <c:pt idx="151">
                  <c:v>0.68301599999999996</c:v>
                </c:pt>
                <c:pt idx="152">
                  <c:v>0.70869099999999996</c:v>
                </c:pt>
                <c:pt idx="153">
                  <c:v>0.73495200000000005</c:v>
                </c:pt>
                <c:pt idx="154">
                  <c:v>0.72194100000000005</c:v>
                </c:pt>
                <c:pt idx="155">
                  <c:v>0.75352699999999995</c:v>
                </c:pt>
                <c:pt idx="156">
                  <c:v>0.72438199999999997</c:v>
                </c:pt>
                <c:pt idx="157">
                  <c:v>0.76972799999999997</c:v>
                </c:pt>
                <c:pt idx="158">
                  <c:v>0.77800999999999998</c:v>
                </c:pt>
                <c:pt idx="159">
                  <c:v>0.78267200000000003</c:v>
                </c:pt>
                <c:pt idx="160">
                  <c:v>0.80101800000000001</c:v>
                </c:pt>
                <c:pt idx="161">
                  <c:v>0.81401400000000002</c:v>
                </c:pt>
                <c:pt idx="162">
                  <c:v>0.86612699999999998</c:v>
                </c:pt>
                <c:pt idx="163">
                  <c:v>0.90191100000000002</c:v>
                </c:pt>
                <c:pt idx="164">
                  <c:v>0.92326900000000001</c:v>
                </c:pt>
                <c:pt idx="165">
                  <c:v>0.93355200000000005</c:v>
                </c:pt>
                <c:pt idx="166">
                  <c:v>0.96658900000000003</c:v>
                </c:pt>
                <c:pt idx="167">
                  <c:v>0.92067100000000002</c:v>
                </c:pt>
                <c:pt idx="168">
                  <c:v>0.92700499999999997</c:v>
                </c:pt>
                <c:pt idx="169">
                  <c:v>0.943971</c:v>
                </c:pt>
                <c:pt idx="170">
                  <c:v>0.96649099999999999</c:v>
                </c:pt>
                <c:pt idx="171">
                  <c:v>0.99268699999999999</c:v>
                </c:pt>
                <c:pt idx="172">
                  <c:v>1.026319</c:v>
                </c:pt>
                <c:pt idx="173">
                  <c:v>1.0848310000000001</c:v>
                </c:pt>
                <c:pt idx="174">
                  <c:v>1.1069370000000001</c:v>
                </c:pt>
                <c:pt idx="175">
                  <c:v>1.1244209999999999</c:v>
                </c:pt>
                <c:pt idx="176">
                  <c:v>1.177187</c:v>
                </c:pt>
                <c:pt idx="177">
                  <c:v>1.1796739999999999</c:v>
                </c:pt>
                <c:pt idx="178">
                  <c:v>1.182264</c:v>
                </c:pt>
                <c:pt idx="179">
                  <c:v>1.221128</c:v>
                </c:pt>
                <c:pt idx="180">
                  <c:v>1.1869769999999999</c:v>
                </c:pt>
                <c:pt idx="181">
                  <c:v>1.1778439999999999</c:v>
                </c:pt>
                <c:pt idx="182">
                  <c:v>1.1865699999999999</c:v>
                </c:pt>
                <c:pt idx="183">
                  <c:v>1.163829</c:v>
                </c:pt>
                <c:pt idx="184">
                  <c:v>1.1966129999999999</c:v>
                </c:pt>
                <c:pt idx="185">
                  <c:v>1.2076709999999999</c:v>
                </c:pt>
                <c:pt idx="186">
                  <c:v>1.2047939999999999</c:v>
                </c:pt>
                <c:pt idx="187">
                  <c:v>1.185292</c:v>
                </c:pt>
                <c:pt idx="188">
                  <c:v>1.1590739999999999</c:v>
                </c:pt>
              </c:numCache>
            </c:numRef>
          </c:val>
        </c:ser>
        <c:ser>
          <c:idx val="11"/>
          <c:order val="14"/>
          <c:tx>
            <c:strRef>
              <c:f>data!$M$1</c:f>
              <c:strCache>
                <c:ptCount val="1"/>
                <c:pt idx="0">
                  <c:v>Eagle Ford (TX)</c:v>
                </c:pt>
              </c:strCache>
            </c:strRef>
          </c:tx>
          <c:spPr>
            <a:solidFill>
              <a:schemeClr val="accent1"/>
            </a:solidFill>
            <a:ln w="25400">
              <a:noFill/>
            </a:ln>
          </c:spPr>
          <c:cat>
            <c:numRef>
              <c:f>data!$A$2:$A$190</c:f>
              <c:numCache>
                <c:formatCode>d\-mmm\-yy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numCache>
            </c:numRef>
          </c:cat>
          <c:val>
            <c:numRef>
              <c:f>data!$M$2:$M$190</c:f>
              <c:numCache>
                <c:formatCode>General</c:formatCode>
                <c:ptCount val="189"/>
                <c:pt idx="0">
                  <c:v>7.9999999999999996E-6</c:v>
                </c:pt>
                <c:pt idx="1">
                  <c:v>3.0000000000000001E-6</c:v>
                </c:pt>
                <c:pt idx="2">
                  <c:v>6.9999999999999999E-6</c:v>
                </c:pt>
                <c:pt idx="3">
                  <c:v>3.0000000000000001E-6</c:v>
                </c:pt>
                <c:pt idx="4">
                  <c:v>5.0000000000000004E-6</c:v>
                </c:pt>
                <c:pt idx="5">
                  <c:v>5.0000000000000004E-6</c:v>
                </c:pt>
                <c:pt idx="6">
                  <c:v>6.0000000000000002E-6</c:v>
                </c:pt>
                <c:pt idx="7">
                  <c:v>3.9999999999999998E-6</c:v>
                </c:pt>
                <c:pt idx="8">
                  <c:v>3.9999999999999998E-6</c:v>
                </c:pt>
                <c:pt idx="9">
                  <c:v>3.9999999999999998E-6</c:v>
                </c:pt>
                <c:pt idx="10">
                  <c:v>3.9999999999999998E-6</c:v>
                </c:pt>
                <c:pt idx="11">
                  <c:v>5.0000000000000004E-6</c:v>
                </c:pt>
                <c:pt idx="12">
                  <c:v>3.9999999999999998E-6</c:v>
                </c:pt>
                <c:pt idx="13">
                  <c:v>3.9999999999999998E-6</c:v>
                </c:pt>
                <c:pt idx="14">
                  <c:v>5.0000000000000004E-6</c:v>
                </c:pt>
                <c:pt idx="15">
                  <c:v>1.9999999999999999E-6</c:v>
                </c:pt>
                <c:pt idx="16">
                  <c:v>6.9999999999999999E-6</c:v>
                </c:pt>
                <c:pt idx="17">
                  <c:v>5.0000000000000004E-6</c:v>
                </c:pt>
                <c:pt idx="18">
                  <c:v>5.0000000000000004E-6</c:v>
                </c:pt>
                <c:pt idx="19">
                  <c:v>5.0000000000000004E-6</c:v>
                </c:pt>
                <c:pt idx="20">
                  <c:v>3.9999999999999998E-6</c:v>
                </c:pt>
                <c:pt idx="21">
                  <c:v>5.0000000000000004E-6</c:v>
                </c:pt>
                <c:pt idx="22">
                  <c:v>5.0000000000000004E-6</c:v>
                </c:pt>
                <c:pt idx="23">
                  <c:v>3.0000000000000001E-6</c:v>
                </c:pt>
                <c:pt idx="24">
                  <c:v>7.9999999999999996E-6</c:v>
                </c:pt>
                <c:pt idx="25">
                  <c:v>5.0000000000000004E-6</c:v>
                </c:pt>
                <c:pt idx="26">
                  <c:v>5.0000000000000004E-6</c:v>
                </c:pt>
                <c:pt idx="27">
                  <c:v>5.0000000000000004E-6</c:v>
                </c:pt>
                <c:pt idx="28">
                  <c:v>7.9999999999999996E-6</c:v>
                </c:pt>
                <c:pt idx="29">
                  <c:v>3.9999999999999998E-6</c:v>
                </c:pt>
                <c:pt idx="30">
                  <c:v>3.9999999999999998E-6</c:v>
                </c:pt>
                <c:pt idx="31">
                  <c:v>3.0000000000000001E-6</c:v>
                </c:pt>
                <c:pt idx="32">
                  <c:v>5.0000000000000004E-6</c:v>
                </c:pt>
                <c:pt idx="33">
                  <c:v>5.0000000000000004E-6</c:v>
                </c:pt>
                <c:pt idx="34">
                  <c:v>3.0000000000000001E-6</c:v>
                </c:pt>
                <c:pt idx="35">
                  <c:v>1.9999999999999999E-6</c:v>
                </c:pt>
                <c:pt idx="36">
                  <c:v>3.9999999999999998E-6</c:v>
                </c:pt>
                <c:pt idx="37">
                  <c:v>3.0000000000000001E-6</c:v>
                </c:pt>
                <c:pt idx="38">
                  <c:v>5.0000000000000004E-6</c:v>
                </c:pt>
                <c:pt idx="39">
                  <c:v>9.9999999999999995E-7</c:v>
                </c:pt>
                <c:pt idx="40">
                  <c:v>0</c:v>
                </c:pt>
                <c:pt idx="41">
                  <c:v>9.9999999999999995E-7</c:v>
                </c:pt>
                <c:pt idx="42">
                  <c:v>6.0000000000000002E-6</c:v>
                </c:pt>
                <c:pt idx="43">
                  <c:v>3.0000000000000001E-6</c:v>
                </c:pt>
                <c:pt idx="44">
                  <c:v>9.9999999999999995E-7</c:v>
                </c:pt>
                <c:pt idx="45">
                  <c:v>3.0000000000000001E-6</c:v>
                </c:pt>
                <c:pt idx="46">
                  <c:v>1.9999999999999999E-6</c:v>
                </c:pt>
                <c:pt idx="47">
                  <c:v>3.9999999999999998E-6</c:v>
                </c:pt>
                <c:pt idx="48">
                  <c:v>3.9999999999999998E-6</c:v>
                </c:pt>
                <c:pt idx="49">
                  <c:v>7.9999999999999996E-6</c:v>
                </c:pt>
                <c:pt idx="50">
                  <c:v>5.0000000000000004E-6</c:v>
                </c:pt>
                <c:pt idx="51">
                  <c:v>3.0000000000000001E-6</c:v>
                </c:pt>
                <c:pt idx="52">
                  <c:v>1.9999999999999999E-6</c:v>
                </c:pt>
                <c:pt idx="53">
                  <c:v>3.9999999999999998E-6</c:v>
                </c:pt>
                <c:pt idx="54">
                  <c:v>5.0000000000000004E-6</c:v>
                </c:pt>
                <c:pt idx="55">
                  <c:v>6.0000000000000002E-6</c:v>
                </c:pt>
                <c:pt idx="56">
                  <c:v>3.0000000000000001E-6</c:v>
                </c:pt>
                <c:pt idx="57">
                  <c:v>3.0000000000000001E-6</c:v>
                </c:pt>
                <c:pt idx="58">
                  <c:v>3.0000000000000001E-6</c:v>
                </c:pt>
                <c:pt idx="59">
                  <c:v>6.9999999999999999E-6</c:v>
                </c:pt>
                <c:pt idx="60">
                  <c:v>3.9999999999999998E-6</c:v>
                </c:pt>
                <c:pt idx="61">
                  <c:v>5.0000000000000004E-6</c:v>
                </c:pt>
                <c:pt idx="62">
                  <c:v>3.9999999999999998E-6</c:v>
                </c:pt>
                <c:pt idx="63">
                  <c:v>6.0000000000000002E-6</c:v>
                </c:pt>
                <c:pt idx="64">
                  <c:v>3.9999999999999998E-6</c:v>
                </c:pt>
                <c:pt idx="65">
                  <c:v>3.9999999999999998E-6</c:v>
                </c:pt>
                <c:pt idx="66">
                  <c:v>3.0000000000000001E-6</c:v>
                </c:pt>
                <c:pt idx="67">
                  <c:v>6.0000000000000002E-6</c:v>
                </c:pt>
                <c:pt idx="68">
                  <c:v>6.0000000000000002E-6</c:v>
                </c:pt>
                <c:pt idx="69">
                  <c:v>5.0000000000000004E-6</c:v>
                </c:pt>
                <c:pt idx="70">
                  <c:v>3.9999999999999998E-6</c:v>
                </c:pt>
                <c:pt idx="71">
                  <c:v>3.9999999999999998E-6</c:v>
                </c:pt>
                <c:pt idx="72">
                  <c:v>5.0000000000000004E-6</c:v>
                </c:pt>
                <c:pt idx="73">
                  <c:v>3.0000000000000001E-6</c:v>
                </c:pt>
                <c:pt idx="74">
                  <c:v>3.0000000000000001E-6</c:v>
                </c:pt>
                <c:pt idx="75">
                  <c:v>3.9999999999999998E-6</c:v>
                </c:pt>
                <c:pt idx="76">
                  <c:v>3.9999999999999998E-6</c:v>
                </c:pt>
                <c:pt idx="77">
                  <c:v>5.0000000000000004E-6</c:v>
                </c:pt>
                <c:pt idx="78">
                  <c:v>3.9999999999999998E-6</c:v>
                </c:pt>
                <c:pt idx="79">
                  <c:v>5.0000000000000004E-6</c:v>
                </c:pt>
                <c:pt idx="80">
                  <c:v>1.2400000000000001E-4</c:v>
                </c:pt>
                <c:pt idx="81">
                  <c:v>1.2300000000000001E-4</c:v>
                </c:pt>
                <c:pt idx="82">
                  <c:v>4.6E-5</c:v>
                </c:pt>
                <c:pt idx="83">
                  <c:v>1.1900000000000001E-4</c:v>
                </c:pt>
                <c:pt idx="84">
                  <c:v>9.2999999999999997E-5</c:v>
                </c:pt>
                <c:pt idx="85">
                  <c:v>1.05E-4</c:v>
                </c:pt>
                <c:pt idx="86">
                  <c:v>8.2999999999999998E-5</c:v>
                </c:pt>
                <c:pt idx="87">
                  <c:v>8.5000000000000006E-5</c:v>
                </c:pt>
                <c:pt idx="88">
                  <c:v>7.8999999999999996E-5</c:v>
                </c:pt>
                <c:pt idx="89">
                  <c:v>7.7999999999999999E-5</c:v>
                </c:pt>
                <c:pt idx="90">
                  <c:v>7.2000000000000002E-5</c:v>
                </c:pt>
                <c:pt idx="91">
                  <c:v>5.8E-5</c:v>
                </c:pt>
                <c:pt idx="92">
                  <c:v>5.0000000000000004E-6</c:v>
                </c:pt>
                <c:pt idx="93">
                  <c:v>2.1999999999999999E-5</c:v>
                </c:pt>
                <c:pt idx="94">
                  <c:v>6.9999999999999999E-6</c:v>
                </c:pt>
                <c:pt idx="95">
                  <c:v>2.5000000000000001E-5</c:v>
                </c:pt>
                <c:pt idx="96">
                  <c:v>8.8999999999999995E-5</c:v>
                </c:pt>
                <c:pt idx="97">
                  <c:v>1.7000000000000001E-4</c:v>
                </c:pt>
                <c:pt idx="98">
                  <c:v>1.73E-4</c:v>
                </c:pt>
                <c:pt idx="99">
                  <c:v>3.5399999999999999E-4</c:v>
                </c:pt>
                <c:pt idx="100">
                  <c:v>4.9100000000000001E-4</c:v>
                </c:pt>
                <c:pt idx="101">
                  <c:v>7.8899999999999999E-4</c:v>
                </c:pt>
                <c:pt idx="102">
                  <c:v>3.6699999999999998E-4</c:v>
                </c:pt>
                <c:pt idx="103">
                  <c:v>3.0899999999999998E-4</c:v>
                </c:pt>
                <c:pt idx="104">
                  <c:v>7.3399999999999995E-4</c:v>
                </c:pt>
                <c:pt idx="105">
                  <c:v>1.1410000000000001E-3</c:v>
                </c:pt>
                <c:pt idx="106">
                  <c:v>1.016E-3</c:v>
                </c:pt>
                <c:pt idx="107">
                  <c:v>8.4000000000000003E-4</c:v>
                </c:pt>
                <c:pt idx="108">
                  <c:v>8.12E-4</c:v>
                </c:pt>
                <c:pt idx="109">
                  <c:v>1.1199999999999999E-3</c:v>
                </c:pt>
                <c:pt idx="110">
                  <c:v>1.2830000000000001E-3</c:v>
                </c:pt>
                <c:pt idx="111">
                  <c:v>1.6299999999999999E-3</c:v>
                </c:pt>
                <c:pt idx="112">
                  <c:v>1.714E-3</c:v>
                </c:pt>
                <c:pt idx="113">
                  <c:v>1.3569999999999999E-3</c:v>
                </c:pt>
                <c:pt idx="114">
                  <c:v>1.9009999999999999E-3</c:v>
                </c:pt>
                <c:pt idx="115">
                  <c:v>2.111E-3</c:v>
                </c:pt>
                <c:pt idx="116">
                  <c:v>2.977E-3</c:v>
                </c:pt>
                <c:pt idx="117">
                  <c:v>4.8339999999999998E-3</c:v>
                </c:pt>
                <c:pt idx="118">
                  <c:v>6.5310000000000003E-3</c:v>
                </c:pt>
                <c:pt idx="119">
                  <c:v>7.058E-3</c:v>
                </c:pt>
                <c:pt idx="120">
                  <c:v>7.7229999999999998E-3</c:v>
                </c:pt>
                <c:pt idx="121">
                  <c:v>7.489E-3</c:v>
                </c:pt>
                <c:pt idx="122">
                  <c:v>1.2198000000000001E-2</c:v>
                </c:pt>
                <c:pt idx="123">
                  <c:v>1.5518000000000001E-2</c:v>
                </c:pt>
                <c:pt idx="124">
                  <c:v>2.0372999999999999E-2</c:v>
                </c:pt>
                <c:pt idx="125">
                  <c:v>2.6981999999999999E-2</c:v>
                </c:pt>
                <c:pt idx="126">
                  <c:v>3.1489999999999997E-2</c:v>
                </c:pt>
                <c:pt idx="127">
                  <c:v>3.5352000000000001E-2</c:v>
                </c:pt>
                <c:pt idx="128">
                  <c:v>4.3635E-2</c:v>
                </c:pt>
                <c:pt idx="129">
                  <c:v>5.0474999999999999E-2</c:v>
                </c:pt>
                <c:pt idx="130">
                  <c:v>6.6028000000000003E-2</c:v>
                </c:pt>
                <c:pt idx="131">
                  <c:v>8.6920999999999998E-2</c:v>
                </c:pt>
                <c:pt idx="132">
                  <c:v>9.2654E-2</c:v>
                </c:pt>
                <c:pt idx="133">
                  <c:v>0.104975</c:v>
                </c:pt>
                <c:pt idx="134">
                  <c:v>0.12195400000000001</c:v>
                </c:pt>
                <c:pt idx="135">
                  <c:v>0.135577</c:v>
                </c:pt>
                <c:pt idx="136">
                  <c:v>0.15875700000000001</c:v>
                </c:pt>
                <c:pt idx="137">
                  <c:v>0.177589</c:v>
                </c:pt>
                <c:pt idx="138">
                  <c:v>0.20979300000000001</c:v>
                </c:pt>
                <c:pt idx="139">
                  <c:v>0.24243600000000001</c:v>
                </c:pt>
                <c:pt idx="140">
                  <c:v>0.27493600000000001</c:v>
                </c:pt>
                <c:pt idx="141">
                  <c:v>0.29896200000000001</c:v>
                </c:pt>
                <c:pt idx="142">
                  <c:v>0.33652700000000002</c:v>
                </c:pt>
                <c:pt idx="143">
                  <c:v>0.36327900000000002</c:v>
                </c:pt>
                <c:pt idx="144">
                  <c:v>0.39131899999999997</c:v>
                </c:pt>
                <c:pt idx="145">
                  <c:v>0.415877</c:v>
                </c:pt>
                <c:pt idx="146">
                  <c:v>0.44156800000000002</c:v>
                </c:pt>
                <c:pt idx="147">
                  <c:v>0.48657</c:v>
                </c:pt>
                <c:pt idx="148">
                  <c:v>0.51930299999999996</c:v>
                </c:pt>
                <c:pt idx="149">
                  <c:v>0.543848</c:v>
                </c:pt>
                <c:pt idx="150">
                  <c:v>0.57911400000000002</c:v>
                </c:pt>
                <c:pt idx="151">
                  <c:v>0.62057600000000002</c:v>
                </c:pt>
                <c:pt idx="152">
                  <c:v>0.62748400000000004</c:v>
                </c:pt>
                <c:pt idx="153">
                  <c:v>0.66745399999999999</c:v>
                </c:pt>
                <c:pt idx="154">
                  <c:v>0.70019900000000002</c:v>
                </c:pt>
                <c:pt idx="155">
                  <c:v>0.73828300000000002</c:v>
                </c:pt>
                <c:pt idx="156">
                  <c:v>0.77302800000000005</c:v>
                </c:pt>
                <c:pt idx="157">
                  <c:v>0.82214699999999996</c:v>
                </c:pt>
                <c:pt idx="158">
                  <c:v>0.86094999999999999</c:v>
                </c:pt>
                <c:pt idx="159">
                  <c:v>0.875834</c:v>
                </c:pt>
                <c:pt idx="160">
                  <c:v>0.93171899999999996</c:v>
                </c:pt>
                <c:pt idx="161">
                  <c:v>0.98392900000000005</c:v>
                </c:pt>
                <c:pt idx="162">
                  <c:v>1.013282</c:v>
                </c:pt>
                <c:pt idx="163">
                  <c:v>1.0385679999999999</c:v>
                </c:pt>
                <c:pt idx="164">
                  <c:v>1.060559</c:v>
                </c:pt>
                <c:pt idx="165">
                  <c:v>1.048195</c:v>
                </c:pt>
                <c:pt idx="166">
                  <c:v>1.0764180000000001</c:v>
                </c:pt>
                <c:pt idx="167">
                  <c:v>1.1410990000000001</c:v>
                </c:pt>
                <c:pt idx="168">
                  <c:v>1.165843</c:v>
                </c:pt>
                <c:pt idx="169">
                  <c:v>1.2078800000000001</c:v>
                </c:pt>
                <c:pt idx="170">
                  <c:v>1.224029</c:v>
                </c:pt>
                <c:pt idx="171">
                  <c:v>1.298044</c:v>
                </c:pt>
                <c:pt idx="172">
                  <c:v>1.304163</c:v>
                </c:pt>
                <c:pt idx="173">
                  <c:v>1.377102</c:v>
                </c:pt>
                <c:pt idx="174">
                  <c:v>1.397165</c:v>
                </c:pt>
                <c:pt idx="175">
                  <c:v>1.4149179999999999</c:v>
                </c:pt>
                <c:pt idx="176">
                  <c:v>1.40585</c:v>
                </c:pt>
                <c:pt idx="177">
                  <c:v>1.432814</c:v>
                </c:pt>
                <c:pt idx="178">
                  <c:v>1.475117</c:v>
                </c:pt>
                <c:pt idx="179">
                  <c:v>1.545784</c:v>
                </c:pt>
                <c:pt idx="180">
                  <c:v>1.53169</c:v>
                </c:pt>
                <c:pt idx="181">
                  <c:v>1.5403009999999999</c:v>
                </c:pt>
                <c:pt idx="182">
                  <c:v>1.634835</c:v>
                </c:pt>
                <c:pt idx="183">
                  <c:v>1.608115</c:v>
                </c:pt>
                <c:pt idx="184">
                  <c:v>1.584665</c:v>
                </c:pt>
                <c:pt idx="185">
                  <c:v>1.5485199999999999</c:v>
                </c:pt>
                <c:pt idx="186">
                  <c:v>1.502097</c:v>
                </c:pt>
                <c:pt idx="187">
                  <c:v>1.4490369999999999</c:v>
                </c:pt>
                <c:pt idx="188">
                  <c:v>1.3945970000000001</c:v>
                </c:pt>
              </c:numCache>
            </c:numRef>
          </c:val>
        </c:ser>
        <c:dLbls>
          <c:showLegendKey val="0"/>
          <c:showVal val="0"/>
          <c:showCatName val="0"/>
          <c:showSerName val="0"/>
          <c:showPercent val="0"/>
          <c:showBubbleSize val="0"/>
        </c:dLbls>
        <c:axId val="106604544"/>
        <c:axId val="98817088"/>
      </c:areaChart>
      <c:dateAx>
        <c:axId val="106604544"/>
        <c:scaling>
          <c:orientation val="minMax"/>
        </c:scaling>
        <c:delete val="0"/>
        <c:axPos val="b"/>
        <c:numFmt formatCode="yyyy" sourceLinked="0"/>
        <c:majorTickMark val="out"/>
        <c:minorTickMark val="out"/>
        <c:tickLblPos val="nextTo"/>
        <c:spPr>
          <a:ln w="12700">
            <a:solidFill>
              <a:schemeClr val="tx1"/>
            </a:solidFill>
          </a:ln>
        </c:spPr>
        <c:crossAx val="98817088"/>
        <c:crosses val="autoZero"/>
        <c:auto val="0"/>
        <c:lblOffset val="100"/>
        <c:baseTimeUnit val="months"/>
        <c:majorUnit val="24"/>
        <c:majorTimeUnit val="months"/>
        <c:minorUnit val="12"/>
        <c:minorTimeUnit val="months"/>
      </c:dateAx>
      <c:valAx>
        <c:axId val="98817088"/>
        <c:scaling>
          <c:orientation val="minMax"/>
          <c:max val="5"/>
        </c:scaling>
        <c:delete val="0"/>
        <c:axPos val="r"/>
        <c:majorGridlines>
          <c:spPr>
            <a:ln>
              <a:solidFill>
                <a:schemeClr val="bg1">
                  <a:lumMod val="65000"/>
                </a:schemeClr>
              </a:solidFill>
            </a:ln>
          </c:spPr>
        </c:majorGridlines>
        <c:numFmt formatCode="#,##0.0" sourceLinked="0"/>
        <c:majorTickMark val="out"/>
        <c:minorTickMark val="none"/>
        <c:tickLblPos val="nextTo"/>
        <c:spPr>
          <a:ln>
            <a:noFill/>
          </a:ln>
        </c:spPr>
        <c:crossAx val="106604544"/>
        <c:crosses val="max"/>
        <c:crossBetween val="midCat"/>
      </c:valAx>
    </c:plotArea>
    <c:legend>
      <c:legendPos val="l"/>
      <c:layout>
        <c:manualLayout>
          <c:xMode val="edge"/>
          <c:yMode val="edge"/>
          <c:x val="4.2935346232857732E-2"/>
          <c:y val="3.3032923470229521E-2"/>
          <c:w val="0.54064271178059264"/>
          <c:h val="0.74386714765823336"/>
        </c:manualLayout>
      </c:layout>
      <c:overlay val="1"/>
      <c:spPr>
        <a:solidFill>
          <a:schemeClr val="bg1"/>
        </a:solidFill>
      </c:spPr>
      <c:txPr>
        <a:bodyPr/>
        <a:lstStyle/>
        <a:p>
          <a:pPr>
            <a:defRPr sz="1000"/>
          </a:pPr>
          <a:endParaRPr lang="en-US"/>
        </a:p>
      </c:txPr>
    </c:legend>
    <c:plotVisOnly val="1"/>
    <c:dispBlanksAs val="zero"/>
    <c:showDLblsOverMax val="0"/>
  </c:chart>
  <c:txPr>
    <a:bodyPr/>
    <a:lstStyle/>
    <a:p>
      <a:pPr>
        <a:defRPr sz="1200" baseline="0">
          <a:latin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5621131421545E-2"/>
          <c:y val="2.7493750026233263E-2"/>
          <c:w val="0.89680389831415264"/>
          <c:h val="0.85849310331578732"/>
        </c:manualLayout>
      </c:layout>
      <c:areaChart>
        <c:grouping val="stacked"/>
        <c:varyColors val="0"/>
        <c:ser>
          <c:idx val="8"/>
          <c:order val="0"/>
          <c:tx>
            <c:strRef>
              <c:f>data!$K$1</c:f>
              <c:strCache>
                <c:ptCount val="1"/>
                <c:pt idx="0">
                  <c:v>Rest of US 'shale'</c:v>
                </c:pt>
              </c:strCache>
            </c:strRef>
          </c:tx>
          <c:spPr>
            <a:solidFill>
              <a:schemeClr val="bg1">
                <a:lumMod val="75000"/>
              </a:schemeClr>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data!$K$2:$K$190</c:f>
              <c:numCache>
                <c:formatCode>General</c:formatCode>
                <c:ptCount val="189"/>
                <c:pt idx="0">
                  <c:v>1.351</c:v>
                </c:pt>
                <c:pt idx="1">
                  <c:v>1.3580000000000001</c:v>
                </c:pt>
                <c:pt idx="2">
                  <c:v>1.3779999999999999</c:v>
                </c:pt>
                <c:pt idx="3">
                  <c:v>1.4</c:v>
                </c:pt>
                <c:pt idx="4">
                  <c:v>1.395</c:v>
                </c:pt>
                <c:pt idx="5">
                  <c:v>1.361</c:v>
                </c:pt>
                <c:pt idx="6">
                  <c:v>1.345</c:v>
                </c:pt>
                <c:pt idx="7">
                  <c:v>1.365</c:v>
                </c:pt>
                <c:pt idx="8">
                  <c:v>1.3779999999999999</c:v>
                </c:pt>
                <c:pt idx="9">
                  <c:v>1.3740000000000001</c:v>
                </c:pt>
                <c:pt idx="10">
                  <c:v>1.3520000000000001</c:v>
                </c:pt>
                <c:pt idx="11">
                  <c:v>1.347</c:v>
                </c:pt>
                <c:pt idx="12">
                  <c:v>1.347</c:v>
                </c:pt>
                <c:pt idx="13">
                  <c:v>1.351</c:v>
                </c:pt>
                <c:pt idx="14">
                  <c:v>1.3620000000000001</c:v>
                </c:pt>
                <c:pt idx="15">
                  <c:v>1.339</c:v>
                </c:pt>
                <c:pt idx="16">
                  <c:v>1.3520000000000001</c:v>
                </c:pt>
                <c:pt idx="17">
                  <c:v>1.35</c:v>
                </c:pt>
                <c:pt idx="18">
                  <c:v>1.349</c:v>
                </c:pt>
                <c:pt idx="19">
                  <c:v>1.3680000000000001</c:v>
                </c:pt>
                <c:pt idx="20">
                  <c:v>1.365</c:v>
                </c:pt>
                <c:pt idx="21">
                  <c:v>1.3560000000000001</c:v>
                </c:pt>
                <c:pt idx="22">
                  <c:v>1.353</c:v>
                </c:pt>
                <c:pt idx="23">
                  <c:v>1.353</c:v>
                </c:pt>
                <c:pt idx="24">
                  <c:v>1.3620000000000001</c:v>
                </c:pt>
                <c:pt idx="25">
                  <c:v>1.3580000000000001</c:v>
                </c:pt>
                <c:pt idx="26">
                  <c:v>1.3620000000000001</c:v>
                </c:pt>
                <c:pt idx="27">
                  <c:v>1.3640000000000001</c:v>
                </c:pt>
                <c:pt idx="28">
                  <c:v>1.38</c:v>
                </c:pt>
                <c:pt idx="29">
                  <c:v>1.3660000000000001</c:v>
                </c:pt>
                <c:pt idx="30">
                  <c:v>1.337</c:v>
                </c:pt>
                <c:pt idx="31">
                  <c:v>1.3620000000000001</c:v>
                </c:pt>
                <c:pt idx="32">
                  <c:v>1.3580000000000001</c:v>
                </c:pt>
                <c:pt idx="33">
                  <c:v>1.339</c:v>
                </c:pt>
                <c:pt idx="34">
                  <c:v>1.3380000000000001</c:v>
                </c:pt>
                <c:pt idx="35">
                  <c:v>1.3140000000000001</c:v>
                </c:pt>
                <c:pt idx="36">
                  <c:v>1.335</c:v>
                </c:pt>
                <c:pt idx="37">
                  <c:v>1.341</c:v>
                </c:pt>
                <c:pt idx="38">
                  <c:v>1.341</c:v>
                </c:pt>
                <c:pt idx="39">
                  <c:v>1.3380000000000001</c:v>
                </c:pt>
                <c:pt idx="40">
                  <c:v>1.3580000000000001</c:v>
                </c:pt>
                <c:pt idx="41">
                  <c:v>1.3720000000000001</c:v>
                </c:pt>
                <c:pt idx="42">
                  <c:v>1.3680000000000001</c:v>
                </c:pt>
                <c:pt idx="43">
                  <c:v>1.3680000000000001</c:v>
                </c:pt>
                <c:pt idx="44">
                  <c:v>1.3779999999999999</c:v>
                </c:pt>
                <c:pt idx="45">
                  <c:v>1.3680000000000001</c:v>
                </c:pt>
                <c:pt idx="46">
                  <c:v>1.379</c:v>
                </c:pt>
                <c:pt idx="47">
                  <c:v>1.365</c:v>
                </c:pt>
                <c:pt idx="48">
                  <c:v>1.355</c:v>
                </c:pt>
                <c:pt idx="49">
                  <c:v>1.365</c:v>
                </c:pt>
                <c:pt idx="50">
                  <c:v>1.3740000000000001</c:v>
                </c:pt>
                <c:pt idx="51">
                  <c:v>1.3919999999999999</c:v>
                </c:pt>
                <c:pt idx="52">
                  <c:v>1.3779999999999999</c:v>
                </c:pt>
                <c:pt idx="53">
                  <c:v>1.381</c:v>
                </c:pt>
                <c:pt idx="54">
                  <c:v>1.375</c:v>
                </c:pt>
                <c:pt idx="55">
                  <c:v>1.349</c:v>
                </c:pt>
                <c:pt idx="56">
                  <c:v>1.363</c:v>
                </c:pt>
                <c:pt idx="57">
                  <c:v>1.3779999999999999</c:v>
                </c:pt>
                <c:pt idx="58">
                  <c:v>1.3819999999999999</c:v>
                </c:pt>
                <c:pt idx="59">
                  <c:v>1.3819999999999999</c:v>
                </c:pt>
                <c:pt idx="60">
                  <c:v>1.361</c:v>
                </c:pt>
                <c:pt idx="61">
                  <c:v>1.4059999999999999</c:v>
                </c:pt>
                <c:pt idx="62">
                  <c:v>1.458</c:v>
                </c:pt>
                <c:pt idx="63">
                  <c:v>1.42</c:v>
                </c:pt>
                <c:pt idx="64">
                  <c:v>1.421</c:v>
                </c:pt>
                <c:pt idx="65">
                  <c:v>1.427</c:v>
                </c:pt>
                <c:pt idx="66">
                  <c:v>1.4419999999999999</c:v>
                </c:pt>
                <c:pt idx="67">
                  <c:v>1.458</c:v>
                </c:pt>
                <c:pt idx="68">
                  <c:v>1.4339999999999999</c:v>
                </c:pt>
                <c:pt idx="69">
                  <c:v>1.462</c:v>
                </c:pt>
                <c:pt idx="70">
                  <c:v>1.46</c:v>
                </c:pt>
                <c:pt idx="71">
                  <c:v>1.45</c:v>
                </c:pt>
                <c:pt idx="72">
                  <c:v>1.4419999999999999</c:v>
                </c:pt>
                <c:pt idx="73">
                  <c:v>1.482</c:v>
                </c:pt>
                <c:pt idx="74">
                  <c:v>1.5089999999999999</c:v>
                </c:pt>
                <c:pt idx="75">
                  <c:v>1.556</c:v>
                </c:pt>
                <c:pt idx="76">
                  <c:v>1.5880000000000001</c:v>
                </c:pt>
                <c:pt idx="77">
                  <c:v>1.575</c:v>
                </c:pt>
                <c:pt idx="78">
                  <c:v>1.609</c:v>
                </c:pt>
                <c:pt idx="79">
                  <c:v>1.6080000000000001</c:v>
                </c:pt>
                <c:pt idx="80">
                  <c:v>1.6240000000000001</c:v>
                </c:pt>
                <c:pt idx="81">
                  <c:v>1.6160000000000001</c:v>
                </c:pt>
                <c:pt idx="82">
                  <c:v>1.621</c:v>
                </c:pt>
                <c:pt idx="83">
                  <c:v>1.603</c:v>
                </c:pt>
                <c:pt idx="84">
                  <c:v>1.544</c:v>
                </c:pt>
                <c:pt idx="85">
                  <c:v>1.4710000000000001</c:v>
                </c:pt>
                <c:pt idx="86">
                  <c:v>1.696</c:v>
                </c:pt>
                <c:pt idx="87">
                  <c:v>1.738</c:v>
                </c:pt>
                <c:pt idx="88">
                  <c:v>1.7509999999999999</c:v>
                </c:pt>
                <c:pt idx="89">
                  <c:v>1.7310000000000001</c:v>
                </c:pt>
                <c:pt idx="90">
                  <c:v>1.7549999999999999</c:v>
                </c:pt>
                <c:pt idx="91">
                  <c:v>1.7809999999999999</c:v>
                </c:pt>
                <c:pt idx="92">
                  <c:v>1.7270000000000001</c:v>
                </c:pt>
                <c:pt idx="93">
                  <c:v>1.7410000000000001</c:v>
                </c:pt>
                <c:pt idx="94">
                  <c:v>1.744</c:v>
                </c:pt>
                <c:pt idx="95">
                  <c:v>1.726</c:v>
                </c:pt>
                <c:pt idx="96">
                  <c:v>1.698</c:v>
                </c:pt>
                <c:pt idx="97">
                  <c:v>1.7370000000000001</c:v>
                </c:pt>
                <c:pt idx="98">
                  <c:v>1.766</c:v>
                </c:pt>
                <c:pt idx="99">
                  <c:v>1.7609999999999999</c:v>
                </c:pt>
                <c:pt idx="100">
                  <c:v>1.762</c:v>
                </c:pt>
                <c:pt idx="101">
                  <c:v>1.7490000000000001</c:v>
                </c:pt>
                <c:pt idx="102">
                  <c:v>1.78</c:v>
                </c:pt>
                <c:pt idx="103">
                  <c:v>1.788</c:v>
                </c:pt>
                <c:pt idx="104">
                  <c:v>1.6830000000000001</c:v>
                </c:pt>
                <c:pt idx="105">
                  <c:v>1.7609999999999999</c:v>
                </c:pt>
                <c:pt idx="106">
                  <c:v>1.8049999999999999</c:v>
                </c:pt>
                <c:pt idx="107">
                  <c:v>1.7909999999999999</c:v>
                </c:pt>
                <c:pt idx="108">
                  <c:v>1.786</c:v>
                </c:pt>
                <c:pt idx="109">
                  <c:v>1.835</c:v>
                </c:pt>
                <c:pt idx="110">
                  <c:v>1.8480000000000001</c:v>
                </c:pt>
                <c:pt idx="111">
                  <c:v>1.8180000000000001</c:v>
                </c:pt>
                <c:pt idx="112">
                  <c:v>1.821</c:v>
                </c:pt>
                <c:pt idx="113">
                  <c:v>1.8009999999999999</c:v>
                </c:pt>
                <c:pt idx="114">
                  <c:v>1.7869999999999999</c:v>
                </c:pt>
                <c:pt idx="115">
                  <c:v>1.796</c:v>
                </c:pt>
                <c:pt idx="116">
                  <c:v>1.782</c:v>
                </c:pt>
                <c:pt idx="117">
                  <c:v>1.7410000000000001</c:v>
                </c:pt>
                <c:pt idx="118">
                  <c:v>1.8069999999999999</c:v>
                </c:pt>
                <c:pt idx="119">
                  <c:v>1.7509999999999999</c:v>
                </c:pt>
                <c:pt idx="120">
                  <c:v>1.764</c:v>
                </c:pt>
                <c:pt idx="121">
                  <c:v>1.792</c:v>
                </c:pt>
                <c:pt idx="122">
                  <c:v>1.8109999999999999</c:v>
                </c:pt>
                <c:pt idx="123">
                  <c:v>1.8340000000000001</c:v>
                </c:pt>
                <c:pt idx="124">
                  <c:v>1.8580000000000001</c:v>
                </c:pt>
                <c:pt idx="125">
                  <c:v>1.8460000000000001</c:v>
                </c:pt>
                <c:pt idx="126">
                  <c:v>1.825</c:v>
                </c:pt>
                <c:pt idx="127">
                  <c:v>1.887</c:v>
                </c:pt>
                <c:pt idx="128">
                  <c:v>1.91</c:v>
                </c:pt>
                <c:pt idx="129">
                  <c:v>1.92</c:v>
                </c:pt>
                <c:pt idx="130">
                  <c:v>1.91</c:v>
                </c:pt>
                <c:pt idx="131">
                  <c:v>1.911</c:v>
                </c:pt>
                <c:pt idx="132">
                  <c:v>1.901</c:v>
                </c:pt>
                <c:pt idx="133">
                  <c:v>1.8460000000000001</c:v>
                </c:pt>
                <c:pt idx="134">
                  <c:v>1.9970000000000001</c:v>
                </c:pt>
                <c:pt idx="135">
                  <c:v>2.012</c:v>
                </c:pt>
                <c:pt idx="136">
                  <c:v>2.02</c:v>
                </c:pt>
                <c:pt idx="137">
                  <c:v>2.0819999999999999</c:v>
                </c:pt>
                <c:pt idx="138">
                  <c:v>2.1230000000000002</c:v>
                </c:pt>
                <c:pt idx="139">
                  <c:v>2.1619999999999999</c:v>
                </c:pt>
                <c:pt idx="140">
                  <c:v>2.169</c:v>
                </c:pt>
                <c:pt idx="141">
                  <c:v>2.1920000000000002</c:v>
                </c:pt>
                <c:pt idx="142">
                  <c:v>2.2599999999999998</c:v>
                </c:pt>
                <c:pt idx="143">
                  <c:v>2.226</c:v>
                </c:pt>
                <c:pt idx="144">
                  <c:v>2.331</c:v>
                </c:pt>
                <c:pt idx="145">
                  <c:v>2.4449999999999998</c:v>
                </c:pt>
                <c:pt idx="146">
                  <c:v>2.484</c:v>
                </c:pt>
                <c:pt idx="147">
                  <c:v>2.4790000000000001</c:v>
                </c:pt>
                <c:pt idx="148">
                  <c:v>2.573</c:v>
                </c:pt>
                <c:pt idx="149">
                  <c:v>2.5350000000000001</c:v>
                </c:pt>
                <c:pt idx="150">
                  <c:v>2.61</c:v>
                </c:pt>
                <c:pt idx="151">
                  <c:v>2.6709999999999998</c:v>
                </c:pt>
                <c:pt idx="152">
                  <c:v>2.7719999999999998</c:v>
                </c:pt>
                <c:pt idx="153">
                  <c:v>2.8780000000000001</c:v>
                </c:pt>
                <c:pt idx="154">
                  <c:v>2.911</c:v>
                </c:pt>
                <c:pt idx="155">
                  <c:v>2.907</c:v>
                </c:pt>
                <c:pt idx="156">
                  <c:v>2.839</c:v>
                </c:pt>
                <c:pt idx="157">
                  <c:v>2.9569999999999999</c:v>
                </c:pt>
                <c:pt idx="158">
                  <c:v>3.016</c:v>
                </c:pt>
                <c:pt idx="159">
                  <c:v>3.1320000000000001</c:v>
                </c:pt>
                <c:pt idx="160">
                  <c:v>3.1629999999999998</c:v>
                </c:pt>
                <c:pt idx="161">
                  <c:v>3.1920000000000002</c:v>
                </c:pt>
                <c:pt idx="162">
                  <c:v>3.282</c:v>
                </c:pt>
                <c:pt idx="163">
                  <c:v>3.3540000000000001</c:v>
                </c:pt>
                <c:pt idx="164">
                  <c:v>3.26</c:v>
                </c:pt>
                <c:pt idx="165">
                  <c:v>3.4889999999999999</c:v>
                </c:pt>
                <c:pt idx="166">
                  <c:v>3.4460000000000002</c:v>
                </c:pt>
                <c:pt idx="167">
                  <c:v>3.3809999999999998</c:v>
                </c:pt>
                <c:pt idx="168">
                  <c:v>3.5</c:v>
                </c:pt>
                <c:pt idx="169">
                  <c:v>3.601</c:v>
                </c:pt>
                <c:pt idx="170">
                  <c:v>3.8180000000000001</c:v>
                </c:pt>
                <c:pt idx="171">
                  <c:v>4.0170000000000003</c:v>
                </c:pt>
                <c:pt idx="172">
                  <c:v>4.1189999999999998</c:v>
                </c:pt>
                <c:pt idx="173">
                  <c:v>4.1920000000000002</c:v>
                </c:pt>
                <c:pt idx="174">
                  <c:v>4.3070000000000004</c:v>
                </c:pt>
                <c:pt idx="175">
                  <c:v>4.5309999999999997</c:v>
                </c:pt>
                <c:pt idx="176">
                  <c:v>4.391</c:v>
                </c:pt>
                <c:pt idx="177">
                  <c:v>4.63</c:v>
                </c:pt>
                <c:pt idx="178">
                  <c:v>4.66</c:v>
                </c:pt>
                <c:pt idx="179">
                  <c:v>4.7729999999999997</c:v>
                </c:pt>
                <c:pt idx="180">
                  <c:v>4.4770000000000003</c:v>
                </c:pt>
                <c:pt idx="181">
                  <c:v>4.8879999999999999</c:v>
                </c:pt>
                <c:pt idx="182">
                  <c:v>5.1369999999999996</c:v>
                </c:pt>
                <c:pt idx="183">
                  <c:v>5.4290000000000003</c:v>
                </c:pt>
                <c:pt idx="184">
                  <c:v>5.4969999999999999</c:v>
                </c:pt>
                <c:pt idx="185">
                  <c:v>5.5880000000000001</c:v>
                </c:pt>
                <c:pt idx="186">
                  <c:v>5.5949999999999998</c:v>
                </c:pt>
                <c:pt idx="187">
                  <c:v>5.6150000000000002</c:v>
                </c:pt>
                <c:pt idx="188">
                  <c:v>5.64</c:v>
                </c:pt>
              </c:numCache>
            </c:numRef>
          </c:val>
        </c:ser>
        <c:ser>
          <c:idx val="9"/>
          <c:order val="1"/>
          <c:tx>
            <c:strRef>
              <c:f>data!$J$1</c:f>
              <c:strCache>
                <c:ptCount val="1"/>
                <c:pt idx="0">
                  <c:v>Utica (OH, PA &amp; WV)</c:v>
                </c:pt>
              </c:strCache>
            </c:strRef>
          </c:tx>
          <c:spPr>
            <a:solidFill>
              <a:srgbClr val="FF0000"/>
            </a:solidFill>
            <a:ln w="25400">
              <a:noFill/>
            </a:ln>
          </c:spPr>
          <c:val>
            <c:numRef>
              <c:f>data!$J$2:$J$190</c:f>
              <c:numCache>
                <c:formatCode>General</c:formatCode>
                <c:ptCount val="1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7.0000000000000001E-3</c:v>
                </c:pt>
                <c:pt idx="138">
                  <c:v>8.9999999999999993E-3</c:v>
                </c:pt>
                <c:pt idx="139">
                  <c:v>1.0999999999999999E-2</c:v>
                </c:pt>
                <c:pt idx="140">
                  <c:v>1.7000000000000001E-2</c:v>
                </c:pt>
                <c:pt idx="141">
                  <c:v>1.9E-2</c:v>
                </c:pt>
                <c:pt idx="142">
                  <c:v>1.9E-2</c:v>
                </c:pt>
                <c:pt idx="143">
                  <c:v>1.9E-2</c:v>
                </c:pt>
                <c:pt idx="144">
                  <c:v>1.2999999999999999E-2</c:v>
                </c:pt>
                <c:pt idx="145">
                  <c:v>1.4E-2</c:v>
                </c:pt>
                <c:pt idx="146">
                  <c:v>1.4999999999999999E-2</c:v>
                </c:pt>
                <c:pt idx="147">
                  <c:v>1.7999999999999999E-2</c:v>
                </c:pt>
                <c:pt idx="148">
                  <c:v>1.9E-2</c:v>
                </c:pt>
                <c:pt idx="149">
                  <c:v>3.1E-2</c:v>
                </c:pt>
                <c:pt idx="150">
                  <c:v>3.6999999999999998E-2</c:v>
                </c:pt>
                <c:pt idx="151">
                  <c:v>4.7E-2</c:v>
                </c:pt>
                <c:pt idx="152">
                  <c:v>6.2E-2</c:v>
                </c:pt>
                <c:pt idx="153">
                  <c:v>6.2E-2</c:v>
                </c:pt>
                <c:pt idx="154">
                  <c:v>7.3999999999999996E-2</c:v>
                </c:pt>
                <c:pt idx="155">
                  <c:v>8.5999999999999993E-2</c:v>
                </c:pt>
                <c:pt idx="156">
                  <c:v>8.3000000000000004E-2</c:v>
                </c:pt>
                <c:pt idx="157">
                  <c:v>0.10299999999999999</c:v>
                </c:pt>
                <c:pt idx="158">
                  <c:v>0.114</c:v>
                </c:pt>
                <c:pt idx="159">
                  <c:v>0.153</c:v>
                </c:pt>
                <c:pt idx="160">
                  <c:v>0.16900000000000001</c:v>
                </c:pt>
                <c:pt idx="161">
                  <c:v>0.21</c:v>
                </c:pt>
                <c:pt idx="162">
                  <c:v>0.34899999999999998</c:v>
                </c:pt>
                <c:pt idx="163">
                  <c:v>0.39400000000000002</c:v>
                </c:pt>
                <c:pt idx="164">
                  <c:v>0.432</c:v>
                </c:pt>
                <c:pt idx="165">
                  <c:v>0.41</c:v>
                </c:pt>
                <c:pt idx="166">
                  <c:v>0.46400000000000002</c:v>
                </c:pt>
                <c:pt idx="167">
                  <c:v>0.53300000000000003</c:v>
                </c:pt>
                <c:pt idx="168">
                  <c:v>0.66200000000000003</c:v>
                </c:pt>
                <c:pt idx="169">
                  <c:v>0.70199999999999996</c:v>
                </c:pt>
                <c:pt idx="170">
                  <c:v>0.77300000000000002</c:v>
                </c:pt>
                <c:pt idx="171">
                  <c:v>0.871</c:v>
                </c:pt>
                <c:pt idx="172">
                  <c:v>0.92900000000000005</c:v>
                </c:pt>
                <c:pt idx="173">
                  <c:v>1.042</c:v>
                </c:pt>
                <c:pt idx="174">
                  <c:v>1.29</c:v>
                </c:pt>
                <c:pt idx="175">
                  <c:v>1.4330000000000001</c:v>
                </c:pt>
                <c:pt idx="176">
                  <c:v>1.5469999999999999</c:v>
                </c:pt>
                <c:pt idx="177">
                  <c:v>1.6910000000000001</c:v>
                </c:pt>
                <c:pt idx="178">
                  <c:v>1.833</c:v>
                </c:pt>
                <c:pt idx="179">
                  <c:v>1.972</c:v>
                </c:pt>
                <c:pt idx="180">
                  <c:v>2.012</c:v>
                </c:pt>
                <c:pt idx="181">
                  <c:v>2.3130000000000002</c:v>
                </c:pt>
                <c:pt idx="182">
                  <c:v>2.4900000000000002</c:v>
                </c:pt>
                <c:pt idx="183">
                  <c:v>2.633</c:v>
                </c:pt>
                <c:pt idx="184">
                  <c:v>2.746</c:v>
                </c:pt>
                <c:pt idx="185">
                  <c:v>2.8370000000000002</c:v>
                </c:pt>
                <c:pt idx="186">
                  <c:v>2.92</c:v>
                </c:pt>
                <c:pt idx="187">
                  <c:v>2.984</c:v>
                </c:pt>
                <c:pt idx="188">
                  <c:v>3.0449999999999999</c:v>
                </c:pt>
              </c:numCache>
            </c:numRef>
          </c:val>
        </c:ser>
        <c:ser>
          <c:idx val="0"/>
          <c:order val="2"/>
          <c:tx>
            <c:strRef>
              <c:f>data!$B$1</c:f>
              <c:strCache>
                <c:ptCount val="1"/>
                <c:pt idx="0">
                  <c:v>Antrim (MI, IN, &amp; OH)</c:v>
                </c:pt>
              </c:strCache>
            </c:strRef>
          </c:tx>
          <c:spPr>
            <a:solidFill>
              <a:schemeClr val="accent3">
                <a:lumMod val="75000"/>
              </a:schemeClr>
            </a:solidFill>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data!$B$2:$B$190</c:f>
              <c:numCache>
                <c:formatCode>General</c:formatCode>
                <c:ptCount val="189"/>
                <c:pt idx="0">
                  <c:v>0.48199999999999998</c:v>
                </c:pt>
                <c:pt idx="1">
                  <c:v>0.48399999999999999</c:v>
                </c:pt>
                <c:pt idx="2">
                  <c:v>0.49099999999999999</c:v>
                </c:pt>
                <c:pt idx="3">
                  <c:v>0.48599999999999999</c:v>
                </c:pt>
                <c:pt idx="4">
                  <c:v>0.48399999999999999</c:v>
                </c:pt>
                <c:pt idx="5">
                  <c:v>0.48199999999999998</c:v>
                </c:pt>
                <c:pt idx="6">
                  <c:v>0.48099999999999998</c:v>
                </c:pt>
                <c:pt idx="7">
                  <c:v>0.45100000000000001</c:v>
                </c:pt>
                <c:pt idx="8">
                  <c:v>0.48799999999999999</c:v>
                </c:pt>
                <c:pt idx="9">
                  <c:v>0.48699999999999999</c:v>
                </c:pt>
                <c:pt idx="10">
                  <c:v>0.48399999999999999</c:v>
                </c:pt>
                <c:pt idx="11">
                  <c:v>0.48399999999999999</c:v>
                </c:pt>
                <c:pt idx="12">
                  <c:v>0.47</c:v>
                </c:pt>
                <c:pt idx="13">
                  <c:v>0.46700000000000003</c:v>
                </c:pt>
                <c:pt idx="14">
                  <c:v>0.46400000000000002</c:v>
                </c:pt>
                <c:pt idx="15">
                  <c:v>0.46200000000000002</c:v>
                </c:pt>
                <c:pt idx="16">
                  <c:v>0.47</c:v>
                </c:pt>
                <c:pt idx="17">
                  <c:v>0.46500000000000002</c:v>
                </c:pt>
                <c:pt idx="18">
                  <c:v>0.46300000000000002</c:v>
                </c:pt>
                <c:pt idx="19">
                  <c:v>0.45800000000000002</c:v>
                </c:pt>
                <c:pt idx="20">
                  <c:v>0.45600000000000002</c:v>
                </c:pt>
                <c:pt idx="21">
                  <c:v>0.46</c:v>
                </c:pt>
                <c:pt idx="22">
                  <c:v>0.45500000000000002</c:v>
                </c:pt>
                <c:pt idx="23">
                  <c:v>0.44800000000000001</c:v>
                </c:pt>
                <c:pt idx="24">
                  <c:v>0.45</c:v>
                </c:pt>
                <c:pt idx="25">
                  <c:v>0.44600000000000001</c:v>
                </c:pt>
                <c:pt idx="26">
                  <c:v>0.443</c:v>
                </c:pt>
                <c:pt idx="27">
                  <c:v>0.441</c:v>
                </c:pt>
                <c:pt idx="28">
                  <c:v>0.439</c:v>
                </c:pt>
                <c:pt idx="29">
                  <c:v>0.432</c:v>
                </c:pt>
                <c:pt idx="30">
                  <c:v>0.44</c:v>
                </c:pt>
                <c:pt idx="31">
                  <c:v>0.442</c:v>
                </c:pt>
                <c:pt idx="32">
                  <c:v>0.435</c:v>
                </c:pt>
                <c:pt idx="33">
                  <c:v>0.42199999999999999</c:v>
                </c:pt>
                <c:pt idx="34">
                  <c:v>0.435</c:v>
                </c:pt>
                <c:pt idx="35">
                  <c:v>0.42799999999999999</c:v>
                </c:pt>
                <c:pt idx="36">
                  <c:v>0.41799999999999998</c:v>
                </c:pt>
                <c:pt idx="37">
                  <c:v>0.40300000000000002</c:v>
                </c:pt>
                <c:pt idx="38">
                  <c:v>0.40200000000000002</c:v>
                </c:pt>
                <c:pt idx="39">
                  <c:v>0.40799999999999997</c:v>
                </c:pt>
                <c:pt idx="40">
                  <c:v>0.40300000000000002</c:v>
                </c:pt>
                <c:pt idx="41">
                  <c:v>0.40500000000000003</c:v>
                </c:pt>
                <c:pt idx="42">
                  <c:v>0.41599999999999998</c:v>
                </c:pt>
                <c:pt idx="43">
                  <c:v>0.40799999999999997</c:v>
                </c:pt>
                <c:pt idx="44">
                  <c:v>0.38500000000000001</c:v>
                </c:pt>
                <c:pt idx="45">
                  <c:v>0.4</c:v>
                </c:pt>
                <c:pt idx="46">
                  <c:v>0.40799999999999997</c:v>
                </c:pt>
                <c:pt idx="47">
                  <c:v>0.41</c:v>
                </c:pt>
                <c:pt idx="48">
                  <c:v>0.39700000000000002</c:v>
                </c:pt>
                <c:pt idx="49">
                  <c:v>0.4</c:v>
                </c:pt>
                <c:pt idx="50">
                  <c:v>0.39600000000000002</c:v>
                </c:pt>
                <c:pt idx="51">
                  <c:v>0.39700000000000002</c:v>
                </c:pt>
                <c:pt idx="52">
                  <c:v>0.39400000000000002</c:v>
                </c:pt>
                <c:pt idx="53">
                  <c:v>0.39100000000000001</c:v>
                </c:pt>
                <c:pt idx="54">
                  <c:v>0.39400000000000002</c:v>
                </c:pt>
                <c:pt idx="55">
                  <c:v>0.39600000000000002</c:v>
                </c:pt>
                <c:pt idx="56">
                  <c:v>0.39400000000000002</c:v>
                </c:pt>
                <c:pt idx="57">
                  <c:v>0.39300000000000002</c:v>
                </c:pt>
                <c:pt idx="58">
                  <c:v>0.38900000000000001</c:v>
                </c:pt>
                <c:pt idx="59">
                  <c:v>0.36599999999999999</c:v>
                </c:pt>
                <c:pt idx="60">
                  <c:v>0.372</c:v>
                </c:pt>
                <c:pt idx="61">
                  <c:v>0.38</c:v>
                </c:pt>
                <c:pt idx="62">
                  <c:v>0.376</c:v>
                </c:pt>
                <c:pt idx="63">
                  <c:v>0.378</c:v>
                </c:pt>
                <c:pt idx="64">
                  <c:v>0.38100000000000001</c:v>
                </c:pt>
                <c:pt idx="65">
                  <c:v>0.377</c:v>
                </c:pt>
                <c:pt idx="66">
                  <c:v>0.38700000000000001</c:v>
                </c:pt>
                <c:pt idx="67">
                  <c:v>0.38600000000000001</c:v>
                </c:pt>
                <c:pt idx="68">
                  <c:v>0.38200000000000001</c:v>
                </c:pt>
                <c:pt idx="69">
                  <c:v>0.38600000000000001</c:v>
                </c:pt>
                <c:pt idx="70">
                  <c:v>0.38400000000000001</c:v>
                </c:pt>
                <c:pt idx="71">
                  <c:v>0.379</c:v>
                </c:pt>
                <c:pt idx="72">
                  <c:v>0.377</c:v>
                </c:pt>
                <c:pt idx="73">
                  <c:v>0.373</c:v>
                </c:pt>
                <c:pt idx="74">
                  <c:v>0.372</c:v>
                </c:pt>
                <c:pt idx="75">
                  <c:v>0.37</c:v>
                </c:pt>
                <c:pt idx="76">
                  <c:v>0.375</c:v>
                </c:pt>
                <c:pt idx="77">
                  <c:v>0.376</c:v>
                </c:pt>
                <c:pt idx="78">
                  <c:v>0.373</c:v>
                </c:pt>
                <c:pt idx="79">
                  <c:v>0.378</c:v>
                </c:pt>
                <c:pt idx="80">
                  <c:v>0.378</c:v>
                </c:pt>
                <c:pt idx="81">
                  <c:v>0.371</c:v>
                </c:pt>
                <c:pt idx="82">
                  <c:v>0.36099999999999999</c:v>
                </c:pt>
                <c:pt idx="83">
                  <c:v>0.36799999999999999</c:v>
                </c:pt>
                <c:pt idx="84">
                  <c:v>0.36799999999999999</c:v>
                </c:pt>
                <c:pt idx="85">
                  <c:v>0.35599999999999998</c:v>
                </c:pt>
                <c:pt idx="86">
                  <c:v>0.36099999999999999</c:v>
                </c:pt>
                <c:pt idx="87">
                  <c:v>0.36399999999999999</c:v>
                </c:pt>
                <c:pt idx="88">
                  <c:v>0.36299999999999999</c:v>
                </c:pt>
                <c:pt idx="89">
                  <c:v>0.36099999999999999</c:v>
                </c:pt>
                <c:pt idx="90">
                  <c:v>0.36499999999999999</c:v>
                </c:pt>
                <c:pt idx="91">
                  <c:v>0.36299999999999999</c:v>
                </c:pt>
                <c:pt idx="92">
                  <c:v>0.35399999999999998</c:v>
                </c:pt>
                <c:pt idx="93">
                  <c:v>0.36099999999999999</c:v>
                </c:pt>
                <c:pt idx="94">
                  <c:v>0.35899999999999999</c:v>
                </c:pt>
                <c:pt idx="95">
                  <c:v>0.35499999999999998</c:v>
                </c:pt>
                <c:pt idx="96">
                  <c:v>0.34</c:v>
                </c:pt>
                <c:pt idx="97">
                  <c:v>0.33600000000000002</c:v>
                </c:pt>
                <c:pt idx="98">
                  <c:v>0.33800000000000002</c:v>
                </c:pt>
                <c:pt idx="99">
                  <c:v>0.33600000000000002</c:v>
                </c:pt>
                <c:pt idx="100">
                  <c:v>0.33700000000000002</c:v>
                </c:pt>
                <c:pt idx="101">
                  <c:v>0.33700000000000002</c:v>
                </c:pt>
                <c:pt idx="102">
                  <c:v>0.33800000000000002</c:v>
                </c:pt>
                <c:pt idx="103">
                  <c:v>0.33800000000000002</c:v>
                </c:pt>
                <c:pt idx="104">
                  <c:v>0.34</c:v>
                </c:pt>
                <c:pt idx="105">
                  <c:v>0.33700000000000002</c:v>
                </c:pt>
                <c:pt idx="106">
                  <c:v>0.33100000000000002</c:v>
                </c:pt>
                <c:pt idx="107">
                  <c:v>0.33</c:v>
                </c:pt>
                <c:pt idx="108">
                  <c:v>0.32400000000000001</c:v>
                </c:pt>
                <c:pt idx="109">
                  <c:v>0.32900000000000001</c:v>
                </c:pt>
                <c:pt idx="110">
                  <c:v>0.32500000000000001</c:v>
                </c:pt>
                <c:pt idx="111">
                  <c:v>0.32700000000000001</c:v>
                </c:pt>
                <c:pt idx="112">
                  <c:v>0.32700000000000001</c:v>
                </c:pt>
                <c:pt idx="113">
                  <c:v>0.32700000000000001</c:v>
                </c:pt>
                <c:pt idx="114">
                  <c:v>0.33100000000000002</c:v>
                </c:pt>
                <c:pt idx="115">
                  <c:v>0.33100000000000002</c:v>
                </c:pt>
                <c:pt idx="116">
                  <c:v>0.33200000000000002</c:v>
                </c:pt>
                <c:pt idx="117">
                  <c:v>0.32900000000000001</c:v>
                </c:pt>
                <c:pt idx="118">
                  <c:v>0.32200000000000001</c:v>
                </c:pt>
                <c:pt idx="119">
                  <c:v>0.31900000000000001</c:v>
                </c:pt>
                <c:pt idx="120">
                  <c:v>0.311</c:v>
                </c:pt>
                <c:pt idx="121">
                  <c:v>0.314</c:v>
                </c:pt>
                <c:pt idx="122">
                  <c:v>0.311</c:v>
                </c:pt>
                <c:pt idx="123">
                  <c:v>0.31</c:v>
                </c:pt>
                <c:pt idx="124">
                  <c:v>0.308</c:v>
                </c:pt>
                <c:pt idx="125">
                  <c:v>0.30499999999999999</c:v>
                </c:pt>
                <c:pt idx="126">
                  <c:v>0.30599999999999999</c:v>
                </c:pt>
                <c:pt idx="127">
                  <c:v>0.308</c:v>
                </c:pt>
                <c:pt idx="128">
                  <c:v>0.309</c:v>
                </c:pt>
                <c:pt idx="129">
                  <c:v>0.30599999999999999</c:v>
                </c:pt>
                <c:pt idx="130">
                  <c:v>0.308</c:v>
                </c:pt>
                <c:pt idx="131">
                  <c:v>0.30099999999999999</c:v>
                </c:pt>
                <c:pt idx="132">
                  <c:v>0.3</c:v>
                </c:pt>
                <c:pt idx="133">
                  <c:v>0.29799999999999999</c:v>
                </c:pt>
                <c:pt idx="134">
                  <c:v>0.29699999999999999</c:v>
                </c:pt>
                <c:pt idx="135">
                  <c:v>0.29199999999999998</c:v>
                </c:pt>
                <c:pt idx="136">
                  <c:v>0.29099999999999998</c:v>
                </c:pt>
                <c:pt idx="137">
                  <c:v>0.29199999999999998</c:v>
                </c:pt>
                <c:pt idx="138">
                  <c:v>0.29099999999999998</c:v>
                </c:pt>
                <c:pt idx="139">
                  <c:v>0.29799999999999999</c:v>
                </c:pt>
                <c:pt idx="140">
                  <c:v>0.29499999999999998</c:v>
                </c:pt>
                <c:pt idx="141">
                  <c:v>0.29199999999999998</c:v>
                </c:pt>
                <c:pt idx="142">
                  <c:v>0.29199999999999998</c:v>
                </c:pt>
                <c:pt idx="143">
                  <c:v>0.28899999999999998</c:v>
                </c:pt>
                <c:pt idx="144">
                  <c:v>0.29799999999999999</c:v>
                </c:pt>
                <c:pt idx="145">
                  <c:v>0.29599999999999999</c:v>
                </c:pt>
                <c:pt idx="146">
                  <c:v>0.29099999999999998</c:v>
                </c:pt>
                <c:pt idx="147">
                  <c:v>0.29099999999999998</c:v>
                </c:pt>
                <c:pt idx="148">
                  <c:v>0.28899999999999998</c:v>
                </c:pt>
                <c:pt idx="149">
                  <c:v>0.28999999999999998</c:v>
                </c:pt>
                <c:pt idx="150">
                  <c:v>0.28799999999999998</c:v>
                </c:pt>
                <c:pt idx="151">
                  <c:v>0.28699999999999998</c:v>
                </c:pt>
                <c:pt idx="152">
                  <c:v>0.28699999999999998</c:v>
                </c:pt>
                <c:pt idx="153">
                  <c:v>0.28599999999999998</c:v>
                </c:pt>
                <c:pt idx="154">
                  <c:v>0.28399999999999997</c:v>
                </c:pt>
                <c:pt idx="155">
                  <c:v>0.28100000000000003</c:v>
                </c:pt>
                <c:pt idx="156">
                  <c:v>0.27700000000000002</c:v>
                </c:pt>
                <c:pt idx="157">
                  <c:v>0.27300000000000002</c:v>
                </c:pt>
                <c:pt idx="158">
                  <c:v>0.27200000000000002</c:v>
                </c:pt>
                <c:pt idx="159">
                  <c:v>0.27200000000000002</c:v>
                </c:pt>
                <c:pt idx="160">
                  <c:v>0.27100000000000002</c:v>
                </c:pt>
                <c:pt idx="161">
                  <c:v>0.27300000000000002</c:v>
                </c:pt>
                <c:pt idx="162">
                  <c:v>0.27</c:v>
                </c:pt>
                <c:pt idx="163">
                  <c:v>0.27500000000000002</c:v>
                </c:pt>
                <c:pt idx="164">
                  <c:v>0.27300000000000002</c:v>
                </c:pt>
                <c:pt idx="165">
                  <c:v>0.27200000000000002</c:v>
                </c:pt>
                <c:pt idx="166">
                  <c:v>0.25900000000000001</c:v>
                </c:pt>
                <c:pt idx="167">
                  <c:v>0.26500000000000001</c:v>
                </c:pt>
                <c:pt idx="168">
                  <c:v>0.255</c:v>
                </c:pt>
                <c:pt idx="169">
                  <c:v>0.255</c:v>
                </c:pt>
                <c:pt idx="170">
                  <c:v>0.25</c:v>
                </c:pt>
                <c:pt idx="171">
                  <c:v>0.254</c:v>
                </c:pt>
                <c:pt idx="172">
                  <c:v>0.25700000000000001</c:v>
                </c:pt>
                <c:pt idx="173">
                  <c:v>0.254</c:v>
                </c:pt>
                <c:pt idx="174">
                  <c:v>0.26300000000000001</c:v>
                </c:pt>
                <c:pt idx="175">
                  <c:v>0.26100000000000001</c:v>
                </c:pt>
                <c:pt idx="176">
                  <c:v>0.26</c:v>
                </c:pt>
                <c:pt idx="177">
                  <c:v>0.25700000000000001</c:v>
                </c:pt>
                <c:pt idx="178">
                  <c:v>0.25900000000000001</c:v>
                </c:pt>
                <c:pt idx="179">
                  <c:v>0.252</c:v>
                </c:pt>
                <c:pt idx="180">
                  <c:v>0.245</c:v>
                </c:pt>
                <c:pt idx="181">
                  <c:v>0.252</c:v>
                </c:pt>
                <c:pt idx="182">
                  <c:v>0.251</c:v>
                </c:pt>
                <c:pt idx="183">
                  <c:v>0.251</c:v>
                </c:pt>
                <c:pt idx="184">
                  <c:v>0.25</c:v>
                </c:pt>
                <c:pt idx="185">
                  <c:v>0.25</c:v>
                </c:pt>
                <c:pt idx="186">
                  <c:v>0.249</c:v>
                </c:pt>
                <c:pt idx="187">
                  <c:v>0.248</c:v>
                </c:pt>
                <c:pt idx="188">
                  <c:v>0.248</c:v>
                </c:pt>
              </c:numCache>
            </c:numRef>
          </c:val>
        </c:ser>
        <c:ser>
          <c:idx val="1"/>
          <c:order val="3"/>
          <c:tx>
            <c:strRef>
              <c:f>data!$C$1</c:f>
              <c:strCache>
                <c:ptCount val="1"/>
                <c:pt idx="0">
                  <c:v>Bakken (ND)</c:v>
                </c:pt>
              </c:strCache>
            </c:strRef>
          </c:tx>
          <c:spPr>
            <a:solidFill>
              <a:schemeClr val="accent4"/>
            </a:solidFill>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data!$C$2:$C$190</c:f>
              <c:numCache>
                <c:formatCode>General</c:formatCode>
                <c:ptCount val="189"/>
                <c:pt idx="0">
                  <c:v>1.4E-2</c:v>
                </c:pt>
                <c:pt idx="1">
                  <c:v>1.2999999999999999E-2</c:v>
                </c:pt>
                <c:pt idx="2">
                  <c:v>1.2999999999999999E-2</c:v>
                </c:pt>
                <c:pt idx="3">
                  <c:v>1.2999999999999999E-2</c:v>
                </c:pt>
                <c:pt idx="4">
                  <c:v>1.2999999999999999E-2</c:v>
                </c:pt>
                <c:pt idx="5">
                  <c:v>1.2999999999999999E-2</c:v>
                </c:pt>
                <c:pt idx="6">
                  <c:v>1.2999999999999999E-2</c:v>
                </c:pt>
                <c:pt idx="7">
                  <c:v>1.2E-2</c:v>
                </c:pt>
                <c:pt idx="8">
                  <c:v>1.2999999999999999E-2</c:v>
                </c:pt>
                <c:pt idx="9">
                  <c:v>1.2999999999999999E-2</c:v>
                </c:pt>
                <c:pt idx="10">
                  <c:v>1.2E-2</c:v>
                </c:pt>
                <c:pt idx="11">
                  <c:v>1.2E-2</c:v>
                </c:pt>
                <c:pt idx="12">
                  <c:v>1.2E-2</c:v>
                </c:pt>
                <c:pt idx="13">
                  <c:v>1.2E-2</c:v>
                </c:pt>
                <c:pt idx="14">
                  <c:v>1.2E-2</c:v>
                </c:pt>
                <c:pt idx="15">
                  <c:v>1.2E-2</c:v>
                </c:pt>
                <c:pt idx="16">
                  <c:v>1.2E-2</c:v>
                </c:pt>
                <c:pt idx="17">
                  <c:v>1.2E-2</c:v>
                </c:pt>
                <c:pt idx="18">
                  <c:v>1.2E-2</c:v>
                </c:pt>
                <c:pt idx="19">
                  <c:v>1.2E-2</c:v>
                </c:pt>
                <c:pt idx="20">
                  <c:v>1.2E-2</c:v>
                </c:pt>
                <c:pt idx="21">
                  <c:v>1.2E-2</c:v>
                </c:pt>
                <c:pt idx="22">
                  <c:v>1.2E-2</c:v>
                </c:pt>
                <c:pt idx="23">
                  <c:v>1.2E-2</c:v>
                </c:pt>
                <c:pt idx="24">
                  <c:v>1.2E-2</c:v>
                </c:pt>
                <c:pt idx="25">
                  <c:v>1.0999999999999999E-2</c:v>
                </c:pt>
                <c:pt idx="26">
                  <c:v>1.0999999999999999E-2</c:v>
                </c:pt>
                <c:pt idx="27">
                  <c:v>1.2E-2</c:v>
                </c:pt>
                <c:pt idx="28">
                  <c:v>1.2E-2</c:v>
                </c:pt>
                <c:pt idx="29">
                  <c:v>1.2E-2</c:v>
                </c:pt>
                <c:pt idx="30">
                  <c:v>1.2E-2</c:v>
                </c:pt>
                <c:pt idx="31">
                  <c:v>1.2E-2</c:v>
                </c:pt>
                <c:pt idx="32">
                  <c:v>1.0999999999999999E-2</c:v>
                </c:pt>
                <c:pt idx="33">
                  <c:v>1.2E-2</c:v>
                </c:pt>
                <c:pt idx="34">
                  <c:v>1.2E-2</c:v>
                </c:pt>
                <c:pt idx="35">
                  <c:v>1.2E-2</c:v>
                </c:pt>
                <c:pt idx="36">
                  <c:v>1.2999999999999999E-2</c:v>
                </c:pt>
                <c:pt idx="37">
                  <c:v>1.2999999999999999E-2</c:v>
                </c:pt>
                <c:pt idx="38">
                  <c:v>1.2E-2</c:v>
                </c:pt>
                <c:pt idx="39">
                  <c:v>1.2999999999999999E-2</c:v>
                </c:pt>
                <c:pt idx="40">
                  <c:v>1.2E-2</c:v>
                </c:pt>
                <c:pt idx="41">
                  <c:v>1.2999999999999999E-2</c:v>
                </c:pt>
                <c:pt idx="42">
                  <c:v>1.4E-2</c:v>
                </c:pt>
                <c:pt idx="43">
                  <c:v>1.2999999999999999E-2</c:v>
                </c:pt>
                <c:pt idx="44">
                  <c:v>1.4E-2</c:v>
                </c:pt>
                <c:pt idx="45">
                  <c:v>1.4E-2</c:v>
                </c:pt>
                <c:pt idx="46">
                  <c:v>1.4999999999999999E-2</c:v>
                </c:pt>
                <c:pt idx="47">
                  <c:v>1.4999999999999999E-2</c:v>
                </c:pt>
                <c:pt idx="48">
                  <c:v>1.6E-2</c:v>
                </c:pt>
                <c:pt idx="49">
                  <c:v>1.4999999999999999E-2</c:v>
                </c:pt>
                <c:pt idx="50">
                  <c:v>1.6E-2</c:v>
                </c:pt>
                <c:pt idx="51">
                  <c:v>1.7000000000000001E-2</c:v>
                </c:pt>
                <c:pt idx="52">
                  <c:v>1.7000000000000001E-2</c:v>
                </c:pt>
                <c:pt idx="53">
                  <c:v>1.7000000000000001E-2</c:v>
                </c:pt>
                <c:pt idx="54">
                  <c:v>1.7000000000000001E-2</c:v>
                </c:pt>
                <c:pt idx="55">
                  <c:v>1.6E-2</c:v>
                </c:pt>
                <c:pt idx="56">
                  <c:v>1.7999999999999999E-2</c:v>
                </c:pt>
                <c:pt idx="57">
                  <c:v>1.7999999999999999E-2</c:v>
                </c:pt>
                <c:pt idx="58">
                  <c:v>2.1999999999999999E-2</c:v>
                </c:pt>
                <c:pt idx="59">
                  <c:v>2.4E-2</c:v>
                </c:pt>
                <c:pt idx="60">
                  <c:v>2.5000000000000001E-2</c:v>
                </c:pt>
                <c:pt idx="61">
                  <c:v>2.7E-2</c:v>
                </c:pt>
                <c:pt idx="62">
                  <c:v>2.9000000000000001E-2</c:v>
                </c:pt>
                <c:pt idx="63">
                  <c:v>0.03</c:v>
                </c:pt>
                <c:pt idx="64">
                  <c:v>3.2000000000000001E-2</c:v>
                </c:pt>
                <c:pt idx="65">
                  <c:v>3.2000000000000001E-2</c:v>
                </c:pt>
                <c:pt idx="66">
                  <c:v>3.3000000000000002E-2</c:v>
                </c:pt>
                <c:pt idx="67">
                  <c:v>3.5999999999999997E-2</c:v>
                </c:pt>
                <c:pt idx="68">
                  <c:v>3.6999999999999998E-2</c:v>
                </c:pt>
                <c:pt idx="69">
                  <c:v>3.7999999999999999E-2</c:v>
                </c:pt>
                <c:pt idx="70">
                  <c:v>3.9E-2</c:v>
                </c:pt>
                <c:pt idx="71">
                  <c:v>3.7999999999999999E-2</c:v>
                </c:pt>
                <c:pt idx="72">
                  <c:v>3.7999999999999999E-2</c:v>
                </c:pt>
                <c:pt idx="73">
                  <c:v>0.04</c:v>
                </c:pt>
                <c:pt idx="74">
                  <c:v>0.04</c:v>
                </c:pt>
                <c:pt idx="75">
                  <c:v>0.04</c:v>
                </c:pt>
                <c:pt idx="76">
                  <c:v>4.2000000000000003E-2</c:v>
                </c:pt>
                <c:pt idx="77">
                  <c:v>4.1000000000000002E-2</c:v>
                </c:pt>
                <c:pt idx="78">
                  <c:v>4.2999999999999997E-2</c:v>
                </c:pt>
                <c:pt idx="79">
                  <c:v>4.5999999999999999E-2</c:v>
                </c:pt>
                <c:pt idx="80">
                  <c:v>4.5999999999999999E-2</c:v>
                </c:pt>
                <c:pt idx="81">
                  <c:v>4.3999999999999997E-2</c:v>
                </c:pt>
                <c:pt idx="82">
                  <c:v>4.7E-2</c:v>
                </c:pt>
                <c:pt idx="83">
                  <c:v>4.7E-2</c:v>
                </c:pt>
                <c:pt idx="84">
                  <c:v>4.5999999999999999E-2</c:v>
                </c:pt>
                <c:pt idx="85">
                  <c:v>4.7E-2</c:v>
                </c:pt>
                <c:pt idx="86">
                  <c:v>4.7E-2</c:v>
                </c:pt>
                <c:pt idx="87">
                  <c:v>0.05</c:v>
                </c:pt>
                <c:pt idx="88">
                  <c:v>5.3999999999999999E-2</c:v>
                </c:pt>
                <c:pt idx="89">
                  <c:v>5.5E-2</c:v>
                </c:pt>
                <c:pt idx="90">
                  <c:v>5.6000000000000001E-2</c:v>
                </c:pt>
                <c:pt idx="91">
                  <c:v>5.7000000000000002E-2</c:v>
                </c:pt>
                <c:pt idx="92">
                  <c:v>5.7000000000000002E-2</c:v>
                </c:pt>
                <c:pt idx="93">
                  <c:v>6.2E-2</c:v>
                </c:pt>
                <c:pt idx="94">
                  <c:v>0.06</c:v>
                </c:pt>
                <c:pt idx="95">
                  <c:v>6.2E-2</c:v>
                </c:pt>
                <c:pt idx="96">
                  <c:v>4.9000000000000002E-2</c:v>
                </c:pt>
                <c:pt idx="97">
                  <c:v>4.8000000000000001E-2</c:v>
                </c:pt>
                <c:pt idx="98">
                  <c:v>5.0999999999999997E-2</c:v>
                </c:pt>
                <c:pt idx="99">
                  <c:v>5.5E-2</c:v>
                </c:pt>
                <c:pt idx="100">
                  <c:v>6.0999999999999999E-2</c:v>
                </c:pt>
                <c:pt idx="101">
                  <c:v>6.2E-2</c:v>
                </c:pt>
                <c:pt idx="102">
                  <c:v>6.5000000000000002E-2</c:v>
                </c:pt>
                <c:pt idx="103">
                  <c:v>6.9000000000000006E-2</c:v>
                </c:pt>
                <c:pt idx="104">
                  <c:v>7.0999999999999994E-2</c:v>
                </c:pt>
                <c:pt idx="105">
                  <c:v>0.08</c:v>
                </c:pt>
                <c:pt idx="106">
                  <c:v>8.5000000000000006E-2</c:v>
                </c:pt>
                <c:pt idx="107">
                  <c:v>7.0999999999999994E-2</c:v>
                </c:pt>
                <c:pt idx="108">
                  <c:v>6.9000000000000006E-2</c:v>
                </c:pt>
                <c:pt idx="109">
                  <c:v>7.1999999999999995E-2</c:v>
                </c:pt>
                <c:pt idx="110">
                  <c:v>7.6999999999999999E-2</c:v>
                </c:pt>
                <c:pt idx="111">
                  <c:v>8.2000000000000003E-2</c:v>
                </c:pt>
                <c:pt idx="112">
                  <c:v>8.5000000000000006E-2</c:v>
                </c:pt>
                <c:pt idx="113">
                  <c:v>8.6999999999999994E-2</c:v>
                </c:pt>
                <c:pt idx="114">
                  <c:v>9.4E-2</c:v>
                </c:pt>
                <c:pt idx="115">
                  <c:v>9.7000000000000003E-2</c:v>
                </c:pt>
                <c:pt idx="116">
                  <c:v>9.9000000000000005E-2</c:v>
                </c:pt>
                <c:pt idx="117">
                  <c:v>9.7000000000000003E-2</c:v>
                </c:pt>
                <c:pt idx="118">
                  <c:v>0.10100000000000001</c:v>
                </c:pt>
                <c:pt idx="119">
                  <c:v>9.9000000000000005E-2</c:v>
                </c:pt>
                <c:pt idx="120">
                  <c:v>0.104</c:v>
                </c:pt>
                <c:pt idx="121">
                  <c:v>0.112</c:v>
                </c:pt>
                <c:pt idx="122">
                  <c:v>0.11899999999999999</c:v>
                </c:pt>
                <c:pt idx="123">
                  <c:v>0.126</c:v>
                </c:pt>
                <c:pt idx="124">
                  <c:v>0.13500000000000001</c:v>
                </c:pt>
                <c:pt idx="125">
                  <c:v>0.14299999999999999</c:v>
                </c:pt>
                <c:pt idx="126">
                  <c:v>0.151</c:v>
                </c:pt>
                <c:pt idx="127">
                  <c:v>0.156</c:v>
                </c:pt>
                <c:pt idx="128">
                  <c:v>0.16800000000000001</c:v>
                </c:pt>
                <c:pt idx="129">
                  <c:v>0.16900000000000001</c:v>
                </c:pt>
                <c:pt idx="130">
                  <c:v>0.183</c:v>
                </c:pt>
                <c:pt idx="131">
                  <c:v>0.17499999999999999</c:v>
                </c:pt>
                <c:pt idx="132">
                  <c:v>0.14799999999999999</c:v>
                </c:pt>
                <c:pt idx="133">
                  <c:v>0.152</c:v>
                </c:pt>
                <c:pt idx="134">
                  <c:v>0.16200000000000001</c:v>
                </c:pt>
                <c:pt idx="135">
                  <c:v>0.161</c:v>
                </c:pt>
                <c:pt idx="136">
                  <c:v>0.16700000000000001</c:v>
                </c:pt>
                <c:pt idx="137">
                  <c:v>0.184</c:v>
                </c:pt>
                <c:pt idx="138">
                  <c:v>0.20699999999999999</c:v>
                </c:pt>
                <c:pt idx="139">
                  <c:v>0.224</c:v>
                </c:pt>
                <c:pt idx="140">
                  <c:v>0.23499999999999999</c:v>
                </c:pt>
                <c:pt idx="141">
                  <c:v>0.252</c:v>
                </c:pt>
                <c:pt idx="142">
                  <c:v>0.26600000000000001</c:v>
                </c:pt>
                <c:pt idx="143">
                  <c:v>0.27600000000000002</c:v>
                </c:pt>
                <c:pt idx="144">
                  <c:v>0.30299999999999999</c:v>
                </c:pt>
                <c:pt idx="145">
                  <c:v>0.317</c:v>
                </c:pt>
                <c:pt idx="146">
                  <c:v>0.33100000000000002</c:v>
                </c:pt>
                <c:pt idx="147">
                  <c:v>0.34599999999999997</c:v>
                </c:pt>
                <c:pt idx="148">
                  <c:v>0.36899999999999999</c:v>
                </c:pt>
                <c:pt idx="149">
                  <c:v>0.38100000000000001</c:v>
                </c:pt>
                <c:pt idx="150">
                  <c:v>0.39600000000000002</c:v>
                </c:pt>
                <c:pt idx="151">
                  <c:v>0.42199999999999999</c:v>
                </c:pt>
                <c:pt idx="152">
                  <c:v>0.442</c:v>
                </c:pt>
                <c:pt idx="153">
                  <c:v>0.44500000000000001</c:v>
                </c:pt>
                <c:pt idx="154">
                  <c:v>0.437</c:v>
                </c:pt>
                <c:pt idx="155">
                  <c:v>0.45900000000000002</c:v>
                </c:pt>
                <c:pt idx="156">
                  <c:v>0.45</c:v>
                </c:pt>
                <c:pt idx="157">
                  <c:v>0.47599999999999998</c:v>
                </c:pt>
                <c:pt idx="158">
                  <c:v>0.48299999999999998</c:v>
                </c:pt>
                <c:pt idx="159">
                  <c:v>0.48299999999999998</c:v>
                </c:pt>
                <c:pt idx="160">
                  <c:v>0.51400000000000001</c:v>
                </c:pt>
                <c:pt idx="161">
                  <c:v>0.53300000000000003</c:v>
                </c:pt>
                <c:pt idx="162">
                  <c:v>0.56499999999999995</c:v>
                </c:pt>
                <c:pt idx="163">
                  <c:v>0.58299999999999996</c:v>
                </c:pt>
                <c:pt idx="164">
                  <c:v>0.61599999999999999</c:v>
                </c:pt>
                <c:pt idx="165">
                  <c:v>0.61599999999999999</c:v>
                </c:pt>
                <c:pt idx="166">
                  <c:v>0.628</c:v>
                </c:pt>
                <c:pt idx="167">
                  <c:v>0.59</c:v>
                </c:pt>
                <c:pt idx="168">
                  <c:v>0.58899999999999997</c:v>
                </c:pt>
                <c:pt idx="169">
                  <c:v>0.61599999999999999</c:v>
                </c:pt>
                <c:pt idx="170">
                  <c:v>0.63100000000000001</c:v>
                </c:pt>
                <c:pt idx="171">
                  <c:v>0.64600000000000002</c:v>
                </c:pt>
                <c:pt idx="172">
                  <c:v>0.68600000000000005</c:v>
                </c:pt>
                <c:pt idx="173">
                  <c:v>0.72399999999999998</c:v>
                </c:pt>
                <c:pt idx="174">
                  <c:v>0.748</c:v>
                </c:pt>
                <c:pt idx="175">
                  <c:v>0.77900000000000003</c:v>
                </c:pt>
                <c:pt idx="176">
                  <c:v>0.82199999999999995</c:v>
                </c:pt>
                <c:pt idx="177">
                  <c:v>0.82899999999999996</c:v>
                </c:pt>
                <c:pt idx="178">
                  <c:v>0.82399999999999995</c:v>
                </c:pt>
                <c:pt idx="179">
                  <c:v>0.878</c:v>
                </c:pt>
                <c:pt idx="180">
                  <c:v>0.85499999999999998</c:v>
                </c:pt>
                <c:pt idx="181">
                  <c:v>0.86</c:v>
                </c:pt>
                <c:pt idx="182">
                  <c:v>0.88100000000000001</c:v>
                </c:pt>
                <c:pt idx="183">
                  <c:v>0.88700000000000001</c:v>
                </c:pt>
                <c:pt idx="184">
                  <c:v>0.92200000000000004</c:v>
                </c:pt>
                <c:pt idx="185">
                  <c:v>0.92800000000000005</c:v>
                </c:pt>
                <c:pt idx="186">
                  <c:v>0.93</c:v>
                </c:pt>
                <c:pt idx="187">
                  <c:v>0.93</c:v>
                </c:pt>
                <c:pt idx="188">
                  <c:v>0.92700000000000005</c:v>
                </c:pt>
              </c:numCache>
            </c:numRef>
          </c:val>
        </c:ser>
        <c:ser>
          <c:idx val="2"/>
          <c:order val="4"/>
          <c:tx>
            <c:strRef>
              <c:f>data!$D$1</c:f>
              <c:strCache>
                <c:ptCount val="1"/>
                <c:pt idx="0">
                  <c:v>Woodford (OK)</c:v>
                </c:pt>
              </c:strCache>
            </c:strRef>
          </c:tx>
          <c:spPr>
            <a:solidFill>
              <a:schemeClr val="accent5"/>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data!$D$2:$D$190</c:f>
              <c:numCache>
                <c:formatCode>General</c:formatCode>
                <c:ptCount val="189"/>
                <c:pt idx="0">
                  <c:v>8.9999999999999993E-3</c:v>
                </c:pt>
                <c:pt idx="1">
                  <c:v>8.9999999999999993E-3</c:v>
                </c:pt>
                <c:pt idx="2">
                  <c:v>8.9999999999999993E-3</c:v>
                </c:pt>
                <c:pt idx="3">
                  <c:v>8.9999999999999993E-3</c:v>
                </c:pt>
                <c:pt idx="4">
                  <c:v>8.9999999999999993E-3</c:v>
                </c:pt>
                <c:pt idx="5">
                  <c:v>8.9999999999999993E-3</c:v>
                </c:pt>
                <c:pt idx="6">
                  <c:v>8.9999999999999993E-3</c:v>
                </c:pt>
                <c:pt idx="7">
                  <c:v>8.9999999999999993E-3</c:v>
                </c:pt>
                <c:pt idx="8">
                  <c:v>8.9999999999999993E-3</c:v>
                </c:pt>
                <c:pt idx="9">
                  <c:v>8.9999999999999993E-3</c:v>
                </c:pt>
                <c:pt idx="10">
                  <c:v>8.0000000000000002E-3</c:v>
                </c:pt>
                <c:pt idx="11">
                  <c:v>8.0000000000000002E-3</c:v>
                </c:pt>
                <c:pt idx="12">
                  <c:v>8.9999999999999993E-3</c:v>
                </c:pt>
                <c:pt idx="13">
                  <c:v>8.0000000000000002E-3</c:v>
                </c:pt>
                <c:pt idx="14">
                  <c:v>8.0000000000000002E-3</c:v>
                </c:pt>
                <c:pt idx="15">
                  <c:v>8.0000000000000002E-3</c:v>
                </c:pt>
                <c:pt idx="16">
                  <c:v>7.0000000000000001E-3</c:v>
                </c:pt>
                <c:pt idx="17">
                  <c:v>6.0000000000000001E-3</c:v>
                </c:pt>
                <c:pt idx="18">
                  <c:v>8.0000000000000002E-3</c:v>
                </c:pt>
                <c:pt idx="19">
                  <c:v>8.0000000000000002E-3</c:v>
                </c:pt>
                <c:pt idx="20">
                  <c:v>8.9999999999999993E-3</c:v>
                </c:pt>
                <c:pt idx="21">
                  <c:v>8.9999999999999993E-3</c:v>
                </c:pt>
                <c:pt idx="22">
                  <c:v>8.0000000000000002E-3</c:v>
                </c:pt>
                <c:pt idx="23">
                  <c:v>8.0000000000000002E-3</c:v>
                </c:pt>
                <c:pt idx="24">
                  <c:v>8.9999999999999993E-3</c:v>
                </c:pt>
                <c:pt idx="25">
                  <c:v>8.9999999999999993E-3</c:v>
                </c:pt>
                <c:pt idx="26">
                  <c:v>8.0000000000000002E-3</c:v>
                </c:pt>
                <c:pt idx="27">
                  <c:v>8.0000000000000002E-3</c:v>
                </c:pt>
                <c:pt idx="28">
                  <c:v>8.0000000000000002E-3</c:v>
                </c:pt>
                <c:pt idx="29">
                  <c:v>8.0000000000000002E-3</c:v>
                </c:pt>
                <c:pt idx="30">
                  <c:v>8.9999999999999993E-3</c:v>
                </c:pt>
                <c:pt idx="31">
                  <c:v>8.9999999999999993E-3</c:v>
                </c:pt>
                <c:pt idx="32">
                  <c:v>8.9999999999999993E-3</c:v>
                </c:pt>
                <c:pt idx="33">
                  <c:v>8.9999999999999993E-3</c:v>
                </c:pt>
                <c:pt idx="34">
                  <c:v>8.9999999999999993E-3</c:v>
                </c:pt>
                <c:pt idx="35">
                  <c:v>8.0000000000000002E-3</c:v>
                </c:pt>
                <c:pt idx="36">
                  <c:v>8.9999999999999993E-3</c:v>
                </c:pt>
                <c:pt idx="37">
                  <c:v>8.0000000000000002E-3</c:v>
                </c:pt>
                <c:pt idx="38">
                  <c:v>8.9999999999999993E-3</c:v>
                </c:pt>
                <c:pt idx="39">
                  <c:v>8.9999999999999993E-3</c:v>
                </c:pt>
                <c:pt idx="40">
                  <c:v>8.9999999999999993E-3</c:v>
                </c:pt>
                <c:pt idx="41">
                  <c:v>8.9999999999999993E-3</c:v>
                </c:pt>
                <c:pt idx="42">
                  <c:v>1.0999999999999999E-2</c:v>
                </c:pt>
                <c:pt idx="43">
                  <c:v>8.9999999999999993E-3</c:v>
                </c:pt>
                <c:pt idx="44">
                  <c:v>8.9999999999999993E-3</c:v>
                </c:pt>
                <c:pt idx="45">
                  <c:v>0.01</c:v>
                </c:pt>
                <c:pt idx="46">
                  <c:v>0.01</c:v>
                </c:pt>
                <c:pt idx="47">
                  <c:v>0.01</c:v>
                </c:pt>
                <c:pt idx="48">
                  <c:v>0.01</c:v>
                </c:pt>
                <c:pt idx="49">
                  <c:v>1.0999999999999999E-2</c:v>
                </c:pt>
                <c:pt idx="50">
                  <c:v>1.0999999999999999E-2</c:v>
                </c:pt>
                <c:pt idx="51">
                  <c:v>1.4E-2</c:v>
                </c:pt>
                <c:pt idx="52">
                  <c:v>1.2999999999999999E-2</c:v>
                </c:pt>
                <c:pt idx="53">
                  <c:v>1.4999999999999999E-2</c:v>
                </c:pt>
                <c:pt idx="54">
                  <c:v>1.6E-2</c:v>
                </c:pt>
                <c:pt idx="55">
                  <c:v>1.7999999999999999E-2</c:v>
                </c:pt>
                <c:pt idx="56">
                  <c:v>1.7000000000000001E-2</c:v>
                </c:pt>
                <c:pt idx="57">
                  <c:v>1.7999999999999999E-2</c:v>
                </c:pt>
                <c:pt idx="58">
                  <c:v>1.4999999999999999E-2</c:v>
                </c:pt>
                <c:pt idx="59">
                  <c:v>1.4E-2</c:v>
                </c:pt>
                <c:pt idx="60">
                  <c:v>1.6E-2</c:v>
                </c:pt>
                <c:pt idx="61">
                  <c:v>1.7999999999999999E-2</c:v>
                </c:pt>
                <c:pt idx="62">
                  <c:v>1.7999999999999999E-2</c:v>
                </c:pt>
                <c:pt idx="63">
                  <c:v>1.7999999999999999E-2</c:v>
                </c:pt>
                <c:pt idx="64">
                  <c:v>1.9E-2</c:v>
                </c:pt>
                <c:pt idx="65">
                  <c:v>2.3E-2</c:v>
                </c:pt>
                <c:pt idx="66">
                  <c:v>2.5000000000000001E-2</c:v>
                </c:pt>
                <c:pt idx="67">
                  <c:v>3.2000000000000001E-2</c:v>
                </c:pt>
                <c:pt idx="68">
                  <c:v>3.2000000000000001E-2</c:v>
                </c:pt>
                <c:pt idx="69">
                  <c:v>3.3000000000000002E-2</c:v>
                </c:pt>
                <c:pt idx="70">
                  <c:v>3.1E-2</c:v>
                </c:pt>
                <c:pt idx="71">
                  <c:v>3.2000000000000001E-2</c:v>
                </c:pt>
                <c:pt idx="72">
                  <c:v>3.5999999999999997E-2</c:v>
                </c:pt>
                <c:pt idx="73">
                  <c:v>0.04</c:v>
                </c:pt>
                <c:pt idx="74">
                  <c:v>4.7E-2</c:v>
                </c:pt>
                <c:pt idx="75">
                  <c:v>4.8000000000000001E-2</c:v>
                </c:pt>
                <c:pt idx="76">
                  <c:v>5.2999999999999999E-2</c:v>
                </c:pt>
                <c:pt idx="77">
                  <c:v>5.8000000000000003E-2</c:v>
                </c:pt>
                <c:pt idx="78">
                  <c:v>6.5000000000000002E-2</c:v>
                </c:pt>
                <c:pt idx="79">
                  <c:v>7.0000000000000007E-2</c:v>
                </c:pt>
                <c:pt idx="80">
                  <c:v>0.08</c:v>
                </c:pt>
                <c:pt idx="81">
                  <c:v>9.0999999999999998E-2</c:v>
                </c:pt>
                <c:pt idx="82">
                  <c:v>0.115</c:v>
                </c:pt>
                <c:pt idx="83">
                  <c:v>0.128</c:v>
                </c:pt>
                <c:pt idx="84">
                  <c:v>0.127</c:v>
                </c:pt>
                <c:pt idx="85">
                  <c:v>0.14299999999999999</c:v>
                </c:pt>
                <c:pt idx="86">
                  <c:v>0.16500000000000001</c:v>
                </c:pt>
                <c:pt idx="87">
                  <c:v>0.17499999999999999</c:v>
                </c:pt>
                <c:pt idx="88">
                  <c:v>0.17199999999999999</c:v>
                </c:pt>
                <c:pt idx="89">
                  <c:v>0.188</c:v>
                </c:pt>
                <c:pt idx="90">
                  <c:v>0.21099999999999999</c:v>
                </c:pt>
                <c:pt idx="91">
                  <c:v>0.23100000000000001</c:v>
                </c:pt>
                <c:pt idx="92">
                  <c:v>0.25700000000000001</c:v>
                </c:pt>
                <c:pt idx="93">
                  <c:v>0.28199999999999997</c:v>
                </c:pt>
                <c:pt idx="94">
                  <c:v>0.29599999999999999</c:v>
                </c:pt>
                <c:pt idx="95">
                  <c:v>0.32900000000000001</c:v>
                </c:pt>
                <c:pt idx="96">
                  <c:v>0.33800000000000002</c:v>
                </c:pt>
                <c:pt idx="97">
                  <c:v>0.36499999999999999</c:v>
                </c:pt>
                <c:pt idx="98">
                  <c:v>0.39700000000000002</c:v>
                </c:pt>
                <c:pt idx="99">
                  <c:v>0.435</c:v>
                </c:pt>
                <c:pt idx="100">
                  <c:v>0.48</c:v>
                </c:pt>
                <c:pt idx="101">
                  <c:v>0.52</c:v>
                </c:pt>
                <c:pt idx="102">
                  <c:v>0.55900000000000005</c:v>
                </c:pt>
                <c:pt idx="103">
                  <c:v>0.56699999999999995</c:v>
                </c:pt>
                <c:pt idx="104">
                  <c:v>0.621</c:v>
                </c:pt>
                <c:pt idx="105">
                  <c:v>0.64200000000000002</c:v>
                </c:pt>
                <c:pt idx="106">
                  <c:v>0.68799999999999994</c:v>
                </c:pt>
                <c:pt idx="107">
                  <c:v>0.746</c:v>
                </c:pt>
                <c:pt idx="108">
                  <c:v>0.76800000000000002</c:v>
                </c:pt>
                <c:pt idx="109">
                  <c:v>0.80300000000000005</c:v>
                </c:pt>
                <c:pt idx="110">
                  <c:v>0.83</c:v>
                </c:pt>
                <c:pt idx="111">
                  <c:v>0.83599999999999997</c:v>
                </c:pt>
                <c:pt idx="112">
                  <c:v>0.83299999999999996</c:v>
                </c:pt>
                <c:pt idx="113">
                  <c:v>0.84799999999999998</c:v>
                </c:pt>
                <c:pt idx="114">
                  <c:v>0.87</c:v>
                </c:pt>
                <c:pt idx="115">
                  <c:v>0.84099999999999997</c:v>
                </c:pt>
                <c:pt idx="116">
                  <c:v>0.83199999999999996</c:v>
                </c:pt>
                <c:pt idx="117">
                  <c:v>0.878</c:v>
                </c:pt>
                <c:pt idx="118">
                  <c:v>0.90800000000000003</c:v>
                </c:pt>
                <c:pt idx="119">
                  <c:v>0.93400000000000005</c:v>
                </c:pt>
                <c:pt idx="120">
                  <c:v>0.98299999999999998</c:v>
                </c:pt>
                <c:pt idx="121">
                  <c:v>1.0509999999999999</c:v>
                </c:pt>
                <c:pt idx="122">
                  <c:v>1.0629999999999999</c:v>
                </c:pt>
                <c:pt idx="123">
                  <c:v>1.014</c:v>
                </c:pt>
                <c:pt idx="124">
                  <c:v>1.119</c:v>
                </c:pt>
                <c:pt idx="125">
                  <c:v>1.0880000000000001</c:v>
                </c:pt>
                <c:pt idx="126">
                  <c:v>1.0840000000000001</c:v>
                </c:pt>
                <c:pt idx="127">
                  <c:v>1.0629999999999999</c:v>
                </c:pt>
                <c:pt idx="128">
                  <c:v>1.093</c:v>
                </c:pt>
                <c:pt idx="129">
                  <c:v>1.129</c:v>
                </c:pt>
                <c:pt idx="130">
                  <c:v>1.157</c:v>
                </c:pt>
                <c:pt idx="131">
                  <c:v>1.2050000000000001</c:v>
                </c:pt>
                <c:pt idx="132">
                  <c:v>1.2390000000000001</c:v>
                </c:pt>
                <c:pt idx="133">
                  <c:v>1.2190000000000001</c:v>
                </c:pt>
                <c:pt idx="134">
                  <c:v>1.1850000000000001</c:v>
                </c:pt>
                <c:pt idx="135">
                  <c:v>1.2649999999999999</c:v>
                </c:pt>
                <c:pt idx="136">
                  <c:v>1.22</c:v>
                </c:pt>
                <c:pt idx="137">
                  <c:v>1.171</c:v>
                </c:pt>
                <c:pt idx="138">
                  <c:v>1.171</c:v>
                </c:pt>
                <c:pt idx="139">
                  <c:v>1.2230000000000001</c:v>
                </c:pt>
                <c:pt idx="140">
                  <c:v>1.21</c:v>
                </c:pt>
                <c:pt idx="141">
                  <c:v>1.21</c:v>
                </c:pt>
                <c:pt idx="142">
                  <c:v>1.2929999999999999</c:v>
                </c:pt>
                <c:pt idx="143">
                  <c:v>1.3089999999999999</c:v>
                </c:pt>
                <c:pt idx="144">
                  <c:v>1.248</c:v>
                </c:pt>
                <c:pt idx="145">
                  <c:v>1.2430000000000001</c:v>
                </c:pt>
                <c:pt idx="146">
                  <c:v>1.4690000000000001</c:v>
                </c:pt>
                <c:pt idx="147">
                  <c:v>1.4550000000000001</c:v>
                </c:pt>
                <c:pt idx="148">
                  <c:v>1.53</c:v>
                </c:pt>
                <c:pt idx="149">
                  <c:v>1.4710000000000001</c:v>
                </c:pt>
                <c:pt idx="150">
                  <c:v>1.3879999999999999</c:v>
                </c:pt>
                <c:pt idx="151">
                  <c:v>1.4870000000000001</c:v>
                </c:pt>
                <c:pt idx="152">
                  <c:v>1.5860000000000001</c:v>
                </c:pt>
                <c:pt idx="153">
                  <c:v>1.47</c:v>
                </c:pt>
                <c:pt idx="154">
                  <c:v>1.4419999999999999</c:v>
                </c:pt>
                <c:pt idx="155">
                  <c:v>1.58</c:v>
                </c:pt>
                <c:pt idx="156">
                  <c:v>1.665</c:v>
                </c:pt>
                <c:pt idx="157">
                  <c:v>1.599</c:v>
                </c:pt>
                <c:pt idx="158">
                  <c:v>1.66</c:v>
                </c:pt>
                <c:pt idx="159">
                  <c:v>1.718</c:v>
                </c:pt>
                <c:pt idx="160">
                  <c:v>1.6950000000000001</c:v>
                </c:pt>
                <c:pt idx="161">
                  <c:v>1.661</c:v>
                </c:pt>
                <c:pt idx="162">
                  <c:v>1.679</c:v>
                </c:pt>
                <c:pt idx="163">
                  <c:v>1.6830000000000001</c:v>
                </c:pt>
                <c:pt idx="164">
                  <c:v>1.726</c:v>
                </c:pt>
                <c:pt idx="165">
                  <c:v>1.7090000000000001</c:v>
                </c:pt>
                <c:pt idx="166">
                  <c:v>1.68</c:v>
                </c:pt>
                <c:pt idx="167">
                  <c:v>1.629</c:v>
                </c:pt>
                <c:pt idx="168">
                  <c:v>1.6140000000000001</c:v>
                </c:pt>
                <c:pt idx="169">
                  <c:v>1.7030000000000001</c:v>
                </c:pt>
                <c:pt idx="170">
                  <c:v>1.728</c:v>
                </c:pt>
                <c:pt idx="171">
                  <c:v>1.859</c:v>
                </c:pt>
                <c:pt idx="172">
                  <c:v>1.829</c:v>
                </c:pt>
                <c:pt idx="173">
                  <c:v>1.8580000000000001</c:v>
                </c:pt>
                <c:pt idx="174">
                  <c:v>1.859</c:v>
                </c:pt>
                <c:pt idx="175">
                  <c:v>2.0030000000000001</c:v>
                </c:pt>
                <c:pt idx="176">
                  <c:v>1.917</c:v>
                </c:pt>
                <c:pt idx="177">
                  <c:v>1.891</c:v>
                </c:pt>
                <c:pt idx="178">
                  <c:v>1.9039999999999999</c:v>
                </c:pt>
                <c:pt idx="179">
                  <c:v>1.8380000000000001</c:v>
                </c:pt>
                <c:pt idx="180">
                  <c:v>1.925</c:v>
                </c:pt>
                <c:pt idx="181">
                  <c:v>1.9390000000000001</c:v>
                </c:pt>
                <c:pt idx="182">
                  <c:v>1.9530000000000001</c:v>
                </c:pt>
                <c:pt idx="183">
                  <c:v>1.9670000000000001</c:v>
                </c:pt>
                <c:pt idx="184">
                  <c:v>1.9810000000000001</c:v>
                </c:pt>
                <c:pt idx="185">
                  <c:v>1.9950000000000001</c:v>
                </c:pt>
                <c:pt idx="186">
                  <c:v>2.0089999999999999</c:v>
                </c:pt>
                <c:pt idx="187">
                  <c:v>2.0230000000000001</c:v>
                </c:pt>
                <c:pt idx="188">
                  <c:v>2.0369999999999999</c:v>
                </c:pt>
              </c:numCache>
            </c:numRef>
          </c:val>
        </c:ser>
        <c:ser>
          <c:idx val="3"/>
          <c:order val="5"/>
          <c:tx>
            <c:strRef>
              <c:f>data!$E$1</c:f>
              <c:strCache>
                <c:ptCount val="1"/>
                <c:pt idx="0">
                  <c:v>Barnett (TX)</c:v>
                </c:pt>
              </c:strCache>
            </c:strRef>
          </c:tx>
          <c:spPr>
            <a:solidFill>
              <a:srgbClr val="BD732A"/>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data!$E$2:$E$190</c:f>
              <c:numCache>
                <c:formatCode>General</c:formatCode>
                <c:ptCount val="189"/>
                <c:pt idx="0">
                  <c:v>0.16300000000000001</c:v>
                </c:pt>
                <c:pt idx="1">
                  <c:v>0.17499999999999999</c:v>
                </c:pt>
                <c:pt idx="2">
                  <c:v>0.188</c:v>
                </c:pt>
                <c:pt idx="3">
                  <c:v>0.19500000000000001</c:v>
                </c:pt>
                <c:pt idx="4">
                  <c:v>0.2</c:v>
                </c:pt>
                <c:pt idx="5">
                  <c:v>0.215</c:v>
                </c:pt>
                <c:pt idx="6">
                  <c:v>0.224</c:v>
                </c:pt>
                <c:pt idx="7">
                  <c:v>0.23899999999999999</c:v>
                </c:pt>
                <c:pt idx="8">
                  <c:v>0.26900000000000002</c:v>
                </c:pt>
                <c:pt idx="9">
                  <c:v>0.28899999999999998</c:v>
                </c:pt>
                <c:pt idx="10">
                  <c:v>0.28299999999999997</c:v>
                </c:pt>
                <c:pt idx="11">
                  <c:v>0.30299999999999999</c:v>
                </c:pt>
                <c:pt idx="12">
                  <c:v>0.248</c:v>
                </c:pt>
                <c:pt idx="13">
                  <c:v>0.254</c:v>
                </c:pt>
                <c:pt idx="14">
                  <c:v>0.254</c:v>
                </c:pt>
                <c:pt idx="15">
                  <c:v>0.28100000000000003</c:v>
                </c:pt>
                <c:pt idx="16">
                  <c:v>0.29499999999999998</c:v>
                </c:pt>
                <c:pt idx="17">
                  <c:v>0.30299999999999999</c:v>
                </c:pt>
                <c:pt idx="18">
                  <c:v>0.30099999999999999</c:v>
                </c:pt>
                <c:pt idx="19">
                  <c:v>0.34</c:v>
                </c:pt>
                <c:pt idx="20">
                  <c:v>0.35399999999999998</c:v>
                </c:pt>
                <c:pt idx="21">
                  <c:v>0.36499999999999999</c:v>
                </c:pt>
                <c:pt idx="22">
                  <c:v>0.38800000000000001</c:v>
                </c:pt>
                <c:pt idx="23">
                  <c:v>0.41299999999999998</c:v>
                </c:pt>
                <c:pt idx="24">
                  <c:v>0.42699999999999999</c:v>
                </c:pt>
                <c:pt idx="25">
                  <c:v>0.44500000000000001</c:v>
                </c:pt>
                <c:pt idx="26">
                  <c:v>0.46300000000000002</c:v>
                </c:pt>
                <c:pt idx="27">
                  <c:v>0.47</c:v>
                </c:pt>
                <c:pt idx="28">
                  <c:v>0.501</c:v>
                </c:pt>
                <c:pt idx="29">
                  <c:v>0.51300000000000001</c:v>
                </c:pt>
                <c:pt idx="30">
                  <c:v>0.52300000000000002</c:v>
                </c:pt>
                <c:pt idx="31">
                  <c:v>0.53300000000000003</c:v>
                </c:pt>
                <c:pt idx="32">
                  <c:v>0.53900000000000003</c:v>
                </c:pt>
                <c:pt idx="33">
                  <c:v>0.56499999999999995</c:v>
                </c:pt>
                <c:pt idx="34">
                  <c:v>0.57199999999999995</c:v>
                </c:pt>
                <c:pt idx="35">
                  <c:v>0.57999999999999996</c:v>
                </c:pt>
                <c:pt idx="36">
                  <c:v>0.60399999999999998</c:v>
                </c:pt>
                <c:pt idx="37">
                  <c:v>0.61799999999999999</c:v>
                </c:pt>
                <c:pt idx="38">
                  <c:v>0.64400000000000002</c:v>
                </c:pt>
                <c:pt idx="39">
                  <c:v>0.65200000000000002</c:v>
                </c:pt>
                <c:pt idx="40">
                  <c:v>0.67</c:v>
                </c:pt>
                <c:pt idx="41">
                  <c:v>0.69699999999999995</c:v>
                </c:pt>
                <c:pt idx="42">
                  <c:v>0.72899999999999998</c:v>
                </c:pt>
                <c:pt idx="43">
                  <c:v>0.73599999999999999</c:v>
                </c:pt>
                <c:pt idx="44">
                  <c:v>0.76600000000000001</c:v>
                </c:pt>
                <c:pt idx="45">
                  <c:v>0.78200000000000003</c:v>
                </c:pt>
                <c:pt idx="46">
                  <c:v>0.80200000000000005</c:v>
                </c:pt>
                <c:pt idx="47">
                  <c:v>0.81499999999999995</c:v>
                </c:pt>
                <c:pt idx="48">
                  <c:v>0.79800000000000004</c:v>
                </c:pt>
                <c:pt idx="49">
                  <c:v>0.80800000000000005</c:v>
                </c:pt>
                <c:pt idx="50">
                  <c:v>0.80700000000000005</c:v>
                </c:pt>
                <c:pt idx="51">
                  <c:v>0.84</c:v>
                </c:pt>
                <c:pt idx="52">
                  <c:v>0.84599999999999997</c:v>
                </c:pt>
                <c:pt idx="53">
                  <c:v>0.84699999999999998</c:v>
                </c:pt>
                <c:pt idx="54">
                  <c:v>0.85499999999999998</c:v>
                </c:pt>
                <c:pt idx="55">
                  <c:v>0.873</c:v>
                </c:pt>
                <c:pt idx="56">
                  <c:v>0.89600000000000002</c:v>
                </c:pt>
                <c:pt idx="57">
                  <c:v>0.91800000000000004</c:v>
                </c:pt>
                <c:pt idx="58">
                  <c:v>0.93700000000000006</c:v>
                </c:pt>
                <c:pt idx="59">
                  <c:v>0.94299999999999995</c:v>
                </c:pt>
                <c:pt idx="60">
                  <c:v>0.94499999999999995</c:v>
                </c:pt>
                <c:pt idx="61">
                  <c:v>0.99199999999999999</c:v>
                </c:pt>
                <c:pt idx="62">
                  <c:v>1.026</c:v>
                </c:pt>
                <c:pt idx="63">
                  <c:v>1.0449999999999999</c:v>
                </c:pt>
                <c:pt idx="64">
                  <c:v>1.0589999999999999</c:v>
                </c:pt>
                <c:pt idx="65">
                  <c:v>1.107</c:v>
                </c:pt>
                <c:pt idx="66">
                  <c:v>1.1459999999999999</c:v>
                </c:pt>
                <c:pt idx="67">
                  <c:v>1.206</c:v>
                </c:pt>
                <c:pt idx="68">
                  <c:v>1.2130000000000001</c:v>
                </c:pt>
                <c:pt idx="69">
                  <c:v>1.2470000000000001</c:v>
                </c:pt>
                <c:pt idx="70">
                  <c:v>1.3320000000000001</c:v>
                </c:pt>
                <c:pt idx="71">
                  <c:v>1.3580000000000001</c:v>
                </c:pt>
                <c:pt idx="72">
                  <c:v>1.38</c:v>
                </c:pt>
                <c:pt idx="73">
                  <c:v>1.403</c:v>
                </c:pt>
                <c:pt idx="74">
                  <c:v>1.4490000000000001</c:v>
                </c:pt>
                <c:pt idx="75">
                  <c:v>1.5109999999999999</c:v>
                </c:pt>
                <c:pt idx="76">
                  <c:v>1.577</c:v>
                </c:pt>
                <c:pt idx="77">
                  <c:v>1.6080000000000001</c:v>
                </c:pt>
                <c:pt idx="78">
                  <c:v>1.6319999999999999</c:v>
                </c:pt>
                <c:pt idx="79">
                  <c:v>1.671</c:v>
                </c:pt>
                <c:pt idx="80">
                  <c:v>1.7490000000000001</c:v>
                </c:pt>
                <c:pt idx="81">
                  <c:v>1.782</c:v>
                </c:pt>
                <c:pt idx="82">
                  <c:v>1.806</c:v>
                </c:pt>
                <c:pt idx="83">
                  <c:v>1.889</c:v>
                </c:pt>
                <c:pt idx="84">
                  <c:v>1.9370000000000001</c:v>
                </c:pt>
                <c:pt idx="85">
                  <c:v>2.008</c:v>
                </c:pt>
                <c:pt idx="86">
                  <c:v>2.1339999999999999</c:v>
                </c:pt>
                <c:pt idx="87">
                  <c:v>2.222</c:v>
                </c:pt>
                <c:pt idx="88">
                  <c:v>2.3460000000000001</c:v>
                </c:pt>
                <c:pt idx="89">
                  <c:v>2.4329999999999998</c:v>
                </c:pt>
                <c:pt idx="90">
                  <c:v>2.5369999999999999</c:v>
                </c:pt>
                <c:pt idx="91">
                  <c:v>2.722</c:v>
                </c:pt>
                <c:pt idx="92">
                  <c:v>2.7869999999999999</c:v>
                </c:pt>
                <c:pt idx="93">
                  <c:v>2.8889999999999998</c:v>
                </c:pt>
                <c:pt idx="94">
                  <c:v>3.0209999999999999</c:v>
                </c:pt>
                <c:pt idx="95">
                  <c:v>3.1139999999999999</c:v>
                </c:pt>
                <c:pt idx="96">
                  <c:v>3.2559999999999998</c:v>
                </c:pt>
                <c:pt idx="97">
                  <c:v>3.3559999999999999</c:v>
                </c:pt>
                <c:pt idx="98">
                  <c:v>3.419</c:v>
                </c:pt>
                <c:pt idx="99">
                  <c:v>3.4820000000000002</c:v>
                </c:pt>
                <c:pt idx="100">
                  <c:v>3.6190000000000002</c:v>
                </c:pt>
                <c:pt idx="101">
                  <c:v>3.6509999999999998</c:v>
                </c:pt>
                <c:pt idx="102">
                  <c:v>3.746</c:v>
                </c:pt>
                <c:pt idx="103">
                  <c:v>3.8780000000000001</c:v>
                </c:pt>
                <c:pt idx="104">
                  <c:v>3.9209999999999998</c:v>
                </c:pt>
                <c:pt idx="105">
                  <c:v>4.069</c:v>
                </c:pt>
                <c:pt idx="106">
                  <c:v>4.1360000000000001</c:v>
                </c:pt>
                <c:pt idx="107">
                  <c:v>4.165</c:v>
                </c:pt>
                <c:pt idx="108">
                  <c:v>4.1929999999999996</c:v>
                </c:pt>
                <c:pt idx="109">
                  <c:v>4.2869999999999999</c:v>
                </c:pt>
                <c:pt idx="110">
                  <c:v>4.3099999999999996</c:v>
                </c:pt>
                <c:pt idx="111">
                  <c:v>4.2679999999999998</c:v>
                </c:pt>
                <c:pt idx="112">
                  <c:v>4.1879999999999997</c:v>
                </c:pt>
                <c:pt idx="113">
                  <c:v>4.1340000000000003</c:v>
                </c:pt>
                <c:pt idx="114">
                  <c:v>4.0839999999999996</c:v>
                </c:pt>
                <c:pt idx="115">
                  <c:v>4.016</c:v>
                </c:pt>
                <c:pt idx="116">
                  <c:v>3.96</c:v>
                </c:pt>
                <c:pt idx="117">
                  <c:v>3.984</c:v>
                </c:pt>
                <c:pt idx="118">
                  <c:v>3.9689999999999999</c:v>
                </c:pt>
                <c:pt idx="119">
                  <c:v>3.95</c:v>
                </c:pt>
                <c:pt idx="120">
                  <c:v>3.9769999999999999</c:v>
                </c:pt>
                <c:pt idx="121">
                  <c:v>4.0110000000000001</c:v>
                </c:pt>
                <c:pt idx="122">
                  <c:v>4.1050000000000004</c:v>
                </c:pt>
                <c:pt idx="123">
                  <c:v>3.96</c:v>
                </c:pt>
                <c:pt idx="124">
                  <c:v>4.1989999999999998</c:v>
                </c:pt>
                <c:pt idx="125">
                  <c:v>4.1710000000000003</c:v>
                </c:pt>
                <c:pt idx="126">
                  <c:v>4.282</c:v>
                </c:pt>
                <c:pt idx="127">
                  <c:v>4.3330000000000002</c:v>
                </c:pt>
                <c:pt idx="128">
                  <c:v>4.4820000000000002</c:v>
                </c:pt>
                <c:pt idx="129">
                  <c:v>4.4870000000000001</c:v>
                </c:pt>
                <c:pt idx="130">
                  <c:v>4.54</c:v>
                </c:pt>
                <c:pt idx="131">
                  <c:v>4.5650000000000004</c:v>
                </c:pt>
                <c:pt idx="132">
                  <c:v>4.5279999999999996</c:v>
                </c:pt>
                <c:pt idx="133">
                  <c:v>4.2649999999999997</c:v>
                </c:pt>
                <c:pt idx="134">
                  <c:v>4.6749999999999998</c:v>
                </c:pt>
                <c:pt idx="135">
                  <c:v>4.7350000000000003</c:v>
                </c:pt>
                <c:pt idx="136">
                  <c:v>4.8010000000000002</c:v>
                </c:pt>
                <c:pt idx="137">
                  <c:v>4.7380000000000004</c:v>
                </c:pt>
                <c:pt idx="138">
                  <c:v>4.7190000000000003</c:v>
                </c:pt>
                <c:pt idx="139">
                  <c:v>4.7610000000000001</c:v>
                </c:pt>
                <c:pt idx="140">
                  <c:v>4.883</c:v>
                </c:pt>
                <c:pt idx="141">
                  <c:v>4.9219999999999997</c:v>
                </c:pt>
                <c:pt idx="142">
                  <c:v>5.008</c:v>
                </c:pt>
                <c:pt idx="143">
                  <c:v>4.9329999999999998</c:v>
                </c:pt>
                <c:pt idx="144">
                  <c:v>4.8940000000000001</c:v>
                </c:pt>
                <c:pt idx="145">
                  <c:v>4.8520000000000003</c:v>
                </c:pt>
                <c:pt idx="146">
                  <c:v>4.9870000000000001</c:v>
                </c:pt>
                <c:pt idx="147">
                  <c:v>4.9340000000000002</c:v>
                </c:pt>
                <c:pt idx="148">
                  <c:v>4.9409999999999998</c:v>
                </c:pt>
                <c:pt idx="149">
                  <c:v>4.891</c:v>
                </c:pt>
                <c:pt idx="150">
                  <c:v>4.9850000000000003</c:v>
                </c:pt>
                <c:pt idx="151">
                  <c:v>4.9569999999999999</c:v>
                </c:pt>
                <c:pt idx="152">
                  <c:v>4.9420000000000002</c:v>
                </c:pt>
                <c:pt idx="153">
                  <c:v>4.8819999999999997</c:v>
                </c:pt>
                <c:pt idx="154">
                  <c:v>4.532</c:v>
                </c:pt>
                <c:pt idx="155">
                  <c:v>4.593</c:v>
                </c:pt>
                <c:pt idx="156">
                  <c:v>4.6120000000000001</c:v>
                </c:pt>
                <c:pt idx="157">
                  <c:v>4.5970000000000004</c:v>
                </c:pt>
                <c:pt idx="158">
                  <c:v>4.5839999999999996</c:v>
                </c:pt>
                <c:pt idx="159">
                  <c:v>4.5060000000000002</c:v>
                </c:pt>
                <c:pt idx="160">
                  <c:v>4.5190000000000001</c:v>
                </c:pt>
                <c:pt idx="161">
                  <c:v>4.5039999999999996</c:v>
                </c:pt>
                <c:pt idx="162">
                  <c:v>4.4989999999999997</c:v>
                </c:pt>
                <c:pt idx="163">
                  <c:v>4.5129999999999999</c:v>
                </c:pt>
                <c:pt idx="164">
                  <c:v>4.4610000000000003</c:v>
                </c:pt>
                <c:pt idx="165">
                  <c:v>4.4480000000000004</c:v>
                </c:pt>
                <c:pt idx="166">
                  <c:v>4.3879999999999999</c:v>
                </c:pt>
                <c:pt idx="167">
                  <c:v>4.0990000000000002</c:v>
                </c:pt>
                <c:pt idx="168">
                  <c:v>4.1900000000000004</c:v>
                </c:pt>
                <c:pt idx="169">
                  <c:v>4.1749999999999998</c:v>
                </c:pt>
                <c:pt idx="170">
                  <c:v>4.2220000000000004</c:v>
                </c:pt>
                <c:pt idx="171">
                  <c:v>4.2590000000000003</c:v>
                </c:pt>
                <c:pt idx="172">
                  <c:v>4.2300000000000004</c:v>
                </c:pt>
                <c:pt idx="173">
                  <c:v>4.1740000000000004</c:v>
                </c:pt>
                <c:pt idx="174">
                  <c:v>4.1079999999999997</c:v>
                </c:pt>
                <c:pt idx="175">
                  <c:v>4.0910000000000002</c:v>
                </c:pt>
                <c:pt idx="176">
                  <c:v>4.0709999999999997</c:v>
                </c:pt>
                <c:pt idx="177">
                  <c:v>4.0549999999999997</c:v>
                </c:pt>
                <c:pt idx="178">
                  <c:v>4.0030000000000001</c:v>
                </c:pt>
                <c:pt idx="179">
                  <c:v>4.0140000000000002</c:v>
                </c:pt>
                <c:pt idx="180">
                  <c:v>3.91</c:v>
                </c:pt>
                <c:pt idx="181">
                  <c:v>3.8530000000000002</c:v>
                </c:pt>
                <c:pt idx="182">
                  <c:v>3.8050000000000002</c:v>
                </c:pt>
                <c:pt idx="183">
                  <c:v>3.85</c:v>
                </c:pt>
                <c:pt idx="184">
                  <c:v>3.7610000000000001</c:v>
                </c:pt>
                <c:pt idx="185">
                  <c:v>3.7229999999999999</c:v>
                </c:pt>
                <c:pt idx="186">
                  <c:v>3.6850000000000001</c:v>
                </c:pt>
                <c:pt idx="187">
                  <c:v>3.6459999999999999</c:v>
                </c:pt>
                <c:pt idx="188">
                  <c:v>3.6080000000000001</c:v>
                </c:pt>
              </c:numCache>
            </c:numRef>
          </c:val>
        </c:ser>
        <c:ser>
          <c:idx val="4"/>
          <c:order val="6"/>
          <c:tx>
            <c:strRef>
              <c:f>data!$F$1</c:f>
              <c:strCache>
                <c:ptCount val="1"/>
                <c:pt idx="0">
                  <c:v>Fayetteville (AR)</c:v>
                </c:pt>
              </c:strCache>
            </c:strRef>
          </c:tx>
          <c:spPr>
            <a:solidFill>
              <a:srgbClr val="806500"/>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data!$F$2:$F$190</c:f>
              <c:numCache>
                <c:formatCode>General</c:formatCode>
                <c:ptCount val="1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1E-3</c:v>
                </c:pt>
                <c:pt idx="58">
                  <c:v>1E-3</c:v>
                </c:pt>
                <c:pt idx="59">
                  <c:v>1E-3</c:v>
                </c:pt>
                <c:pt idx="60">
                  <c:v>1E-3</c:v>
                </c:pt>
                <c:pt idx="61">
                  <c:v>1E-3</c:v>
                </c:pt>
                <c:pt idx="62">
                  <c:v>2E-3</c:v>
                </c:pt>
                <c:pt idx="63">
                  <c:v>3.0000000000000001E-3</c:v>
                </c:pt>
                <c:pt idx="64">
                  <c:v>5.0000000000000001E-3</c:v>
                </c:pt>
                <c:pt idx="65">
                  <c:v>6.0000000000000001E-3</c:v>
                </c:pt>
                <c:pt idx="66">
                  <c:v>8.0000000000000002E-3</c:v>
                </c:pt>
                <c:pt idx="67">
                  <c:v>8.9999999999999993E-3</c:v>
                </c:pt>
                <c:pt idx="68">
                  <c:v>0.01</c:v>
                </c:pt>
                <c:pt idx="69">
                  <c:v>0.01</c:v>
                </c:pt>
                <c:pt idx="70">
                  <c:v>0.01</c:v>
                </c:pt>
                <c:pt idx="71">
                  <c:v>8.9999999999999993E-3</c:v>
                </c:pt>
                <c:pt idx="72">
                  <c:v>8.0000000000000002E-3</c:v>
                </c:pt>
                <c:pt idx="73">
                  <c:v>8.0000000000000002E-3</c:v>
                </c:pt>
                <c:pt idx="74">
                  <c:v>0.01</c:v>
                </c:pt>
                <c:pt idx="75">
                  <c:v>1.4999999999999999E-2</c:v>
                </c:pt>
                <c:pt idx="76">
                  <c:v>2.1999999999999999E-2</c:v>
                </c:pt>
                <c:pt idx="77">
                  <c:v>3.2000000000000001E-2</c:v>
                </c:pt>
                <c:pt idx="78">
                  <c:v>4.2999999999999997E-2</c:v>
                </c:pt>
                <c:pt idx="79">
                  <c:v>5.0999999999999997E-2</c:v>
                </c:pt>
                <c:pt idx="80">
                  <c:v>5.8999999999999997E-2</c:v>
                </c:pt>
                <c:pt idx="81">
                  <c:v>6.9000000000000006E-2</c:v>
                </c:pt>
                <c:pt idx="82">
                  <c:v>7.3999999999999996E-2</c:v>
                </c:pt>
                <c:pt idx="83">
                  <c:v>8.5999999999999993E-2</c:v>
                </c:pt>
                <c:pt idx="84">
                  <c:v>9.9000000000000005E-2</c:v>
                </c:pt>
                <c:pt idx="85">
                  <c:v>0.115</c:v>
                </c:pt>
                <c:pt idx="86">
                  <c:v>0.13900000000000001</c:v>
                </c:pt>
                <c:pt idx="87">
                  <c:v>0.157</c:v>
                </c:pt>
                <c:pt idx="88">
                  <c:v>0.17199999999999999</c:v>
                </c:pt>
                <c:pt idx="89">
                  <c:v>0.193</c:v>
                </c:pt>
                <c:pt idx="90">
                  <c:v>0.22600000000000001</c:v>
                </c:pt>
                <c:pt idx="91">
                  <c:v>0.26100000000000001</c:v>
                </c:pt>
                <c:pt idx="92">
                  <c:v>0.28899999999999998</c:v>
                </c:pt>
                <c:pt idx="93">
                  <c:v>0.33</c:v>
                </c:pt>
                <c:pt idx="94">
                  <c:v>0.378</c:v>
                </c:pt>
                <c:pt idx="95">
                  <c:v>0.40699999999999997</c:v>
                </c:pt>
                <c:pt idx="96">
                  <c:v>0.438</c:v>
                </c:pt>
                <c:pt idx="97">
                  <c:v>0.496</c:v>
                </c:pt>
                <c:pt idx="98">
                  <c:v>0.56699999999999995</c:v>
                </c:pt>
                <c:pt idx="99">
                  <c:v>0.60199999999999998</c:v>
                </c:pt>
                <c:pt idx="100">
                  <c:v>0.63600000000000001</c:v>
                </c:pt>
                <c:pt idx="101">
                  <c:v>0.68500000000000005</c:v>
                </c:pt>
                <c:pt idx="102">
                  <c:v>0.73899999999999999</c:v>
                </c:pt>
                <c:pt idx="103">
                  <c:v>0.79400000000000004</c:v>
                </c:pt>
                <c:pt idx="104">
                  <c:v>0.877</c:v>
                </c:pt>
                <c:pt idx="105">
                  <c:v>0.90500000000000003</c:v>
                </c:pt>
                <c:pt idx="106">
                  <c:v>0.95599999999999996</c:v>
                </c:pt>
                <c:pt idx="107">
                  <c:v>1.0389999999999999</c:v>
                </c:pt>
                <c:pt idx="108">
                  <c:v>1.1140000000000001</c:v>
                </c:pt>
                <c:pt idx="109">
                  <c:v>1.135</c:v>
                </c:pt>
                <c:pt idx="110">
                  <c:v>1.2</c:v>
                </c:pt>
                <c:pt idx="111">
                  <c:v>1.2869999999999999</c:v>
                </c:pt>
                <c:pt idx="112">
                  <c:v>1.349</c:v>
                </c:pt>
                <c:pt idx="113">
                  <c:v>1.4239999999999999</c:v>
                </c:pt>
                <c:pt idx="114">
                  <c:v>1.39</c:v>
                </c:pt>
                <c:pt idx="115">
                  <c:v>1.597</c:v>
                </c:pt>
                <c:pt idx="116">
                  <c:v>1.143</c:v>
                </c:pt>
                <c:pt idx="117">
                  <c:v>1.589</c:v>
                </c:pt>
                <c:pt idx="118">
                  <c:v>1.7769999999999999</c:v>
                </c:pt>
                <c:pt idx="119">
                  <c:v>1.8169999999999999</c:v>
                </c:pt>
                <c:pt idx="120">
                  <c:v>1.8120000000000001</c:v>
                </c:pt>
                <c:pt idx="121">
                  <c:v>1.839</c:v>
                </c:pt>
                <c:pt idx="122">
                  <c:v>1.8959999999999999</c:v>
                </c:pt>
                <c:pt idx="123">
                  <c:v>2</c:v>
                </c:pt>
                <c:pt idx="124">
                  <c:v>2.0289999999999999</c:v>
                </c:pt>
                <c:pt idx="125">
                  <c:v>2.0720000000000001</c:v>
                </c:pt>
                <c:pt idx="126">
                  <c:v>2.1429999999999998</c:v>
                </c:pt>
                <c:pt idx="127">
                  <c:v>2.23</c:v>
                </c:pt>
                <c:pt idx="128">
                  <c:v>2.262</c:v>
                </c:pt>
                <c:pt idx="129">
                  <c:v>2.286</c:v>
                </c:pt>
                <c:pt idx="130">
                  <c:v>2.3199999999999998</c:v>
                </c:pt>
                <c:pt idx="131">
                  <c:v>2.3820000000000001</c:v>
                </c:pt>
                <c:pt idx="132">
                  <c:v>2.3759999999999999</c:v>
                </c:pt>
                <c:pt idx="133">
                  <c:v>2.35</c:v>
                </c:pt>
                <c:pt idx="134">
                  <c:v>2.4169999999999998</c:v>
                </c:pt>
                <c:pt idx="135">
                  <c:v>2.5350000000000001</c:v>
                </c:pt>
                <c:pt idx="136">
                  <c:v>2.5379999999999998</c:v>
                </c:pt>
                <c:pt idx="137">
                  <c:v>2.5419999999999998</c:v>
                </c:pt>
                <c:pt idx="138">
                  <c:v>2.573</c:v>
                </c:pt>
                <c:pt idx="139">
                  <c:v>2.5720000000000001</c:v>
                </c:pt>
                <c:pt idx="140">
                  <c:v>2.669</c:v>
                </c:pt>
                <c:pt idx="141">
                  <c:v>2.7040000000000002</c:v>
                </c:pt>
                <c:pt idx="142">
                  <c:v>2.69</c:v>
                </c:pt>
                <c:pt idx="143">
                  <c:v>2.7109999999999999</c:v>
                </c:pt>
                <c:pt idx="144">
                  <c:v>2.7320000000000002</c:v>
                </c:pt>
                <c:pt idx="145">
                  <c:v>2.7069999999999999</c:v>
                </c:pt>
                <c:pt idx="146">
                  <c:v>2.7440000000000002</c:v>
                </c:pt>
                <c:pt idx="147">
                  <c:v>2.7789999999999999</c:v>
                </c:pt>
                <c:pt idx="148">
                  <c:v>2.7570000000000001</c:v>
                </c:pt>
                <c:pt idx="149">
                  <c:v>2.758</c:v>
                </c:pt>
                <c:pt idx="150">
                  <c:v>2.7549999999999999</c:v>
                </c:pt>
                <c:pt idx="151">
                  <c:v>2.84</c:v>
                </c:pt>
                <c:pt idx="152">
                  <c:v>2.8679999999999999</c:v>
                </c:pt>
                <c:pt idx="153">
                  <c:v>2.8769999999999998</c:v>
                </c:pt>
                <c:pt idx="154">
                  <c:v>2.899</c:v>
                </c:pt>
                <c:pt idx="155">
                  <c:v>2.8879999999999999</c:v>
                </c:pt>
                <c:pt idx="156">
                  <c:v>2.8330000000000002</c:v>
                </c:pt>
                <c:pt idx="157">
                  <c:v>2.7669999999999999</c:v>
                </c:pt>
                <c:pt idx="158">
                  <c:v>2.7490000000000001</c:v>
                </c:pt>
                <c:pt idx="159">
                  <c:v>2.7810000000000001</c:v>
                </c:pt>
                <c:pt idx="160">
                  <c:v>2.8159999999999998</c:v>
                </c:pt>
                <c:pt idx="161">
                  <c:v>2.82</c:v>
                </c:pt>
                <c:pt idx="162">
                  <c:v>2.8079999999999998</c:v>
                </c:pt>
                <c:pt idx="163">
                  <c:v>2.8340000000000001</c:v>
                </c:pt>
                <c:pt idx="164">
                  <c:v>2.8330000000000002</c:v>
                </c:pt>
                <c:pt idx="165">
                  <c:v>2.867</c:v>
                </c:pt>
                <c:pt idx="166">
                  <c:v>2.867</c:v>
                </c:pt>
                <c:pt idx="167">
                  <c:v>2.79</c:v>
                </c:pt>
                <c:pt idx="168">
                  <c:v>2.77</c:v>
                </c:pt>
                <c:pt idx="169">
                  <c:v>2.806</c:v>
                </c:pt>
                <c:pt idx="170">
                  <c:v>2.82</c:v>
                </c:pt>
                <c:pt idx="171">
                  <c:v>2.8220000000000001</c:v>
                </c:pt>
                <c:pt idx="172">
                  <c:v>2.831</c:v>
                </c:pt>
                <c:pt idx="173">
                  <c:v>2.778</c:v>
                </c:pt>
                <c:pt idx="174">
                  <c:v>2.7919999999999998</c:v>
                </c:pt>
                <c:pt idx="175">
                  <c:v>2.7930000000000001</c:v>
                </c:pt>
                <c:pt idx="176">
                  <c:v>2.782</c:v>
                </c:pt>
                <c:pt idx="177">
                  <c:v>2.7629999999999999</c:v>
                </c:pt>
                <c:pt idx="178">
                  <c:v>2.806</c:v>
                </c:pt>
                <c:pt idx="179">
                  <c:v>2.746</c:v>
                </c:pt>
                <c:pt idx="180">
                  <c:v>2.6379999999999999</c:v>
                </c:pt>
                <c:pt idx="181">
                  <c:v>2.5259999999999998</c:v>
                </c:pt>
                <c:pt idx="182">
                  <c:v>2.605</c:v>
                </c:pt>
                <c:pt idx="183">
                  <c:v>2.6469999999999998</c:v>
                </c:pt>
                <c:pt idx="184">
                  <c:v>2.625</c:v>
                </c:pt>
                <c:pt idx="185">
                  <c:v>2.5409999999999999</c:v>
                </c:pt>
                <c:pt idx="186">
                  <c:v>2.5289999999999999</c:v>
                </c:pt>
                <c:pt idx="187">
                  <c:v>2.5070000000000001</c:v>
                </c:pt>
                <c:pt idx="188">
                  <c:v>2.484</c:v>
                </c:pt>
              </c:numCache>
            </c:numRef>
          </c:val>
        </c:ser>
        <c:ser>
          <c:idx val="5"/>
          <c:order val="7"/>
          <c:tx>
            <c:strRef>
              <c:f>data!$G$1</c:f>
              <c:strCache>
                <c:ptCount val="1"/>
                <c:pt idx="0">
                  <c:v>Eagle Ford (TX)</c:v>
                </c:pt>
              </c:strCache>
            </c:strRef>
          </c:tx>
          <c:spPr>
            <a:solidFill>
              <a:schemeClr val="accent1"/>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data!$G$2:$G$190</c:f>
              <c:numCache>
                <c:formatCode>General</c:formatCode>
                <c:ptCount val="1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1E-3</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1E-3</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1E-3</c:v>
                </c:pt>
                <c:pt idx="100">
                  <c:v>1E-3</c:v>
                </c:pt>
                <c:pt idx="101">
                  <c:v>2E-3</c:v>
                </c:pt>
                <c:pt idx="102">
                  <c:v>0</c:v>
                </c:pt>
                <c:pt idx="103">
                  <c:v>0</c:v>
                </c:pt>
                <c:pt idx="104">
                  <c:v>2E-3</c:v>
                </c:pt>
                <c:pt idx="105">
                  <c:v>4.0000000000000001E-3</c:v>
                </c:pt>
                <c:pt idx="106">
                  <c:v>4.0000000000000001E-3</c:v>
                </c:pt>
                <c:pt idx="107">
                  <c:v>4.0000000000000001E-3</c:v>
                </c:pt>
                <c:pt idx="108">
                  <c:v>5.0000000000000001E-3</c:v>
                </c:pt>
                <c:pt idx="109">
                  <c:v>8.9999999999999993E-3</c:v>
                </c:pt>
                <c:pt idx="110">
                  <c:v>1.0999999999999999E-2</c:v>
                </c:pt>
                <c:pt idx="111">
                  <c:v>1.4E-2</c:v>
                </c:pt>
                <c:pt idx="112">
                  <c:v>1.9E-2</c:v>
                </c:pt>
                <c:pt idx="113">
                  <c:v>2.3E-2</c:v>
                </c:pt>
                <c:pt idx="114">
                  <c:v>3.2000000000000001E-2</c:v>
                </c:pt>
                <c:pt idx="115">
                  <c:v>4.1000000000000002E-2</c:v>
                </c:pt>
                <c:pt idx="116">
                  <c:v>5.1999999999999998E-2</c:v>
                </c:pt>
                <c:pt idx="117">
                  <c:v>7.4999999999999997E-2</c:v>
                </c:pt>
                <c:pt idx="118">
                  <c:v>0.109</c:v>
                </c:pt>
                <c:pt idx="119">
                  <c:v>0.108</c:v>
                </c:pt>
                <c:pt idx="120">
                  <c:v>0.11799999999999999</c:v>
                </c:pt>
                <c:pt idx="121">
                  <c:v>0.127</c:v>
                </c:pt>
                <c:pt idx="122">
                  <c:v>0.14000000000000001</c:v>
                </c:pt>
                <c:pt idx="123">
                  <c:v>0.157</c:v>
                </c:pt>
                <c:pt idx="124">
                  <c:v>0.19600000000000001</c:v>
                </c:pt>
                <c:pt idx="125">
                  <c:v>0.24099999999999999</c:v>
                </c:pt>
                <c:pt idx="126">
                  <c:v>0.25600000000000001</c:v>
                </c:pt>
                <c:pt idx="127">
                  <c:v>0.28699999999999998</c:v>
                </c:pt>
                <c:pt idx="128">
                  <c:v>0.33100000000000002</c:v>
                </c:pt>
                <c:pt idx="129">
                  <c:v>0.36699999999999999</c:v>
                </c:pt>
                <c:pt idx="130">
                  <c:v>0.41099999999999998</c:v>
                </c:pt>
                <c:pt idx="131">
                  <c:v>0.53900000000000003</c:v>
                </c:pt>
                <c:pt idx="132">
                  <c:v>0.60599999999999998</c:v>
                </c:pt>
                <c:pt idx="133">
                  <c:v>0.64900000000000002</c:v>
                </c:pt>
                <c:pt idx="134">
                  <c:v>0.66800000000000004</c:v>
                </c:pt>
                <c:pt idx="135">
                  <c:v>0.78200000000000003</c:v>
                </c:pt>
                <c:pt idx="136">
                  <c:v>0.84499999999999997</c:v>
                </c:pt>
                <c:pt idx="137">
                  <c:v>0.88900000000000001</c:v>
                </c:pt>
                <c:pt idx="138">
                  <c:v>0.98499999999999999</c:v>
                </c:pt>
                <c:pt idx="139">
                  <c:v>1.1100000000000001</c:v>
                </c:pt>
                <c:pt idx="140">
                  <c:v>1.27</c:v>
                </c:pt>
                <c:pt idx="141">
                  <c:v>1.355</c:v>
                </c:pt>
                <c:pt idx="142">
                  <c:v>1.496</c:v>
                </c:pt>
                <c:pt idx="143">
                  <c:v>1.613</c:v>
                </c:pt>
                <c:pt idx="144">
                  <c:v>1.7130000000000001</c:v>
                </c:pt>
                <c:pt idx="145">
                  <c:v>1.752</c:v>
                </c:pt>
                <c:pt idx="146">
                  <c:v>1.837</c:v>
                </c:pt>
                <c:pt idx="147">
                  <c:v>1.861</c:v>
                </c:pt>
                <c:pt idx="148">
                  <c:v>2.0070000000000001</c:v>
                </c:pt>
                <c:pt idx="149">
                  <c:v>2.1080000000000001</c:v>
                </c:pt>
                <c:pt idx="150">
                  <c:v>2.2090000000000001</c:v>
                </c:pt>
                <c:pt idx="151">
                  <c:v>2.3570000000000002</c:v>
                </c:pt>
                <c:pt idx="152">
                  <c:v>2.456</c:v>
                </c:pt>
                <c:pt idx="153">
                  <c:v>2.5739999999999998</c:v>
                </c:pt>
                <c:pt idx="154">
                  <c:v>2.6779999999999999</c:v>
                </c:pt>
                <c:pt idx="155">
                  <c:v>2.7050000000000001</c:v>
                </c:pt>
                <c:pt idx="156">
                  <c:v>2.7389999999999999</c:v>
                </c:pt>
                <c:pt idx="157">
                  <c:v>2.923</c:v>
                </c:pt>
                <c:pt idx="158">
                  <c:v>3.081</c:v>
                </c:pt>
                <c:pt idx="159">
                  <c:v>3.153</c:v>
                </c:pt>
                <c:pt idx="160">
                  <c:v>3.278</c:v>
                </c:pt>
                <c:pt idx="161">
                  <c:v>3.4220000000000002</c:v>
                </c:pt>
                <c:pt idx="162">
                  <c:v>3.4609999999999999</c:v>
                </c:pt>
                <c:pt idx="163">
                  <c:v>3.4580000000000002</c:v>
                </c:pt>
                <c:pt idx="164">
                  <c:v>3.5179999999999998</c:v>
                </c:pt>
                <c:pt idx="165">
                  <c:v>3.472</c:v>
                </c:pt>
                <c:pt idx="166">
                  <c:v>3.4780000000000002</c:v>
                </c:pt>
                <c:pt idx="167">
                  <c:v>3.677</c:v>
                </c:pt>
                <c:pt idx="168">
                  <c:v>3.6760000000000002</c:v>
                </c:pt>
                <c:pt idx="169">
                  <c:v>3.7490000000000001</c:v>
                </c:pt>
                <c:pt idx="170">
                  <c:v>3.883</c:v>
                </c:pt>
                <c:pt idx="171">
                  <c:v>4.1020000000000003</c:v>
                </c:pt>
                <c:pt idx="172">
                  <c:v>4.2549999999999999</c:v>
                </c:pt>
                <c:pt idx="173">
                  <c:v>4.3719999999999999</c:v>
                </c:pt>
                <c:pt idx="174">
                  <c:v>4.3879999999999999</c:v>
                </c:pt>
                <c:pt idx="175">
                  <c:v>4.4359999999999999</c:v>
                </c:pt>
                <c:pt idx="176">
                  <c:v>4.4130000000000003</c:v>
                </c:pt>
                <c:pt idx="177">
                  <c:v>4.4909999999999997</c:v>
                </c:pt>
                <c:pt idx="178">
                  <c:v>4.5979999999999999</c:v>
                </c:pt>
                <c:pt idx="179">
                  <c:v>4.8639999999999999</c:v>
                </c:pt>
                <c:pt idx="180">
                  <c:v>4.7990000000000004</c:v>
                </c:pt>
                <c:pt idx="181">
                  <c:v>4.9560000000000004</c:v>
                </c:pt>
                <c:pt idx="182">
                  <c:v>5.024</c:v>
                </c:pt>
                <c:pt idx="183">
                  <c:v>5.0960000000000001</c:v>
                </c:pt>
                <c:pt idx="184">
                  <c:v>5.0970000000000004</c:v>
                </c:pt>
                <c:pt idx="185">
                  <c:v>5.0720000000000001</c:v>
                </c:pt>
                <c:pt idx="186">
                  <c:v>5.0259999999999998</c:v>
                </c:pt>
                <c:pt idx="187">
                  <c:v>4.9669999999999996</c:v>
                </c:pt>
                <c:pt idx="188">
                  <c:v>4.9059999999999997</c:v>
                </c:pt>
              </c:numCache>
            </c:numRef>
          </c:val>
        </c:ser>
        <c:ser>
          <c:idx val="6"/>
          <c:order val="8"/>
          <c:tx>
            <c:strRef>
              <c:f>data!$H$1</c:f>
              <c:strCache>
                <c:ptCount val="1"/>
                <c:pt idx="0">
                  <c:v>Haynesville (LA &amp; TX)</c:v>
                </c:pt>
              </c:strCache>
            </c:strRef>
          </c:tx>
          <c:spPr>
            <a:solidFill>
              <a:srgbClr val="00355B"/>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data!$H$2:$H$190</c:f>
              <c:numCache>
                <c:formatCode>General</c:formatCode>
                <c:ptCount val="189"/>
                <c:pt idx="0">
                  <c:v>0.13100000000000001</c:v>
                </c:pt>
                <c:pt idx="1">
                  <c:v>0.13200000000000001</c:v>
                </c:pt>
                <c:pt idx="2">
                  <c:v>0.13200000000000001</c:v>
                </c:pt>
                <c:pt idx="3">
                  <c:v>0.13400000000000001</c:v>
                </c:pt>
                <c:pt idx="4">
                  <c:v>0.13500000000000001</c:v>
                </c:pt>
                <c:pt idx="5">
                  <c:v>0.126</c:v>
                </c:pt>
                <c:pt idx="6">
                  <c:v>0.13100000000000001</c:v>
                </c:pt>
                <c:pt idx="7">
                  <c:v>0.13200000000000001</c:v>
                </c:pt>
                <c:pt idx="8">
                  <c:v>0.13100000000000001</c:v>
                </c:pt>
                <c:pt idx="9">
                  <c:v>0.13300000000000001</c:v>
                </c:pt>
                <c:pt idx="10">
                  <c:v>0.13200000000000001</c:v>
                </c:pt>
                <c:pt idx="11">
                  <c:v>0.129</c:v>
                </c:pt>
                <c:pt idx="12">
                  <c:v>0.115</c:v>
                </c:pt>
                <c:pt idx="13">
                  <c:v>0.11600000000000001</c:v>
                </c:pt>
                <c:pt idx="14">
                  <c:v>0.11700000000000001</c:v>
                </c:pt>
                <c:pt idx="15">
                  <c:v>0.11799999999999999</c:v>
                </c:pt>
                <c:pt idx="16">
                  <c:v>0.123</c:v>
                </c:pt>
                <c:pt idx="17">
                  <c:v>0.12</c:v>
                </c:pt>
                <c:pt idx="18">
                  <c:v>0.123</c:v>
                </c:pt>
                <c:pt idx="19">
                  <c:v>0.123</c:v>
                </c:pt>
                <c:pt idx="20">
                  <c:v>0.11700000000000001</c:v>
                </c:pt>
                <c:pt idx="21">
                  <c:v>0.11700000000000001</c:v>
                </c:pt>
                <c:pt idx="22">
                  <c:v>0.11799999999999999</c:v>
                </c:pt>
                <c:pt idx="23">
                  <c:v>0.115</c:v>
                </c:pt>
                <c:pt idx="24">
                  <c:v>0.114</c:v>
                </c:pt>
                <c:pt idx="25">
                  <c:v>0.11799999999999999</c:v>
                </c:pt>
                <c:pt idx="26">
                  <c:v>0.115</c:v>
                </c:pt>
                <c:pt idx="27">
                  <c:v>0.11799999999999999</c:v>
                </c:pt>
                <c:pt idx="28">
                  <c:v>0.12</c:v>
                </c:pt>
                <c:pt idx="29">
                  <c:v>0.122</c:v>
                </c:pt>
                <c:pt idx="30">
                  <c:v>0.123</c:v>
                </c:pt>
                <c:pt idx="31">
                  <c:v>0.11700000000000001</c:v>
                </c:pt>
                <c:pt idx="32">
                  <c:v>0.11799999999999999</c:v>
                </c:pt>
                <c:pt idx="33">
                  <c:v>0.1</c:v>
                </c:pt>
                <c:pt idx="34">
                  <c:v>0.115</c:v>
                </c:pt>
                <c:pt idx="35">
                  <c:v>0.114</c:v>
                </c:pt>
                <c:pt idx="36">
                  <c:v>0.109</c:v>
                </c:pt>
                <c:pt idx="37">
                  <c:v>0.11</c:v>
                </c:pt>
                <c:pt idx="38">
                  <c:v>0.109</c:v>
                </c:pt>
                <c:pt idx="39">
                  <c:v>0.104</c:v>
                </c:pt>
                <c:pt idx="40">
                  <c:v>0.10299999999999999</c:v>
                </c:pt>
                <c:pt idx="41">
                  <c:v>0.1</c:v>
                </c:pt>
                <c:pt idx="42">
                  <c:v>9.8000000000000004E-2</c:v>
                </c:pt>
                <c:pt idx="43">
                  <c:v>9.4E-2</c:v>
                </c:pt>
                <c:pt idx="44">
                  <c:v>9.7000000000000003E-2</c:v>
                </c:pt>
                <c:pt idx="45">
                  <c:v>9.4E-2</c:v>
                </c:pt>
                <c:pt idx="46">
                  <c:v>9.2999999999999999E-2</c:v>
                </c:pt>
                <c:pt idx="47">
                  <c:v>9.2999999999999999E-2</c:v>
                </c:pt>
                <c:pt idx="48">
                  <c:v>8.8999999999999996E-2</c:v>
                </c:pt>
                <c:pt idx="49">
                  <c:v>8.7999999999999995E-2</c:v>
                </c:pt>
                <c:pt idx="50">
                  <c:v>8.6999999999999994E-2</c:v>
                </c:pt>
                <c:pt idx="51">
                  <c:v>8.6999999999999994E-2</c:v>
                </c:pt>
                <c:pt idx="52">
                  <c:v>8.7999999999999995E-2</c:v>
                </c:pt>
                <c:pt idx="53">
                  <c:v>8.5000000000000006E-2</c:v>
                </c:pt>
                <c:pt idx="54">
                  <c:v>9.0999999999999998E-2</c:v>
                </c:pt>
                <c:pt idx="55">
                  <c:v>9.0999999999999998E-2</c:v>
                </c:pt>
                <c:pt idx="56">
                  <c:v>9.5000000000000001E-2</c:v>
                </c:pt>
                <c:pt idx="57">
                  <c:v>9.4E-2</c:v>
                </c:pt>
                <c:pt idx="58">
                  <c:v>9.1999999999999998E-2</c:v>
                </c:pt>
                <c:pt idx="59">
                  <c:v>8.6999999999999994E-2</c:v>
                </c:pt>
                <c:pt idx="60">
                  <c:v>8.8999999999999996E-2</c:v>
                </c:pt>
                <c:pt idx="61">
                  <c:v>8.7999999999999995E-2</c:v>
                </c:pt>
                <c:pt idx="62">
                  <c:v>8.4000000000000005E-2</c:v>
                </c:pt>
                <c:pt idx="63">
                  <c:v>8.6999999999999994E-2</c:v>
                </c:pt>
                <c:pt idx="64">
                  <c:v>8.6999999999999994E-2</c:v>
                </c:pt>
                <c:pt idx="65">
                  <c:v>8.5000000000000006E-2</c:v>
                </c:pt>
                <c:pt idx="66">
                  <c:v>8.5999999999999993E-2</c:v>
                </c:pt>
                <c:pt idx="67">
                  <c:v>8.5999999999999993E-2</c:v>
                </c:pt>
                <c:pt idx="68">
                  <c:v>7.8E-2</c:v>
                </c:pt>
                <c:pt idx="69">
                  <c:v>8.4000000000000005E-2</c:v>
                </c:pt>
                <c:pt idx="70">
                  <c:v>8.3000000000000004E-2</c:v>
                </c:pt>
                <c:pt idx="71">
                  <c:v>0.08</c:v>
                </c:pt>
                <c:pt idx="72">
                  <c:v>7.9000000000000001E-2</c:v>
                </c:pt>
                <c:pt idx="73">
                  <c:v>7.8E-2</c:v>
                </c:pt>
                <c:pt idx="74">
                  <c:v>7.8E-2</c:v>
                </c:pt>
                <c:pt idx="75">
                  <c:v>7.8E-2</c:v>
                </c:pt>
                <c:pt idx="76">
                  <c:v>7.8E-2</c:v>
                </c:pt>
                <c:pt idx="77">
                  <c:v>7.4999999999999997E-2</c:v>
                </c:pt>
                <c:pt idx="78">
                  <c:v>7.4999999999999997E-2</c:v>
                </c:pt>
                <c:pt idx="79">
                  <c:v>7.4999999999999997E-2</c:v>
                </c:pt>
                <c:pt idx="80">
                  <c:v>7.3999999999999996E-2</c:v>
                </c:pt>
                <c:pt idx="81">
                  <c:v>7.3999999999999996E-2</c:v>
                </c:pt>
                <c:pt idx="82">
                  <c:v>7.4999999999999997E-2</c:v>
                </c:pt>
                <c:pt idx="83">
                  <c:v>7.3999999999999996E-2</c:v>
                </c:pt>
                <c:pt idx="84">
                  <c:v>7.5999999999999998E-2</c:v>
                </c:pt>
                <c:pt idx="85">
                  <c:v>7.4999999999999997E-2</c:v>
                </c:pt>
                <c:pt idx="86">
                  <c:v>7.3999999999999996E-2</c:v>
                </c:pt>
                <c:pt idx="87">
                  <c:v>7.0999999999999994E-2</c:v>
                </c:pt>
                <c:pt idx="88">
                  <c:v>7.2999999999999995E-2</c:v>
                </c:pt>
                <c:pt idx="89">
                  <c:v>7.0999999999999994E-2</c:v>
                </c:pt>
                <c:pt idx="90">
                  <c:v>7.0999999999999994E-2</c:v>
                </c:pt>
                <c:pt idx="91">
                  <c:v>7.1999999999999995E-2</c:v>
                </c:pt>
                <c:pt idx="92">
                  <c:v>7.2999999999999995E-2</c:v>
                </c:pt>
                <c:pt idx="93">
                  <c:v>7.3999999999999996E-2</c:v>
                </c:pt>
                <c:pt idx="94">
                  <c:v>7.3999999999999996E-2</c:v>
                </c:pt>
                <c:pt idx="95">
                  <c:v>7.4999999999999997E-2</c:v>
                </c:pt>
                <c:pt idx="96">
                  <c:v>7.9000000000000001E-2</c:v>
                </c:pt>
                <c:pt idx="97">
                  <c:v>7.6999999999999999E-2</c:v>
                </c:pt>
                <c:pt idx="98">
                  <c:v>7.8E-2</c:v>
                </c:pt>
                <c:pt idx="99">
                  <c:v>8.8999999999999996E-2</c:v>
                </c:pt>
                <c:pt idx="100">
                  <c:v>9.4E-2</c:v>
                </c:pt>
                <c:pt idx="101">
                  <c:v>9.7000000000000003E-2</c:v>
                </c:pt>
                <c:pt idx="102">
                  <c:v>0.11</c:v>
                </c:pt>
                <c:pt idx="103">
                  <c:v>0.121</c:v>
                </c:pt>
                <c:pt idx="104">
                  <c:v>0.14399999999999999</c:v>
                </c:pt>
                <c:pt idx="105">
                  <c:v>0.17399999999999999</c:v>
                </c:pt>
                <c:pt idx="106">
                  <c:v>0.23499999999999999</c:v>
                </c:pt>
                <c:pt idx="107">
                  <c:v>0.33400000000000002</c:v>
                </c:pt>
                <c:pt idx="108">
                  <c:v>0.39</c:v>
                </c:pt>
                <c:pt idx="109">
                  <c:v>0.47299999999999998</c:v>
                </c:pt>
                <c:pt idx="110">
                  <c:v>0.57199999999999995</c:v>
                </c:pt>
                <c:pt idx="111">
                  <c:v>0.72</c:v>
                </c:pt>
                <c:pt idx="112">
                  <c:v>0.86499999999999999</c:v>
                </c:pt>
                <c:pt idx="113">
                  <c:v>1.0289999999999999</c:v>
                </c:pt>
                <c:pt idx="114">
                  <c:v>1.161</c:v>
                </c:pt>
                <c:pt idx="115">
                  <c:v>1.3640000000000001</c:v>
                </c:pt>
                <c:pt idx="116">
                  <c:v>1.5529999999999999</c:v>
                </c:pt>
                <c:pt idx="117">
                  <c:v>1.825</c:v>
                </c:pt>
                <c:pt idx="118">
                  <c:v>2.085</c:v>
                </c:pt>
                <c:pt idx="119">
                  <c:v>2.137</c:v>
                </c:pt>
                <c:pt idx="120">
                  <c:v>2.3879999999999999</c:v>
                </c:pt>
                <c:pt idx="121">
                  <c:v>2.5939999999999999</c:v>
                </c:pt>
                <c:pt idx="122">
                  <c:v>2.9489999999999998</c:v>
                </c:pt>
                <c:pt idx="123">
                  <c:v>3.0470000000000002</c:v>
                </c:pt>
                <c:pt idx="124">
                  <c:v>3.2519999999999998</c:v>
                </c:pt>
                <c:pt idx="125">
                  <c:v>3.59</c:v>
                </c:pt>
                <c:pt idx="126">
                  <c:v>3.871</c:v>
                </c:pt>
                <c:pt idx="127">
                  <c:v>4.0999999999999996</c:v>
                </c:pt>
                <c:pt idx="128">
                  <c:v>4.2960000000000003</c:v>
                </c:pt>
                <c:pt idx="129">
                  <c:v>4.3620000000000001</c:v>
                </c:pt>
                <c:pt idx="130">
                  <c:v>4.7279999999999998</c:v>
                </c:pt>
                <c:pt idx="131">
                  <c:v>5.0640000000000001</c:v>
                </c:pt>
                <c:pt idx="132">
                  <c:v>5.3230000000000004</c:v>
                </c:pt>
                <c:pt idx="133">
                  <c:v>5.4930000000000003</c:v>
                </c:pt>
                <c:pt idx="134">
                  <c:v>5.9619999999999997</c:v>
                </c:pt>
                <c:pt idx="135">
                  <c:v>6.2140000000000004</c:v>
                </c:pt>
                <c:pt idx="136">
                  <c:v>6.4279999999999999</c:v>
                </c:pt>
                <c:pt idx="137">
                  <c:v>6.3390000000000004</c:v>
                </c:pt>
                <c:pt idx="138">
                  <c:v>6.51</c:v>
                </c:pt>
                <c:pt idx="139">
                  <c:v>6.766</c:v>
                </c:pt>
                <c:pt idx="140">
                  <c:v>6.9080000000000004</c:v>
                </c:pt>
                <c:pt idx="141">
                  <c:v>6.9560000000000004</c:v>
                </c:pt>
                <c:pt idx="142">
                  <c:v>7.1550000000000002</c:v>
                </c:pt>
                <c:pt idx="143">
                  <c:v>7.0860000000000003</c:v>
                </c:pt>
                <c:pt idx="144">
                  <c:v>7.19</c:v>
                </c:pt>
                <c:pt idx="145">
                  <c:v>6.8259999999999996</c:v>
                </c:pt>
                <c:pt idx="146">
                  <c:v>6.77</c:v>
                </c:pt>
                <c:pt idx="147">
                  <c:v>6.7370000000000001</c:v>
                </c:pt>
                <c:pt idx="148">
                  <c:v>6.7919999999999998</c:v>
                </c:pt>
                <c:pt idx="149">
                  <c:v>6.98</c:v>
                </c:pt>
                <c:pt idx="150">
                  <c:v>6.931</c:v>
                </c:pt>
                <c:pt idx="151">
                  <c:v>6.9249999999999998</c:v>
                </c:pt>
                <c:pt idx="152">
                  <c:v>6.7610000000000001</c:v>
                </c:pt>
                <c:pt idx="153">
                  <c:v>6.5250000000000004</c:v>
                </c:pt>
                <c:pt idx="154">
                  <c:v>6.2290000000000001</c:v>
                </c:pt>
                <c:pt idx="155">
                  <c:v>6.0250000000000004</c:v>
                </c:pt>
                <c:pt idx="156">
                  <c:v>5.7489999999999997</c:v>
                </c:pt>
                <c:pt idx="157">
                  <c:v>5.6289999999999996</c:v>
                </c:pt>
                <c:pt idx="158">
                  <c:v>5.3769999999999998</c:v>
                </c:pt>
                <c:pt idx="159">
                  <c:v>5.2750000000000004</c:v>
                </c:pt>
                <c:pt idx="160">
                  <c:v>5.15</c:v>
                </c:pt>
                <c:pt idx="161">
                  <c:v>5.0179999999999998</c:v>
                </c:pt>
                <c:pt idx="162">
                  <c:v>4.8239999999999998</c:v>
                </c:pt>
                <c:pt idx="163">
                  <c:v>4.6120000000000001</c:v>
                </c:pt>
                <c:pt idx="164">
                  <c:v>4.3129999999999997</c:v>
                </c:pt>
                <c:pt idx="165">
                  <c:v>4.1870000000000003</c:v>
                </c:pt>
                <c:pt idx="166">
                  <c:v>4.1779999999999999</c:v>
                </c:pt>
                <c:pt idx="167">
                  <c:v>4.1109999999999998</c:v>
                </c:pt>
                <c:pt idx="168">
                  <c:v>4.0039999999999996</c:v>
                </c:pt>
                <c:pt idx="169">
                  <c:v>3.98</c:v>
                </c:pt>
                <c:pt idx="170">
                  <c:v>3.956</c:v>
                </c:pt>
                <c:pt idx="171">
                  <c:v>4.01</c:v>
                </c:pt>
                <c:pt idx="172">
                  <c:v>4.1029999999999998</c:v>
                </c:pt>
                <c:pt idx="173">
                  <c:v>4.0389999999999997</c:v>
                </c:pt>
                <c:pt idx="174">
                  <c:v>3.9409999999999998</c:v>
                </c:pt>
                <c:pt idx="175">
                  <c:v>3.8889999999999998</c:v>
                </c:pt>
                <c:pt idx="176">
                  <c:v>3.8839999999999999</c:v>
                </c:pt>
                <c:pt idx="177">
                  <c:v>3.823</c:v>
                </c:pt>
                <c:pt idx="178">
                  <c:v>3.7509999999999999</c:v>
                </c:pt>
                <c:pt idx="179">
                  <c:v>3.6080000000000001</c:v>
                </c:pt>
                <c:pt idx="180">
                  <c:v>3.6349999999999998</c:v>
                </c:pt>
                <c:pt idx="181">
                  <c:v>3.7610000000000001</c:v>
                </c:pt>
                <c:pt idx="182">
                  <c:v>3.7130000000000001</c:v>
                </c:pt>
                <c:pt idx="183">
                  <c:v>3.774</c:v>
                </c:pt>
                <c:pt idx="184">
                  <c:v>3.7829999999999999</c:v>
                </c:pt>
                <c:pt idx="185">
                  <c:v>3.7639999999999998</c:v>
                </c:pt>
                <c:pt idx="186">
                  <c:v>3.738</c:v>
                </c:pt>
                <c:pt idx="187">
                  <c:v>3.7109999999999999</c:v>
                </c:pt>
                <c:pt idx="188">
                  <c:v>3.698</c:v>
                </c:pt>
              </c:numCache>
            </c:numRef>
          </c:val>
        </c:ser>
        <c:ser>
          <c:idx val="7"/>
          <c:order val="9"/>
          <c:tx>
            <c:strRef>
              <c:f>data!$I$1</c:f>
              <c:strCache>
                <c:ptCount val="1"/>
                <c:pt idx="0">
                  <c:v>Marcellus (PA,WV,OH &amp; NY)</c:v>
                </c:pt>
              </c:strCache>
            </c:strRef>
          </c:tx>
          <c:spPr>
            <a:solidFill>
              <a:schemeClr val="accent3"/>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data!$I$2:$I$190</c:f>
              <c:numCache>
                <c:formatCode>General</c:formatCode>
                <c:ptCount val="189"/>
                <c:pt idx="0">
                  <c:v>1E-3</c:v>
                </c:pt>
                <c:pt idx="1">
                  <c:v>1E-3</c:v>
                </c:pt>
                <c:pt idx="2">
                  <c:v>1E-3</c:v>
                </c:pt>
                <c:pt idx="3">
                  <c:v>1E-3</c:v>
                </c:pt>
                <c:pt idx="4">
                  <c:v>1E-3</c:v>
                </c:pt>
                <c:pt idx="5">
                  <c:v>1E-3</c:v>
                </c:pt>
                <c:pt idx="6">
                  <c:v>1E-3</c:v>
                </c:pt>
                <c:pt idx="7">
                  <c:v>1E-3</c:v>
                </c:pt>
                <c:pt idx="8">
                  <c:v>1E-3</c:v>
                </c:pt>
                <c:pt idx="9">
                  <c:v>1E-3</c:v>
                </c:pt>
                <c:pt idx="10">
                  <c:v>1E-3</c:v>
                </c:pt>
                <c:pt idx="11">
                  <c:v>1E-3</c:v>
                </c:pt>
                <c:pt idx="12">
                  <c:v>1E-3</c:v>
                </c:pt>
                <c:pt idx="13">
                  <c:v>1E-3</c:v>
                </c:pt>
                <c:pt idx="14">
                  <c:v>1E-3</c:v>
                </c:pt>
                <c:pt idx="15">
                  <c:v>1E-3</c:v>
                </c:pt>
                <c:pt idx="16">
                  <c:v>1E-3</c:v>
                </c:pt>
                <c:pt idx="17">
                  <c:v>1E-3</c:v>
                </c:pt>
                <c:pt idx="18">
                  <c:v>1E-3</c:v>
                </c:pt>
                <c:pt idx="19">
                  <c:v>1E-3</c:v>
                </c:pt>
                <c:pt idx="20">
                  <c:v>1E-3</c:v>
                </c:pt>
                <c:pt idx="21">
                  <c:v>1E-3</c:v>
                </c:pt>
                <c:pt idx="22">
                  <c:v>1E-3</c:v>
                </c:pt>
                <c:pt idx="23">
                  <c:v>0</c:v>
                </c:pt>
                <c:pt idx="24">
                  <c:v>0</c:v>
                </c:pt>
                <c:pt idx="25">
                  <c:v>0</c:v>
                </c:pt>
                <c:pt idx="26">
                  <c:v>0</c:v>
                </c:pt>
                <c:pt idx="27">
                  <c:v>0</c:v>
                </c:pt>
                <c:pt idx="28">
                  <c:v>0</c:v>
                </c:pt>
                <c:pt idx="29">
                  <c:v>0</c:v>
                </c:pt>
                <c:pt idx="30">
                  <c:v>0</c:v>
                </c:pt>
                <c:pt idx="31">
                  <c:v>0</c:v>
                </c:pt>
                <c:pt idx="32">
                  <c:v>0</c:v>
                </c:pt>
                <c:pt idx="33">
                  <c:v>1E-3</c:v>
                </c:pt>
                <c:pt idx="34">
                  <c:v>1E-3</c:v>
                </c:pt>
                <c:pt idx="35">
                  <c:v>1E-3</c:v>
                </c:pt>
                <c:pt idx="36">
                  <c:v>1E-3</c:v>
                </c:pt>
                <c:pt idx="37">
                  <c:v>1E-3</c:v>
                </c:pt>
                <c:pt idx="38">
                  <c:v>1E-3</c:v>
                </c:pt>
                <c:pt idx="39">
                  <c:v>1E-3</c:v>
                </c:pt>
                <c:pt idx="40">
                  <c:v>1E-3</c:v>
                </c:pt>
                <c:pt idx="41">
                  <c:v>1E-3</c:v>
                </c:pt>
                <c:pt idx="42">
                  <c:v>1E-3</c:v>
                </c:pt>
                <c:pt idx="43">
                  <c:v>1E-3</c:v>
                </c:pt>
                <c:pt idx="44">
                  <c:v>1E-3</c:v>
                </c:pt>
                <c:pt idx="45">
                  <c:v>1E-3</c:v>
                </c:pt>
                <c:pt idx="46">
                  <c:v>1E-3</c:v>
                </c:pt>
                <c:pt idx="47">
                  <c:v>1E-3</c:v>
                </c:pt>
                <c:pt idx="48">
                  <c:v>1E-3</c:v>
                </c:pt>
                <c:pt idx="49">
                  <c:v>1E-3</c:v>
                </c:pt>
                <c:pt idx="50">
                  <c:v>1E-3</c:v>
                </c:pt>
                <c:pt idx="51">
                  <c:v>1E-3</c:v>
                </c:pt>
                <c:pt idx="52">
                  <c:v>1E-3</c:v>
                </c:pt>
                <c:pt idx="53">
                  <c:v>1E-3</c:v>
                </c:pt>
                <c:pt idx="54">
                  <c:v>1E-3</c:v>
                </c:pt>
                <c:pt idx="55">
                  <c:v>1E-3</c:v>
                </c:pt>
                <c:pt idx="56">
                  <c:v>1E-3</c:v>
                </c:pt>
                <c:pt idx="57">
                  <c:v>1E-3</c:v>
                </c:pt>
                <c:pt idx="58">
                  <c:v>1E-3</c:v>
                </c:pt>
                <c:pt idx="59">
                  <c:v>1E-3</c:v>
                </c:pt>
                <c:pt idx="60">
                  <c:v>1E-3</c:v>
                </c:pt>
                <c:pt idx="61">
                  <c:v>1E-3</c:v>
                </c:pt>
                <c:pt idx="62">
                  <c:v>1E-3</c:v>
                </c:pt>
                <c:pt idx="63">
                  <c:v>1E-3</c:v>
                </c:pt>
                <c:pt idx="64">
                  <c:v>1E-3</c:v>
                </c:pt>
                <c:pt idx="65">
                  <c:v>1E-3</c:v>
                </c:pt>
                <c:pt idx="66">
                  <c:v>2E-3</c:v>
                </c:pt>
                <c:pt idx="67">
                  <c:v>3.0000000000000001E-3</c:v>
                </c:pt>
                <c:pt idx="68">
                  <c:v>5.0000000000000001E-3</c:v>
                </c:pt>
                <c:pt idx="69">
                  <c:v>5.0000000000000001E-3</c:v>
                </c:pt>
                <c:pt idx="70">
                  <c:v>6.0000000000000001E-3</c:v>
                </c:pt>
                <c:pt idx="71">
                  <c:v>6.0000000000000001E-3</c:v>
                </c:pt>
                <c:pt idx="72">
                  <c:v>7.0000000000000001E-3</c:v>
                </c:pt>
                <c:pt idx="73">
                  <c:v>8.0000000000000002E-3</c:v>
                </c:pt>
                <c:pt idx="74">
                  <c:v>8.0000000000000002E-3</c:v>
                </c:pt>
                <c:pt idx="75">
                  <c:v>8.9999999999999993E-3</c:v>
                </c:pt>
                <c:pt idx="76">
                  <c:v>8.9999999999999993E-3</c:v>
                </c:pt>
                <c:pt idx="77">
                  <c:v>8.9999999999999993E-3</c:v>
                </c:pt>
                <c:pt idx="78">
                  <c:v>1.0999999999999999E-2</c:v>
                </c:pt>
                <c:pt idx="79">
                  <c:v>1.4E-2</c:v>
                </c:pt>
                <c:pt idx="80">
                  <c:v>1.9E-2</c:v>
                </c:pt>
                <c:pt idx="81">
                  <c:v>2.1000000000000001E-2</c:v>
                </c:pt>
                <c:pt idx="82">
                  <c:v>2.3E-2</c:v>
                </c:pt>
                <c:pt idx="83">
                  <c:v>2.3E-2</c:v>
                </c:pt>
                <c:pt idx="84">
                  <c:v>2.1999999999999999E-2</c:v>
                </c:pt>
                <c:pt idx="85">
                  <c:v>2.4E-2</c:v>
                </c:pt>
                <c:pt idx="86">
                  <c:v>2.5000000000000001E-2</c:v>
                </c:pt>
                <c:pt idx="87">
                  <c:v>2.7E-2</c:v>
                </c:pt>
                <c:pt idx="88">
                  <c:v>2.8000000000000001E-2</c:v>
                </c:pt>
                <c:pt idx="89">
                  <c:v>0.03</c:v>
                </c:pt>
                <c:pt idx="90">
                  <c:v>3.1E-2</c:v>
                </c:pt>
                <c:pt idx="91">
                  <c:v>3.1E-2</c:v>
                </c:pt>
                <c:pt idx="92">
                  <c:v>3.5000000000000003E-2</c:v>
                </c:pt>
                <c:pt idx="93">
                  <c:v>3.9E-2</c:v>
                </c:pt>
                <c:pt idx="94">
                  <c:v>4.2999999999999997E-2</c:v>
                </c:pt>
                <c:pt idx="95">
                  <c:v>4.4999999999999998E-2</c:v>
                </c:pt>
                <c:pt idx="96">
                  <c:v>4.4999999999999998E-2</c:v>
                </c:pt>
                <c:pt idx="97">
                  <c:v>4.7E-2</c:v>
                </c:pt>
                <c:pt idx="98">
                  <c:v>5.5E-2</c:v>
                </c:pt>
                <c:pt idx="99">
                  <c:v>5.8999999999999997E-2</c:v>
                </c:pt>
                <c:pt idx="100">
                  <c:v>6.6000000000000003E-2</c:v>
                </c:pt>
                <c:pt idx="101">
                  <c:v>7.8E-2</c:v>
                </c:pt>
                <c:pt idx="102">
                  <c:v>8.6999999999999994E-2</c:v>
                </c:pt>
                <c:pt idx="103">
                  <c:v>9.6000000000000002E-2</c:v>
                </c:pt>
                <c:pt idx="104">
                  <c:v>0.104</c:v>
                </c:pt>
                <c:pt idx="105">
                  <c:v>0.113</c:v>
                </c:pt>
                <c:pt idx="106">
                  <c:v>0.13</c:v>
                </c:pt>
                <c:pt idx="107">
                  <c:v>0.13</c:v>
                </c:pt>
                <c:pt idx="108">
                  <c:v>0.13600000000000001</c:v>
                </c:pt>
                <c:pt idx="109">
                  <c:v>0.16500000000000001</c:v>
                </c:pt>
                <c:pt idx="110">
                  <c:v>0.189</c:v>
                </c:pt>
                <c:pt idx="111">
                  <c:v>0.21299999999999999</c:v>
                </c:pt>
                <c:pt idx="112">
                  <c:v>0.22600000000000001</c:v>
                </c:pt>
                <c:pt idx="113">
                  <c:v>0.252</c:v>
                </c:pt>
                <c:pt idx="114">
                  <c:v>0.23799999999999999</c:v>
                </c:pt>
                <c:pt idx="115">
                  <c:v>0.52700000000000002</c:v>
                </c:pt>
                <c:pt idx="116">
                  <c:v>0.53800000000000003</c:v>
                </c:pt>
                <c:pt idx="117">
                  <c:v>0.51500000000000001</c:v>
                </c:pt>
                <c:pt idx="118">
                  <c:v>0.52200000000000002</c:v>
                </c:pt>
                <c:pt idx="119">
                  <c:v>0.48899999999999999</c:v>
                </c:pt>
                <c:pt idx="120">
                  <c:v>0.55600000000000005</c:v>
                </c:pt>
                <c:pt idx="121">
                  <c:v>0.71099999999999997</c:v>
                </c:pt>
                <c:pt idx="122">
                  <c:v>0.76900000000000002</c:v>
                </c:pt>
                <c:pt idx="123">
                  <c:v>0.90800000000000003</c:v>
                </c:pt>
                <c:pt idx="124">
                  <c:v>0.98899999999999999</c:v>
                </c:pt>
                <c:pt idx="125">
                  <c:v>1.167</c:v>
                </c:pt>
                <c:pt idx="126">
                  <c:v>1.2849999999999999</c:v>
                </c:pt>
                <c:pt idx="127">
                  <c:v>1.3879999999999999</c:v>
                </c:pt>
                <c:pt idx="128">
                  <c:v>1.635</c:v>
                </c:pt>
                <c:pt idx="129">
                  <c:v>1.871</c:v>
                </c:pt>
                <c:pt idx="130">
                  <c:v>2.0190000000000001</c:v>
                </c:pt>
                <c:pt idx="131">
                  <c:v>2.0830000000000002</c:v>
                </c:pt>
                <c:pt idx="132">
                  <c:v>2.258</c:v>
                </c:pt>
                <c:pt idx="133">
                  <c:v>2.5819999999999999</c:v>
                </c:pt>
                <c:pt idx="134">
                  <c:v>2.645</c:v>
                </c:pt>
                <c:pt idx="135">
                  <c:v>2.9910000000000001</c:v>
                </c:pt>
                <c:pt idx="136">
                  <c:v>3.1030000000000002</c:v>
                </c:pt>
                <c:pt idx="137">
                  <c:v>3.347</c:v>
                </c:pt>
                <c:pt idx="138">
                  <c:v>3.3559999999999999</c:v>
                </c:pt>
                <c:pt idx="139">
                  <c:v>3.4860000000000002</c:v>
                </c:pt>
                <c:pt idx="140">
                  <c:v>3.9390000000000001</c:v>
                </c:pt>
                <c:pt idx="141">
                  <c:v>4.0839999999999996</c:v>
                </c:pt>
                <c:pt idx="142">
                  <c:v>4.6470000000000002</c:v>
                </c:pt>
                <c:pt idx="143">
                  <c:v>4.7530000000000001</c:v>
                </c:pt>
                <c:pt idx="144">
                  <c:v>5.08</c:v>
                </c:pt>
                <c:pt idx="145">
                  <c:v>5.4790000000000001</c:v>
                </c:pt>
                <c:pt idx="146">
                  <c:v>5.36</c:v>
                </c:pt>
                <c:pt idx="147">
                  <c:v>5.851</c:v>
                </c:pt>
                <c:pt idx="148">
                  <c:v>6.0540000000000003</c:v>
                </c:pt>
                <c:pt idx="149">
                  <c:v>6.335</c:v>
                </c:pt>
                <c:pt idx="150">
                  <c:v>6.508</c:v>
                </c:pt>
                <c:pt idx="151">
                  <c:v>6.734</c:v>
                </c:pt>
                <c:pt idx="152">
                  <c:v>7.0720000000000001</c:v>
                </c:pt>
                <c:pt idx="153">
                  <c:v>7.2549999999999999</c:v>
                </c:pt>
                <c:pt idx="154">
                  <c:v>7.9169999999999998</c:v>
                </c:pt>
                <c:pt idx="155">
                  <c:v>7.8220000000000001</c:v>
                </c:pt>
                <c:pt idx="156">
                  <c:v>8.0340000000000007</c:v>
                </c:pt>
                <c:pt idx="157">
                  <c:v>8.8879999999999999</c:v>
                </c:pt>
                <c:pt idx="158">
                  <c:v>8.4610000000000003</c:v>
                </c:pt>
                <c:pt idx="159">
                  <c:v>9.2040000000000006</c:v>
                </c:pt>
                <c:pt idx="160">
                  <c:v>9.4220000000000006</c:v>
                </c:pt>
                <c:pt idx="161">
                  <c:v>10.039</c:v>
                </c:pt>
                <c:pt idx="162">
                  <c:v>9.9090000000000007</c:v>
                </c:pt>
                <c:pt idx="163">
                  <c:v>10.065</c:v>
                </c:pt>
                <c:pt idx="164">
                  <c:v>10.712999999999999</c:v>
                </c:pt>
                <c:pt idx="165">
                  <c:v>10.842000000000001</c:v>
                </c:pt>
                <c:pt idx="166">
                  <c:v>11.759</c:v>
                </c:pt>
                <c:pt idx="167">
                  <c:v>11.776</c:v>
                </c:pt>
                <c:pt idx="168">
                  <c:v>11.837</c:v>
                </c:pt>
                <c:pt idx="169">
                  <c:v>13.058999999999999</c:v>
                </c:pt>
                <c:pt idx="170">
                  <c:v>12.170999999999999</c:v>
                </c:pt>
                <c:pt idx="171">
                  <c:v>12.696</c:v>
                </c:pt>
                <c:pt idx="172">
                  <c:v>12.525</c:v>
                </c:pt>
                <c:pt idx="173">
                  <c:v>13.162000000000001</c:v>
                </c:pt>
                <c:pt idx="174">
                  <c:v>12.914</c:v>
                </c:pt>
                <c:pt idx="175">
                  <c:v>13.348000000000001</c:v>
                </c:pt>
                <c:pt idx="176">
                  <c:v>14.086</c:v>
                </c:pt>
                <c:pt idx="177">
                  <c:v>14</c:v>
                </c:pt>
                <c:pt idx="178">
                  <c:v>14.629</c:v>
                </c:pt>
                <c:pt idx="179">
                  <c:v>14.444000000000001</c:v>
                </c:pt>
                <c:pt idx="180">
                  <c:v>15.052</c:v>
                </c:pt>
                <c:pt idx="181">
                  <c:v>15.217000000000001</c:v>
                </c:pt>
                <c:pt idx="182">
                  <c:v>15.407</c:v>
                </c:pt>
                <c:pt idx="183">
                  <c:v>15.863</c:v>
                </c:pt>
                <c:pt idx="184">
                  <c:v>15.851000000000001</c:v>
                </c:pt>
                <c:pt idx="185">
                  <c:v>15.853999999999999</c:v>
                </c:pt>
                <c:pt idx="186">
                  <c:v>15.814</c:v>
                </c:pt>
                <c:pt idx="187">
                  <c:v>15.757999999999999</c:v>
                </c:pt>
                <c:pt idx="188">
                  <c:v>15.662000000000001</c:v>
                </c:pt>
              </c:numCache>
            </c:numRef>
          </c:val>
        </c:ser>
        <c:dLbls>
          <c:showLegendKey val="0"/>
          <c:showVal val="0"/>
          <c:showCatName val="0"/>
          <c:showSerName val="0"/>
          <c:showPercent val="0"/>
          <c:showBubbleSize val="0"/>
        </c:dLbls>
        <c:axId val="116744704"/>
        <c:axId val="98818816"/>
      </c:areaChart>
      <c:dateAx>
        <c:axId val="116744704"/>
        <c:scaling>
          <c:orientation val="minMax"/>
        </c:scaling>
        <c:delete val="0"/>
        <c:axPos val="b"/>
        <c:numFmt formatCode="yyyy" sourceLinked="0"/>
        <c:majorTickMark val="out"/>
        <c:minorTickMark val="out"/>
        <c:tickLblPos val="nextTo"/>
        <c:spPr>
          <a:ln w="12700">
            <a:solidFill>
              <a:schemeClr val="tx1"/>
            </a:solidFill>
          </a:ln>
        </c:spPr>
        <c:txPr>
          <a:bodyPr/>
          <a:lstStyle/>
          <a:p>
            <a:pPr>
              <a:defRPr sz="1200" baseline="0">
                <a:latin typeface="Arial" panose="020B0604020202020204" pitchFamily="34" charset="0"/>
              </a:defRPr>
            </a:pPr>
            <a:endParaRPr lang="en-US"/>
          </a:p>
        </c:txPr>
        <c:crossAx val="98818816"/>
        <c:crosses val="autoZero"/>
        <c:auto val="1"/>
        <c:lblOffset val="100"/>
        <c:baseTimeUnit val="months"/>
        <c:majorUnit val="24"/>
        <c:majorTimeUnit val="months"/>
        <c:minorUnit val="12"/>
        <c:minorTimeUnit val="months"/>
      </c:dateAx>
      <c:valAx>
        <c:axId val="98818816"/>
        <c:scaling>
          <c:orientation val="minMax"/>
          <c:max val="45"/>
        </c:scaling>
        <c:delete val="0"/>
        <c:axPos val="r"/>
        <c:majorGridlines>
          <c:spPr>
            <a:ln>
              <a:solidFill>
                <a:schemeClr val="bg1">
                  <a:lumMod val="65000"/>
                </a:schemeClr>
              </a:solidFill>
            </a:ln>
          </c:spPr>
        </c:majorGridlines>
        <c:numFmt formatCode="#,##0" sourceLinked="0"/>
        <c:majorTickMark val="out"/>
        <c:minorTickMark val="none"/>
        <c:tickLblPos val="nextTo"/>
        <c:spPr>
          <a:noFill/>
          <a:ln w="12700">
            <a:noFill/>
          </a:ln>
        </c:spPr>
        <c:txPr>
          <a:bodyPr/>
          <a:lstStyle/>
          <a:p>
            <a:pPr>
              <a:defRPr sz="1200" baseline="0">
                <a:latin typeface="Arial" panose="020B0604020202020204" pitchFamily="34" charset="0"/>
              </a:defRPr>
            </a:pPr>
            <a:endParaRPr lang="en-US"/>
          </a:p>
        </c:txPr>
        <c:crossAx val="116744704"/>
        <c:crosses val="max"/>
        <c:crossBetween val="midCat"/>
      </c:valAx>
    </c:plotArea>
    <c:legend>
      <c:legendPos val="l"/>
      <c:layout>
        <c:manualLayout>
          <c:xMode val="edge"/>
          <c:yMode val="edge"/>
          <c:x val="3.4231522164701787E-2"/>
          <c:y val="4.175205257113411E-2"/>
          <c:w val="0.47520946622003746"/>
          <c:h val="0.61354024496937898"/>
        </c:manualLayout>
      </c:layout>
      <c:overlay val="1"/>
      <c:spPr>
        <a:solidFill>
          <a:schemeClr val="bg1"/>
        </a:solidFill>
      </c:spPr>
      <c:txPr>
        <a:bodyPr/>
        <a:lstStyle/>
        <a:p>
          <a:pPr>
            <a:defRPr sz="10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631296087989E-2"/>
          <c:y val="2.4340437812349239E-2"/>
          <c:w val="0.87665291838520187"/>
          <c:h val="0.85953099981666303"/>
        </c:manualLayout>
      </c:layout>
      <c:areaChart>
        <c:grouping val="stacked"/>
        <c:varyColors val="0"/>
        <c:ser>
          <c:idx val="0"/>
          <c:order val="1"/>
          <c:tx>
            <c:strRef>
              <c:f>data!$B$1</c:f>
              <c:strCache>
                <c:ptCount val="1"/>
                <c:pt idx="0">
                  <c:v>Monterey (CA)</c:v>
                </c:pt>
              </c:strCache>
            </c:strRef>
          </c:tx>
          <c:spPr>
            <a:solidFill>
              <a:schemeClr val="accent3">
                <a:lumMod val="60000"/>
                <a:lumOff val="40000"/>
              </a:schemeClr>
            </a:solidFill>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data!$B$2:$B$190</c:f>
              <c:numCache>
                <c:formatCode>General</c:formatCode>
                <c:ptCount val="189"/>
                <c:pt idx="0">
                  <c:v>6.2432000000000001E-2</c:v>
                </c:pt>
                <c:pt idx="1">
                  <c:v>6.1716E-2</c:v>
                </c:pt>
                <c:pt idx="2">
                  <c:v>6.1110999999999999E-2</c:v>
                </c:pt>
                <c:pt idx="3">
                  <c:v>6.0790999999999998E-2</c:v>
                </c:pt>
                <c:pt idx="4">
                  <c:v>6.1067000000000003E-2</c:v>
                </c:pt>
                <c:pt idx="5">
                  <c:v>5.9716999999999999E-2</c:v>
                </c:pt>
                <c:pt idx="6">
                  <c:v>5.8471000000000002E-2</c:v>
                </c:pt>
                <c:pt idx="7">
                  <c:v>5.8449000000000001E-2</c:v>
                </c:pt>
                <c:pt idx="8">
                  <c:v>5.8389999999999997E-2</c:v>
                </c:pt>
                <c:pt idx="9">
                  <c:v>5.8518000000000001E-2</c:v>
                </c:pt>
                <c:pt idx="10">
                  <c:v>5.8018E-2</c:v>
                </c:pt>
                <c:pt idx="11">
                  <c:v>6.0192000000000002E-2</c:v>
                </c:pt>
                <c:pt idx="12">
                  <c:v>6.1492999999999999E-2</c:v>
                </c:pt>
                <c:pt idx="13">
                  <c:v>6.3129000000000005E-2</c:v>
                </c:pt>
                <c:pt idx="14">
                  <c:v>6.2548000000000006E-2</c:v>
                </c:pt>
                <c:pt idx="15">
                  <c:v>6.2216E-2</c:v>
                </c:pt>
                <c:pt idx="16">
                  <c:v>6.1199000000000003E-2</c:v>
                </c:pt>
                <c:pt idx="17">
                  <c:v>5.9623000000000002E-2</c:v>
                </c:pt>
                <c:pt idx="18">
                  <c:v>6.1759000000000001E-2</c:v>
                </c:pt>
                <c:pt idx="19">
                  <c:v>6.2403E-2</c:v>
                </c:pt>
                <c:pt idx="20">
                  <c:v>6.3200999999999993E-2</c:v>
                </c:pt>
                <c:pt idx="21">
                  <c:v>6.3833000000000001E-2</c:v>
                </c:pt>
                <c:pt idx="22">
                  <c:v>6.2728000000000006E-2</c:v>
                </c:pt>
                <c:pt idx="23">
                  <c:v>6.2742000000000006E-2</c:v>
                </c:pt>
                <c:pt idx="24">
                  <c:v>6.6517999999999994E-2</c:v>
                </c:pt>
                <c:pt idx="25">
                  <c:v>6.6586999999999993E-2</c:v>
                </c:pt>
                <c:pt idx="26">
                  <c:v>6.6647999999999999E-2</c:v>
                </c:pt>
                <c:pt idx="27">
                  <c:v>6.7308000000000007E-2</c:v>
                </c:pt>
                <c:pt idx="28">
                  <c:v>6.6328999999999999E-2</c:v>
                </c:pt>
                <c:pt idx="29">
                  <c:v>6.6962999999999995E-2</c:v>
                </c:pt>
                <c:pt idx="30">
                  <c:v>6.5167000000000003E-2</c:v>
                </c:pt>
                <c:pt idx="31">
                  <c:v>6.6322000000000006E-2</c:v>
                </c:pt>
                <c:pt idx="32">
                  <c:v>6.4605999999999997E-2</c:v>
                </c:pt>
                <c:pt idx="33">
                  <c:v>6.4956E-2</c:v>
                </c:pt>
                <c:pt idx="34">
                  <c:v>6.4699000000000007E-2</c:v>
                </c:pt>
                <c:pt idx="35">
                  <c:v>6.2597E-2</c:v>
                </c:pt>
                <c:pt idx="36">
                  <c:v>6.2955999999999998E-2</c:v>
                </c:pt>
                <c:pt idx="37">
                  <c:v>6.3255000000000006E-2</c:v>
                </c:pt>
                <c:pt idx="38">
                  <c:v>6.1614000000000002E-2</c:v>
                </c:pt>
                <c:pt idx="39">
                  <c:v>6.1115999999999997E-2</c:v>
                </c:pt>
                <c:pt idx="40">
                  <c:v>6.1645999999999999E-2</c:v>
                </c:pt>
                <c:pt idx="41">
                  <c:v>6.0781000000000002E-2</c:v>
                </c:pt>
                <c:pt idx="42">
                  <c:v>6.148E-2</c:v>
                </c:pt>
                <c:pt idx="43">
                  <c:v>6.1041999999999999E-2</c:v>
                </c:pt>
                <c:pt idx="44">
                  <c:v>6.1794000000000002E-2</c:v>
                </c:pt>
                <c:pt idx="45">
                  <c:v>6.2756000000000006E-2</c:v>
                </c:pt>
                <c:pt idx="46">
                  <c:v>6.0166999999999998E-2</c:v>
                </c:pt>
                <c:pt idx="47">
                  <c:v>6.0897E-2</c:v>
                </c:pt>
                <c:pt idx="48">
                  <c:v>6.0367999999999998E-2</c:v>
                </c:pt>
                <c:pt idx="49">
                  <c:v>6.1462000000000003E-2</c:v>
                </c:pt>
                <c:pt idx="50">
                  <c:v>5.9165000000000002E-2</c:v>
                </c:pt>
                <c:pt idx="51">
                  <c:v>6.0217E-2</c:v>
                </c:pt>
                <c:pt idx="52">
                  <c:v>6.0155E-2</c:v>
                </c:pt>
                <c:pt idx="53">
                  <c:v>6.0254000000000002E-2</c:v>
                </c:pt>
                <c:pt idx="54">
                  <c:v>5.9922000000000003E-2</c:v>
                </c:pt>
                <c:pt idx="55">
                  <c:v>5.8500999999999997E-2</c:v>
                </c:pt>
                <c:pt idx="56">
                  <c:v>6.0589999999999998E-2</c:v>
                </c:pt>
                <c:pt idx="57">
                  <c:v>6.1610999999999999E-2</c:v>
                </c:pt>
                <c:pt idx="58">
                  <c:v>6.2427000000000003E-2</c:v>
                </c:pt>
                <c:pt idx="59">
                  <c:v>6.2534000000000006E-2</c:v>
                </c:pt>
                <c:pt idx="60">
                  <c:v>6.1039000000000003E-2</c:v>
                </c:pt>
                <c:pt idx="61">
                  <c:v>6.0231E-2</c:v>
                </c:pt>
                <c:pt idx="62">
                  <c:v>6.0928000000000003E-2</c:v>
                </c:pt>
                <c:pt idx="63">
                  <c:v>5.9877E-2</c:v>
                </c:pt>
                <c:pt idx="64">
                  <c:v>5.7305000000000002E-2</c:v>
                </c:pt>
                <c:pt idx="65">
                  <c:v>5.8312999999999997E-2</c:v>
                </c:pt>
                <c:pt idx="66">
                  <c:v>5.6797E-2</c:v>
                </c:pt>
                <c:pt idx="67">
                  <c:v>5.6856999999999998E-2</c:v>
                </c:pt>
                <c:pt idx="68">
                  <c:v>5.7729999999999997E-2</c:v>
                </c:pt>
                <c:pt idx="69">
                  <c:v>5.7246999999999999E-2</c:v>
                </c:pt>
                <c:pt idx="70">
                  <c:v>5.8591999999999998E-2</c:v>
                </c:pt>
                <c:pt idx="71">
                  <c:v>5.7627999999999999E-2</c:v>
                </c:pt>
                <c:pt idx="72">
                  <c:v>5.6523999999999998E-2</c:v>
                </c:pt>
                <c:pt idx="73">
                  <c:v>5.7403999999999997E-2</c:v>
                </c:pt>
                <c:pt idx="74">
                  <c:v>5.7846000000000002E-2</c:v>
                </c:pt>
                <c:pt idx="75">
                  <c:v>5.7540000000000001E-2</c:v>
                </c:pt>
                <c:pt idx="76">
                  <c:v>5.6307999999999997E-2</c:v>
                </c:pt>
                <c:pt idx="77">
                  <c:v>5.6112000000000002E-2</c:v>
                </c:pt>
                <c:pt idx="78">
                  <c:v>5.4114000000000002E-2</c:v>
                </c:pt>
                <c:pt idx="79">
                  <c:v>5.2748000000000003E-2</c:v>
                </c:pt>
                <c:pt idx="80">
                  <c:v>5.6392999999999999E-2</c:v>
                </c:pt>
                <c:pt idx="81">
                  <c:v>5.6522999999999997E-2</c:v>
                </c:pt>
                <c:pt idx="82">
                  <c:v>5.7213E-2</c:v>
                </c:pt>
                <c:pt idx="83">
                  <c:v>5.7075000000000001E-2</c:v>
                </c:pt>
                <c:pt idx="84">
                  <c:v>5.6426999999999998E-2</c:v>
                </c:pt>
                <c:pt idx="85">
                  <c:v>3.8341E-2</c:v>
                </c:pt>
                <c:pt idx="86">
                  <c:v>5.4468999999999997E-2</c:v>
                </c:pt>
                <c:pt idx="87">
                  <c:v>5.7117000000000001E-2</c:v>
                </c:pt>
                <c:pt idx="88">
                  <c:v>5.7282E-2</c:v>
                </c:pt>
                <c:pt idx="89">
                  <c:v>5.5583E-2</c:v>
                </c:pt>
                <c:pt idx="90">
                  <c:v>5.6389000000000002E-2</c:v>
                </c:pt>
                <c:pt idx="91">
                  <c:v>5.5627000000000003E-2</c:v>
                </c:pt>
                <c:pt idx="92">
                  <c:v>5.5682000000000002E-2</c:v>
                </c:pt>
                <c:pt idx="93">
                  <c:v>5.6320000000000002E-2</c:v>
                </c:pt>
                <c:pt idx="94">
                  <c:v>5.5764000000000001E-2</c:v>
                </c:pt>
                <c:pt idx="95">
                  <c:v>5.6520000000000001E-2</c:v>
                </c:pt>
                <c:pt idx="96">
                  <c:v>5.4598000000000001E-2</c:v>
                </c:pt>
                <c:pt idx="97">
                  <c:v>5.3175E-2</c:v>
                </c:pt>
                <c:pt idx="98">
                  <c:v>5.2361999999999999E-2</c:v>
                </c:pt>
                <c:pt idx="99">
                  <c:v>5.1107E-2</c:v>
                </c:pt>
                <c:pt idx="100">
                  <c:v>5.0033000000000001E-2</c:v>
                </c:pt>
                <c:pt idx="101">
                  <c:v>4.7364999999999997E-2</c:v>
                </c:pt>
                <c:pt idx="102">
                  <c:v>4.8041E-2</c:v>
                </c:pt>
                <c:pt idx="103">
                  <c:v>4.7525999999999999E-2</c:v>
                </c:pt>
                <c:pt idx="104">
                  <c:v>4.5956999999999998E-2</c:v>
                </c:pt>
                <c:pt idx="105">
                  <c:v>4.6926000000000002E-2</c:v>
                </c:pt>
                <c:pt idx="106">
                  <c:v>4.9731999999999998E-2</c:v>
                </c:pt>
                <c:pt idx="107">
                  <c:v>4.9903999999999997E-2</c:v>
                </c:pt>
                <c:pt idx="108">
                  <c:v>4.9260999999999999E-2</c:v>
                </c:pt>
                <c:pt idx="109">
                  <c:v>4.8714E-2</c:v>
                </c:pt>
                <c:pt idx="110">
                  <c:v>4.7580999999999998E-2</c:v>
                </c:pt>
                <c:pt idx="111">
                  <c:v>4.7203000000000002E-2</c:v>
                </c:pt>
                <c:pt idx="112">
                  <c:v>4.6128000000000002E-2</c:v>
                </c:pt>
                <c:pt idx="113">
                  <c:v>4.6130999999999998E-2</c:v>
                </c:pt>
                <c:pt idx="114">
                  <c:v>4.4340999999999998E-2</c:v>
                </c:pt>
                <c:pt idx="115">
                  <c:v>4.5310000000000003E-2</c:v>
                </c:pt>
                <c:pt idx="116">
                  <c:v>4.5525999999999997E-2</c:v>
                </c:pt>
                <c:pt idx="117">
                  <c:v>4.4961000000000001E-2</c:v>
                </c:pt>
                <c:pt idx="118">
                  <c:v>4.5931E-2</c:v>
                </c:pt>
                <c:pt idx="119">
                  <c:v>4.2902000000000003E-2</c:v>
                </c:pt>
                <c:pt idx="120">
                  <c:v>4.3867000000000003E-2</c:v>
                </c:pt>
                <c:pt idx="121">
                  <c:v>4.2502999999999999E-2</c:v>
                </c:pt>
                <c:pt idx="122">
                  <c:v>4.4093E-2</c:v>
                </c:pt>
                <c:pt idx="123">
                  <c:v>4.2906E-2</c:v>
                </c:pt>
                <c:pt idx="124">
                  <c:v>4.3244999999999999E-2</c:v>
                </c:pt>
                <c:pt idx="125">
                  <c:v>4.1749000000000001E-2</c:v>
                </c:pt>
                <c:pt idx="126">
                  <c:v>4.2589000000000002E-2</c:v>
                </c:pt>
                <c:pt idx="127">
                  <c:v>4.3645999999999997E-2</c:v>
                </c:pt>
                <c:pt idx="128">
                  <c:v>4.4241000000000003E-2</c:v>
                </c:pt>
                <c:pt idx="129">
                  <c:v>4.3948000000000001E-2</c:v>
                </c:pt>
                <c:pt idx="130">
                  <c:v>4.4503000000000001E-2</c:v>
                </c:pt>
                <c:pt idx="131">
                  <c:v>4.2995999999999999E-2</c:v>
                </c:pt>
                <c:pt idx="132">
                  <c:v>4.3083000000000003E-2</c:v>
                </c:pt>
                <c:pt idx="133">
                  <c:v>4.3400000000000001E-2</c:v>
                </c:pt>
                <c:pt idx="134">
                  <c:v>4.2601E-2</c:v>
                </c:pt>
                <c:pt idx="135">
                  <c:v>4.3097999999999997E-2</c:v>
                </c:pt>
                <c:pt idx="136">
                  <c:v>4.1943000000000001E-2</c:v>
                </c:pt>
                <c:pt idx="137">
                  <c:v>4.1331E-2</c:v>
                </c:pt>
                <c:pt idx="138">
                  <c:v>3.9553999999999999E-2</c:v>
                </c:pt>
                <c:pt idx="139">
                  <c:v>4.0315999999999998E-2</c:v>
                </c:pt>
                <c:pt idx="140">
                  <c:v>3.9398000000000002E-2</c:v>
                </c:pt>
                <c:pt idx="141">
                  <c:v>4.0868000000000002E-2</c:v>
                </c:pt>
                <c:pt idx="142">
                  <c:v>4.2257999999999997E-2</c:v>
                </c:pt>
                <c:pt idx="143">
                  <c:v>4.2722999999999997E-2</c:v>
                </c:pt>
                <c:pt idx="144">
                  <c:v>4.5005999999999997E-2</c:v>
                </c:pt>
                <c:pt idx="145">
                  <c:v>4.5716E-2</c:v>
                </c:pt>
                <c:pt idx="146">
                  <c:v>4.3007999999999998E-2</c:v>
                </c:pt>
                <c:pt idx="147">
                  <c:v>4.4837000000000002E-2</c:v>
                </c:pt>
                <c:pt idx="148">
                  <c:v>4.4475000000000001E-2</c:v>
                </c:pt>
                <c:pt idx="149">
                  <c:v>4.4673999999999998E-2</c:v>
                </c:pt>
                <c:pt idx="150">
                  <c:v>4.4467E-2</c:v>
                </c:pt>
                <c:pt idx="151">
                  <c:v>4.5437999999999999E-2</c:v>
                </c:pt>
                <c:pt idx="152">
                  <c:v>4.3471999999999997E-2</c:v>
                </c:pt>
                <c:pt idx="153">
                  <c:v>4.6748999999999999E-2</c:v>
                </c:pt>
                <c:pt idx="154">
                  <c:v>4.6092000000000001E-2</c:v>
                </c:pt>
                <c:pt idx="155">
                  <c:v>4.7081999999999999E-2</c:v>
                </c:pt>
                <c:pt idx="156">
                  <c:v>4.7542000000000001E-2</c:v>
                </c:pt>
                <c:pt idx="157">
                  <c:v>4.7606999999999997E-2</c:v>
                </c:pt>
                <c:pt idx="158">
                  <c:v>4.8675999999999997E-2</c:v>
                </c:pt>
                <c:pt idx="159">
                  <c:v>4.7716000000000001E-2</c:v>
                </c:pt>
                <c:pt idx="160">
                  <c:v>4.7750000000000001E-2</c:v>
                </c:pt>
                <c:pt idx="161">
                  <c:v>4.6295999999999997E-2</c:v>
                </c:pt>
                <c:pt idx="162">
                  <c:v>4.5560999999999997E-2</c:v>
                </c:pt>
                <c:pt idx="163">
                  <c:v>4.5420000000000002E-2</c:v>
                </c:pt>
                <c:pt idx="164">
                  <c:v>4.4915999999999998E-2</c:v>
                </c:pt>
                <c:pt idx="165">
                  <c:v>4.4262999999999997E-2</c:v>
                </c:pt>
                <c:pt idx="166">
                  <c:v>4.5935999999999998E-2</c:v>
                </c:pt>
                <c:pt idx="167">
                  <c:v>4.5499999999999999E-2</c:v>
                </c:pt>
                <c:pt idx="168">
                  <c:v>4.4958999999999999E-2</c:v>
                </c:pt>
                <c:pt idx="169">
                  <c:v>4.5154E-2</c:v>
                </c:pt>
                <c:pt idx="170">
                  <c:v>4.215E-2</c:v>
                </c:pt>
                <c:pt idx="171">
                  <c:v>4.4110000000000003E-2</c:v>
                </c:pt>
                <c:pt idx="172">
                  <c:v>4.2160000000000003E-2</c:v>
                </c:pt>
                <c:pt idx="173">
                  <c:v>4.1508000000000003E-2</c:v>
                </c:pt>
                <c:pt idx="174">
                  <c:v>4.1114999999999999E-2</c:v>
                </c:pt>
                <c:pt idx="175">
                  <c:v>4.2957000000000002E-2</c:v>
                </c:pt>
                <c:pt idx="176">
                  <c:v>4.3157000000000001E-2</c:v>
                </c:pt>
                <c:pt idx="177">
                  <c:v>4.3012000000000002E-2</c:v>
                </c:pt>
                <c:pt idx="178">
                  <c:v>4.3936999999999997E-2</c:v>
                </c:pt>
                <c:pt idx="179">
                  <c:v>4.4405E-2</c:v>
                </c:pt>
                <c:pt idx="180">
                  <c:v>4.3517E-2</c:v>
                </c:pt>
                <c:pt idx="181">
                  <c:v>4.4153999999999999E-2</c:v>
                </c:pt>
                <c:pt idx="182">
                  <c:v>4.3695999999999999E-2</c:v>
                </c:pt>
                <c:pt idx="183">
                  <c:v>4.3437000000000003E-2</c:v>
                </c:pt>
                <c:pt idx="184">
                  <c:v>4.2182999999999998E-2</c:v>
                </c:pt>
                <c:pt idx="185">
                  <c:v>4.1238999999999998E-2</c:v>
                </c:pt>
                <c:pt idx="186">
                  <c:v>4.1037999999999998E-2</c:v>
                </c:pt>
                <c:pt idx="187">
                  <c:v>4.0835999999999997E-2</c:v>
                </c:pt>
                <c:pt idx="188">
                  <c:v>4.0634000000000003E-2</c:v>
                </c:pt>
              </c:numCache>
            </c:numRef>
          </c:val>
        </c:ser>
        <c:ser>
          <c:idx val="1"/>
          <c:order val="2"/>
          <c:tx>
            <c:strRef>
              <c:f>data!$C$1</c:f>
              <c:strCache>
                <c:ptCount val="1"/>
                <c:pt idx="0">
                  <c:v>Austin Chalk (LA &amp; TX)</c:v>
                </c:pt>
              </c:strCache>
            </c:strRef>
          </c:tx>
          <c:spPr>
            <a:solidFill>
              <a:schemeClr val="accent5">
                <a:lumMod val="75000"/>
              </a:schemeClr>
            </a:solidFill>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data!$C$2:$C$190</c:f>
              <c:numCache>
                <c:formatCode>General</c:formatCode>
                <c:ptCount val="189"/>
                <c:pt idx="0">
                  <c:v>7.0230000000000001E-2</c:v>
                </c:pt>
                <c:pt idx="1">
                  <c:v>7.0403999999999994E-2</c:v>
                </c:pt>
                <c:pt idx="2">
                  <c:v>6.8026000000000003E-2</c:v>
                </c:pt>
                <c:pt idx="3">
                  <c:v>6.8977999999999998E-2</c:v>
                </c:pt>
                <c:pt idx="4">
                  <c:v>6.7301E-2</c:v>
                </c:pt>
                <c:pt idx="5">
                  <c:v>6.6515000000000005E-2</c:v>
                </c:pt>
                <c:pt idx="6">
                  <c:v>6.2993999999999994E-2</c:v>
                </c:pt>
                <c:pt idx="7">
                  <c:v>6.3292000000000001E-2</c:v>
                </c:pt>
                <c:pt idx="8">
                  <c:v>6.2101000000000003E-2</c:v>
                </c:pt>
                <c:pt idx="9">
                  <c:v>6.2742999999999993E-2</c:v>
                </c:pt>
                <c:pt idx="10">
                  <c:v>6.0134E-2</c:v>
                </c:pt>
                <c:pt idx="11">
                  <c:v>5.7134999999999998E-2</c:v>
                </c:pt>
                <c:pt idx="12">
                  <c:v>5.8462E-2</c:v>
                </c:pt>
                <c:pt idx="13">
                  <c:v>5.8575000000000002E-2</c:v>
                </c:pt>
                <c:pt idx="14">
                  <c:v>5.7012E-2</c:v>
                </c:pt>
                <c:pt idx="15">
                  <c:v>5.7221000000000001E-2</c:v>
                </c:pt>
                <c:pt idx="16">
                  <c:v>5.6986000000000002E-2</c:v>
                </c:pt>
                <c:pt idx="17">
                  <c:v>5.5278000000000001E-2</c:v>
                </c:pt>
                <c:pt idx="18">
                  <c:v>5.5828999999999997E-2</c:v>
                </c:pt>
                <c:pt idx="19">
                  <c:v>5.5675000000000002E-2</c:v>
                </c:pt>
                <c:pt idx="20">
                  <c:v>5.5021E-2</c:v>
                </c:pt>
                <c:pt idx="21">
                  <c:v>5.4370000000000002E-2</c:v>
                </c:pt>
                <c:pt idx="22">
                  <c:v>5.3096999999999998E-2</c:v>
                </c:pt>
                <c:pt idx="23">
                  <c:v>5.2948000000000002E-2</c:v>
                </c:pt>
                <c:pt idx="24">
                  <c:v>5.2224E-2</c:v>
                </c:pt>
                <c:pt idx="25">
                  <c:v>5.101E-2</c:v>
                </c:pt>
                <c:pt idx="26">
                  <c:v>5.0292000000000003E-2</c:v>
                </c:pt>
                <c:pt idx="27">
                  <c:v>4.8640000000000003E-2</c:v>
                </c:pt>
                <c:pt idx="28">
                  <c:v>4.6765000000000001E-2</c:v>
                </c:pt>
                <c:pt idx="29">
                  <c:v>4.5622000000000003E-2</c:v>
                </c:pt>
                <c:pt idx="30">
                  <c:v>4.5006999999999998E-2</c:v>
                </c:pt>
                <c:pt idx="31">
                  <c:v>4.5719999999999997E-2</c:v>
                </c:pt>
                <c:pt idx="32">
                  <c:v>4.4500999999999999E-2</c:v>
                </c:pt>
                <c:pt idx="33">
                  <c:v>4.4227000000000002E-2</c:v>
                </c:pt>
                <c:pt idx="34">
                  <c:v>4.6406999999999997E-2</c:v>
                </c:pt>
                <c:pt idx="35">
                  <c:v>4.5116000000000003E-2</c:v>
                </c:pt>
                <c:pt idx="36">
                  <c:v>4.4908999999999998E-2</c:v>
                </c:pt>
                <c:pt idx="37">
                  <c:v>4.4110000000000003E-2</c:v>
                </c:pt>
                <c:pt idx="38">
                  <c:v>4.4337000000000001E-2</c:v>
                </c:pt>
                <c:pt idx="39">
                  <c:v>4.3704E-2</c:v>
                </c:pt>
                <c:pt idx="40">
                  <c:v>4.3476000000000001E-2</c:v>
                </c:pt>
                <c:pt idx="41">
                  <c:v>4.3837000000000001E-2</c:v>
                </c:pt>
                <c:pt idx="42">
                  <c:v>4.3466999999999999E-2</c:v>
                </c:pt>
                <c:pt idx="43">
                  <c:v>4.2178E-2</c:v>
                </c:pt>
                <c:pt idx="44">
                  <c:v>4.2458999999999997E-2</c:v>
                </c:pt>
                <c:pt idx="45">
                  <c:v>4.1992000000000002E-2</c:v>
                </c:pt>
                <c:pt idx="46">
                  <c:v>4.1519E-2</c:v>
                </c:pt>
                <c:pt idx="47">
                  <c:v>4.2231999999999999E-2</c:v>
                </c:pt>
                <c:pt idx="48">
                  <c:v>4.2646000000000003E-2</c:v>
                </c:pt>
                <c:pt idx="49">
                  <c:v>4.1952999999999997E-2</c:v>
                </c:pt>
                <c:pt idx="50">
                  <c:v>4.1933999999999999E-2</c:v>
                </c:pt>
                <c:pt idx="51">
                  <c:v>4.0298E-2</c:v>
                </c:pt>
                <c:pt idx="52">
                  <c:v>4.0065999999999997E-2</c:v>
                </c:pt>
                <c:pt idx="53">
                  <c:v>4.0749E-2</c:v>
                </c:pt>
                <c:pt idx="54">
                  <c:v>4.0510999999999998E-2</c:v>
                </c:pt>
                <c:pt idx="55">
                  <c:v>3.9694E-2</c:v>
                </c:pt>
                <c:pt idx="56">
                  <c:v>3.8969999999999998E-2</c:v>
                </c:pt>
                <c:pt idx="57">
                  <c:v>4.0959000000000002E-2</c:v>
                </c:pt>
                <c:pt idx="58">
                  <c:v>4.2183999999999999E-2</c:v>
                </c:pt>
                <c:pt idx="59">
                  <c:v>4.2014000000000003E-2</c:v>
                </c:pt>
                <c:pt idx="60">
                  <c:v>4.1875999999999997E-2</c:v>
                </c:pt>
                <c:pt idx="61">
                  <c:v>4.1750000000000002E-2</c:v>
                </c:pt>
                <c:pt idx="62">
                  <c:v>4.1751999999999997E-2</c:v>
                </c:pt>
                <c:pt idx="63">
                  <c:v>4.1612000000000003E-2</c:v>
                </c:pt>
                <c:pt idx="64">
                  <c:v>4.2044999999999999E-2</c:v>
                </c:pt>
                <c:pt idx="65">
                  <c:v>4.1141999999999998E-2</c:v>
                </c:pt>
                <c:pt idx="66">
                  <c:v>4.1671E-2</c:v>
                </c:pt>
                <c:pt idx="67">
                  <c:v>4.2042999999999997E-2</c:v>
                </c:pt>
                <c:pt idx="68">
                  <c:v>3.7579000000000001E-2</c:v>
                </c:pt>
                <c:pt idx="69">
                  <c:v>4.1009999999999998E-2</c:v>
                </c:pt>
                <c:pt idx="70">
                  <c:v>4.0431000000000002E-2</c:v>
                </c:pt>
                <c:pt idx="71">
                  <c:v>3.977E-2</c:v>
                </c:pt>
                <c:pt idx="72">
                  <c:v>4.1633999999999997E-2</c:v>
                </c:pt>
                <c:pt idx="73">
                  <c:v>4.0113999999999997E-2</c:v>
                </c:pt>
                <c:pt idx="74">
                  <c:v>4.2652000000000002E-2</c:v>
                </c:pt>
                <c:pt idx="75">
                  <c:v>4.2219E-2</c:v>
                </c:pt>
                <c:pt idx="76">
                  <c:v>4.0891999999999998E-2</c:v>
                </c:pt>
                <c:pt idx="77">
                  <c:v>3.9732999999999997E-2</c:v>
                </c:pt>
                <c:pt idx="78">
                  <c:v>4.1633000000000003E-2</c:v>
                </c:pt>
                <c:pt idx="79">
                  <c:v>4.1659000000000002E-2</c:v>
                </c:pt>
                <c:pt idx="80">
                  <c:v>4.1329999999999999E-2</c:v>
                </c:pt>
                <c:pt idx="81">
                  <c:v>4.2785999999999998E-2</c:v>
                </c:pt>
                <c:pt idx="82">
                  <c:v>4.3553000000000001E-2</c:v>
                </c:pt>
                <c:pt idx="83">
                  <c:v>4.2367000000000002E-2</c:v>
                </c:pt>
                <c:pt idx="84">
                  <c:v>4.0141999999999997E-2</c:v>
                </c:pt>
                <c:pt idx="85">
                  <c:v>4.1891999999999999E-2</c:v>
                </c:pt>
                <c:pt idx="86">
                  <c:v>4.0384999999999997E-2</c:v>
                </c:pt>
                <c:pt idx="87">
                  <c:v>4.3305999999999997E-2</c:v>
                </c:pt>
                <c:pt idx="88">
                  <c:v>4.2512000000000001E-2</c:v>
                </c:pt>
                <c:pt idx="89">
                  <c:v>4.1895000000000002E-2</c:v>
                </c:pt>
                <c:pt idx="90">
                  <c:v>4.0596E-2</c:v>
                </c:pt>
                <c:pt idx="91">
                  <c:v>4.2395000000000002E-2</c:v>
                </c:pt>
                <c:pt idx="92">
                  <c:v>4.0166E-2</c:v>
                </c:pt>
                <c:pt idx="93">
                  <c:v>4.0195000000000002E-2</c:v>
                </c:pt>
                <c:pt idx="94">
                  <c:v>4.1791000000000002E-2</c:v>
                </c:pt>
                <c:pt idx="95">
                  <c:v>4.0721E-2</c:v>
                </c:pt>
                <c:pt idx="96">
                  <c:v>4.1929000000000001E-2</c:v>
                </c:pt>
                <c:pt idx="97">
                  <c:v>4.0489999999999998E-2</c:v>
                </c:pt>
                <c:pt idx="98">
                  <c:v>4.4524000000000001E-2</c:v>
                </c:pt>
                <c:pt idx="99">
                  <c:v>4.3269000000000002E-2</c:v>
                </c:pt>
                <c:pt idx="100">
                  <c:v>4.2382999999999997E-2</c:v>
                </c:pt>
                <c:pt idx="101">
                  <c:v>4.2849999999999999E-2</c:v>
                </c:pt>
                <c:pt idx="102">
                  <c:v>4.3375999999999998E-2</c:v>
                </c:pt>
                <c:pt idx="103">
                  <c:v>4.3207000000000002E-2</c:v>
                </c:pt>
                <c:pt idx="104">
                  <c:v>3.9091000000000001E-2</c:v>
                </c:pt>
                <c:pt idx="105">
                  <c:v>4.4172000000000003E-2</c:v>
                </c:pt>
                <c:pt idx="106">
                  <c:v>4.3888000000000003E-2</c:v>
                </c:pt>
                <c:pt idx="107">
                  <c:v>4.2965999999999997E-2</c:v>
                </c:pt>
                <c:pt idx="108">
                  <c:v>4.1743000000000002E-2</c:v>
                </c:pt>
                <c:pt idx="109">
                  <c:v>4.0719999999999999E-2</c:v>
                </c:pt>
                <c:pt idx="110">
                  <c:v>3.866E-2</c:v>
                </c:pt>
                <c:pt idx="111">
                  <c:v>3.8686999999999999E-2</c:v>
                </c:pt>
                <c:pt idx="112">
                  <c:v>3.7704000000000001E-2</c:v>
                </c:pt>
                <c:pt idx="113">
                  <c:v>3.5793999999999999E-2</c:v>
                </c:pt>
                <c:pt idx="114">
                  <c:v>3.4934E-2</c:v>
                </c:pt>
                <c:pt idx="115">
                  <c:v>3.4116E-2</c:v>
                </c:pt>
                <c:pt idx="116">
                  <c:v>3.4958999999999997E-2</c:v>
                </c:pt>
                <c:pt idx="117">
                  <c:v>3.4408000000000001E-2</c:v>
                </c:pt>
                <c:pt idx="118">
                  <c:v>3.4906E-2</c:v>
                </c:pt>
                <c:pt idx="119">
                  <c:v>3.5948000000000001E-2</c:v>
                </c:pt>
                <c:pt idx="120">
                  <c:v>3.6048999999999998E-2</c:v>
                </c:pt>
                <c:pt idx="121">
                  <c:v>3.5548999999999997E-2</c:v>
                </c:pt>
                <c:pt idx="122">
                  <c:v>3.5693999999999997E-2</c:v>
                </c:pt>
                <c:pt idx="123">
                  <c:v>3.5022999999999999E-2</c:v>
                </c:pt>
                <c:pt idx="124">
                  <c:v>3.6117999999999997E-2</c:v>
                </c:pt>
                <c:pt idx="125">
                  <c:v>3.6062999999999998E-2</c:v>
                </c:pt>
                <c:pt idx="126">
                  <c:v>3.6303000000000002E-2</c:v>
                </c:pt>
                <c:pt idx="127">
                  <c:v>3.6081000000000002E-2</c:v>
                </c:pt>
                <c:pt idx="128">
                  <c:v>3.6292999999999999E-2</c:v>
                </c:pt>
                <c:pt idx="129">
                  <c:v>3.7171999999999997E-2</c:v>
                </c:pt>
                <c:pt idx="130">
                  <c:v>3.8920000000000003E-2</c:v>
                </c:pt>
                <c:pt idx="131">
                  <c:v>3.891E-2</c:v>
                </c:pt>
                <c:pt idx="132">
                  <c:v>3.7758E-2</c:v>
                </c:pt>
                <c:pt idx="133">
                  <c:v>3.6910999999999999E-2</c:v>
                </c:pt>
                <c:pt idx="134">
                  <c:v>3.9555E-2</c:v>
                </c:pt>
                <c:pt idx="135">
                  <c:v>3.8621999999999997E-2</c:v>
                </c:pt>
                <c:pt idx="136">
                  <c:v>3.9069E-2</c:v>
                </c:pt>
                <c:pt idx="137">
                  <c:v>3.7923999999999999E-2</c:v>
                </c:pt>
                <c:pt idx="138">
                  <c:v>3.5520999999999997E-2</c:v>
                </c:pt>
                <c:pt idx="139">
                  <c:v>3.6389999999999999E-2</c:v>
                </c:pt>
                <c:pt idx="140">
                  <c:v>3.8367999999999999E-2</c:v>
                </c:pt>
                <c:pt idx="141">
                  <c:v>3.8227999999999998E-2</c:v>
                </c:pt>
                <c:pt idx="142">
                  <c:v>4.0085999999999997E-2</c:v>
                </c:pt>
                <c:pt idx="143">
                  <c:v>3.9171999999999998E-2</c:v>
                </c:pt>
                <c:pt idx="144">
                  <c:v>3.8549E-2</c:v>
                </c:pt>
                <c:pt idx="145">
                  <c:v>3.8482000000000002E-2</c:v>
                </c:pt>
                <c:pt idx="146">
                  <c:v>3.603E-2</c:v>
                </c:pt>
                <c:pt idx="147">
                  <c:v>3.6713000000000003E-2</c:v>
                </c:pt>
                <c:pt idx="148">
                  <c:v>3.6644000000000003E-2</c:v>
                </c:pt>
                <c:pt idx="149">
                  <c:v>3.6291999999999998E-2</c:v>
                </c:pt>
                <c:pt idx="150">
                  <c:v>3.4324E-2</c:v>
                </c:pt>
                <c:pt idx="151">
                  <c:v>3.5286999999999999E-2</c:v>
                </c:pt>
                <c:pt idx="152">
                  <c:v>3.4923000000000003E-2</c:v>
                </c:pt>
                <c:pt idx="153">
                  <c:v>3.4799999999999998E-2</c:v>
                </c:pt>
                <c:pt idx="154">
                  <c:v>3.5645999999999997E-2</c:v>
                </c:pt>
                <c:pt idx="155">
                  <c:v>3.5214000000000002E-2</c:v>
                </c:pt>
                <c:pt idx="156">
                  <c:v>3.5971999999999997E-2</c:v>
                </c:pt>
                <c:pt idx="157">
                  <c:v>3.5310000000000001E-2</c:v>
                </c:pt>
                <c:pt idx="158">
                  <c:v>3.4414E-2</c:v>
                </c:pt>
                <c:pt idx="159">
                  <c:v>3.3195000000000002E-2</c:v>
                </c:pt>
                <c:pt idx="160">
                  <c:v>3.5115E-2</c:v>
                </c:pt>
                <c:pt idx="161">
                  <c:v>3.4540000000000001E-2</c:v>
                </c:pt>
                <c:pt idx="162">
                  <c:v>3.4188000000000003E-2</c:v>
                </c:pt>
                <c:pt idx="163">
                  <c:v>3.4194000000000002E-2</c:v>
                </c:pt>
                <c:pt idx="164">
                  <c:v>3.3894000000000001E-2</c:v>
                </c:pt>
                <c:pt idx="165">
                  <c:v>3.3475999999999999E-2</c:v>
                </c:pt>
                <c:pt idx="166">
                  <c:v>3.3243000000000002E-2</c:v>
                </c:pt>
                <c:pt idx="167">
                  <c:v>3.3881000000000001E-2</c:v>
                </c:pt>
                <c:pt idx="168">
                  <c:v>3.2785000000000002E-2</c:v>
                </c:pt>
                <c:pt idx="169">
                  <c:v>3.2842000000000003E-2</c:v>
                </c:pt>
                <c:pt idx="170">
                  <c:v>3.1857999999999997E-2</c:v>
                </c:pt>
                <c:pt idx="171">
                  <c:v>3.2753999999999998E-2</c:v>
                </c:pt>
                <c:pt idx="172">
                  <c:v>3.3134999999999998E-2</c:v>
                </c:pt>
                <c:pt idx="173">
                  <c:v>3.2251000000000002E-2</c:v>
                </c:pt>
                <c:pt idx="174">
                  <c:v>3.2954999999999998E-2</c:v>
                </c:pt>
                <c:pt idx="175">
                  <c:v>3.4835999999999999E-2</c:v>
                </c:pt>
                <c:pt idx="176">
                  <c:v>3.6969000000000002E-2</c:v>
                </c:pt>
                <c:pt idx="177">
                  <c:v>3.6512000000000003E-2</c:v>
                </c:pt>
                <c:pt idx="178">
                  <c:v>3.6726000000000002E-2</c:v>
                </c:pt>
                <c:pt idx="179">
                  <c:v>3.7719999999999997E-2</c:v>
                </c:pt>
                <c:pt idx="180">
                  <c:v>3.6977999999999997E-2</c:v>
                </c:pt>
                <c:pt idx="181">
                  <c:v>4.3581000000000002E-2</c:v>
                </c:pt>
                <c:pt idx="182">
                  <c:v>4.3108E-2</c:v>
                </c:pt>
                <c:pt idx="183">
                  <c:v>4.3657000000000001E-2</c:v>
                </c:pt>
                <c:pt idx="184">
                  <c:v>4.1836999999999999E-2</c:v>
                </c:pt>
                <c:pt idx="185">
                  <c:v>4.1222000000000002E-2</c:v>
                </c:pt>
                <c:pt idx="186">
                  <c:v>4.0146000000000001E-2</c:v>
                </c:pt>
                <c:pt idx="187">
                  <c:v>4.0542000000000002E-2</c:v>
                </c:pt>
                <c:pt idx="188">
                  <c:v>4.0938000000000002E-2</c:v>
                </c:pt>
              </c:numCache>
            </c:numRef>
          </c:val>
        </c:ser>
        <c:ser>
          <c:idx val="2"/>
          <c:order val="3"/>
          <c:tx>
            <c:strRef>
              <c:f>data!$D$1</c:f>
              <c:strCache>
                <c:ptCount val="1"/>
                <c:pt idx="0">
                  <c:v>Granite Wash (OK &amp; TX)</c:v>
                </c:pt>
              </c:strCache>
            </c:strRef>
          </c:tx>
          <c:spPr>
            <a:solidFill>
              <a:schemeClr val="accent5">
                <a:lumMod val="60000"/>
                <a:lumOff val="40000"/>
              </a:schemeClr>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data!$D$2:$D$190</c:f>
              <c:numCache>
                <c:formatCode>General</c:formatCode>
                <c:ptCount val="189"/>
                <c:pt idx="0">
                  <c:v>6.5129999999999997E-3</c:v>
                </c:pt>
                <c:pt idx="1">
                  <c:v>6.6290000000000003E-3</c:v>
                </c:pt>
                <c:pt idx="2">
                  <c:v>6.1529999999999996E-3</c:v>
                </c:pt>
                <c:pt idx="3">
                  <c:v>6.4599999999999996E-3</c:v>
                </c:pt>
                <c:pt idx="4">
                  <c:v>6.2389999999999998E-3</c:v>
                </c:pt>
                <c:pt idx="5">
                  <c:v>6.0229999999999997E-3</c:v>
                </c:pt>
                <c:pt idx="6">
                  <c:v>6.1760000000000001E-3</c:v>
                </c:pt>
                <c:pt idx="7">
                  <c:v>6.1240000000000001E-3</c:v>
                </c:pt>
                <c:pt idx="8">
                  <c:v>5.8700000000000002E-3</c:v>
                </c:pt>
                <c:pt idx="9">
                  <c:v>5.9480000000000002E-3</c:v>
                </c:pt>
                <c:pt idx="10">
                  <c:v>6.0369999999999998E-3</c:v>
                </c:pt>
                <c:pt idx="11">
                  <c:v>5.4990000000000004E-3</c:v>
                </c:pt>
                <c:pt idx="12">
                  <c:v>5.8089999999999999E-3</c:v>
                </c:pt>
                <c:pt idx="13">
                  <c:v>5.9189999999999998E-3</c:v>
                </c:pt>
                <c:pt idx="14">
                  <c:v>6.149E-3</c:v>
                </c:pt>
                <c:pt idx="15">
                  <c:v>6.424E-3</c:v>
                </c:pt>
                <c:pt idx="16">
                  <c:v>5.9579999999999998E-3</c:v>
                </c:pt>
                <c:pt idx="17">
                  <c:v>5.9699999999999996E-3</c:v>
                </c:pt>
                <c:pt idx="18">
                  <c:v>5.9360000000000003E-3</c:v>
                </c:pt>
                <c:pt idx="19">
                  <c:v>5.9950000000000003E-3</c:v>
                </c:pt>
                <c:pt idx="20">
                  <c:v>5.8789999999999997E-3</c:v>
                </c:pt>
                <c:pt idx="21">
                  <c:v>6.0590000000000001E-3</c:v>
                </c:pt>
                <c:pt idx="22">
                  <c:v>5.8659999999999997E-3</c:v>
                </c:pt>
                <c:pt idx="23">
                  <c:v>5.6680000000000003E-3</c:v>
                </c:pt>
                <c:pt idx="24">
                  <c:v>5.6119999999999998E-3</c:v>
                </c:pt>
                <c:pt idx="25">
                  <c:v>5.5900000000000004E-3</c:v>
                </c:pt>
                <c:pt idx="26">
                  <c:v>5.4799999999999996E-3</c:v>
                </c:pt>
                <c:pt idx="27">
                  <c:v>5.6759999999999996E-3</c:v>
                </c:pt>
                <c:pt idx="28">
                  <c:v>5.953E-3</c:v>
                </c:pt>
                <c:pt idx="29">
                  <c:v>5.7939999999999997E-3</c:v>
                </c:pt>
                <c:pt idx="30">
                  <c:v>5.5079999999999999E-3</c:v>
                </c:pt>
                <c:pt idx="31">
                  <c:v>5.5649999999999996E-3</c:v>
                </c:pt>
                <c:pt idx="32">
                  <c:v>5.5170000000000002E-3</c:v>
                </c:pt>
                <c:pt idx="33">
                  <c:v>5.4900000000000001E-3</c:v>
                </c:pt>
                <c:pt idx="34">
                  <c:v>5.9100000000000003E-3</c:v>
                </c:pt>
                <c:pt idx="35">
                  <c:v>5.4180000000000001E-3</c:v>
                </c:pt>
                <c:pt idx="36">
                  <c:v>5.8120000000000003E-3</c:v>
                </c:pt>
                <c:pt idx="37">
                  <c:v>5.7559999999999998E-3</c:v>
                </c:pt>
                <c:pt idx="38">
                  <c:v>5.9249999999999997E-3</c:v>
                </c:pt>
                <c:pt idx="39">
                  <c:v>6.1370000000000001E-3</c:v>
                </c:pt>
                <c:pt idx="40">
                  <c:v>6.0340000000000003E-3</c:v>
                </c:pt>
                <c:pt idx="41">
                  <c:v>5.8999999999999999E-3</c:v>
                </c:pt>
                <c:pt idx="42">
                  <c:v>6.0060000000000001E-3</c:v>
                </c:pt>
                <c:pt idx="43">
                  <c:v>6.365E-3</c:v>
                </c:pt>
                <c:pt idx="44">
                  <c:v>6.7080000000000004E-3</c:v>
                </c:pt>
                <c:pt idx="45">
                  <c:v>6.8510000000000003E-3</c:v>
                </c:pt>
                <c:pt idx="46">
                  <c:v>6.7669999999999996E-3</c:v>
                </c:pt>
                <c:pt idx="47">
                  <c:v>7.0699999999999999E-3</c:v>
                </c:pt>
                <c:pt idx="48">
                  <c:v>7.2709999999999997E-3</c:v>
                </c:pt>
                <c:pt idx="49">
                  <c:v>7.7270000000000004E-3</c:v>
                </c:pt>
                <c:pt idx="50">
                  <c:v>7.8069999999999997E-3</c:v>
                </c:pt>
                <c:pt idx="51">
                  <c:v>7.8879999999999992E-3</c:v>
                </c:pt>
                <c:pt idx="52">
                  <c:v>8.0470000000000003E-3</c:v>
                </c:pt>
                <c:pt idx="53">
                  <c:v>8.0239999999999999E-3</c:v>
                </c:pt>
                <c:pt idx="54">
                  <c:v>8.26E-3</c:v>
                </c:pt>
                <c:pt idx="55">
                  <c:v>8.8509999999999995E-3</c:v>
                </c:pt>
                <c:pt idx="56">
                  <c:v>9.1470000000000006E-3</c:v>
                </c:pt>
                <c:pt idx="57">
                  <c:v>8.9160000000000003E-3</c:v>
                </c:pt>
                <c:pt idx="58">
                  <c:v>8.5550000000000001E-3</c:v>
                </c:pt>
                <c:pt idx="59">
                  <c:v>9.1570000000000002E-3</c:v>
                </c:pt>
                <c:pt idx="60">
                  <c:v>8.8369999999999994E-3</c:v>
                </c:pt>
                <c:pt idx="61">
                  <c:v>1.0061E-2</c:v>
                </c:pt>
                <c:pt idx="62">
                  <c:v>1.0257E-2</c:v>
                </c:pt>
                <c:pt idx="63">
                  <c:v>1.0119E-2</c:v>
                </c:pt>
                <c:pt idx="64">
                  <c:v>9.9050000000000006E-3</c:v>
                </c:pt>
                <c:pt idx="65">
                  <c:v>1.0395E-2</c:v>
                </c:pt>
                <c:pt idx="66">
                  <c:v>1.1431999999999999E-2</c:v>
                </c:pt>
                <c:pt idx="67">
                  <c:v>1.2125E-2</c:v>
                </c:pt>
                <c:pt idx="68">
                  <c:v>1.2061000000000001E-2</c:v>
                </c:pt>
                <c:pt idx="69">
                  <c:v>1.2418E-2</c:v>
                </c:pt>
                <c:pt idx="70">
                  <c:v>1.2208E-2</c:v>
                </c:pt>
                <c:pt idx="71">
                  <c:v>1.2631E-2</c:v>
                </c:pt>
                <c:pt idx="72">
                  <c:v>1.3643000000000001E-2</c:v>
                </c:pt>
                <c:pt idx="73">
                  <c:v>1.3651999999999999E-2</c:v>
                </c:pt>
                <c:pt idx="74">
                  <c:v>1.4515999999999999E-2</c:v>
                </c:pt>
                <c:pt idx="75">
                  <c:v>1.4557E-2</c:v>
                </c:pt>
                <c:pt idx="76">
                  <c:v>1.4792E-2</c:v>
                </c:pt>
                <c:pt idx="77">
                  <c:v>1.4858E-2</c:v>
                </c:pt>
                <c:pt idx="78">
                  <c:v>1.5445E-2</c:v>
                </c:pt>
                <c:pt idx="79">
                  <c:v>1.6458E-2</c:v>
                </c:pt>
                <c:pt idx="80">
                  <c:v>1.6615000000000001E-2</c:v>
                </c:pt>
                <c:pt idx="81">
                  <c:v>1.7510999999999999E-2</c:v>
                </c:pt>
                <c:pt idx="82">
                  <c:v>1.7853999999999998E-2</c:v>
                </c:pt>
                <c:pt idx="83">
                  <c:v>1.7715000000000002E-2</c:v>
                </c:pt>
                <c:pt idx="84">
                  <c:v>1.6844999999999999E-2</c:v>
                </c:pt>
                <c:pt idx="85">
                  <c:v>1.6917000000000001E-2</c:v>
                </c:pt>
                <c:pt idx="86">
                  <c:v>1.7611000000000002E-2</c:v>
                </c:pt>
                <c:pt idx="87">
                  <c:v>1.8778E-2</c:v>
                </c:pt>
                <c:pt idx="88">
                  <c:v>2.0648E-2</c:v>
                </c:pt>
                <c:pt idx="89">
                  <c:v>2.0216999999999999E-2</c:v>
                </c:pt>
                <c:pt idx="90">
                  <c:v>1.9262999999999999E-2</c:v>
                </c:pt>
                <c:pt idx="91">
                  <c:v>1.9417E-2</c:v>
                </c:pt>
                <c:pt idx="92">
                  <c:v>2.087E-2</c:v>
                </c:pt>
                <c:pt idx="93">
                  <c:v>2.0951999999999998E-2</c:v>
                </c:pt>
                <c:pt idx="94">
                  <c:v>2.0711E-2</c:v>
                </c:pt>
                <c:pt idx="95">
                  <c:v>2.0433E-2</c:v>
                </c:pt>
                <c:pt idx="96">
                  <c:v>2.0927000000000001E-2</c:v>
                </c:pt>
                <c:pt idx="97">
                  <c:v>2.2610999999999999E-2</c:v>
                </c:pt>
                <c:pt idx="98">
                  <c:v>2.5288000000000001E-2</c:v>
                </c:pt>
                <c:pt idx="99">
                  <c:v>2.4952999999999999E-2</c:v>
                </c:pt>
                <c:pt idx="100">
                  <c:v>2.6544000000000002E-2</c:v>
                </c:pt>
                <c:pt idx="101">
                  <c:v>2.6053E-2</c:v>
                </c:pt>
                <c:pt idx="102">
                  <c:v>2.7033000000000001E-2</c:v>
                </c:pt>
                <c:pt idx="103">
                  <c:v>2.1751E-2</c:v>
                </c:pt>
                <c:pt idx="104">
                  <c:v>2.8614000000000001E-2</c:v>
                </c:pt>
                <c:pt idx="105">
                  <c:v>2.8819999999999998E-2</c:v>
                </c:pt>
                <c:pt idx="106">
                  <c:v>2.7814999999999999E-2</c:v>
                </c:pt>
                <c:pt idx="107">
                  <c:v>2.7244999999999998E-2</c:v>
                </c:pt>
                <c:pt idx="108">
                  <c:v>2.9253000000000001E-2</c:v>
                </c:pt>
                <c:pt idx="109">
                  <c:v>3.0165999999999998E-2</c:v>
                </c:pt>
                <c:pt idx="110">
                  <c:v>2.9642000000000002E-2</c:v>
                </c:pt>
                <c:pt idx="111">
                  <c:v>3.0787999999999999E-2</c:v>
                </c:pt>
                <c:pt idx="112">
                  <c:v>3.1586000000000003E-2</c:v>
                </c:pt>
                <c:pt idx="113">
                  <c:v>3.0202E-2</c:v>
                </c:pt>
                <c:pt idx="114">
                  <c:v>2.9263999999999998E-2</c:v>
                </c:pt>
                <c:pt idx="115">
                  <c:v>2.9103E-2</c:v>
                </c:pt>
                <c:pt idx="116">
                  <c:v>2.9729999999999999E-2</c:v>
                </c:pt>
                <c:pt idx="117">
                  <c:v>3.0356999999999999E-2</c:v>
                </c:pt>
                <c:pt idx="118">
                  <c:v>3.0349999999999999E-2</c:v>
                </c:pt>
                <c:pt idx="119">
                  <c:v>3.0793000000000001E-2</c:v>
                </c:pt>
                <c:pt idx="120">
                  <c:v>3.0641000000000002E-2</c:v>
                </c:pt>
                <c:pt idx="121">
                  <c:v>3.4144000000000001E-2</c:v>
                </c:pt>
                <c:pt idx="122">
                  <c:v>3.6281000000000001E-2</c:v>
                </c:pt>
                <c:pt idx="123">
                  <c:v>3.7303999999999997E-2</c:v>
                </c:pt>
                <c:pt idx="124">
                  <c:v>3.9097E-2</c:v>
                </c:pt>
                <c:pt idx="125">
                  <c:v>3.8545999999999997E-2</c:v>
                </c:pt>
                <c:pt idx="126">
                  <c:v>3.8587999999999997E-2</c:v>
                </c:pt>
                <c:pt idx="127">
                  <c:v>4.0974999999999998E-2</c:v>
                </c:pt>
                <c:pt idx="128">
                  <c:v>4.6427000000000003E-2</c:v>
                </c:pt>
                <c:pt idx="129">
                  <c:v>4.8141000000000003E-2</c:v>
                </c:pt>
                <c:pt idx="130">
                  <c:v>5.1643000000000001E-2</c:v>
                </c:pt>
                <c:pt idx="131">
                  <c:v>5.0720000000000001E-2</c:v>
                </c:pt>
                <c:pt idx="132">
                  <c:v>5.0477000000000001E-2</c:v>
                </c:pt>
                <c:pt idx="133">
                  <c:v>4.9579999999999999E-2</c:v>
                </c:pt>
                <c:pt idx="134">
                  <c:v>5.7980999999999998E-2</c:v>
                </c:pt>
                <c:pt idx="135">
                  <c:v>6.105E-2</c:v>
                </c:pt>
                <c:pt idx="136">
                  <c:v>6.4371999999999999E-2</c:v>
                </c:pt>
                <c:pt idx="137">
                  <c:v>6.3366000000000006E-2</c:v>
                </c:pt>
                <c:pt idx="138">
                  <c:v>6.2183000000000002E-2</c:v>
                </c:pt>
                <c:pt idx="139">
                  <c:v>6.4923999999999996E-2</c:v>
                </c:pt>
                <c:pt idx="140">
                  <c:v>6.5357999999999999E-2</c:v>
                </c:pt>
                <c:pt idx="141">
                  <c:v>7.1111999999999995E-2</c:v>
                </c:pt>
                <c:pt idx="142">
                  <c:v>7.0334999999999995E-2</c:v>
                </c:pt>
                <c:pt idx="143">
                  <c:v>7.1166999999999994E-2</c:v>
                </c:pt>
                <c:pt idx="144">
                  <c:v>7.8113000000000002E-2</c:v>
                </c:pt>
                <c:pt idx="145">
                  <c:v>8.1091999999999997E-2</c:v>
                </c:pt>
                <c:pt idx="146">
                  <c:v>7.2482000000000005E-2</c:v>
                </c:pt>
                <c:pt idx="147">
                  <c:v>8.6257E-2</c:v>
                </c:pt>
                <c:pt idx="148">
                  <c:v>8.8388999999999995E-2</c:v>
                </c:pt>
                <c:pt idx="149">
                  <c:v>9.1495999999999994E-2</c:v>
                </c:pt>
                <c:pt idx="150">
                  <c:v>9.4251000000000001E-2</c:v>
                </c:pt>
                <c:pt idx="151">
                  <c:v>9.6251000000000003E-2</c:v>
                </c:pt>
                <c:pt idx="152">
                  <c:v>0.10181</c:v>
                </c:pt>
                <c:pt idx="153">
                  <c:v>0.108442</c:v>
                </c:pt>
                <c:pt idx="154">
                  <c:v>0.105278</c:v>
                </c:pt>
                <c:pt idx="155">
                  <c:v>9.8959000000000005E-2</c:v>
                </c:pt>
                <c:pt idx="156">
                  <c:v>0.10488500000000001</c:v>
                </c:pt>
                <c:pt idx="157">
                  <c:v>9.3226000000000003E-2</c:v>
                </c:pt>
                <c:pt idx="158">
                  <c:v>0.10009</c:v>
                </c:pt>
                <c:pt idx="159">
                  <c:v>0.114013</c:v>
                </c:pt>
                <c:pt idx="160">
                  <c:v>0.106349</c:v>
                </c:pt>
                <c:pt idx="161">
                  <c:v>0.10136100000000001</c:v>
                </c:pt>
                <c:pt idx="162">
                  <c:v>9.9275000000000002E-2</c:v>
                </c:pt>
                <c:pt idx="163">
                  <c:v>0.101498</c:v>
                </c:pt>
                <c:pt idx="164">
                  <c:v>9.9820000000000006E-2</c:v>
                </c:pt>
                <c:pt idx="165">
                  <c:v>9.9423999999999998E-2</c:v>
                </c:pt>
                <c:pt idx="166">
                  <c:v>9.8145999999999997E-2</c:v>
                </c:pt>
                <c:pt idx="167">
                  <c:v>9.1744000000000006E-2</c:v>
                </c:pt>
                <c:pt idx="168">
                  <c:v>9.7878000000000007E-2</c:v>
                </c:pt>
                <c:pt idx="169">
                  <c:v>9.078E-2</c:v>
                </c:pt>
                <c:pt idx="170">
                  <c:v>9.8493999999999998E-2</c:v>
                </c:pt>
                <c:pt idx="171">
                  <c:v>9.6910999999999997E-2</c:v>
                </c:pt>
                <c:pt idx="172">
                  <c:v>9.4634999999999997E-2</c:v>
                </c:pt>
                <c:pt idx="173">
                  <c:v>9.1563000000000005E-2</c:v>
                </c:pt>
                <c:pt idx="174">
                  <c:v>9.3759999999999996E-2</c:v>
                </c:pt>
                <c:pt idx="175">
                  <c:v>9.0179999999999996E-2</c:v>
                </c:pt>
                <c:pt idx="176">
                  <c:v>9.3665999999999999E-2</c:v>
                </c:pt>
                <c:pt idx="177">
                  <c:v>8.7781999999999999E-2</c:v>
                </c:pt>
                <c:pt idx="178">
                  <c:v>9.0079999999999993E-2</c:v>
                </c:pt>
                <c:pt idx="179">
                  <c:v>8.9445999999999998E-2</c:v>
                </c:pt>
                <c:pt idx="180">
                  <c:v>8.8811000000000001E-2</c:v>
                </c:pt>
                <c:pt idx="181">
                  <c:v>8.8177000000000005E-2</c:v>
                </c:pt>
                <c:pt idx="182">
                  <c:v>8.7542999999999996E-2</c:v>
                </c:pt>
                <c:pt idx="183">
                  <c:v>8.6907999999999999E-2</c:v>
                </c:pt>
                <c:pt idx="184">
                  <c:v>8.6274000000000003E-2</c:v>
                </c:pt>
                <c:pt idx="185">
                  <c:v>8.5639999999999994E-2</c:v>
                </c:pt>
                <c:pt idx="186">
                  <c:v>8.5004999999999997E-2</c:v>
                </c:pt>
                <c:pt idx="187">
                  <c:v>8.4371000000000002E-2</c:v>
                </c:pt>
                <c:pt idx="188">
                  <c:v>8.3737000000000006E-2</c:v>
                </c:pt>
              </c:numCache>
            </c:numRef>
          </c:val>
        </c:ser>
        <c:ser>
          <c:idx val="3"/>
          <c:order val="4"/>
          <c:tx>
            <c:strRef>
              <c:f>data!$E$1</c:f>
              <c:strCache>
                <c:ptCount val="1"/>
                <c:pt idx="0">
                  <c:v>Woodford (OK)</c:v>
                </c:pt>
              </c:strCache>
            </c:strRef>
          </c:tx>
          <c:spPr>
            <a:solidFill>
              <a:schemeClr val="accent5"/>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data!$E$2:$E$190</c:f>
              <c:numCache>
                <c:formatCode>General</c:formatCode>
                <c:ptCount val="189"/>
                <c:pt idx="0">
                  <c:v>3.86E-4</c:v>
                </c:pt>
                <c:pt idx="1">
                  <c:v>3.59E-4</c:v>
                </c:pt>
                <c:pt idx="2">
                  <c:v>3.3700000000000001E-4</c:v>
                </c:pt>
                <c:pt idx="3">
                  <c:v>3.5199999999999999E-4</c:v>
                </c:pt>
                <c:pt idx="4">
                  <c:v>3.4699999999999998E-4</c:v>
                </c:pt>
                <c:pt idx="5">
                  <c:v>3.1799999999999998E-4</c:v>
                </c:pt>
                <c:pt idx="6">
                  <c:v>3.1100000000000002E-4</c:v>
                </c:pt>
                <c:pt idx="7">
                  <c:v>2.9399999999999999E-4</c:v>
                </c:pt>
                <c:pt idx="8">
                  <c:v>3.3799999999999998E-4</c:v>
                </c:pt>
                <c:pt idx="9">
                  <c:v>3.28E-4</c:v>
                </c:pt>
                <c:pt idx="10">
                  <c:v>3.3799999999999998E-4</c:v>
                </c:pt>
                <c:pt idx="11">
                  <c:v>3.0299999999999999E-4</c:v>
                </c:pt>
                <c:pt idx="12">
                  <c:v>2.8200000000000002E-4</c:v>
                </c:pt>
                <c:pt idx="13">
                  <c:v>8.0000000000000007E-5</c:v>
                </c:pt>
                <c:pt idx="14">
                  <c:v>3.4099999999999999E-4</c:v>
                </c:pt>
                <c:pt idx="15">
                  <c:v>3.3199999999999999E-4</c:v>
                </c:pt>
                <c:pt idx="16">
                  <c:v>3.59E-4</c:v>
                </c:pt>
                <c:pt idx="17">
                  <c:v>3.6099999999999999E-4</c:v>
                </c:pt>
                <c:pt idx="18">
                  <c:v>3.48E-4</c:v>
                </c:pt>
                <c:pt idx="19">
                  <c:v>3.6200000000000002E-4</c:v>
                </c:pt>
                <c:pt idx="20">
                  <c:v>3.7599999999999998E-4</c:v>
                </c:pt>
                <c:pt idx="21">
                  <c:v>4.0200000000000001E-4</c:v>
                </c:pt>
                <c:pt idx="22">
                  <c:v>3.3100000000000002E-4</c:v>
                </c:pt>
                <c:pt idx="23">
                  <c:v>3.6699999999999998E-4</c:v>
                </c:pt>
                <c:pt idx="24">
                  <c:v>3.7100000000000002E-4</c:v>
                </c:pt>
                <c:pt idx="25">
                  <c:v>3.3799999999999998E-4</c:v>
                </c:pt>
                <c:pt idx="26">
                  <c:v>3.4600000000000001E-4</c:v>
                </c:pt>
                <c:pt idx="27">
                  <c:v>3.6999999999999999E-4</c:v>
                </c:pt>
                <c:pt idx="28">
                  <c:v>3.9500000000000001E-4</c:v>
                </c:pt>
                <c:pt idx="29">
                  <c:v>4.1100000000000002E-4</c:v>
                </c:pt>
                <c:pt idx="30">
                  <c:v>4.2499999999999998E-4</c:v>
                </c:pt>
                <c:pt idx="31">
                  <c:v>4.1399999999999998E-4</c:v>
                </c:pt>
                <c:pt idx="32">
                  <c:v>4.2999999999999999E-4</c:v>
                </c:pt>
                <c:pt idx="33">
                  <c:v>3.9399999999999998E-4</c:v>
                </c:pt>
                <c:pt idx="34">
                  <c:v>4.2000000000000002E-4</c:v>
                </c:pt>
                <c:pt idx="35">
                  <c:v>4.3199999999999998E-4</c:v>
                </c:pt>
                <c:pt idx="36">
                  <c:v>4.0000000000000002E-4</c:v>
                </c:pt>
                <c:pt idx="37">
                  <c:v>6.3999999999999997E-5</c:v>
                </c:pt>
                <c:pt idx="38">
                  <c:v>8.0800000000000002E-4</c:v>
                </c:pt>
                <c:pt idx="39">
                  <c:v>6.7999999999999999E-5</c:v>
                </c:pt>
                <c:pt idx="40">
                  <c:v>4.26E-4</c:v>
                </c:pt>
                <c:pt idx="41">
                  <c:v>4.55E-4</c:v>
                </c:pt>
                <c:pt idx="42">
                  <c:v>4.3600000000000003E-4</c:v>
                </c:pt>
                <c:pt idx="43">
                  <c:v>3.8699999999999997E-4</c:v>
                </c:pt>
                <c:pt idx="44">
                  <c:v>4.1800000000000002E-4</c:v>
                </c:pt>
                <c:pt idx="45">
                  <c:v>4.4200000000000001E-4</c:v>
                </c:pt>
                <c:pt idx="46">
                  <c:v>4.1599999999999997E-4</c:v>
                </c:pt>
                <c:pt idx="47">
                  <c:v>4.4000000000000002E-4</c:v>
                </c:pt>
                <c:pt idx="48">
                  <c:v>4.0000000000000002E-4</c:v>
                </c:pt>
                <c:pt idx="49">
                  <c:v>4.86E-4</c:v>
                </c:pt>
                <c:pt idx="50">
                  <c:v>4.3100000000000001E-4</c:v>
                </c:pt>
                <c:pt idx="51">
                  <c:v>4.5399999999999998E-4</c:v>
                </c:pt>
                <c:pt idx="52">
                  <c:v>4.4299999999999998E-4</c:v>
                </c:pt>
                <c:pt idx="53">
                  <c:v>4.1199999999999999E-4</c:v>
                </c:pt>
                <c:pt idx="54">
                  <c:v>4.0299999999999998E-4</c:v>
                </c:pt>
                <c:pt idx="55">
                  <c:v>4.17E-4</c:v>
                </c:pt>
                <c:pt idx="56">
                  <c:v>4.3399999999999998E-4</c:v>
                </c:pt>
                <c:pt idx="57">
                  <c:v>4.3600000000000003E-4</c:v>
                </c:pt>
                <c:pt idx="58">
                  <c:v>4.6200000000000001E-4</c:v>
                </c:pt>
                <c:pt idx="59">
                  <c:v>4.26E-4</c:v>
                </c:pt>
                <c:pt idx="60">
                  <c:v>4.4000000000000002E-4</c:v>
                </c:pt>
                <c:pt idx="61">
                  <c:v>4.8799999999999999E-4</c:v>
                </c:pt>
                <c:pt idx="62">
                  <c:v>4.1599999999999997E-4</c:v>
                </c:pt>
                <c:pt idx="63">
                  <c:v>4.8200000000000001E-4</c:v>
                </c:pt>
                <c:pt idx="64">
                  <c:v>4.4799999999999999E-4</c:v>
                </c:pt>
                <c:pt idx="65">
                  <c:v>5.0900000000000001E-4</c:v>
                </c:pt>
                <c:pt idx="66">
                  <c:v>4.6900000000000002E-4</c:v>
                </c:pt>
                <c:pt idx="67">
                  <c:v>4.4900000000000002E-4</c:v>
                </c:pt>
                <c:pt idx="68">
                  <c:v>3.9800000000000002E-4</c:v>
                </c:pt>
                <c:pt idx="69">
                  <c:v>5.04E-4</c:v>
                </c:pt>
                <c:pt idx="70">
                  <c:v>4.7199999999999998E-4</c:v>
                </c:pt>
                <c:pt idx="71">
                  <c:v>4.3600000000000003E-4</c:v>
                </c:pt>
                <c:pt idx="72">
                  <c:v>4.57E-4</c:v>
                </c:pt>
                <c:pt idx="73">
                  <c:v>4.4200000000000001E-4</c:v>
                </c:pt>
                <c:pt idx="74">
                  <c:v>4.3600000000000003E-4</c:v>
                </c:pt>
                <c:pt idx="75">
                  <c:v>3.6000000000000002E-4</c:v>
                </c:pt>
                <c:pt idx="76">
                  <c:v>3.8099999999999999E-4</c:v>
                </c:pt>
                <c:pt idx="77">
                  <c:v>3.6400000000000001E-4</c:v>
                </c:pt>
                <c:pt idx="78">
                  <c:v>3.8499999999999998E-4</c:v>
                </c:pt>
                <c:pt idx="79">
                  <c:v>4.1800000000000002E-4</c:v>
                </c:pt>
                <c:pt idx="80">
                  <c:v>4.6799999999999999E-4</c:v>
                </c:pt>
                <c:pt idx="81">
                  <c:v>3.79E-4</c:v>
                </c:pt>
                <c:pt idx="82">
                  <c:v>4.08E-4</c:v>
                </c:pt>
                <c:pt idx="83">
                  <c:v>4.0000000000000002E-4</c:v>
                </c:pt>
                <c:pt idx="84">
                  <c:v>4.5399999999999998E-4</c:v>
                </c:pt>
                <c:pt idx="85">
                  <c:v>5.1599999999999997E-4</c:v>
                </c:pt>
                <c:pt idx="86">
                  <c:v>4.8500000000000003E-4</c:v>
                </c:pt>
                <c:pt idx="87">
                  <c:v>4.4700000000000002E-4</c:v>
                </c:pt>
                <c:pt idx="88">
                  <c:v>4.8099999999999998E-4</c:v>
                </c:pt>
                <c:pt idx="89">
                  <c:v>6.1399999999999996E-4</c:v>
                </c:pt>
                <c:pt idx="90">
                  <c:v>5.7499999999999999E-4</c:v>
                </c:pt>
                <c:pt idx="91">
                  <c:v>9.1399999999999999E-4</c:v>
                </c:pt>
                <c:pt idx="92">
                  <c:v>1.1230000000000001E-3</c:v>
                </c:pt>
                <c:pt idx="93">
                  <c:v>8.1899999999999996E-4</c:v>
                </c:pt>
                <c:pt idx="94">
                  <c:v>1.0790000000000001E-3</c:v>
                </c:pt>
                <c:pt idx="95">
                  <c:v>8.8199999999999997E-4</c:v>
                </c:pt>
                <c:pt idx="96">
                  <c:v>1.392E-3</c:v>
                </c:pt>
                <c:pt idx="97">
                  <c:v>1.289E-3</c:v>
                </c:pt>
                <c:pt idx="98">
                  <c:v>1.0809999999999999E-3</c:v>
                </c:pt>
                <c:pt idx="99">
                  <c:v>1.8489999999999999E-3</c:v>
                </c:pt>
                <c:pt idx="100">
                  <c:v>2.1740000000000002E-3</c:v>
                </c:pt>
                <c:pt idx="101">
                  <c:v>2.075E-3</c:v>
                </c:pt>
                <c:pt idx="102">
                  <c:v>2.379E-3</c:v>
                </c:pt>
                <c:pt idx="103">
                  <c:v>1.372E-3</c:v>
                </c:pt>
                <c:pt idx="104">
                  <c:v>3.4099999999999998E-3</c:v>
                </c:pt>
                <c:pt idx="105">
                  <c:v>3.8110000000000002E-3</c:v>
                </c:pt>
                <c:pt idx="106">
                  <c:v>3.8349999999999999E-3</c:v>
                </c:pt>
                <c:pt idx="107">
                  <c:v>3.13E-3</c:v>
                </c:pt>
                <c:pt idx="108">
                  <c:v>3.6359999999999999E-3</c:v>
                </c:pt>
                <c:pt idx="109">
                  <c:v>3.6229999999999999E-3</c:v>
                </c:pt>
                <c:pt idx="110">
                  <c:v>3.5239999999999998E-3</c:v>
                </c:pt>
                <c:pt idx="111">
                  <c:v>4.3550000000000004E-3</c:v>
                </c:pt>
                <c:pt idx="112">
                  <c:v>4.1999999999999997E-3</c:v>
                </c:pt>
                <c:pt idx="113">
                  <c:v>3.8909999999999999E-3</c:v>
                </c:pt>
                <c:pt idx="114">
                  <c:v>3.7000000000000002E-3</c:v>
                </c:pt>
                <c:pt idx="115">
                  <c:v>3.49E-3</c:v>
                </c:pt>
                <c:pt idx="116">
                  <c:v>3.4889999999999999E-3</c:v>
                </c:pt>
                <c:pt idx="117">
                  <c:v>2.8419999999999999E-3</c:v>
                </c:pt>
                <c:pt idx="118">
                  <c:v>3.0040000000000002E-3</c:v>
                </c:pt>
                <c:pt idx="119">
                  <c:v>2.745E-3</c:v>
                </c:pt>
                <c:pt idx="120">
                  <c:v>3.2590000000000002E-3</c:v>
                </c:pt>
                <c:pt idx="121">
                  <c:v>3.5829999999999998E-3</c:v>
                </c:pt>
                <c:pt idx="122">
                  <c:v>3.5820000000000001E-3</c:v>
                </c:pt>
                <c:pt idx="123">
                  <c:v>3.9319999999999997E-3</c:v>
                </c:pt>
                <c:pt idx="124">
                  <c:v>4.1929999999999997E-3</c:v>
                </c:pt>
                <c:pt idx="125">
                  <c:v>6.1279999999999998E-3</c:v>
                </c:pt>
                <c:pt idx="126">
                  <c:v>5.9740000000000001E-3</c:v>
                </c:pt>
                <c:pt idx="127">
                  <c:v>6.2690000000000003E-3</c:v>
                </c:pt>
                <c:pt idx="128">
                  <c:v>6.2579999999999997E-3</c:v>
                </c:pt>
                <c:pt idx="129">
                  <c:v>7.0080000000000003E-3</c:v>
                </c:pt>
                <c:pt idx="130">
                  <c:v>7.574E-3</c:v>
                </c:pt>
                <c:pt idx="131">
                  <c:v>7.6090000000000003E-3</c:v>
                </c:pt>
                <c:pt idx="132">
                  <c:v>7.2779999999999997E-3</c:v>
                </c:pt>
                <c:pt idx="133">
                  <c:v>7.1240000000000001E-3</c:v>
                </c:pt>
                <c:pt idx="134">
                  <c:v>7.9369999999999996E-3</c:v>
                </c:pt>
                <c:pt idx="135">
                  <c:v>9.3220000000000004E-3</c:v>
                </c:pt>
                <c:pt idx="136">
                  <c:v>1.0807000000000001E-2</c:v>
                </c:pt>
                <c:pt idx="137">
                  <c:v>1.1002E-2</c:v>
                </c:pt>
                <c:pt idx="138">
                  <c:v>1.1109000000000001E-2</c:v>
                </c:pt>
                <c:pt idx="139">
                  <c:v>7.182E-3</c:v>
                </c:pt>
                <c:pt idx="140">
                  <c:v>9.9489999999999995E-3</c:v>
                </c:pt>
                <c:pt idx="141">
                  <c:v>1.0407E-2</c:v>
                </c:pt>
                <c:pt idx="142">
                  <c:v>9.4800000000000006E-3</c:v>
                </c:pt>
                <c:pt idx="143">
                  <c:v>9.5119999999999996E-3</c:v>
                </c:pt>
                <c:pt idx="144">
                  <c:v>1.1269E-2</c:v>
                </c:pt>
                <c:pt idx="145">
                  <c:v>1.2666999999999999E-2</c:v>
                </c:pt>
                <c:pt idx="146">
                  <c:v>9.8569999999999994E-3</c:v>
                </c:pt>
                <c:pt idx="147">
                  <c:v>1.4057999999999999E-2</c:v>
                </c:pt>
                <c:pt idx="148">
                  <c:v>1.6316000000000001E-2</c:v>
                </c:pt>
                <c:pt idx="149">
                  <c:v>1.7964999999999998E-2</c:v>
                </c:pt>
                <c:pt idx="150">
                  <c:v>2.2287000000000001E-2</c:v>
                </c:pt>
                <c:pt idx="151">
                  <c:v>2.1812000000000002E-2</c:v>
                </c:pt>
                <c:pt idx="152">
                  <c:v>2.3497000000000001E-2</c:v>
                </c:pt>
                <c:pt idx="153">
                  <c:v>2.427E-2</c:v>
                </c:pt>
                <c:pt idx="154">
                  <c:v>1.6707E-2</c:v>
                </c:pt>
                <c:pt idx="155">
                  <c:v>2.2880999999999999E-2</c:v>
                </c:pt>
                <c:pt idx="156">
                  <c:v>2.8830000000000001E-2</c:v>
                </c:pt>
                <c:pt idx="157">
                  <c:v>2.2686999999999999E-2</c:v>
                </c:pt>
                <c:pt idx="158">
                  <c:v>3.0710000000000001E-2</c:v>
                </c:pt>
                <c:pt idx="159">
                  <c:v>3.1205E-2</c:v>
                </c:pt>
                <c:pt idx="160">
                  <c:v>3.2764000000000001E-2</c:v>
                </c:pt>
                <c:pt idx="161">
                  <c:v>3.1842000000000002E-2</c:v>
                </c:pt>
                <c:pt idx="162">
                  <c:v>3.4091999999999997E-2</c:v>
                </c:pt>
                <c:pt idx="163">
                  <c:v>3.8170999999999997E-2</c:v>
                </c:pt>
                <c:pt idx="164">
                  <c:v>3.6004000000000001E-2</c:v>
                </c:pt>
                <c:pt idx="165">
                  <c:v>3.1341000000000001E-2</c:v>
                </c:pt>
                <c:pt idx="166">
                  <c:v>3.1718999999999997E-2</c:v>
                </c:pt>
                <c:pt idx="167">
                  <c:v>2.2512000000000001E-2</c:v>
                </c:pt>
                <c:pt idx="168">
                  <c:v>3.6534999999999998E-2</c:v>
                </c:pt>
                <c:pt idx="169">
                  <c:v>3.8369E-2</c:v>
                </c:pt>
                <c:pt idx="170">
                  <c:v>3.3591999999999997E-2</c:v>
                </c:pt>
                <c:pt idx="171">
                  <c:v>4.1848999999999997E-2</c:v>
                </c:pt>
                <c:pt idx="172">
                  <c:v>4.0947999999999998E-2</c:v>
                </c:pt>
                <c:pt idx="173">
                  <c:v>3.065E-2</c:v>
                </c:pt>
                <c:pt idx="174">
                  <c:v>4.0219999999999999E-2</c:v>
                </c:pt>
                <c:pt idx="175">
                  <c:v>3.1845999999999999E-2</c:v>
                </c:pt>
                <c:pt idx="176">
                  <c:v>5.1052E-2</c:v>
                </c:pt>
                <c:pt idx="177">
                  <c:v>4.2667999999999998E-2</c:v>
                </c:pt>
                <c:pt idx="178">
                  <c:v>4.7638E-2</c:v>
                </c:pt>
                <c:pt idx="179">
                  <c:v>3.1900999999999999E-2</c:v>
                </c:pt>
                <c:pt idx="180">
                  <c:v>4.2762000000000001E-2</c:v>
                </c:pt>
                <c:pt idx="181">
                  <c:v>4.2335999999999999E-2</c:v>
                </c:pt>
                <c:pt idx="182">
                  <c:v>4.4402999999999998E-2</c:v>
                </c:pt>
                <c:pt idx="183">
                  <c:v>4.4942999999999997E-2</c:v>
                </c:pt>
                <c:pt idx="184">
                  <c:v>4.3936000000000003E-2</c:v>
                </c:pt>
                <c:pt idx="185">
                  <c:v>4.4469000000000002E-2</c:v>
                </c:pt>
                <c:pt idx="186">
                  <c:v>4.5002E-2</c:v>
                </c:pt>
                <c:pt idx="187">
                  <c:v>4.5534999999999999E-2</c:v>
                </c:pt>
                <c:pt idx="188">
                  <c:v>4.6067999999999998E-2</c:v>
                </c:pt>
              </c:numCache>
            </c:numRef>
          </c:val>
        </c:ser>
        <c:ser>
          <c:idx val="4"/>
          <c:order val="5"/>
          <c:tx>
            <c:strRef>
              <c:f>data!$F$1</c:f>
              <c:strCache>
                <c:ptCount val="1"/>
                <c:pt idx="0">
                  <c:v>Marcellus (PA, WV, OH &amp; NY)</c:v>
                </c:pt>
              </c:strCache>
            </c:strRef>
          </c:tx>
          <c:spPr>
            <a:solidFill>
              <a:schemeClr val="accent3"/>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data!$F$2:$F$190</c:f>
              <c:numCache>
                <c:formatCode>General</c:formatCode>
                <c:ptCount val="189"/>
                <c:pt idx="0">
                  <c:v>9.9999999999999995E-7</c:v>
                </c:pt>
                <c:pt idx="1">
                  <c:v>9.9999999999999995E-7</c:v>
                </c:pt>
                <c:pt idx="2">
                  <c:v>3.0000000000000001E-6</c:v>
                </c:pt>
                <c:pt idx="3">
                  <c:v>9.9999999999999995E-7</c:v>
                </c:pt>
                <c:pt idx="4">
                  <c:v>9.9999999999999995E-7</c:v>
                </c:pt>
                <c:pt idx="5">
                  <c:v>9.9999999999999995E-7</c:v>
                </c:pt>
                <c:pt idx="6">
                  <c:v>9.9999999999999995E-7</c:v>
                </c:pt>
                <c:pt idx="7">
                  <c:v>9.9999999999999995E-7</c:v>
                </c:pt>
                <c:pt idx="8">
                  <c:v>9.9999999999999995E-7</c:v>
                </c:pt>
                <c:pt idx="9">
                  <c:v>9.9999999999999995E-7</c:v>
                </c:pt>
                <c:pt idx="10">
                  <c:v>9.9999999999999995E-7</c:v>
                </c:pt>
                <c:pt idx="11">
                  <c:v>9.9999999999999995E-7</c:v>
                </c:pt>
                <c:pt idx="12">
                  <c:v>0</c:v>
                </c:pt>
                <c:pt idx="13">
                  <c:v>0</c:v>
                </c:pt>
                <c:pt idx="14">
                  <c:v>0</c:v>
                </c:pt>
                <c:pt idx="15">
                  <c:v>0</c:v>
                </c:pt>
                <c:pt idx="16">
                  <c:v>1.9999999999999999E-6</c:v>
                </c:pt>
                <c:pt idx="17">
                  <c:v>3.0000000000000001E-6</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9.9999999999999995E-7</c:v>
                </c:pt>
                <c:pt idx="35">
                  <c:v>0</c:v>
                </c:pt>
                <c:pt idx="36">
                  <c:v>1.9999999999999999E-6</c:v>
                </c:pt>
                <c:pt idx="37">
                  <c:v>1.9999999999999999E-6</c:v>
                </c:pt>
                <c:pt idx="38">
                  <c:v>1.9999999999999999E-6</c:v>
                </c:pt>
                <c:pt idx="39">
                  <c:v>1.9999999999999999E-6</c:v>
                </c:pt>
                <c:pt idx="40">
                  <c:v>1.9999999999999999E-6</c:v>
                </c:pt>
                <c:pt idx="41">
                  <c:v>1.9999999999999999E-6</c:v>
                </c:pt>
                <c:pt idx="42">
                  <c:v>1.9999999999999999E-6</c:v>
                </c:pt>
                <c:pt idx="43">
                  <c:v>5.0000000000000004E-6</c:v>
                </c:pt>
                <c:pt idx="44">
                  <c:v>1.9999999999999999E-6</c:v>
                </c:pt>
                <c:pt idx="45">
                  <c:v>1.9999999999999999E-6</c:v>
                </c:pt>
                <c:pt idx="46">
                  <c:v>1.9999999999999999E-6</c:v>
                </c:pt>
                <c:pt idx="47">
                  <c:v>1.9999999999999999E-6</c:v>
                </c:pt>
                <c:pt idx="48">
                  <c:v>9.9999999999999995E-7</c:v>
                </c:pt>
                <c:pt idx="49">
                  <c:v>1.0000000000000001E-5</c:v>
                </c:pt>
                <c:pt idx="50">
                  <c:v>1.9999999999999999E-6</c:v>
                </c:pt>
                <c:pt idx="51">
                  <c:v>9.9999999999999995E-7</c:v>
                </c:pt>
                <c:pt idx="52">
                  <c:v>9.9999999999999995E-7</c:v>
                </c:pt>
                <c:pt idx="53">
                  <c:v>1.9999999999999999E-6</c:v>
                </c:pt>
                <c:pt idx="54">
                  <c:v>9.9999999999999995E-7</c:v>
                </c:pt>
                <c:pt idx="55">
                  <c:v>9.9999999999999995E-7</c:v>
                </c:pt>
                <c:pt idx="56">
                  <c:v>9.9999999999999995E-7</c:v>
                </c:pt>
                <c:pt idx="57">
                  <c:v>9.9999999999999995E-7</c:v>
                </c:pt>
                <c:pt idx="58">
                  <c:v>9.9999999999999995E-7</c:v>
                </c:pt>
                <c:pt idx="59">
                  <c:v>3.0000000000000001E-6</c:v>
                </c:pt>
                <c:pt idx="60">
                  <c:v>1.4E-5</c:v>
                </c:pt>
                <c:pt idx="61">
                  <c:v>0</c:v>
                </c:pt>
                <c:pt idx="62">
                  <c:v>5.0000000000000004E-6</c:v>
                </c:pt>
                <c:pt idx="63">
                  <c:v>3.9999999999999998E-6</c:v>
                </c:pt>
                <c:pt idx="64">
                  <c:v>0</c:v>
                </c:pt>
                <c:pt idx="65">
                  <c:v>6.0000000000000002E-6</c:v>
                </c:pt>
                <c:pt idx="66">
                  <c:v>5.0000000000000004E-6</c:v>
                </c:pt>
                <c:pt idx="67">
                  <c:v>3.0000000000000001E-6</c:v>
                </c:pt>
                <c:pt idx="68">
                  <c:v>1.9999999999999999E-6</c:v>
                </c:pt>
                <c:pt idx="69">
                  <c:v>1.2E-5</c:v>
                </c:pt>
                <c:pt idx="70">
                  <c:v>9.0000000000000002E-6</c:v>
                </c:pt>
                <c:pt idx="71">
                  <c:v>2.5999999999999998E-5</c:v>
                </c:pt>
                <c:pt idx="72">
                  <c:v>1.9000000000000001E-5</c:v>
                </c:pt>
                <c:pt idx="73">
                  <c:v>2.1999999999999999E-5</c:v>
                </c:pt>
                <c:pt idx="74">
                  <c:v>1.8E-5</c:v>
                </c:pt>
                <c:pt idx="75">
                  <c:v>1.4E-5</c:v>
                </c:pt>
                <c:pt idx="76">
                  <c:v>2.8E-5</c:v>
                </c:pt>
                <c:pt idx="77">
                  <c:v>2.3E-5</c:v>
                </c:pt>
                <c:pt idx="78">
                  <c:v>9.0000000000000006E-5</c:v>
                </c:pt>
                <c:pt idx="79">
                  <c:v>8.5000000000000006E-5</c:v>
                </c:pt>
                <c:pt idx="80">
                  <c:v>8.3999999999999995E-5</c:v>
                </c:pt>
                <c:pt idx="81">
                  <c:v>1.13E-4</c:v>
                </c:pt>
                <c:pt idx="82">
                  <c:v>8.6000000000000003E-5</c:v>
                </c:pt>
                <c:pt idx="83">
                  <c:v>8.6000000000000003E-5</c:v>
                </c:pt>
                <c:pt idx="84">
                  <c:v>6.3E-5</c:v>
                </c:pt>
                <c:pt idx="85">
                  <c:v>8.8999999999999995E-5</c:v>
                </c:pt>
                <c:pt idx="86">
                  <c:v>1.37E-4</c:v>
                </c:pt>
                <c:pt idx="87">
                  <c:v>1.54E-4</c:v>
                </c:pt>
                <c:pt idx="88">
                  <c:v>1.36E-4</c:v>
                </c:pt>
                <c:pt idx="89">
                  <c:v>1.6899999999999999E-4</c:v>
                </c:pt>
                <c:pt idx="90">
                  <c:v>1.7899999999999999E-4</c:v>
                </c:pt>
                <c:pt idx="91">
                  <c:v>1.8900000000000001E-4</c:v>
                </c:pt>
                <c:pt idx="92">
                  <c:v>1.9000000000000001E-4</c:v>
                </c:pt>
                <c:pt idx="93">
                  <c:v>2.02E-4</c:v>
                </c:pt>
                <c:pt idx="94">
                  <c:v>1.9100000000000001E-4</c:v>
                </c:pt>
                <c:pt idx="95">
                  <c:v>2.1900000000000001E-4</c:v>
                </c:pt>
                <c:pt idx="96">
                  <c:v>2.2800000000000001E-4</c:v>
                </c:pt>
                <c:pt idx="97">
                  <c:v>3.0499999999999999E-4</c:v>
                </c:pt>
                <c:pt idx="98">
                  <c:v>3.0499999999999999E-4</c:v>
                </c:pt>
                <c:pt idx="99">
                  <c:v>4.17E-4</c:v>
                </c:pt>
                <c:pt idx="100">
                  <c:v>2.3800000000000001E-4</c:v>
                </c:pt>
                <c:pt idx="101">
                  <c:v>3.6299999999999999E-4</c:v>
                </c:pt>
                <c:pt idx="102">
                  <c:v>3.3799999999999998E-4</c:v>
                </c:pt>
                <c:pt idx="103">
                  <c:v>3.88E-4</c:v>
                </c:pt>
                <c:pt idx="104">
                  <c:v>3.28E-4</c:v>
                </c:pt>
                <c:pt idx="105">
                  <c:v>4.75E-4</c:v>
                </c:pt>
                <c:pt idx="106">
                  <c:v>4.1899999999999999E-4</c:v>
                </c:pt>
                <c:pt idx="107">
                  <c:v>4.2700000000000002E-4</c:v>
                </c:pt>
                <c:pt idx="108">
                  <c:v>4.7699999999999999E-4</c:v>
                </c:pt>
                <c:pt idx="109">
                  <c:v>5.5199999999999997E-4</c:v>
                </c:pt>
                <c:pt idx="110">
                  <c:v>6.2200000000000005E-4</c:v>
                </c:pt>
                <c:pt idx="111">
                  <c:v>6.9099999999999999E-4</c:v>
                </c:pt>
                <c:pt idx="112">
                  <c:v>8.03E-4</c:v>
                </c:pt>
                <c:pt idx="113">
                  <c:v>8.7299999999999997E-4</c:v>
                </c:pt>
                <c:pt idx="114">
                  <c:v>1.6670000000000001E-3</c:v>
                </c:pt>
                <c:pt idx="115">
                  <c:v>1.8730000000000001E-3</c:v>
                </c:pt>
                <c:pt idx="116">
                  <c:v>1.918E-3</c:v>
                </c:pt>
                <c:pt idx="117">
                  <c:v>1.8090000000000001E-3</c:v>
                </c:pt>
                <c:pt idx="118">
                  <c:v>1.8109999999999999E-3</c:v>
                </c:pt>
                <c:pt idx="119">
                  <c:v>1.702E-3</c:v>
                </c:pt>
                <c:pt idx="120">
                  <c:v>1.8259999999999999E-3</c:v>
                </c:pt>
                <c:pt idx="121">
                  <c:v>1.9650000000000002E-3</c:v>
                </c:pt>
                <c:pt idx="122">
                  <c:v>2.1810000000000002E-3</c:v>
                </c:pt>
                <c:pt idx="123">
                  <c:v>2.2000000000000001E-3</c:v>
                </c:pt>
                <c:pt idx="124">
                  <c:v>2.7950000000000002E-3</c:v>
                </c:pt>
                <c:pt idx="125">
                  <c:v>2.9759999999999999E-3</c:v>
                </c:pt>
                <c:pt idx="126">
                  <c:v>2.274E-3</c:v>
                </c:pt>
                <c:pt idx="127">
                  <c:v>2.1640000000000001E-3</c:v>
                </c:pt>
                <c:pt idx="128">
                  <c:v>2.6610000000000002E-3</c:v>
                </c:pt>
                <c:pt idx="129">
                  <c:v>3.0049999999999999E-3</c:v>
                </c:pt>
                <c:pt idx="130">
                  <c:v>3.0690000000000001E-3</c:v>
                </c:pt>
                <c:pt idx="131">
                  <c:v>2.892E-3</c:v>
                </c:pt>
                <c:pt idx="132">
                  <c:v>3.4689999999999999E-3</c:v>
                </c:pt>
                <c:pt idx="133">
                  <c:v>3.9680000000000002E-3</c:v>
                </c:pt>
                <c:pt idx="134">
                  <c:v>4.1840000000000002E-3</c:v>
                </c:pt>
                <c:pt idx="135">
                  <c:v>4.3569999999999998E-3</c:v>
                </c:pt>
                <c:pt idx="136">
                  <c:v>4.8840000000000003E-3</c:v>
                </c:pt>
                <c:pt idx="137">
                  <c:v>4.9360000000000003E-3</c:v>
                </c:pt>
                <c:pt idx="138">
                  <c:v>3.947E-3</c:v>
                </c:pt>
                <c:pt idx="139">
                  <c:v>4.1900000000000001E-3</c:v>
                </c:pt>
                <c:pt idx="140">
                  <c:v>4.6319999999999998E-3</c:v>
                </c:pt>
                <c:pt idx="141">
                  <c:v>4.6369999999999996E-3</c:v>
                </c:pt>
                <c:pt idx="142">
                  <c:v>5.1200000000000004E-3</c:v>
                </c:pt>
                <c:pt idx="143">
                  <c:v>5.646E-3</c:v>
                </c:pt>
                <c:pt idx="144">
                  <c:v>5.3080000000000002E-3</c:v>
                </c:pt>
                <c:pt idx="145">
                  <c:v>5.6129999999999999E-3</c:v>
                </c:pt>
                <c:pt idx="146">
                  <c:v>6.4869999999999997E-3</c:v>
                </c:pt>
                <c:pt idx="147">
                  <c:v>6.2760000000000003E-3</c:v>
                </c:pt>
                <c:pt idx="148">
                  <c:v>5.96E-3</c:v>
                </c:pt>
                <c:pt idx="149">
                  <c:v>7.613E-3</c:v>
                </c:pt>
                <c:pt idx="150">
                  <c:v>5.3299999999999997E-3</c:v>
                </c:pt>
                <c:pt idx="151">
                  <c:v>6.888E-3</c:v>
                </c:pt>
                <c:pt idx="152">
                  <c:v>8.5609999999999992E-3</c:v>
                </c:pt>
                <c:pt idx="153">
                  <c:v>1.0645E-2</c:v>
                </c:pt>
                <c:pt idx="154">
                  <c:v>1.2142E-2</c:v>
                </c:pt>
                <c:pt idx="155">
                  <c:v>1.3705999999999999E-2</c:v>
                </c:pt>
                <c:pt idx="156">
                  <c:v>1.1825E-2</c:v>
                </c:pt>
                <c:pt idx="157">
                  <c:v>1.3952000000000001E-2</c:v>
                </c:pt>
                <c:pt idx="158">
                  <c:v>1.6920999999999999E-2</c:v>
                </c:pt>
                <c:pt idx="159">
                  <c:v>1.7617000000000001E-2</c:v>
                </c:pt>
                <c:pt idx="160">
                  <c:v>2.1196E-2</c:v>
                </c:pt>
                <c:pt idx="161">
                  <c:v>2.5590999999999999E-2</c:v>
                </c:pt>
                <c:pt idx="162">
                  <c:v>2.7019999999999999E-2</c:v>
                </c:pt>
                <c:pt idx="163">
                  <c:v>2.7144000000000001E-2</c:v>
                </c:pt>
                <c:pt idx="164">
                  <c:v>2.5347000000000001E-2</c:v>
                </c:pt>
                <c:pt idx="165">
                  <c:v>2.5366E-2</c:v>
                </c:pt>
                <c:pt idx="166">
                  <c:v>2.9311E-2</c:v>
                </c:pt>
                <c:pt idx="167">
                  <c:v>3.1900999999999999E-2</c:v>
                </c:pt>
                <c:pt idx="168">
                  <c:v>2.6700000000000002E-2</c:v>
                </c:pt>
                <c:pt idx="169">
                  <c:v>2.8001000000000002E-2</c:v>
                </c:pt>
                <c:pt idx="170">
                  <c:v>2.8493000000000001E-2</c:v>
                </c:pt>
                <c:pt idx="171">
                  <c:v>2.8384E-2</c:v>
                </c:pt>
                <c:pt idx="172">
                  <c:v>3.0942000000000001E-2</c:v>
                </c:pt>
                <c:pt idx="173">
                  <c:v>3.3281999999999999E-2</c:v>
                </c:pt>
                <c:pt idx="174">
                  <c:v>3.0387000000000001E-2</c:v>
                </c:pt>
                <c:pt idx="175">
                  <c:v>3.3961999999999999E-2</c:v>
                </c:pt>
                <c:pt idx="176">
                  <c:v>3.3477E-2</c:v>
                </c:pt>
                <c:pt idx="177">
                  <c:v>3.3628999999999999E-2</c:v>
                </c:pt>
                <c:pt idx="178">
                  <c:v>3.7154E-2</c:v>
                </c:pt>
                <c:pt idx="179">
                  <c:v>3.9712999999999998E-2</c:v>
                </c:pt>
                <c:pt idx="180">
                  <c:v>3.6475E-2</c:v>
                </c:pt>
                <c:pt idx="181">
                  <c:v>4.3064999999999999E-2</c:v>
                </c:pt>
                <c:pt idx="182">
                  <c:v>4.3827999999999999E-2</c:v>
                </c:pt>
                <c:pt idx="183">
                  <c:v>4.4274000000000001E-2</c:v>
                </c:pt>
                <c:pt idx="184">
                  <c:v>4.4562999999999998E-2</c:v>
                </c:pt>
                <c:pt idx="185">
                  <c:v>4.4975000000000001E-2</c:v>
                </c:pt>
                <c:pt idx="186">
                  <c:v>4.5177000000000002E-2</c:v>
                </c:pt>
                <c:pt idx="187">
                  <c:v>4.5321E-2</c:v>
                </c:pt>
                <c:pt idx="188">
                  <c:v>4.5259000000000001E-2</c:v>
                </c:pt>
              </c:numCache>
            </c:numRef>
          </c:val>
        </c:ser>
        <c:ser>
          <c:idx val="16"/>
          <c:order val="6"/>
          <c:tx>
            <c:strRef>
              <c:f>data!$P$1</c:f>
              <c:strCache>
                <c:ptCount val="1"/>
                <c:pt idx="0">
                  <c:v>Utica (OH, PA &amp; WV)</c:v>
                </c:pt>
              </c:strCache>
            </c:strRef>
          </c:tx>
          <c:spPr>
            <a:solidFill>
              <a:srgbClr val="FF0000"/>
            </a:solidFill>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data!$P$2:$P$190</c:f>
              <c:numCache>
                <c:formatCode>General</c:formatCode>
                <c:ptCount val="189"/>
                <c:pt idx="0">
                  <c:v>1.2999999999999999E-5</c:v>
                </c:pt>
                <c:pt idx="1">
                  <c:v>1.2999999999999999E-5</c:v>
                </c:pt>
                <c:pt idx="2">
                  <c:v>1.2999999999999999E-5</c:v>
                </c:pt>
                <c:pt idx="3">
                  <c:v>1.2999999999999999E-5</c:v>
                </c:pt>
                <c:pt idx="4">
                  <c:v>1.2999999999999999E-5</c:v>
                </c:pt>
                <c:pt idx="5">
                  <c:v>1.2999999999999999E-5</c:v>
                </c:pt>
                <c:pt idx="6">
                  <c:v>1.2999999999999999E-5</c:v>
                </c:pt>
                <c:pt idx="7">
                  <c:v>1.2999999999999999E-5</c:v>
                </c:pt>
                <c:pt idx="8">
                  <c:v>1.2999999999999999E-5</c:v>
                </c:pt>
                <c:pt idx="9">
                  <c:v>1.2999999999999999E-5</c:v>
                </c:pt>
                <c:pt idx="10">
                  <c:v>1.2999999999999999E-5</c:v>
                </c:pt>
                <c:pt idx="11">
                  <c:v>1.2999999999999999E-5</c:v>
                </c:pt>
                <c:pt idx="12">
                  <c:v>1.9999999999999999E-6</c:v>
                </c:pt>
                <c:pt idx="13">
                  <c:v>1.9999999999999999E-6</c:v>
                </c:pt>
                <c:pt idx="14">
                  <c:v>1.9999999999999999E-6</c:v>
                </c:pt>
                <c:pt idx="15">
                  <c:v>1.9999999999999999E-6</c:v>
                </c:pt>
                <c:pt idx="16">
                  <c:v>1.9999999999999999E-6</c:v>
                </c:pt>
                <c:pt idx="17">
                  <c:v>1.9999999999999999E-6</c:v>
                </c:pt>
                <c:pt idx="18">
                  <c:v>1.9999999999999999E-6</c:v>
                </c:pt>
                <c:pt idx="19">
                  <c:v>1.9999999999999999E-6</c:v>
                </c:pt>
                <c:pt idx="20">
                  <c:v>1.9999999999999999E-6</c:v>
                </c:pt>
                <c:pt idx="21">
                  <c:v>1.9999999999999999E-6</c:v>
                </c:pt>
                <c:pt idx="22">
                  <c:v>1.9999999999999999E-6</c:v>
                </c:pt>
                <c:pt idx="23">
                  <c:v>1.9999999999999999E-6</c:v>
                </c:pt>
                <c:pt idx="24">
                  <c:v>3.0000000000000001E-6</c:v>
                </c:pt>
                <c:pt idx="25">
                  <c:v>3.0000000000000001E-6</c:v>
                </c:pt>
                <c:pt idx="26">
                  <c:v>3.0000000000000001E-6</c:v>
                </c:pt>
                <c:pt idx="27">
                  <c:v>3.0000000000000001E-6</c:v>
                </c:pt>
                <c:pt idx="28">
                  <c:v>3.0000000000000001E-6</c:v>
                </c:pt>
                <c:pt idx="29">
                  <c:v>3.0000000000000001E-6</c:v>
                </c:pt>
                <c:pt idx="30">
                  <c:v>3.0000000000000001E-6</c:v>
                </c:pt>
                <c:pt idx="31">
                  <c:v>3.0000000000000001E-6</c:v>
                </c:pt>
                <c:pt idx="32">
                  <c:v>3.0000000000000001E-6</c:v>
                </c:pt>
                <c:pt idx="33">
                  <c:v>3.0000000000000001E-6</c:v>
                </c:pt>
                <c:pt idx="34">
                  <c:v>3.0000000000000001E-6</c:v>
                </c:pt>
                <c:pt idx="35">
                  <c:v>3.0000000000000001E-6</c:v>
                </c:pt>
                <c:pt idx="36">
                  <c:v>3.0000000000000001E-6</c:v>
                </c:pt>
                <c:pt idx="37">
                  <c:v>3.0000000000000001E-6</c:v>
                </c:pt>
                <c:pt idx="38">
                  <c:v>3.0000000000000001E-6</c:v>
                </c:pt>
                <c:pt idx="39">
                  <c:v>3.0000000000000001E-6</c:v>
                </c:pt>
                <c:pt idx="40">
                  <c:v>3.0000000000000001E-6</c:v>
                </c:pt>
                <c:pt idx="41">
                  <c:v>3.0000000000000001E-6</c:v>
                </c:pt>
                <c:pt idx="42">
                  <c:v>3.0000000000000001E-6</c:v>
                </c:pt>
                <c:pt idx="43">
                  <c:v>3.0000000000000001E-6</c:v>
                </c:pt>
                <c:pt idx="44">
                  <c:v>3.0000000000000001E-6</c:v>
                </c:pt>
                <c:pt idx="45">
                  <c:v>3.0000000000000001E-6</c:v>
                </c:pt>
                <c:pt idx="46">
                  <c:v>3.0000000000000001E-6</c:v>
                </c:pt>
                <c:pt idx="47">
                  <c:v>3.0000000000000001E-6</c:v>
                </c:pt>
                <c:pt idx="48">
                  <c:v>3.0000000000000001E-6</c:v>
                </c:pt>
                <c:pt idx="49">
                  <c:v>3.0000000000000001E-6</c:v>
                </c:pt>
                <c:pt idx="50">
                  <c:v>3.0000000000000001E-6</c:v>
                </c:pt>
                <c:pt idx="51">
                  <c:v>3.0000000000000001E-6</c:v>
                </c:pt>
                <c:pt idx="52">
                  <c:v>3.0000000000000001E-6</c:v>
                </c:pt>
                <c:pt idx="53">
                  <c:v>3.0000000000000001E-6</c:v>
                </c:pt>
                <c:pt idx="54">
                  <c:v>3.0000000000000001E-6</c:v>
                </c:pt>
                <c:pt idx="55">
                  <c:v>3.0000000000000001E-6</c:v>
                </c:pt>
                <c:pt idx="56">
                  <c:v>3.0000000000000001E-6</c:v>
                </c:pt>
                <c:pt idx="57">
                  <c:v>3.0000000000000001E-6</c:v>
                </c:pt>
                <c:pt idx="58">
                  <c:v>3.9999999999999998E-6</c:v>
                </c:pt>
                <c:pt idx="59">
                  <c:v>5.0000000000000004E-6</c:v>
                </c:pt>
                <c:pt idx="60">
                  <c:v>7.9999999999999996E-6</c:v>
                </c:pt>
                <c:pt idx="61">
                  <c:v>7.9999999999999996E-6</c:v>
                </c:pt>
                <c:pt idx="62">
                  <c:v>7.9999999999999996E-6</c:v>
                </c:pt>
                <c:pt idx="63">
                  <c:v>7.9999999999999996E-6</c:v>
                </c:pt>
                <c:pt idx="64">
                  <c:v>7.9999999999999996E-6</c:v>
                </c:pt>
                <c:pt idx="65">
                  <c:v>7.9999999999999996E-6</c:v>
                </c:pt>
                <c:pt idx="66">
                  <c:v>7.9999999999999996E-6</c:v>
                </c:pt>
                <c:pt idx="67">
                  <c:v>7.9999999999999996E-6</c:v>
                </c:pt>
                <c:pt idx="68">
                  <c:v>7.9999999999999996E-6</c:v>
                </c:pt>
                <c:pt idx="69">
                  <c:v>7.9999999999999996E-6</c:v>
                </c:pt>
                <c:pt idx="70">
                  <c:v>7.9999999999999996E-6</c:v>
                </c:pt>
                <c:pt idx="71">
                  <c:v>7.9999999999999996E-6</c:v>
                </c:pt>
                <c:pt idx="72">
                  <c:v>3.0000000000000001E-6</c:v>
                </c:pt>
                <c:pt idx="73">
                  <c:v>3.0000000000000001E-6</c:v>
                </c:pt>
                <c:pt idx="74">
                  <c:v>3.0000000000000001E-6</c:v>
                </c:pt>
                <c:pt idx="75">
                  <c:v>3.0000000000000001E-6</c:v>
                </c:pt>
                <c:pt idx="76">
                  <c:v>3.0000000000000001E-6</c:v>
                </c:pt>
                <c:pt idx="77">
                  <c:v>3.0000000000000001E-6</c:v>
                </c:pt>
                <c:pt idx="78">
                  <c:v>3.0000000000000001E-6</c:v>
                </c:pt>
                <c:pt idx="79">
                  <c:v>3.0000000000000001E-6</c:v>
                </c:pt>
                <c:pt idx="80">
                  <c:v>3.0000000000000001E-6</c:v>
                </c:pt>
                <c:pt idx="81">
                  <c:v>3.0000000000000001E-6</c:v>
                </c:pt>
                <c:pt idx="82">
                  <c:v>3.0000000000000001E-6</c:v>
                </c:pt>
                <c:pt idx="83">
                  <c:v>3.0000000000000001E-6</c:v>
                </c:pt>
                <c:pt idx="84">
                  <c:v>1.9999999999999999E-6</c:v>
                </c:pt>
                <c:pt idx="85">
                  <c:v>1.9999999999999999E-6</c:v>
                </c:pt>
                <c:pt idx="86">
                  <c:v>1.9999999999999999E-6</c:v>
                </c:pt>
                <c:pt idx="87">
                  <c:v>1.9999999999999999E-6</c:v>
                </c:pt>
                <c:pt idx="88">
                  <c:v>1.9999999999999999E-6</c:v>
                </c:pt>
                <c:pt idx="89">
                  <c:v>1.9999999999999999E-6</c:v>
                </c:pt>
                <c:pt idx="90">
                  <c:v>1.9999999999999999E-6</c:v>
                </c:pt>
                <c:pt idx="91">
                  <c:v>1.9999999999999999E-6</c:v>
                </c:pt>
                <c:pt idx="92">
                  <c:v>1.9999999999999999E-6</c:v>
                </c:pt>
                <c:pt idx="93">
                  <c:v>1.9999999999999999E-6</c:v>
                </c:pt>
                <c:pt idx="94">
                  <c:v>1.9999999999999999E-6</c:v>
                </c:pt>
                <c:pt idx="95">
                  <c:v>1.9999999999999999E-6</c:v>
                </c:pt>
                <c:pt idx="96">
                  <c:v>1.9999999999999999E-6</c:v>
                </c:pt>
                <c:pt idx="97">
                  <c:v>1.9999999999999999E-6</c:v>
                </c:pt>
                <c:pt idx="98">
                  <c:v>1.9999999999999999E-6</c:v>
                </c:pt>
                <c:pt idx="99">
                  <c:v>1.9999999999999999E-6</c:v>
                </c:pt>
                <c:pt idx="100">
                  <c:v>1.9999999999999999E-6</c:v>
                </c:pt>
                <c:pt idx="101">
                  <c:v>1.9999999999999999E-6</c:v>
                </c:pt>
                <c:pt idx="102">
                  <c:v>1.9999999999999999E-6</c:v>
                </c:pt>
                <c:pt idx="103">
                  <c:v>1.9999999999999999E-6</c:v>
                </c:pt>
                <c:pt idx="104">
                  <c:v>1.9999999999999999E-6</c:v>
                </c:pt>
                <c:pt idx="105">
                  <c:v>1.9999999999999999E-6</c:v>
                </c:pt>
                <c:pt idx="106">
                  <c:v>1.9999999999999999E-6</c:v>
                </c:pt>
                <c:pt idx="107">
                  <c:v>1.9999999999999999E-6</c:v>
                </c:pt>
                <c:pt idx="108">
                  <c:v>1.9999999999999999E-6</c:v>
                </c:pt>
                <c:pt idx="109">
                  <c:v>1.9999999999999999E-6</c:v>
                </c:pt>
                <c:pt idx="110">
                  <c:v>1.9999999999999999E-6</c:v>
                </c:pt>
                <c:pt idx="111">
                  <c:v>1.9999999999999999E-6</c:v>
                </c:pt>
                <c:pt idx="112">
                  <c:v>1.9999999999999999E-6</c:v>
                </c:pt>
                <c:pt idx="113">
                  <c:v>1.9999999999999999E-6</c:v>
                </c:pt>
                <c:pt idx="114">
                  <c:v>1.9999999999999999E-6</c:v>
                </c:pt>
                <c:pt idx="115">
                  <c:v>1.9999999999999999E-6</c:v>
                </c:pt>
                <c:pt idx="116">
                  <c:v>1.9999999999999999E-6</c:v>
                </c:pt>
                <c:pt idx="117">
                  <c:v>1.9999999999999999E-6</c:v>
                </c:pt>
                <c:pt idx="118">
                  <c:v>1.9999999999999999E-6</c:v>
                </c:pt>
                <c:pt idx="119">
                  <c:v>1.9999999999999999E-6</c:v>
                </c:pt>
                <c:pt idx="120">
                  <c:v>1.9999999999999999E-6</c:v>
                </c:pt>
                <c:pt idx="121">
                  <c:v>1.9999999999999999E-6</c:v>
                </c:pt>
                <c:pt idx="122">
                  <c:v>3.0000000000000001E-6</c:v>
                </c:pt>
                <c:pt idx="123">
                  <c:v>3.0000000000000001E-6</c:v>
                </c:pt>
                <c:pt idx="124">
                  <c:v>3.0000000000000001E-6</c:v>
                </c:pt>
                <c:pt idx="125">
                  <c:v>3.0000000000000001E-6</c:v>
                </c:pt>
                <c:pt idx="126">
                  <c:v>3.0000000000000001E-6</c:v>
                </c:pt>
                <c:pt idx="127">
                  <c:v>3.0000000000000001E-6</c:v>
                </c:pt>
                <c:pt idx="128">
                  <c:v>3.0000000000000001E-6</c:v>
                </c:pt>
                <c:pt idx="129">
                  <c:v>3.0000000000000001E-6</c:v>
                </c:pt>
                <c:pt idx="130">
                  <c:v>3.0000000000000001E-6</c:v>
                </c:pt>
                <c:pt idx="131">
                  <c:v>3.0000000000000001E-6</c:v>
                </c:pt>
                <c:pt idx="132">
                  <c:v>3.0000000000000001E-6</c:v>
                </c:pt>
                <c:pt idx="133">
                  <c:v>3.0000000000000001E-6</c:v>
                </c:pt>
                <c:pt idx="134">
                  <c:v>3.0000000000000001E-6</c:v>
                </c:pt>
                <c:pt idx="135">
                  <c:v>3.0000000000000001E-6</c:v>
                </c:pt>
                <c:pt idx="136">
                  <c:v>3.0000000000000001E-6</c:v>
                </c:pt>
                <c:pt idx="137">
                  <c:v>6.6000000000000005E-5</c:v>
                </c:pt>
                <c:pt idx="138">
                  <c:v>1.37E-4</c:v>
                </c:pt>
                <c:pt idx="139">
                  <c:v>1.9900000000000001E-4</c:v>
                </c:pt>
                <c:pt idx="140">
                  <c:v>2.4899999999999998E-4</c:v>
                </c:pt>
                <c:pt idx="141">
                  <c:v>2.72E-4</c:v>
                </c:pt>
                <c:pt idx="142">
                  <c:v>2.72E-4</c:v>
                </c:pt>
                <c:pt idx="143">
                  <c:v>3.39E-4</c:v>
                </c:pt>
                <c:pt idx="144">
                  <c:v>2.9100000000000003E-4</c:v>
                </c:pt>
                <c:pt idx="145">
                  <c:v>4.2999999999999999E-4</c:v>
                </c:pt>
                <c:pt idx="146">
                  <c:v>5.5500000000000005E-4</c:v>
                </c:pt>
                <c:pt idx="147">
                  <c:v>6.6500000000000001E-4</c:v>
                </c:pt>
                <c:pt idx="148">
                  <c:v>7.3300000000000004E-4</c:v>
                </c:pt>
                <c:pt idx="149">
                  <c:v>9.6299999999999999E-4</c:v>
                </c:pt>
                <c:pt idx="150">
                  <c:v>1.3699999999999999E-3</c:v>
                </c:pt>
                <c:pt idx="151">
                  <c:v>1.8439999999999999E-3</c:v>
                </c:pt>
                <c:pt idx="152">
                  <c:v>2.5820000000000001E-3</c:v>
                </c:pt>
                <c:pt idx="153">
                  <c:v>2.728E-3</c:v>
                </c:pt>
                <c:pt idx="154">
                  <c:v>3.454E-3</c:v>
                </c:pt>
                <c:pt idx="155">
                  <c:v>4.3499999999999997E-3</c:v>
                </c:pt>
                <c:pt idx="156">
                  <c:v>2.722E-3</c:v>
                </c:pt>
                <c:pt idx="157">
                  <c:v>3.4139999999999999E-3</c:v>
                </c:pt>
                <c:pt idx="158">
                  <c:v>4.2550000000000001E-3</c:v>
                </c:pt>
                <c:pt idx="159">
                  <c:v>4.9639999999999997E-3</c:v>
                </c:pt>
                <c:pt idx="160">
                  <c:v>5.2610000000000001E-3</c:v>
                </c:pt>
                <c:pt idx="161">
                  <c:v>8.2489999999999994E-3</c:v>
                </c:pt>
                <c:pt idx="162">
                  <c:v>1.1818E-2</c:v>
                </c:pt>
                <c:pt idx="163">
                  <c:v>1.4649000000000001E-2</c:v>
                </c:pt>
                <c:pt idx="164">
                  <c:v>1.6913000000000001E-2</c:v>
                </c:pt>
                <c:pt idx="165">
                  <c:v>1.282E-2</c:v>
                </c:pt>
                <c:pt idx="166">
                  <c:v>1.5383000000000001E-2</c:v>
                </c:pt>
                <c:pt idx="167">
                  <c:v>1.6282999999999999E-2</c:v>
                </c:pt>
                <c:pt idx="168">
                  <c:v>1.8617999999999999E-2</c:v>
                </c:pt>
                <c:pt idx="169">
                  <c:v>2.0670999999999998E-2</c:v>
                </c:pt>
                <c:pt idx="170">
                  <c:v>2.3244000000000001E-2</c:v>
                </c:pt>
                <c:pt idx="171">
                  <c:v>2.3900999999999999E-2</c:v>
                </c:pt>
                <c:pt idx="172">
                  <c:v>2.6686000000000001E-2</c:v>
                </c:pt>
                <c:pt idx="173">
                  <c:v>2.7871E-2</c:v>
                </c:pt>
                <c:pt idx="174">
                  <c:v>2.5937000000000002E-2</c:v>
                </c:pt>
                <c:pt idx="175">
                  <c:v>3.2737000000000002E-2</c:v>
                </c:pt>
                <c:pt idx="176">
                  <c:v>3.7643999999999997E-2</c:v>
                </c:pt>
                <c:pt idx="177">
                  <c:v>4.718E-2</c:v>
                </c:pt>
                <c:pt idx="178">
                  <c:v>5.0241000000000001E-2</c:v>
                </c:pt>
                <c:pt idx="179">
                  <c:v>5.3669000000000001E-2</c:v>
                </c:pt>
                <c:pt idx="180">
                  <c:v>5.7764000000000003E-2</c:v>
                </c:pt>
                <c:pt idx="181">
                  <c:v>6.1362E-2</c:v>
                </c:pt>
                <c:pt idx="182">
                  <c:v>6.6271999999999998E-2</c:v>
                </c:pt>
                <c:pt idx="183">
                  <c:v>7.0064000000000001E-2</c:v>
                </c:pt>
                <c:pt idx="184">
                  <c:v>7.2807999999999998E-2</c:v>
                </c:pt>
                <c:pt idx="185">
                  <c:v>7.4797000000000002E-2</c:v>
                </c:pt>
                <c:pt idx="186">
                  <c:v>7.6548000000000005E-2</c:v>
                </c:pt>
                <c:pt idx="187">
                  <c:v>7.7604000000000006E-2</c:v>
                </c:pt>
                <c:pt idx="188">
                  <c:v>7.8659999999999994E-2</c:v>
                </c:pt>
              </c:numCache>
            </c:numRef>
          </c:val>
        </c:ser>
        <c:ser>
          <c:idx val="5"/>
          <c:order val="7"/>
          <c:tx>
            <c:strRef>
              <c:f>data!$G$1</c:f>
              <c:strCache>
                <c:ptCount val="1"/>
                <c:pt idx="0">
                  <c:v>Haynesville</c:v>
                </c:pt>
              </c:strCache>
            </c:strRef>
          </c:tx>
          <c:spPr>
            <a:solidFill>
              <a:schemeClr val="tx2"/>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data!$G$2:$G$190</c:f>
              <c:numCache>
                <c:formatCode>General</c:formatCode>
                <c:ptCount val="189"/>
                <c:pt idx="0">
                  <c:v>2.8960000000000001E-3</c:v>
                </c:pt>
                <c:pt idx="1">
                  <c:v>3.2499999999999999E-3</c:v>
                </c:pt>
                <c:pt idx="2">
                  <c:v>2.8909999999999999E-3</c:v>
                </c:pt>
                <c:pt idx="3">
                  <c:v>2.9129999999999998E-3</c:v>
                </c:pt>
                <c:pt idx="4">
                  <c:v>2.7820000000000002E-3</c:v>
                </c:pt>
                <c:pt idx="5">
                  <c:v>2.7789999999999998E-3</c:v>
                </c:pt>
                <c:pt idx="6">
                  <c:v>2.627E-3</c:v>
                </c:pt>
                <c:pt idx="7">
                  <c:v>2.6649999999999998E-3</c:v>
                </c:pt>
                <c:pt idx="8">
                  <c:v>2.702E-3</c:v>
                </c:pt>
                <c:pt idx="9">
                  <c:v>2.7569999999999999E-3</c:v>
                </c:pt>
                <c:pt idx="10">
                  <c:v>2.8479999999999998E-3</c:v>
                </c:pt>
                <c:pt idx="11">
                  <c:v>2.7550000000000001E-3</c:v>
                </c:pt>
                <c:pt idx="12">
                  <c:v>2.8300000000000001E-3</c:v>
                </c:pt>
                <c:pt idx="13">
                  <c:v>3.0370000000000002E-3</c:v>
                </c:pt>
                <c:pt idx="14">
                  <c:v>3.0049999999999999E-3</c:v>
                </c:pt>
                <c:pt idx="15">
                  <c:v>2.8839999999999998E-3</c:v>
                </c:pt>
                <c:pt idx="16">
                  <c:v>2.7899999999999999E-3</c:v>
                </c:pt>
                <c:pt idx="17">
                  <c:v>2.5630000000000002E-3</c:v>
                </c:pt>
                <c:pt idx="18">
                  <c:v>2.8249999999999998E-3</c:v>
                </c:pt>
                <c:pt idx="19">
                  <c:v>2.7659999999999998E-3</c:v>
                </c:pt>
                <c:pt idx="20">
                  <c:v>2.807E-3</c:v>
                </c:pt>
                <c:pt idx="21">
                  <c:v>2.7529999999999998E-3</c:v>
                </c:pt>
                <c:pt idx="22">
                  <c:v>2.6440000000000001E-3</c:v>
                </c:pt>
                <c:pt idx="23">
                  <c:v>2.5479999999999999E-3</c:v>
                </c:pt>
                <c:pt idx="24">
                  <c:v>2.666E-3</c:v>
                </c:pt>
                <c:pt idx="25">
                  <c:v>2.617E-3</c:v>
                </c:pt>
                <c:pt idx="26">
                  <c:v>2.5990000000000002E-3</c:v>
                </c:pt>
                <c:pt idx="27">
                  <c:v>2.4429999999999999E-3</c:v>
                </c:pt>
                <c:pt idx="28">
                  <c:v>2.2899999999999999E-3</c:v>
                </c:pt>
                <c:pt idx="29">
                  <c:v>2.281E-3</c:v>
                </c:pt>
                <c:pt idx="30">
                  <c:v>2.1570000000000001E-3</c:v>
                </c:pt>
                <c:pt idx="31">
                  <c:v>2.1199999999999999E-3</c:v>
                </c:pt>
                <c:pt idx="32">
                  <c:v>2.0669999999999998E-3</c:v>
                </c:pt>
                <c:pt idx="33">
                  <c:v>1.64E-3</c:v>
                </c:pt>
                <c:pt idx="34">
                  <c:v>2.104E-3</c:v>
                </c:pt>
                <c:pt idx="35">
                  <c:v>2.1329999999999999E-3</c:v>
                </c:pt>
                <c:pt idx="36">
                  <c:v>2.0249999999999999E-3</c:v>
                </c:pt>
                <c:pt idx="37">
                  <c:v>2.0339999999999998E-3</c:v>
                </c:pt>
                <c:pt idx="38">
                  <c:v>2.0089999999999999E-3</c:v>
                </c:pt>
                <c:pt idx="39">
                  <c:v>1.872E-3</c:v>
                </c:pt>
                <c:pt idx="40">
                  <c:v>1.6930000000000001E-3</c:v>
                </c:pt>
                <c:pt idx="41">
                  <c:v>1.6080000000000001E-3</c:v>
                </c:pt>
                <c:pt idx="42">
                  <c:v>1.611E-3</c:v>
                </c:pt>
                <c:pt idx="43">
                  <c:v>1.469E-3</c:v>
                </c:pt>
                <c:pt idx="44">
                  <c:v>1.583E-3</c:v>
                </c:pt>
                <c:pt idx="45">
                  <c:v>1.56E-3</c:v>
                </c:pt>
                <c:pt idx="46">
                  <c:v>1.565E-3</c:v>
                </c:pt>
                <c:pt idx="47">
                  <c:v>1.6249999999999999E-3</c:v>
                </c:pt>
                <c:pt idx="48">
                  <c:v>1.635E-3</c:v>
                </c:pt>
                <c:pt idx="49">
                  <c:v>1.6639999999999999E-3</c:v>
                </c:pt>
                <c:pt idx="50">
                  <c:v>1.6559999999999999E-3</c:v>
                </c:pt>
                <c:pt idx="51">
                  <c:v>1.6299999999999999E-3</c:v>
                </c:pt>
                <c:pt idx="52">
                  <c:v>1.681E-3</c:v>
                </c:pt>
                <c:pt idx="53">
                  <c:v>1.768E-3</c:v>
                </c:pt>
                <c:pt idx="54">
                  <c:v>1.7390000000000001E-3</c:v>
                </c:pt>
                <c:pt idx="55">
                  <c:v>1.7899999999999999E-3</c:v>
                </c:pt>
                <c:pt idx="56">
                  <c:v>1.823E-3</c:v>
                </c:pt>
                <c:pt idx="57">
                  <c:v>1.843E-3</c:v>
                </c:pt>
                <c:pt idx="58">
                  <c:v>1.7880000000000001E-3</c:v>
                </c:pt>
                <c:pt idx="59">
                  <c:v>1.7600000000000001E-3</c:v>
                </c:pt>
                <c:pt idx="60">
                  <c:v>1.7719999999999999E-3</c:v>
                </c:pt>
                <c:pt idx="61">
                  <c:v>1.8129999999999999E-3</c:v>
                </c:pt>
                <c:pt idx="62">
                  <c:v>1.601E-3</c:v>
                </c:pt>
                <c:pt idx="63">
                  <c:v>1.727E-3</c:v>
                </c:pt>
                <c:pt idx="64">
                  <c:v>1.663E-3</c:v>
                </c:pt>
                <c:pt idx="65">
                  <c:v>1.526E-3</c:v>
                </c:pt>
                <c:pt idx="66">
                  <c:v>1.72E-3</c:v>
                </c:pt>
                <c:pt idx="67">
                  <c:v>1.709E-3</c:v>
                </c:pt>
                <c:pt idx="68">
                  <c:v>1.475E-3</c:v>
                </c:pt>
                <c:pt idx="69">
                  <c:v>1.671E-3</c:v>
                </c:pt>
                <c:pt idx="70">
                  <c:v>1.794E-3</c:v>
                </c:pt>
                <c:pt idx="71">
                  <c:v>1.7329999999999999E-3</c:v>
                </c:pt>
                <c:pt idx="72">
                  <c:v>1.6429999999999999E-3</c:v>
                </c:pt>
                <c:pt idx="73">
                  <c:v>1.585E-3</c:v>
                </c:pt>
                <c:pt idx="74">
                  <c:v>1.6169999999999999E-3</c:v>
                </c:pt>
                <c:pt idx="75">
                  <c:v>1.6100000000000001E-3</c:v>
                </c:pt>
                <c:pt idx="76">
                  <c:v>1.825E-3</c:v>
                </c:pt>
                <c:pt idx="77">
                  <c:v>1.851E-3</c:v>
                </c:pt>
                <c:pt idx="78">
                  <c:v>2.0140000000000002E-3</c:v>
                </c:pt>
                <c:pt idx="79">
                  <c:v>1.9300000000000001E-3</c:v>
                </c:pt>
                <c:pt idx="80">
                  <c:v>1.83E-3</c:v>
                </c:pt>
                <c:pt idx="81">
                  <c:v>1.6479999999999999E-3</c:v>
                </c:pt>
                <c:pt idx="82">
                  <c:v>1.936E-3</c:v>
                </c:pt>
                <c:pt idx="83">
                  <c:v>1.8910000000000001E-3</c:v>
                </c:pt>
                <c:pt idx="84">
                  <c:v>1.82E-3</c:v>
                </c:pt>
                <c:pt idx="85">
                  <c:v>1.8159999999999999E-3</c:v>
                </c:pt>
                <c:pt idx="86">
                  <c:v>1.7160000000000001E-3</c:v>
                </c:pt>
                <c:pt idx="87">
                  <c:v>1.5969999999999999E-3</c:v>
                </c:pt>
                <c:pt idx="88">
                  <c:v>1.6570000000000001E-3</c:v>
                </c:pt>
                <c:pt idx="89">
                  <c:v>1.578E-3</c:v>
                </c:pt>
                <c:pt idx="90">
                  <c:v>1.5430000000000001E-3</c:v>
                </c:pt>
                <c:pt idx="91">
                  <c:v>1.5460000000000001E-3</c:v>
                </c:pt>
                <c:pt idx="92">
                  <c:v>1.5299999999999999E-3</c:v>
                </c:pt>
                <c:pt idx="93">
                  <c:v>1.521E-3</c:v>
                </c:pt>
                <c:pt idx="94">
                  <c:v>1.5839999999999999E-3</c:v>
                </c:pt>
                <c:pt idx="95">
                  <c:v>2.0200000000000001E-3</c:v>
                </c:pt>
                <c:pt idx="96">
                  <c:v>2.0669999999999998E-3</c:v>
                </c:pt>
                <c:pt idx="97">
                  <c:v>2.1440000000000001E-3</c:v>
                </c:pt>
                <c:pt idx="98">
                  <c:v>2.085E-3</c:v>
                </c:pt>
                <c:pt idx="99">
                  <c:v>1.957E-3</c:v>
                </c:pt>
                <c:pt idx="100">
                  <c:v>1.7240000000000001E-3</c:v>
                </c:pt>
                <c:pt idx="101">
                  <c:v>2.405E-3</c:v>
                </c:pt>
                <c:pt idx="102">
                  <c:v>2.3410000000000002E-3</c:v>
                </c:pt>
                <c:pt idx="103">
                  <c:v>2.088E-3</c:v>
                </c:pt>
                <c:pt idx="104">
                  <c:v>1.944E-3</c:v>
                </c:pt>
                <c:pt idx="105">
                  <c:v>1.944E-3</c:v>
                </c:pt>
                <c:pt idx="106">
                  <c:v>1.9599999999999999E-3</c:v>
                </c:pt>
                <c:pt idx="107">
                  <c:v>2.1549999999999998E-3</c:v>
                </c:pt>
                <c:pt idx="108">
                  <c:v>2.2109999999999999E-3</c:v>
                </c:pt>
                <c:pt idx="109">
                  <c:v>2.0279999999999999E-3</c:v>
                </c:pt>
                <c:pt idx="110">
                  <c:v>1.9729999999999999E-3</c:v>
                </c:pt>
                <c:pt idx="111">
                  <c:v>1.9980000000000002E-3</c:v>
                </c:pt>
                <c:pt idx="112">
                  <c:v>1.7290000000000001E-3</c:v>
                </c:pt>
                <c:pt idx="113">
                  <c:v>1.6379999999999999E-3</c:v>
                </c:pt>
                <c:pt idx="114">
                  <c:v>1.57E-3</c:v>
                </c:pt>
                <c:pt idx="115">
                  <c:v>1.596E-3</c:v>
                </c:pt>
                <c:pt idx="116">
                  <c:v>1.554E-3</c:v>
                </c:pt>
                <c:pt idx="117">
                  <c:v>1.555E-3</c:v>
                </c:pt>
                <c:pt idx="118">
                  <c:v>1.5969999999999999E-3</c:v>
                </c:pt>
                <c:pt idx="119">
                  <c:v>1.838E-3</c:v>
                </c:pt>
                <c:pt idx="120">
                  <c:v>1.5939999999999999E-3</c:v>
                </c:pt>
                <c:pt idx="121">
                  <c:v>1.696E-3</c:v>
                </c:pt>
                <c:pt idx="122">
                  <c:v>1.6590000000000001E-3</c:v>
                </c:pt>
                <c:pt idx="123">
                  <c:v>1.578E-3</c:v>
                </c:pt>
                <c:pt idx="124">
                  <c:v>1.4040000000000001E-3</c:v>
                </c:pt>
                <c:pt idx="125">
                  <c:v>1.284E-3</c:v>
                </c:pt>
                <c:pt idx="126">
                  <c:v>1.261E-3</c:v>
                </c:pt>
                <c:pt idx="127">
                  <c:v>1.4270000000000001E-3</c:v>
                </c:pt>
                <c:pt idx="128">
                  <c:v>1.207E-3</c:v>
                </c:pt>
                <c:pt idx="129">
                  <c:v>1.273E-3</c:v>
                </c:pt>
                <c:pt idx="130">
                  <c:v>1.2520000000000001E-3</c:v>
                </c:pt>
                <c:pt idx="131">
                  <c:v>1.271E-3</c:v>
                </c:pt>
                <c:pt idx="132">
                  <c:v>1.3259999999999999E-3</c:v>
                </c:pt>
                <c:pt idx="133">
                  <c:v>1.212E-3</c:v>
                </c:pt>
                <c:pt idx="134">
                  <c:v>1.255E-3</c:v>
                </c:pt>
                <c:pt idx="135">
                  <c:v>1.23E-3</c:v>
                </c:pt>
                <c:pt idx="136">
                  <c:v>1.276E-3</c:v>
                </c:pt>
                <c:pt idx="137">
                  <c:v>1.2260000000000001E-3</c:v>
                </c:pt>
                <c:pt idx="138">
                  <c:v>1.1999999999999999E-3</c:v>
                </c:pt>
                <c:pt idx="139">
                  <c:v>1.199E-3</c:v>
                </c:pt>
                <c:pt idx="140">
                  <c:v>1.147E-3</c:v>
                </c:pt>
                <c:pt idx="141">
                  <c:v>1.1640000000000001E-3</c:v>
                </c:pt>
                <c:pt idx="142">
                  <c:v>1.916E-3</c:v>
                </c:pt>
                <c:pt idx="143">
                  <c:v>2.0470000000000002E-3</c:v>
                </c:pt>
                <c:pt idx="144">
                  <c:v>1.9289999999999999E-3</c:v>
                </c:pt>
                <c:pt idx="145">
                  <c:v>1.7179999999999999E-3</c:v>
                </c:pt>
                <c:pt idx="146">
                  <c:v>1.523E-3</c:v>
                </c:pt>
                <c:pt idx="147">
                  <c:v>1.6980000000000001E-3</c:v>
                </c:pt>
                <c:pt idx="148">
                  <c:v>1.802E-3</c:v>
                </c:pt>
                <c:pt idx="149">
                  <c:v>1.575E-3</c:v>
                </c:pt>
                <c:pt idx="150">
                  <c:v>1.508E-3</c:v>
                </c:pt>
                <c:pt idx="151">
                  <c:v>1.5950000000000001E-3</c:v>
                </c:pt>
                <c:pt idx="152">
                  <c:v>1.6819999999999999E-3</c:v>
                </c:pt>
                <c:pt idx="153">
                  <c:v>1.779E-3</c:v>
                </c:pt>
                <c:pt idx="154">
                  <c:v>1.817E-3</c:v>
                </c:pt>
                <c:pt idx="155">
                  <c:v>1.8320000000000001E-3</c:v>
                </c:pt>
                <c:pt idx="156">
                  <c:v>1.7470000000000001E-3</c:v>
                </c:pt>
                <c:pt idx="157">
                  <c:v>1.6080000000000001E-3</c:v>
                </c:pt>
                <c:pt idx="158">
                  <c:v>1.653E-3</c:v>
                </c:pt>
                <c:pt idx="159">
                  <c:v>1.5770000000000001E-3</c:v>
                </c:pt>
                <c:pt idx="160">
                  <c:v>1.4159999999999999E-3</c:v>
                </c:pt>
                <c:pt idx="161">
                  <c:v>1.4159999999999999E-3</c:v>
                </c:pt>
                <c:pt idx="162">
                  <c:v>1.6329999999999999E-3</c:v>
                </c:pt>
                <c:pt idx="163">
                  <c:v>1.506E-3</c:v>
                </c:pt>
                <c:pt idx="164">
                  <c:v>1.289E-3</c:v>
                </c:pt>
                <c:pt idx="165">
                  <c:v>1.694E-3</c:v>
                </c:pt>
                <c:pt idx="166">
                  <c:v>1.743E-3</c:v>
                </c:pt>
                <c:pt idx="167">
                  <c:v>1.678E-3</c:v>
                </c:pt>
                <c:pt idx="168">
                  <c:v>1.6850000000000001E-3</c:v>
                </c:pt>
                <c:pt idx="169">
                  <c:v>1.7489999999999999E-3</c:v>
                </c:pt>
                <c:pt idx="170">
                  <c:v>1.8710000000000001E-3</c:v>
                </c:pt>
                <c:pt idx="171">
                  <c:v>1.993E-3</c:v>
                </c:pt>
                <c:pt idx="172">
                  <c:v>1.768E-3</c:v>
                </c:pt>
                <c:pt idx="173">
                  <c:v>1.9499999999999999E-3</c:v>
                </c:pt>
                <c:pt idx="174">
                  <c:v>1.9E-3</c:v>
                </c:pt>
                <c:pt idx="175">
                  <c:v>1.892E-3</c:v>
                </c:pt>
                <c:pt idx="176">
                  <c:v>1.8129999999999999E-3</c:v>
                </c:pt>
                <c:pt idx="177">
                  <c:v>1.8090000000000001E-3</c:v>
                </c:pt>
                <c:pt idx="178">
                  <c:v>2.1310000000000001E-3</c:v>
                </c:pt>
                <c:pt idx="179">
                  <c:v>2.0100000000000001E-3</c:v>
                </c:pt>
                <c:pt idx="180">
                  <c:v>1.8760000000000001E-3</c:v>
                </c:pt>
                <c:pt idx="181">
                  <c:v>2.0400000000000001E-3</c:v>
                </c:pt>
                <c:pt idx="182">
                  <c:v>2.0690000000000001E-3</c:v>
                </c:pt>
                <c:pt idx="183">
                  <c:v>2.0950000000000001E-3</c:v>
                </c:pt>
                <c:pt idx="184">
                  <c:v>2.114E-3</c:v>
                </c:pt>
                <c:pt idx="185">
                  <c:v>2.124E-3</c:v>
                </c:pt>
                <c:pt idx="186">
                  <c:v>2.1299999999999999E-3</c:v>
                </c:pt>
                <c:pt idx="187">
                  <c:v>2.134E-3</c:v>
                </c:pt>
                <c:pt idx="188">
                  <c:v>2.1419999999999998E-3</c:v>
                </c:pt>
              </c:numCache>
            </c:numRef>
          </c:val>
        </c:ser>
        <c:ser>
          <c:idx val="6"/>
          <c:order val="8"/>
          <c:tx>
            <c:strRef>
              <c:f>data!$H$1</c:f>
              <c:strCache>
                <c:ptCount val="1"/>
                <c:pt idx="0">
                  <c:v>Niobrara-Codell (CO, WY)</c:v>
                </c:pt>
              </c:strCache>
            </c:strRef>
          </c:tx>
          <c:spPr>
            <a:solidFill>
              <a:schemeClr val="accent1">
                <a:lumMod val="20000"/>
                <a:lumOff val="80000"/>
              </a:schemeClr>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data!$H$2:$H$190</c:f>
              <c:numCache>
                <c:formatCode>General</c:formatCode>
                <c:ptCount val="189"/>
                <c:pt idx="0">
                  <c:v>1.5252E-2</c:v>
                </c:pt>
                <c:pt idx="1">
                  <c:v>1.5073E-2</c:v>
                </c:pt>
                <c:pt idx="2">
                  <c:v>1.5211000000000001E-2</c:v>
                </c:pt>
                <c:pt idx="3">
                  <c:v>1.5292E-2</c:v>
                </c:pt>
                <c:pt idx="4">
                  <c:v>1.4912E-2</c:v>
                </c:pt>
                <c:pt idx="5">
                  <c:v>1.4548999999999999E-2</c:v>
                </c:pt>
                <c:pt idx="6">
                  <c:v>1.4165000000000001E-2</c:v>
                </c:pt>
                <c:pt idx="7">
                  <c:v>1.4437E-2</c:v>
                </c:pt>
                <c:pt idx="8">
                  <c:v>1.4245000000000001E-2</c:v>
                </c:pt>
                <c:pt idx="9">
                  <c:v>1.5845999999999999E-2</c:v>
                </c:pt>
                <c:pt idx="10">
                  <c:v>1.5598000000000001E-2</c:v>
                </c:pt>
                <c:pt idx="11">
                  <c:v>1.5323E-2</c:v>
                </c:pt>
                <c:pt idx="12">
                  <c:v>1.6417999999999999E-2</c:v>
                </c:pt>
                <c:pt idx="13">
                  <c:v>1.5635E-2</c:v>
                </c:pt>
                <c:pt idx="14">
                  <c:v>1.643E-2</c:v>
                </c:pt>
                <c:pt idx="15">
                  <c:v>1.6376000000000002E-2</c:v>
                </c:pt>
                <c:pt idx="16">
                  <c:v>1.6480999999999999E-2</c:v>
                </c:pt>
                <c:pt idx="17">
                  <c:v>1.5841999999999998E-2</c:v>
                </c:pt>
                <c:pt idx="18">
                  <c:v>1.6518999999999999E-2</c:v>
                </c:pt>
                <c:pt idx="19">
                  <c:v>1.6667000000000001E-2</c:v>
                </c:pt>
                <c:pt idx="20">
                  <c:v>1.7222000000000001E-2</c:v>
                </c:pt>
                <c:pt idx="21">
                  <c:v>1.8415000000000001E-2</c:v>
                </c:pt>
                <c:pt idx="22">
                  <c:v>1.9109000000000001E-2</c:v>
                </c:pt>
                <c:pt idx="23">
                  <c:v>1.9217000000000001E-2</c:v>
                </c:pt>
                <c:pt idx="24">
                  <c:v>1.9137999999999999E-2</c:v>
                </c:pt>
                <c:pt idx="25">
                  <c:v>1.9224000000000002E-2</c:v>
                </c:pt>
                <c:pt idx="26">
                  <c:v>1.9247E-2</c:v>
                </c:pt>
                <c:pt idx="27">
                  <c:v>1.9599999999999999E-2</c:v>
                </c:pt>
                <c:pt idx="28">
                  <c:v>1.9736E-2</c:v>
                </c:pt>
                <c:pt idx="29">
                  <c:v>1.8643E-2</c:v>
                </c:pt>
                <c:pt idx="30">
                  <c:v>1.8065999999999999E-2</c:v>
                </c:pt>
                <c:pt idx="31">
                  <c:v>1.9397999999999999E-2</c:v>
                </c:pt>
                <c:pt idx="32">
                  <c:v>2.0087000000000001E-2</c:v>
                </c:pt>
                <c:pt idx="33">
                  <c:v>1.9765000000000001E-2</c:v>
                </c:pt>
                <c:pt idx="34">
                  <c:v>2.0036000000000002E-2</c:v>
                </c:pt>
                <c:pt idx="35">
                  <c:v>2.0753000000000001E-2</c:v>
                </c:pt>
                <c:pt idx="36">
                  <c:v>2.0541E-2</c:v>
                </c:pt>
                <c:pt idx="37">
                  <c:v>2.0858000000000002E-2</c:v>
                </c:pt>
                <c:pt idx="38">
                  <c:v>2.1191999999999999E-2</c:v>
                </c:pt>
                <c:pt idx="39">
                  <c:v>2.1543E-2</c:v>
                </c:pt>
                <c:pt idx="40">
                  <c:v>2.1631999999999998E-2</c:v>
                </c:pt>
                <c:pt idx="41">
                  <c:v>2.1904E-2</c:v>
                </c:pt>
                <c:pt idx="42">
                  <c:v>2.0652E-2</c:v>
                </c:pt>
                <c:pt idx="43">
                  <c:v>2.0868999999999999E-2</c:v>
                </c:pt>
                <c:pt idx="44">
                  <c:v>2.3057000000000001E-2</c:v>
                </c:pt>
                <c:pt idx="45">
                  <c:v>2.2869E-2</c:v>
                </c:pt>
                <c:pt idx="46">
                  <c:v>2.2960000000000001E-2</c:v>
                </c:pt>
                <c:pt idx="47">
                  <c:v>2.4372000000000001E-2</c:v>
                </c:pt>
                <c:pt idx="48">
                  <c:v>2.3656E-2</c:v>
                </c:pt>
                <c:pt idx="49">
                  <c:v>2.5135999999999999E-2</c:v>
                </c:pt>
                <c:pt idx="50">
                  <c:v>2.6544999999999999E-2</c:v>
                </c:pt>
                <c:pt idx="51">
                  <c:v>2.6995999999999999E-2</c:v>
                </c:pt>
                <c:pt idx="52">
                  <c:v>2.6057E-2</c:v>
                </c:pt>
                <c:pt idx="53">
                  <c:v>2.7029000000000001E-2</c:v>
                </c:pt>
                <c:pt idx="54">
                  <c:v>2.4909000000000001E-2</c:v>
                </c:pt>
                <c:pt idx="55">
                  <c:v>2.6089999999999999E-2</c:v>
                </c:pt>
                <c:pt idx="56">
                  <c:v>2.5547E-2</c:v>
                </c:pt>
                <c:pt idx="57">
                  <c:v>2.5312999999999999E-2</c:v>
                </c:pt>
                <c:pt idx="58">
                  <c:v>2.6019E-2</c:v>
                </c:pt>
                <c:pt idx="59">
                  <c:v>2.6092000000000001E-2</c:v>
                </c:pt>
                <c:pt idx="60">
                  <c:v>2.6249999999999999E-2</c:v>
                </c:pt>
                <c:pt idx="61">
                  <c:v>2.7525000000000001E-2</c:v>
                </c:pt>
                <c:pt idx="62">
                  <c:v>2.7934E-2</c:v>
                </c:pt>
                <c:pt idx="63">
                  <c:v>2.7550999999999999E-2</c:v>
                </c:pt>
                <c:pt idx="64">
                  <c:v>2.9132000000000002E-2</c:v>
                </c:pt>
                <c:pt idx="65">
                  <c:v>2.811E-2</c:v>
                </c:pt>
                <c:pt idx="66">
                  <c:v>2.7178999999999998E-2</c:v>
                </c:pt>
                <c:pt idx="67">
                  <c:v>2.9359E-2</c:v>
                </c:pt>
                <c:pt idx="68">
                  <c:v>2.8757000000000001E-2</c:v>
                </c:pt>
                <c:pt idx="69">
                  <c:v>2.9151E-2</c:v>
                </c:pt>
                <c:pt idx="70">
                  <c:v>2.9645000000000001E-2</c:v>
                </c:pt>
                <c:pt idx="71">
                  <c:v>2.7959000000000001E-2</c:v>
                </c:pt>
                <c:pt idx="72">
                  <c:v>3.041E-2</c:v>
                </c:pt>
                <c:pt idx="73">
                  <c:v>3.0190999999999999E-2</c:v>
                </c:pt>
                <c:pt idx="74">
                  <c:v>3.1767999999999998E-2</c:v>
                </c:pt>
                <c:pt idx="75">
                  <c:v>3.1470999999999999E-2</c:v>
                </c:pt>
                <c:pt idx="76">
                  <c:v>3.3156999999999999E-2</c:v>
                </c:pt>
                <c:pt idx="77">
                  <c:v>3.1819E-2</c:v>
                </c:pt>
                <c:pt idx="78">
                  <c:v>3.1724000000000002E-2</c:v>
                </c:pt>
                <c:pt idx="79">
                  <c:v>3.2127999999999997E-2</c:v>
                </c:pt>
                <c:pt idx="80">
                  <c:v>3.1779000000000002E-2</c:v>
                </c:pt>
                <c:pt idx="81">
                  <c:v>3.4414E-2</c:v>
                </c:pt>
                <c:pt idx="82">
                  <c:v>3.381E-2</c:v>
                </c:pt>
                <c:pt idx="83">
                  <c:v>2.9669999999999998E-2</c:v>
                </c:pt>
                <c:pt idx="84">
                  <c:v>2.7661999999999999E-2</c:v>
                </c:pt>
                <c:pt idx="85">
                  <c:v>3.0131999999999999E-2</c:v>
                </c:pt>
                <c:pt idx="86">
                  <c:v>3.5156E-2</c:v>
                </c:pt>
                <c:pt idx="87">
                  <c:v>3.7276999999999998E-2</c:v>
                </c:pt>
                <c:pt idx="88">
                  <c:v>3.7566000000000002E-2</c:v>
                </c:pt>
                <c:pt idx="89">
                  <c:v>3.5826999999999998E-2</c:v>
                </c:pt>
                <c:pt idx="90">
                  <c:v>3.6274000000000001E-2</c:v>
                </c:pt>
                <c:pt idx="91">
                  <c:v>3.8135000000000002E-2</c:v>
                </c:pt>
                <c:pt idx="92">
                  <c:v>3.6811999999999998E-2</c:v>
                </c:pt>
                <c:pt idx="93">
                  <c:v>3.8870000000000002E-2</c:v>
                </c:pt>
                <c:pt idx="94">
                  <c:v>3.9169000000000002E-2</c:v>
                </c:pt>
                <c:pt idx="95">
                  <c:v>3.6795000000000001E-2</c:v>
                </c:pt>
                <c:pt idx="96">
                  <c:v>3.6339000000000003E-2</c:v>
                </c:pt>
                <c:pt idx="97">
                  <c:v>4.0242E-2</c:v>
                </c:pt>
                <c:pt idx="98">
                  <c:v>4.2542000000000003E-2</c:v>
                </c:pt>
                <c:pt idx="99">
                  <c:v>4.3678000000000002E-2</c:v>
                </c:pt>
                <c:pt idx="100">
                  <c:v>4.3492999999999997E-2</c:v>
                </c:pt>
                <c:pt idx="101">
                  <c:v>4.4403999999999999E-2</c:v>
                </c:pt>
                <c:pt idx="102">
                  <c:v>4.3568000000000003E-2</c:v>
                </c:pt>
                <c:pt idx="103">
                  <c:v>4.4450000000000003E-2</c:v>
                </c:pt>
                <c:pt idx="104">
                  <c:v>4.9972000000000003E-2</c:v>
                </c:pt>
                <c:pt idx="105">
                  <c:v>4.8038999999999998E-2</c:v>
                </c:pt>
                <c:pt idx="106">
                  <c:v>4.9368000000000002E-2</c:v>
                </c:pt>
                <c:pt idx="107">
                  <c:v>4.7024000000000003E-2</c:v>
                </c:pt>
                <c:pt idx="108">
                  <c:v>4.7787000000000003E-2</c:v>
                </c:pt>
                <c:pt idx="109">
                  <c:v>4.9099999999999998E-2</c:v>
                </c:pt>
                <c:pt idx="110">
                  <c:v>4.9645000000000002E-2</c:v>
                </c:pt>
                <c:pt idx="111">
                  <c:v>4.5130999999999998E-2</c:v>
                </c:pt>
                <c:pt idx="112">
                  <c:v>4.6135000000000002E-2</c:v>
                </c:pt>
                <c:pt idx="113">
                  <c:v>4.6675000000000001E-2</c:v>
                </c:pt>
                <c:pt idx="114">
                  <c:v>4.5121000000000001E-2</c:v>
                </c:pt>
                <c:pt idx="115">
                  <c:v>4.6781999999999997E-2</c:v>
                </c:pt>
                <c:pt idx="116">
                  <c:v>4.6996000000000003E-2</c:v>
                </c:pt>
                <c:pt idx="117">
                  <c:v>4.5399000000000002E-2</c:v>
                </c:pt>
                <c:pt idx="118">
                  <c:v>4.8079999999999998E-2</c:v>
                </c:pt>
                <c:pt idx="119">
                  <c:v>4.5474000000000001E-2</c:v>
                </c:pt>
                <c:pt idx="120">
                  <c:v>4.9222000000000002E-2</c:v>
                </c:pt>
                <c:pt idx="121">
                  <c:v>5.0741000000000001E-2</c:v>
                </c:pt>
                <c:pt idx="122">
                  <c:v>5.1179000000000002E-2</c:v>
                </c:pt>
                <c:pt idx="123">
                  <c:v>5.0434E-2</c:v>
                </c:pt>
                <c:pt idx="124">
                  <c:v>5.1041999999999997E-2</c:v>
                </c:pt>
                <c:pt idx="125">
                  <c:v>4.9394E-2</c:v>
                </c:pt>
                <c:pt idx="126">
                  <c:v>4.5359999999999998E-2</c:v>
                </c:pt>
                <c:pt idx="127">
                  <c:v>5.3495000000000001E-2</c:v>
                </c:pt>
                <c:pt idx="128">
                  <c:v>5.5002000000000002E-2</c:v>
                </c:pt>
                <c:pt idx="129">
                  <c:v>5.4456999999999998E-2</c:v>
                </c:pt>
                <c:pt idx="130">
                  <c:v>5.6219999999999999E-2</c:v>
                </c:pt>
                <c:pt idx="131">
                  <c:v>6.1310000000000003E-2</c:v>
                </c:pt>
                <c:pt idx="132">
                  <c:v>5.7778000000000003E-2</c:v>
                </c:pt>
                <c:pt idx="133">
                  <c:v>5.8611000000000003E-2</c:v>
                </c:pt>
                <c:pt idx="134">
                  <c:v>6.4504000000000006E-2</c:v>
                </c:pt>
                <c:pt idx="135">
                  <c:v>6.7121E-2</c:v>
                </c:pt>
                <c:pt idx="136">
                  <c:v>6.5812999999999997E-2</c:v>
                </c:pt>
                <c:pt idx="137">
                  <c:v>6.8960999999999995E-2</c:v>
                </c:pt>
                <c:pt idx="138">
                  <c:v>6.8665000000000004E-2</c:v>
                </c:pt>
                <c:pt idx="139">
                  <c:v>7.2581000000000007E-2</c:v>
                </c:pt>
                <c:pt idx="140">
                  <c:v>7.5143000000000001E-2</c:v>
                </c:pt>
                <c:pt idx="141">
                  <c:v>7.7243000000000006E-2</c:v>
                </c:pt>
                <c:pt idx="142">
                  <c:v>8.1030000000000005E-2</c:v>
                </c:pt>
                <c:pt idx="143">
                  <c:v>7.9517000000000004E-2</c:v>
                </c:pt>
                <c:pt idx="144">
                  <c:v>8.1481999999999999E-2</c:v>
                </c:pt>
                <c:pt idx="145">
                  <c:v>8.4905999999999995E-2</c:v>
                </c:pt>
                <c:pt idx="146">
                  <c:v>8.8776999999999995E-2</c:v>
                </c:pt>
                <c:pt idx="147">
                  <c:v>8.4126000000000006E-2</c:v>
                </c:pt>
                <c:pt idx="148">
                  <c:v>9.4133999999999995E-2</c:v>
                </c:pt>
                <c:pt idx="149">
                  <c:v>8.8872999999999994E-2</c:v>
                </c:pt>
                <c:pt idx="150">
                  <c:v>9.2564999999999995E-2</c:v>
                </c:pt>
                <c:pt idx="151">
                  <c:v>9.5859E-2</c:v>
                </c:pt>
                <c:pt idx="152">
                  <c:v>0.10315100000000001</c:v>
                </c:pt>
                <c:pt idx="153">
                  <c:v>0.116148</c:v>
                </c:pt>
                <c:pt idx="154">
                  <c:v>0.122762</c:v>
                </c:pt>
                <c:pt idx="155">
                  <c:v>0.12609200000000001</c:v>
                </c:pt>
                <c:pt idx="156">
                  <c:v>0.12162199999999999</c:v>
                </c:pt>
                <c:pt idx="157">
                  <c:v>0.12817000000000001</c:v>
                </c:pt>
                <c:pt idx="158">
                  <c:v>0.129579</c:v>
                </c:pt>
                <c:pt idx="159">
                  <c:v>0.13106599999999999</c:v>
                </c:pt>
                <c:pt idx="160">
                  <c:v>0.131109</c:v>
                </c:pt>
                <c:pt idx="161">
                  <c:v>0.136521</c:v>
                </c:pt>
                <c:pt idx="162">
                  <c:v>0.143902</c:v>
                </c:pt>
                <c:pt idx="163">
                  <c:v>0.15295500000000001</c:v>
                </c:pt>
                <c:pt idx="164">
                  <c:v>0.13119800000000001</c:v>
                </c:pt>
                <c:pt idx="165">
                  <c:v>0.17349000000000001</c:v>
                </c:pt>
                <c:pt idx="166">
                  <c:v>0.17984600000000001</c:v>
                </c:pt>
                <c:pt idx="167">
                  <c:v>0.17367299999999999</c:v>
                </c:pt>
                <c:pt idx="168">
                  <c:v>0.175179</c:v>
                </c:pt>
                <c:pt idx="169">
                  <c:v>0.18179000000000001</c:v>
                </c:pt>
                <c:pt idx="170">
                  <c:v>0.19914699999999999</c:v>
                </c:pt>
                <c:pt idx="171">
                  <c:v>0.206154</c:v>
                </c:pt>
                <c:pt idx="172">
                  <c:v>0.222806</c:v>
                </c:pt>
                <c:pt idx="173">
                  <c:v>0.22631999999999999</c:v>
                </c:pt>
                <c:pt idx="174">
                  <c:v>0.23699700000000001</c:v>
                </c:pt>
                <c:pt idx="175">
                  <c:v>0.24682699999999999</c:v>
                </c:pt>
                <c:pt idx="176">
                  <c:v>0.247279</c:v>
                </c:pt>
                <c:pt idx="177">
                  <c:v>0.26307000000000003</c:v>
                </c:pt>
                <c:pt idx="178">
                  <c:v>0.27006200000000002</c:v>
                </c:pt>
                <c:pt idx="179">
                  <c:v>0.28468399999999999</c:v>
                </c:pt>
                <c:pt idx="180">
                  <c:v>0.28972399999999998</c:v>
                </c:pt>
                <c:pt idx="181">
                  <c:v>0.300016</c:v>
                </c:pt>
                <c:pt idx="182">
                  <c:v>0.308</c:v>
                </c:pt>
                <c:pt idx="183">
                  <c:v>0.31411299999999998</c:v>
                </c:pt>
                <c:pt idx="184">
                  <c:v>0.31091299999999999</c:v>
                </c:pt>
                <c:pt idx="185">
                  <c:v>0.30540099999999998</c:v>
                </c:pt>
                <c:pt idx="186">
                  <c:v>0.29907600000000001</c:v>
                </c:pt>
                <c:pt idx="187">
                  <c:v>0.29092299999999999</c:v>
                </c:pt>
                <c:pt idx="188">
                  <c:v>0.28200399999999998</c:v>
                </c:pt>
              </c:numCache>
            </c:numRef>
          </c:val>
        </c:ser>
        <c:ser>
          <c:idx val="12"/>
          <c:order val="9"/>
          <c:tx>
            <c:strRef>
              <c:f>data!$N$1</c:f>
              <c:strCache>
                <c:ptCount val="1"/>
                <c:pt idx="0">
                  <c:v>Yeso-Glorieta (TX &amp; NM Permian)</c:v>
                </c:pt>
              </c:strCache>
            </c:strRef>
          </c:tx>
          <c:spPr>
            <a:solidFill>
              <a:schemeClr val="accent2">
                <a:lumMod val="40000"/>
                <a:lumOff val="60000"/>
              </a:schemeClr>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data!$N$2:$N$190</c:f>
              <c:numCache>
                <c:formatCode>General</c:formatCode>
                <c:ptCount val="189"/>
                <c:pt idx="0">
                  <c:v>3.3315999999999998E-2</c:v>
                </c:pt>
                <c:pt idx="1">
                  <c:v>3.3820999999999997E-2</c:v>
                </c:pt>
                <c:pt idx="2">
                  <c:v>3.4347999999999997E-2</c:v>
                </c:pt>
                <c:pt idx="3">
                  <c:v>3.4447999999999999E-2</c:v>
                </c:pt>
                <c:pt idx="4">
                  <c:v>3.4439999999999998E-2</c:v>
                </c:pt>
                <c:pt idx="5">
                  <c:v>3.4680000000000002E-2</c:v>
                </c:pt>
                <c:pt idx="6">
                  <c:v>3.4069000000000002E-2</c:v>
                </c:pt>
                <c:pt idx="7">
                  <c:v>3.3689999999999998E-2</c:v>
                </c:pt>
                <c:pt idx="8">
                  <c:v>3.4139000000000003E-2</c:v>
                </c:pt>
                <c:pt idx="9">
                  <c:v>3.5395999999999997E-2</c:v>
                </c:pt>
                <c:pt idx="10">
                  <c:v>3.5173000000000003E-2</c:v>
                </c:pt>
                <c:pt idx="11">
                  <c:v>3.4939999999999999E-2</c:v>
                </c:pt>
                <c:pt idx="12">
                  <c:v>3.5091999999999998E-2</c:v>
                </c:pt>
                <c:pt idx="13">
                  <c:v>3.5943999999999997E-2</c:v>
                </c:pt>
                <c:pt idx="14">
                  <c:v>3.4602000000000001E-2</c:v>
                </c:pt>
                <c:pt idx="15">
                  <c:v>3.5489E-2</c:v>
                </c:pt>
                <c:pt idx="16">
                  <c:v>3.5221000000000002E-2</c:v>
                </c:pt>
                <c:pt idx="17">
                  <c:v>3.5645000000000003E-2</c:v>
                </c:pt>
                <c:pt idx="18">
                  <c:v>3.5373000000000002E-2</c:v>
                </c:pt>
                <c:pt idx="19">
                  <c:v>3.6477999999999997E-2</c:v>
                </c:pt>
                <c:pt idx="20">
                  <c:v>3.5805999999999998E-2</c:v>
                </c:pt>
                <c:pt idx="21">
                  <c:v>3.6574000000000002E-2</c:v>
                </c:pt>
                <c:pt idx="22">
                  <c:v>3.5883999999999999E-2</c:v>
                </c:pt>
                <c:pt idx="23">
                  <c:v>3.5840999999999998E-2</c:v>
                </c:pt>
                <c:pt idx="24">
                  <c:v>3.5768000000000001E-2</c:v>
                </c:pt>
                <c:pt idx="25">
                  <c:v>3.5654999999999999E-2</c:v>
                </c:pt>
                <c:pt idx="26">
                  <c:v>3.4731999999999999E-2</c:v>
                </c:pt>
                <c:pt idx="27">
                  <c:v>3.4754E-2</c:v>
                </c:pt>
                <c:pt idx="28">
                  <c:v>3.4962E-2</c:v>
                </c:pt>
                <c:pt idx="29">
                  <c:v>3.4619999999999998E-2</c:v>
                </c:pt>
                <c:pt idx="30">
                  <c:v>3.4351E-2</c:v>
                </c:pt>
                <c:pt idx="31">
                  <c:v>3.3937000000000002E-2</c:v>
                </c:pt>
                <c:pt idx="32">
                  <c:v>3.39E-2</c:v>
                </c:pt>
                <c:pt idx="33">
                  <c:v>3.3425999999999997E-2</c:v>
                </c:pt>
                <c:pt idx="34">
                  <c:v>3.2895000000000001E-2</c:v>
                </c:pt>
                <c:pt idx="35">
                  <c:v>3.261E-2</c:v>
                </c:pt>
                <c:pt idx="36">
                  <c:v>3.2665E-2</c:v>
                </c:pt>
                <c:pt idx="37">
                  <c:v>3.1857999999999997E-2</c:v>
                </c:pt>
                <c:pt idx="38">
                  <c:v>3.1420999999999998E-2</c:v>
                </c:pt>
                <c:pt idx="39">
                  <c:v>3.143E-2</c:v>
                </c:pt>
                <c:pt idx="40">
                  <c:v>3.1329999999999997E-2</c:v>
                </c:pt>
                <c:pt idx="41">
                  <c:v>3.1753000000000003E-2</c:v>
                </c:pt>
                <c:pt idx="42">
                  <c:v>3.2223000000000002E-2</c:v>
                </c:pt>
                <c:pt idx="43">
                  <c:v>3.2358999999999999E-2</c:v>
                </c:pt>
                <c:pt idx="44">
                  <c:v>3.1748999999999999E-2</c:v>
                </c:pt>
                <c:pt idx="45">
                  <c:v>3.1382E-2</c:v>
                </c:pt>
                <c:pt idx="46">
                  <c:v>3.1757000000000001E-2</c:v>
                </c:pt>
                <c:pt idx="47">
                  <c:v>3.1706999999999999E-2</c:v>
                </c:pt>
                <c:pt idx="48">
                  <c:v>3.1288999999999997E-2</c:v>
                </c:pt>
                <c:pt idx="49">
                  <c:v>3.1157000000000001E-2</c:v>
                </c:pt>
                <c:pt idx="50">
                  <c:v>3.1181E-2</c:v>
                </c:pt>
                <c:pt idx="51">
                  <c:v>3.1102000000000001E-2</c:v>
                </c:pt>
                <c:pt idx="52">
                  <c:v>3.0421E-2</c:v>
                </c:pt>
                <c:pt idx="53">
                  <c:v>2.9579000000000001E-2</c:v>
                </c:pt>
                <c:pt idx="54">
                  <c:v>2.9263000000000001E-2</c:v>
                </c:pt>
                <c:pt idx="55">
                  <c:v>2.9659999999999999E-2</c:v>
                </c:pt>
                <c:pt idx="56">
                  <c:v>2.9918E-2</c:v>
                </c:pt>
                <c:pt idx="57">
                  <c:v>2.9777999999999999E-2</c:v>
                </c:pt>
                <c:pt idx="58">
                  <c:v>2.9555999999999999E-2</c:v>
                </c:pt>
                <c:pt idx="59">
                  <c:v>2.9626E-2</c:v>
                </c:pt>
                <c:pt idx="60">
                  <c:v>2.9456E-2</c:v>
                </c:pt>
                <c:pt idx="61">
                  <c:v>2.8809000000000001E-2</c:v>
                </c:pt>
                <c:pt idx="62">
                  <c:v>2.8812999999999998E-2</c:v>
                </c:pt>
                <c:pt idx="63">
                  <c:v>2.8608999999999999E-2</c:v>
                </c:pt>
                <c:pt idx="64">
                  <c:v>2.9138000000000001E-2</c:v>
                </c:pt>
                <c:pt idx="65">
                  <c:v>2.8899000000000001E-2</c:v>
                </c:pt>
                <c:pt idx="66">
                  <c:v>2.8112999999999999E-2</c:v>
                </c:pt>
                <c:pt idx="67">
                  <c:v>2.7955000000000001E-2</c:v>
                </c:pt>
                <c:pt idx="68">
                  <c:v>2.7237999999999998E-2</c:v>
                </c:pt>
                <c:pt idx="69">
                  <c:v>2.7878E-2</c:v>
                </c:pt>
                <c:pt idx="70">
                  <c:v>2.6579999999999999E-2</c:v>
                </c:pt>
                <c:pt idx="71">
                  <c:v>2.7272999999999999E-2</c:v>
                </c:pt>
                <c:pt idx="72">
                  <c:v>2.7810000000000001E-2</c:v>
                </c:pt>
                <c:pt idx="73">
                  <c:v>2.7119999999999998E-2</c:v>
                </c:pt>
                <c:pt idx="74">
                  <c:v>2.7439999999999999E-2</c:v>
                </c:pt>
                <c:pt idx="75">
                  <c:v>2.6901999999999999E-2</c:v>
                </c:pt>
                <c:pt idx="76">
                  <c:v>2.7411000000000001E-2</c:v>
                </c:pt>
                <c:pt idx="77">
                  <c:v>2.7059E-2</c:v>
                </c:pt>
                <c:pt idx="78">
                  <c:v>2.7085999999999999E-2</c:v>
                </c:pt>
                <c:pt idx="79">
                  <c:v>2.6505000000000001E-2</c:v>
                </c:pt>
                <c:pt idx="80">
                  <c:v>2.8532999999999999E-2</c:v>
                </c:pt>
                <c:pt idx="81">
                  <c:v>2.8257000000000001E-2</c:v>
                </c:pt>
                <c:pt idx="82">
                  <c:v>2.9679000000000001E-2</c:v>
                </c:pt>
                <c:pt idx="83">
                  <c:v>2.9349E-2</c:v>
                </c:pt>
                <c:pt idx="84">
                  <c:v>2.8576000000000001E-2</c:v>
                </c:pt>
                <c:pt idx="85">
                  <c:v>2.8906000000000001E-2</c:v>
                </c:pt>
                <c:pt idx="86">
                  <c:v>2.7743E-2</c:v>
                </c:pt>
                <c:pt idx="87">
                  <c:v>2.904E-2</c:v>
                </c:pt>
                <c:pt idx="88">
                  <c:v>2.8240000000000001E-2</c:v>
                </c:pt>
                <c:pt idx="89">
                  <c:v>2.7594E-2</c:v>
                </c:pt>
                <c:pt idx="90">
                  <c:v>2.7951E-2</c:v>
                </c:pt>
                <c:pt idx="91">
                  <c:v>2.8688999999999999E-2</c:v>
                </c:pt>
                <c:pt idx="92">
                  <c:v>2.8615000000000002E-2</c:v>
                </c:pt>
                <c:pt idx="93">
                  <c:v>2.9610000000000001E-2</c:v>
                </c:pt>
                <c:pt idx="94">
                  <c:v>2.9843000000000001E-2</c:v>
                </c:pt>
                <c:pt idx="95">
                  <c:v>2.9843000000000001E-2</c:v>
                </c:pt>
                <c:pt idx="96">
                  <c:v>2.9277999999999998E-2</c:v>
                </c:pt>
                <c:pt idx="97">
                  <c:v>3.0141000000000001E-2</c:v>
                </c:pt>
                <c:pt idx="98">
                  <c:v>3.1009999999999999E-2</c:v>
                </c:pt>
                <c:pt idx="99">
                  <c:v>2.92E-2</c:v>
                </c:pt>
                <c:pt idx="100">
                  <c:v>2.8853E-2</c:v>
                </c:pt>
                <c:pt idx="101">
                  <c:v>3.0953999999999999E-2</c:v>
                </c:pt>
                <c:pt idx="102">
                  <c:v>3.1667000000000001E-2</c:v>
                </c:pt>
                <c:pt idx="103">
                  <c:v>3.2492E-2</c:v>
                </c:pt>
                <c:pt idx="104">
                  <c:v>3.1870999999999997E-2</c:v>
                </c:pt>
                <c:pt idx="105">
                  <c:v>3.4051999999999999E-2</c:v>
                </c:pt>
                <c:pt idx="106">
                  <c:v>3.4733E-2</c:v>
                </c:pt>
                <c:pt idx="107">
                  <c:v>3.5464000000000002E-2</c:v>
                </c:pt>
                <c:pt idx="108">
                  <c:v>3.5033000000000002E-2</c:v>
                </c:pt>
                <c:pt idx="109">
                  <c:v>3.6908999999999997E-2</c:v>
                </c:pt>
                <c:pt idx="110">
                  <c:v>3.6852000000000003E-2</c:v>
                </c:pt>
                <c:pt idx="111">
                  <c:v>3.5517E-2</c:v>
                </c:pt>
                <c:pt idx="112">
                  <c:v>3.6061999999999997E-2</c:v>
                </c:pt>
                <c:pt idx="113">
                  <c:v>3.5567000000000001E-2</c:v>
                </c:pt>
                <c:pt idx="114">
                  <c:v>3.4855999999999998E-2</c:v>
                </c:pt>
                <c:pt idx="115">
                  <c:v>3.5381000000000003E-2</c:v>
                </c:pt>
                <c:pt idx="116">
                  <c:v>3.6392000000000001E-2</c:v>
                </c:pt>
                <c:pt idx="117">
                  <c:v>3.6317000000000002E-2</c:v>
                </c:pt>
                <c:pt idx="118">
                  <c:v>3.7419000000000001E-2</c:v>
                </c:pt>
                <c:pt idx="119">
                  <c:v>3.7827E-2</c:v>
                </c:pt>
                <c:pt idx="120">
                  <c:v>3.9024999999999997E-2</c:v>
                </c:pt>
                <c:pt idx="121">
                  <c:v>4.0590000000000001E-2</c:v>
                </c:pt>
                <c:pt idx="122">
                  <c:v>4.1815999999999999E-2</c:v>
                </c:pt>
                <c:pt idx="123">
                  <c:v>3.9918000000000002E-2</c:v>
                </c:pt>
                <c:pt idx="124">
                  <c:v>4.2902999999999997E-2</c:v>
                </c:pt>
                <c:pt idx="125">
                  <c:v>4.2693000000000002E-2</c:v>
                </c:pt>
                <c:pt idx="126">
                  <c:v>4.3388999999999997E-2</c:v>
                </c:pt>
                <c:pt idx="127">
                  <c:v>4.3594000000000001E-2</c:v>
                </c:pt>
                <c:pt idx="128">
                  <c:v>4.2870999999999999E-2</c:v>
                </c:pt>
                <c:pt idx="129">
                  <c:v>4.4517000000000001E-2</c:v>
                </c:pt>
                <c:pt idx="130">
                  <c:v>4.5179999999999998E-2</c:v>
                </c:pt>
                <c:pt idx="131">
                  <c:v>4.4053000000000002E-2</c:v>
                </c:pt>
                <c:pt idx="132">
                  <c:v>4.7497999999999999E-2</c:v>
                </c:pt>
                <c:pt idx="133">
                  <c:v>4.0736000000000001E-2</c:v>
                </c:pt>
                <c:pt idx="134">
                  <c:v>4.6294000000000002E-2</c:v>
                </c:pt>
                <c:pt idx="135">
                  <c:v>4.7653000000000001E-2</c:v>
                </c:pt>
                <c:pt idx="136">
                  <c:v>4.8410000000000002E-2</c:v>
                </c:pt>
                <c:pt idx="137">
                  <c:v>4.8224000000000003E-2</c:v>
                </c:pt>
                <c:pt idx="138">
                  <c:v>5.0449000000000001E-2</c:v>
                </c:pt>
                <c:pt idx="139">
                  <c:v>4.9069000000000002E-2</c:v>
                </c:pt>
                <c:pt idx="140">
                  <c:v>5.0887000000000002E-2</c:v>
                </c:pt>
                <c:pt idx="141">
                  <c:v>5.2076999999999998E-2</c:v>
                </c:pt>
                <c:pt idx="142">
                  <c:v>5.2472999999999999E-2</c:v>
                </c:pt>
                <c:pt idx="143">
                  <c:v>5.0158000000000001E-2</c:v>
                </c:pt>
                <c:pt idx="144">
                  <c:v>5.1910999999999999E-2</c:v>
                </c:pt>
                <c:pt idx="145">
                  <c:v>5.4119E-2</c:v>
                </c:pt>
                <c:pt idx="146">
                  <c:v>5.4455000000000003E-2</c:v>
                </c:pt>
                <c:pt idx="147">
                  <c:v>5.3788000000000002E-2</c:v>
                </c:pt>
                <c:pt idx="148">
                  <c:v>5.3543E-2</c:v>
                </c:pt>
                <c:pt idx="149">
                  <c:v>5.3353999999999999E-2</c:v>
                </c:pt>
                <c:pt idx="150">
                  <c:v>5.4794000000000002E-2</c:v>
                </c:pt>
                <c:pt idx="151">
                  <c:v>5.5820000000000002E-2</c:v>
                </c:pt>
                <c:pt idx="152">
                  <c:v>5.7673000000000002E-2</c:v>
                </c:pt>
                <c:pt idx="153">
                  <c:v>5.8237999999999998E-2</c:v>
                </c:pt>
                <c:pt idx="154">
                  <c:v>5.5260999999999998E-2</c:v>
                </c:pt>
                <c:pt idx="155">
                  <c:v>5.6467000000000003E-2</c:v>
                </c:pt>
                <c:pt idx="156">
                  <c:v>5.6327000000000002E-2</c:v>
                </c:pt>
                <c:pt idx="157">
                  <c:v>5.7738999999999999E-2</c:v>
                </c:pt>
                <c:pt idx="158">
                  <c:v>5.5895E-2</c:v>
                </c:pt>
                <c:pt idx="159">
                  <c:v>5.7960999999999999E-2</c:v>
                </c:pt>
                <c:pt idx="160">
                  <c:v>5.7807999999999998E-2</c:v>
                </c:pt>
                <c:pt idx="161">
                  <c:v>5.6521000000000002E-2</c:v>
                </c:pt>
                <c:pt idx="162">
                  <c:v>5.7272999999999998E-2</c:v>
                </c:pt>
                <c:pt idx="163">
                  <c:v>6.0243999999999999E-2</c:v>
                </c:pt>
                <c:pt idx="164">
                  <c:v>6.1441000000000003E-2</c:v>
                </c:pt>
                <c:pt idx="165">
                  <c:v>5.9836E-2</c:v>
                </c:pt>
                <c:pt idx="166">
                  <c:v>5.6413999999999999E-2</c:v>
                </c:pt>
                <c:pt idx="167">
                  <c:v>5.6202000000000002E-2</c:v>
                </c:pt>
                <c:pt idx="168">
                  <c:v>5.6472000000000001E-2</c:v>
                </c:pt>
                <c:pt idx="169">
                  <c:v>5.7002999999999998E-2</c:v>
                </c:pt>
                <c:pt idx="170">
                  <c:v>5.6021000000000001E-2</c:v>
                </c:pt>
                <c:pt idx="171">
                  <c:v>5.9957000000000003E-2</c:v>
                </c:pt>
                <c:pt idx="172">
                  <c:v>5.9553000000000002E-2</c:v>
                </c:pt>
                <c:pt idx="173">
                  <c:v>5.9296000000000001E-2</c:v>
                </c:pt>
                <c:pt idx="174">
                  <c:v>6.0354999999999999E-2</c:v>
                </c:pt>
                <c:pt idx="175">
                  <c:v>5.9279999999999999E-2</c:v>
                </c:pt>
                <c:pt idx="176">
                  <c:v>5.8736999999999998E-2</c:v>
                </c:pt>
                <c:pt idx="177">
                  <c:v>5.9422999999999997E-2</c:v>
                </c:pt>
                <c:pt idx="178">
                  <c:v>5.9679000000000003E-2</c:v>
                </c:pt>
                <c:pt idx="179">
                  <c:v>6.0199000000000003E-2</c:v>
                </c:pt>
                <c:pt idx="180">
                  <c:v>5.7067E-2</c:v>
                </c:pt>
                <c:pt idx="181">
                  <c:v>5.9347999999999998E-2</c:v>
                </c:pt>
                <c:pt idx="182">
                  <c:v>6.2218000000000002E-2</c:v>
                </c:pt>
                <c:pt idx="183">
                  <c:v>6.1629999999999997E-2</c:v>
                </c:pt>
                <c:pt idx="184">
                  <c:v>6.2105E-2</c:v>
                </c:pt>
                <c:pt idx="185">
                  <c:v>6.2455999999999998E-2</c:v>
                </c:pt>
                <c:pt idx="186">
                  <c:v>6.2772999999999995E-2</c:v>
                </c:pt>
                <c:pt idx="187">
                  <c:v>6.3161999999999996E-2</c:v>
                </c:pt>
                <c:pt idx="188">
                  <c:v>6.3678999999999999E-2</c:v>
                </c:pt>
              </c:numCache>
            </c:numRef>
          </c:val>
        </c:ser>
        <c:ser>
          <c:idx val="15"/>
          <c:order val="10"/>
          <c:tx>
            <c:strRef>
              <c:f>data!$O$1</c:f>
              <c:strCache>
                <c:ptCount val="1"/>
                <c:pt idx="0">
                  <c:v>Delaware (TX &amp; NM Permian)</c:v>
                </c:pt>
              </c:strCache>
            </c:strRef>
          </c:tx>
          <c:spPr>
            <a:solidFill>
              <a:srgbClr val="FFCCCC"/>
            </a:solidFill>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data!$O$2:$O$190</c:f>
              <c:numCache>
                <c:formatCode>General</c:formatCode>
                <c:ptCount val="189"/>
                <c:pt idx="0">
                  <c:v>3.0797000000000001E-2</c:v>
                </c:pt>
                <c:pt idx="1">
                  <c:v>3.1012999999999999E-2</c:v>
                </c:pt>
                <c:pt idx="2">
                  <c:v>3.0565999999999999E-2</c:v>
                </c:pt>
                <c:pt idx="3">
                  <c:v>3.0519999999999999E-2</c:v>
                </c:pt>
                <c:pt idx="4">
                  <c:v>3.0804999999999999E-2</c:v>
                </c:pt>
                <c:pt idx="5">
                  <c:v>3.0963000000000001E-2</c:v>
                </c:pt>
                <c:pt idx="6">
                  <c:v>2.9606E-2</c:v>
                </c:pt>
                <c:pt idx="7">
                  <c:v>2.9596000000000001E-2</c:v>
                </c:pt>
                <c:pt idx="8">
                  <c:v>3.0901999999999999E-2</c:v>
                </c:pt>
                <c:pt idx="9">
                  <c:v>3.0651000000000001E-2</c:v>
                </c:pt>
                <c:pt idx="10">
                  <c:v>3.0370000000000001E-2</c:v>
                </c:pt>
                <c:pt idx="11">
                  <c:v>3.0474999999999999E-2</c:v>
                </c:pt>
                <c:pt idx="12">
                  <c:v>3.0467000000000001E-2</c:v>
                </c:pt>
                <c:pt idx="13">
                  <c:v>3.0672999999999999E-2</c:v>
                </c:pt>
                <c:pt idx="14">
                  <c:v>3.0360000000000002E-2</c:v>
                </c:pt>
                <c:pt idx="15">
                  <c:v>3.0113000000000001E-2</c:v>
                </c:pt>
                <c:pt idx="16">
                  <c:v>3.0457000000000001E-2</c:v>
                </c:pt>
                <c:pt idx="17">
                  <c:v>3.0152999999999999E-2</c:v>
                </c:pt>
                <c:pt idx="18">
                  <c:v>2.9902999999999999E-2</c:v>
                </c:pt>
                <c:pt idx="19">
                  <c:v>3.0287999999999999E-2</c:v>
                </c:pt>
                <c:pt idx="20">
                  <c:v>3.0977999999999999E-2</c:v>
                </c:pt>
                <c:pt idx="21">
                  <c:v>3.0995999999999999E-2</c:v>
                </c:pt>
                <c:pt idx="22">
                  <c:v>3.0079000000000002E-2</c:v>
                </c:pt>
                <c:pt idx="23">
                  <c:v>3.0117999999999999E-2</c:v>
                </c:pt>
                <c:pt idx="24">
                  <c:v>2.9981000000000001E-2</c:v>
                </c:pt>
                <c:pt idx="25">
                  <c:v>2.9347000000000002E-2</c:v>
                </c:pt>
                <c:pt idx="26">
                  <c:v>2.9086000000000001E-2</c:v>
                </c:pt>
                <c:pt idx="27">
                  <c:v>2.8433E-2</c:v>
                </c:pt>
                <c:pt idx="28">
                  <c:v>2.8233000000000001E-2</c:v>
                </c:pt>
                <c:pt idx="29">
                  <c:v>2.7778000000000001E-2</c:v>
                </c:pt>
                <c:pt idx="30">
                  <c:v>2.8511999999999999E-2</c:v>
                </c:pt>
                <c:pt idx="31">
                  <c:v>2.8597999999999998E-2</c:v>
                </c:pt>
                <c:pt idx="32">
                  <c:v>2.8753000000000001E-2</c:v>
                </c:pt>
                <c:pt idx="33">
                  <c:v>2.8861999999999999E-2</c:v>
                </c:pt>
                <c:pt idx="34">
                  <c:v>2.9183000000000001E-2</c:v>
                </c:pt>
                <c:pt idx="35">
                  <c:v>2.9593000000000001E-2</c:v>
                </c:pt>
                <c:pt idx="36">
                  <c:v>2.9526E-2</c:v>
                </c:pt>
                <c:pt idx="37">
                  <c:v>2.9693000000000001E-2</c:v>
                </c:pt>
                <c:pt idx="38">
                  <c:v>2.9635999999999999E-2</c:v>
                </c:pt>
                <c:pt idx="39">
                  <c:v>2.9513000000000001E-2</c:v>
                </c:pt>
                <c:pt idx="40">
                  <c:v>2.9295999999999999E-2</c:v>
                </c:pt>
                <c:pt idx="41">
                  <c:v>2.9173000000000001E-2</c:v>
                </c:pt>
                <c:pt idx="42">
                  <c:v>2.9926000000000001E-2</c:v>
                </c:pt>
                <c:pt idx="43">
                  <c:v>2.9506999999999999E-2</c:v>
                </c:pt>
                <c:pt idx="44">
                  <c:v>2.9458000000000002E-2</c:v>
                </c:pt>
                <c:pt idx="45">
                  <c:v>2.9866E-2</c:v>
                </c:pt>
                <c:pt idx="46">
                  <c:v>2.9565999999999999E-2</c:v>
                </c:pt>
                <c:pt idx="47">
                  <c:v>2.9624000000000001E-2</c:v>
                </c:pt>
                <c:pt idx="48">
                  <c:v>3.0296E-2</c:v>
                </c:pt>
                <c:pt idx="49">
                  <c:v>3.0321000000000001E-2</c:v>
                </c:pt>
                <c:pt idx="50">
                  <c:v>3.0796E-2</c:v>
                </c:pt>
                <c:pt idx="51">
                  <c:v>3.0810000000000001E-2</c:v>
                </c:pt>
                <c:pt idx="52">
                  <c:v>3.0095E-2</c:v>
                </c:pt>
                <c:pt idx="53">
                  <c:v>2.9669000000000001E-2</c:v>
                </c:pt>
                <c:pt idx="54">
                  <c:v>2.9645000000000001E-2</c:v>
                </c:pt>
                <c:pt idx="55">
                  <c:v>3.0533999999999999E-2</c:v>
                </c:pt>
                <c:pt idx="56">
                  <c:v>3.0495000000000001E-2</c:v>
                </c:pt>
                <c:pt idx="57">
                  <c:v>3.1111E-2</c:v>
                </c:pt>
                <c:pt idx="58">
                  <c:v>3.1328000000000002E-2</c:v>
                </c:pt>
                <c:pt idx="59">
                  <c:v>3.1432000000000002E-2</c:v>
                </c:pt>
                <c:pt idx="60">
                  <c:v>3.2098000000000002E-2</c:v>
                </c:pt>
                <c:pt idx="61">
                  <c:v>3.1599000000000002E-2</c:v>
                </c:pt>
                <c:pt idx="62">
                  <c:v>3.1959000000000001E-2</c:v>
                </c:pt>
                <c:pt idx="63">
                  <c:v>3.1469999999999998E-2</c:v>
                </c:pt>
                <c:pt idx="64">
                  <c:v>3.1195000000000001E-2</c:v>
                </c:pt>
                <c:pt idx="65">
                  <c:v>3.0887999999999999E-2</c:v>
                </c:pt>
                <c:pt idx="66">
                  <c:v>3.0844E-2</c:v>
                </c:pt>
                <c:pt idx="67">
                  <c:v>3.1142E-2</c:v>
                </c:pt>
                <c:pt idx="68">
                  <c:v>3.0929999999999999E-2</c:v>
                </c:pt>
                <c:pt idx="69">
                  <c:v>3.2230000000000002E-2</c:v>
                </c:pt>
                <c:pt idx="70">
                  <c:v>3.1393999999999998E-2</c:v>
                </c:pt>
                <c:pt idx="71">
                  <c:v>3.1621999999999997E-2</c:v>
                </c:pt>
                <c:pt idx="72">
                  <c:v>3.1334000000000001E-2</c:v>
                </c:pt>
                <c:pt idx="73">
                  <c:v>3.1528E-2</c:v>
                </c:pt>
                <c:pt idx="74">
                  <c:v>3.1626000000000001E-2</c:v>
                </c:pt>
                <c:pt idx="75">
                  <c:v>3.1188E-2</c:v>
                </c:pt>
                <c:pt idx="76">
                  <c:v>3.0757E-2</c:v>
                </c:pt>
                <c:pt idx="77">
                  <c:v>3.0397E-2</c:v>
                </c:pt>
                <c:pt idx="78">
                  <c:v>3.0352000000000001E-2</c:v>
                </c:pt>
                <c:pt idx="79">
                  <c:v>3.0748000000000001E-2</c:v>
                </c:pt>
                <c:pt idx="80">
                  <c:v>3.1068999999999999E-2</c:v>
                </c:pt>
                <c:pt idx="81">
                  <c:v>3.1583E-2</c:v>
                </c:pt>
                <c:pt idx="82">
                  <c:v>3.2294000000000003E-2</c:v>
                </c:pt>
                <c:pt idx="83">
                  <c:v>3.1990999999999999E-2</c:v>
                </c:pt>
                <c:pt idx="84">
                  <c:v>3.2421999999999999E-2</c:v>
                </c:pt>
                <c:pt idx="85">
                  <c:v>3.2575E-2</c:v>
                </c:pt>
                <c:pt idx="86">
                  <c:v>3.2433999999999998E-2</c:v>
                </c:pt>
                <c:pt idx="87">
                  <c:v>3.1995999999999997E-2</c:v>
                </c:pt>
                <c:pt idx="88">
                  <c:v>3.2265000000000002E-2</c:v>
                </c:pt>
                <c:pt idx="89">
                  <c:v>3.1879999999999999E-2</c:v>
                </c:pt>
                <c:pt idx="90">
                  <c:v>3.2057000000000002E-2</c:v>
                </c:pt>
                <c:pt idx="91">
                  <c:v>3.3084000000000002E-2</c:v>
                </c:pt>
                <c:pt idx="92">
                  <c:v>3.3028000000000002E-2</c:v>
                </c:pt>
                <c:pt idx="93">
                  <c:v>3.3723999999999997E-2</c:v>
                </c:pt>
                <c:pt idx="94">
                  <c:v>3.4331E-2</c:v>
                </c:pt>
                <c:pt idx="95">
                  <c:v>3.5132999999999998E-2</c:v>
                </c:pt>
                <c:pt idx="96">
                  <c:v>3.5625999999999998E-2</c:v>
                </c:pt>
                <c:pt idx="97">
                  <c:v>3.5397999999999999E-2</c:v>
                </c:pt>
                <c:pt idx="98">
                  <c:v>3.4986999999999997E-2</c:v>
                </c:pt>
                <c:pt idx="99">
                  <c:v>3.4134999999999999E-2</c:v>
                </c:pt>
                <c:pt idx="100">
                  <c:v>3.3828999999999998E-2</c:v>
                </c:pt>
                <c:pt idx="101">
                  <c:v>3.4676999999999999E-2</c:v>
                </c:pt>
                <c:pt idx="102">
                  <c:v>3.3570999999999997E-2</c:v>
                </c:pt>
                <c:pt idx="103">
                  <c:v>3.3146000000000002E-2</c:v>
                </c:pt>
                <c:pt idx="104">
                  <c:v>3.2162000000000003E-2</c:v>
                </c:pt>
                <c:pt idx="105">
                  <c:v>3.4553E-2</c:v>
                </c:pt>
                <c:pt idx="106">
                  <c:v>3.4978000000000002E-2</c:v>
                </c:pt>
                <c:pt idx="107">
                  <c:v>3.5059E-2</c:v>
                </c:pt>
                <c:pt idx="108">
                  <c:v>3.4689999999999999E-2</c:v>
                </c:pt>
                <c:pt idx="109">
                  <c:v>3.5445999999999998E-2</c:v>
                </c:pt>
                <c:pt idx="110">
                  <c:v>3.4550999999999998E-2</c:v>
                </c:pt>
                <c:pt idx="111">
                  <c:v>3.3762E-2</c:v>
                </c:pt>
                <c:pt idx="112">
                  <c:v>3.2994999999999997E-2</c:v>
                </c:pt>
                <c:pt idx="113">
                  <c:v>3.3071999999999997E-2</c:v>
                </c:pt>
                <c:pt idx="114">
                  <c:v>3.1413999999999997E-2</c:v>
                </c:pt>
                <c:pt idx="115">
                  <c:v>3.2396000000000001E-2</c:v>
                </c:pt>
                <c:pt idx="116">
                  <c:v>3.2538999999999998E-2</c:v>
                </c:pt>
                <c:pt idx="117">
                  <c:v>3.3443000000000001E-2</c:v>
                </c:pt>
                <c:pt idx="118">
                  <c:v>3.4217999999999998E-2</c:v>
                </c:pt>
                <c:pt idx="119">
                  <c:v>3.3237000000000003E-2</c:v>
                </c:pt>
                <c:pt idx="120">
                  <c:v>3.4049000000000003E-2</c:v>
                </c:pt>
                <c:pt idx="121">
                  <c:v>3.4784000000000002E-2</c:v>
                </c:pt>
                <c:pt idx="122">
                  <c:v>3.4474999999999999E-2</c:v>
                </c:pt>
                <c:pt idx="123">
                  <c:v>3.5088000000000001E-2</c:v>
                </c:pt>
                <c:pt idx="124">
                  <c:v>3.4217999999999998E-2</c:v>
                </c:pt>
                <c:pt idx="125">
                  <c:v>3.3701000000000002E-2</c:v>
                </c:pt>
                <c:pt idx="126">
                  <c:v>3.5120999999999999E-2</c:v>
                </c:pt>
                <c:pt idx="127">
                  <c:v>3.5082000000000002E-2</c:v>
                </c:pt>
                <c:pt idx="128">
                  <c:v>3.4472999999999997E-2</c:v>
                </c:pt>
                <c:pt idx="129">
                  <c:v>3.5687999999999998E-2</c:v>
                </c:pt>
                <c:pt idx="130">
                  <c:v>3.6665000000000003E-2</c:v>
                </c:pt>
                <c:pt idx="131">
                  <c:v>3.6186000000000003E-2</c:v>
                </c:pt>
                <c:pt idx="132">
                  <c:v>3.6788000000000001E-2</c:v>
                </c:pt>
                <c:pt idx="133">
                  <c:v>3.4744999999999998E-2</c:v>
                </c:pt>
                <c:pt idx="134">
                  <c:v>3.6353999999999997E-2</c:v>
                </c:pt>
                <c:pt idx="135">
                  <c:v>3.6822000000000001E-2</c:v>
                </c:pt>
                <c:pt idx="136">
                  <c:v>3.7981000000000001E-2</c:v>
                </c:pt>
                <c:pt idx="137">
                  <c:v>3.7351000000000002E-2</c:v>
                </c:pt>
                <c:pt idx="138">
                  <c:v>3.8390000000000001E-2</c:v>
                </c:pt>
                <c:pt idx="139">
                  <c:v>3.8022E-2</c:v>
                </c:pt>
                <c:pt idx="140">
                  <c:v>3.848E-2</c:v>
                </c:pt>
                <c:pt idx="141">
                  <c:v>3.8296999999999998E-2</c:v>
                </c:pt>
                <c:pt idx="142">
                  <c:v>3.9320000000000001E-2</c:v>
                </c:pt>
                <c:pt idx="143">
                  <c:v>3.9454999999999997E-2</c:v>
                </c:pt>
                <c:pt idx="144">
                  <c:v>4.0264000000000001E-2</c:v>
                </c:pt>
                <c:pt idx="145">
                  <c:v>4.1501000000000003E-2</c:v>
                </c:pt>
                <c:pt idx="146">
                  <c:v>4.1494999999999997E-2</c:v>
                </c:pt>
                <c:pt idx="147">
                  <c:v>4.3603999999999997E-2</c:v>
                </c:pt>
                <c:pt idx="148">
                  <c:v>4.3346999999999997E-2</c:v>
                </c:pt>
                <c:pt idx="149">
                  <c:v>4.3191E-2</c:v>
                </c:pt>
                <c:pt idx="150">
                  <c:v>4.5439E-2</c:v>
                </c:pt>
                <c:pt idx="151">
                  <c:v>4.5690000000000001E-2</c:v>
                </c:pt>
                <c:pt idx="152">
                  <c:v>4.7213999999999999E-2</c:v>
                </c:pt>
                <c:pt idx="153">
                  <c:v>5.0137000000000001E-2</c:v>
                </c:pt>
                <c:pt idx="154">
                  <c:v>5.0983000000000001E-2</c:v>
                </c:pt>
                <c:pt idx="155">
                  <c:v>5.2207999999999997E-2</c:v>
                </c:pt>
                <c:pt idx="156">
                  <c:v>5.3433000000000001E-2</c:v>
                </c:pt>
                <c:pt idx="157">
                  <c:v>5.3108000000000002E-2</c:v>
                </c:pt>
                <c:pt idx="158">
                  <c:v>5.2193999999999997E-2</c:v>
                </c:pt>
                <c:pt idx="159">
                  <c:v>5.2443999999999998E-2</c:v>
                </c:pt>
                <c:pt idx="160">
                  <c:v>4.9257000000000002E-2</c:v>
                </c:pt>
                <c:pt idx="161">
                  <c:v>5.0501999999999998E-2</c:v>
                </c:pt>
                <c:pt idx="162">
                  <c:v>5.0317000000000001E-2</c:v>
                </c:pt>
                <c:pt idx="163">
                  <c:v>4.9395000000000001E-2</c:v>
                </c:pt>
                <c:pt idx="164">
                  <c:v>5.0404999999999998E-2</c:v>
                </c:pt>
                <c:pt idx="165">
                  <c:v>5.3272E-2</c:v>
                </c:pt>
                <c:pt idx="166">
                  <c:v>5.1004000000000001E-2</c:v>
                </c:pt>
                <c:pt idx="167">
                  <c:v>5.1957999999999997E-2</c:v>
                </c:pt>
                <c:pt idx="168">
                  <c:v>5.1858000000000001E-2</c:v>
                </c:pt>
                <c:pt idx="169">
                  <c:v>5.1577999999999999E-2</c:v>
                </c:pt>
                <c:pt idx="170">
                  <c:v>5.1709999999999999E-2</c:v>
                </c:pt>
                <c:pt idx="171">
                  <c:v>5.0878E-2</c:v>
                </c:pt>
                <c:pt idx="172">
                  <c:v>4.9238999999999998E-2</c:v>
                </c:pt>
                <c:pt idx="173">
                  <c:v>4.7910000000000001E-2</c:v>
                </c:pt>
                <c:pt idx="174">
                  <c:v>4.9077000000000003E-2</c:v>
                </c:pt>
                <c:pt idx="175">
                  <c:v>5.1094000000000001E-2</c:v>
                </c:pt>
                <c:pt idx="176">
                  <c:v>4.8778000000000002E-2</c:v>
                </c:pt>
                <c:pt idx="177">
                  <c:v>5.4814000000000002E-2</c:v>
                </c:pt>
                <c:pt idx="178">
                  <c:v>5.4323000000000003E-2</c:v>
                </c:pt>
                <c:pt idx="179">
                  <c:v>5.4581999999999999E-2</c:v>
                </c:pt>
                <c:pt idx="180">
                  <c:v>5.1241000000000002E-2</c:v>
                </c:pt>
                <c:pt idx="181">
                  <c:v>5.5867E-2</c:v>
                </c:pt>
                <c:pt idx="182">
                  <c:v>5.7660999999999997E-2</c:v>
                </c:pt>
                <c:pt idx="183">
                  <c:v>5.8165000000000001E-2</c:v>
                </c:pt>
                <c:pt idx="184">
                  <c:v>5.8610000000000002E-2</c:v>
                </c:pt>
                <c:pt idx="185">
                  <c:v>5.8937999999999997E-2</c:v>
                </c:pt>
                <c:pt idx="186">
                  <c:v>5.9234000000000002E-2</c:v>
                </c:pt>
                <c:pt idx="187">
                  <c:v>5.9597999999999998E-2</c:v>
                </c:pt>
                <c:pt idx="188">
                  <c:v>6.0082999999999998E-2</c:v>
                </c:pt>
              </c:numCache>
            </c:numRef>
          </c:val>
        </c:ser>
        <c:ser>
          <c:idx val="7"/>
          <c:order val="11"/>
          <c:tx>
            <c:strRef>
              <c:f>data!$I$1</c:f>
              <c:strCache>
                <c:ptCount val="1"/>
                <c:pt idx="0">
                  <c:v>Wolfcamp (TX &amp; NM Permian)</c:v>
                </c:pt>
              </c:strCache>
            </c:strRef>
          </c:tx>
          <c:spPr>
            <a:solidFill>
              <a:schemeClr val="accent2"/>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data!$I$2:$I$190</c:f>
              <c:numCache>
                <c:formatCode>General</c:formatCode>
                <c:ptCount val="189"/>
                <c:pt idx="0">
                  <c:v>3.6505999999999997E-2</c:v>
                </c:pt>
                <c:pt idx="1">
                  <c:v>3.7386000000000003E-2</c:v>
                </c:pt>
                <c:pt idx="2">
                  <c:v>3.7776999999999998E-2</c:v>
                </c:pt>
                <c:pt idx="3">
                  <c:v>4.0333000000000001E-2</c:v>
                </c:pt>
                <c:pt idx="4">
                  <c:v>3.9849999999999997E-2</c:v>
                </c:pt>
                <c:pt idx="5">
                  <c:v>3.9420999999999998E-2</c:v>
                </c:pt>
                <c:pt idx="6">
                  <c:v>3.9737000000000001E-2</c:v>
                </c:pt>
                <c:pt idx="7">
                  <c:v>4.1364999999999999E-2</c:v>
                </c:pt>
                <c:pt idx="8">
                  <c:v>4.1027000000000001E-2</c:v>
                </c:pt>
                <c:pt idx="9">
                  <c:v>4.2040000000000001E-2</c:v>
                </c:pt>
                <c:pt idx="10">
                  <c:v>3.8947000000000002E-2</c:v>
                </c:pt>
                <c:pt idx="11">
                  <c:v>3.8227999999999998E-2</c:v>
                </c:pt>
                <c:pt idx="12">
                  <c:v>3.8781999999999997E-2</c:v>
                </c:pt>
                <c:pt idx="13">
                  <c:v>3.8363000000000001E-2</c:v>
                </c:pt>
                <c:pt idx="14">
                  <c:v>3.8998999999999999E-2</c:v>
                </c:pt>
                <c:pt idx="15">
                  <c:v>3.7186999999999998E-2</c:v>
                </c:pt>
                <c:pt idx="16">
                  <c:v>3.6509E-2</c:v>
                </c:pt>
                <c:pt idx="17">
                  <c:v>3.6499999999999998E-2</c:v>
                </c:pt>
                <c:pt idx="18">
                  <c:v>3.6561000000000003E-2</c:v>
                </c:pt>
                <c:pt idx="19">
                  <c:v>3.6586E-2</c:v>
                </c:pt>
                <c:pt idx="20">
                  <c:v>3.5220000000000001E-2</c:v>
                </c:pt>
                <c:pt idx="21">
                  <c:v>3.3961999999999999E-2</c:v>
                </c:pt>
                <c:pt idx="22">
                  <c:v>3.4047000000000001E-2</c:v>
                </c:pt>
                <c:pt idx="23">
                  <c:v>3.3919999999999999E-2</c:v>
                </c:pt>
                <c:pt idx="24">
                  <c:v>3.4298000000000002E-2</c:v>
                </c:pt>
                <c:pt idx="25">
                  <c:v>3.4758999999999998E-2</c:v>
                </c:pt>
                <c:pt idx="26">
                  <c:v>3.4813999999999998E-2</c:v>
                </c:pt>
                <c:pt idx="27">
                  <c:v>3.628E-2</c:v>
                </c:pt>
                <c:pt idx="28">
                  <c:v>3.7872999999999997E-2</c:v>
                </c:pt>
                <c:pt idx="29">
                  <c:v>3.7359000000000003E-2</c:v>
                </c:pt>
                <c:pt idx="30">
                  <c:v>3.5700999999999997E-2</c:v>
                </c:pt>
                <c:pt idx="31">
                  <c:v>3.6202999999999999E-2</c:v>
                </c:pt>
                <c:pt idx="32">
                  <c:v>3.7176000000000001E-2</c:v>
                </c:pt>
                <c:pt idx="33">
                  <c:v>3.7192000000000003E-2</c:v>
                </c:pt>
                <c:pt idx="34">
                  <c:v>3.9599000000000002E-2</c:v>
                </c:pt>
                <c:pt idx="35">
                  <c:v>3.9306000000000001E-2</c:v>
                </c:pt>
                <c:pt idx="36">
                  <c:v>3.8059999999999997E-2</c:v>
                </c:pt>
                <c:pt idx="37">
                  <c:v>3.7583999999999999E-2</c:v>
                </c:pt>
                <c:pt idx="38">
                  <c:v>3.6691000000000001E-2</c:v>
                </c:pt>
                <c:pt idx="39">
                  <c:v>3.5156E-2</c:v>
                </c:pt>
                <c:pt idx="40">
                  <c:v>3.5520999999999997E-2</c:v>
                </c:pt>
                <c:pt idx="41">
                  <c:v>3.5416000000000003E-2</c:v>
                </c:pt>
                <c:pt idx="42">
                  <c:v>3.5718E-2</c:v>
                </c:pt>
                <c:pt idx="43">
                  <c:v>3.5628E-2</c:v>
                </c:pt>
                <c:pt idx="44">
                  <c:v>3.5154999999999999E-2</c:v>
                </c:pt>
                <c:pt idx="45">
                  <c:v>3.5423000000000003E-2</c:v>
                </c:pt>
                <c:pt idx="46">
                  <c:v>3.5518000000000001E-2</c:v>
                </c:pt>
                <c:pt idx="47">
                  <c:v>3.4643E-2</c:v>
                </c:pt>
                <c:pt idx="48">
                  <c:v>3.4037999999999999E-2</c:v>
                </c:pt>
                <c:pt idx="49">
                  <c:v>3.3888000000000001E-2</c:v>
                </c:pt>
                <c:pt idx="50">
                  <c:v>3.2481999999999997E-2</c:v>
                </c:pt>
                <c:pt idx="51">
                  <c:v>3.2117E-2</c:v>
                </c:pt>
                <c:pt idx="52">
                  <c:v>3.1077E-2</c:v>
                </c:pt>
                <c:pt idx="53">
                  <c:v>3.0782E-2</c:v>
                </c:pt>
                <c:pt idx="54">
                  <c:v>3.1108E-2</c:v>
                </c:pt>
                <c:pt idx="55">
                  <c:v>3.1766999999999997E-2</c:v>
                </c:pt>
                <c:pt idx="56">
                  <c:v>3.0977999999999999E-2</c:v>
                </c:pt>
                <c:pt idx="57">
                  <c:v>3.0851E-2</c:v>
                </c:pt>
                <c:pt idx="58">
                  <c:v>3.1746999999999997E-2</c:v>
                </c:pt>
                <c:pt idx="59">
                  <c:v>3.2055E-2</c:v>
                </c:pt>
                <c:pt idx="60">
                  <c:v>3.1744000000000001E-2</c:v>
                </c:pt>
                <c:pt idx="61">
                  <c:v>3.2516000000000003E-2</c:v>
                </c:pt>
                <c:pt idx="62">
                  <c:v>3.2006E-2</c:v>
                </c:pt>
                <c:pt idx="63">
                  <c:v>3.1467000000000002E-2</c:v>
                </c:pt>
                <c:pt idx="64">
                  <c:v>3.1213999999999999E-2</c:v>
                </c:pt>
                <c:pt idx="65">
                  <c:v>3.1007E-2</c:v>
                </c:pt>
                <c:pt idx="66">
                  <c:v>3.0172999999999998E-2</c:v>
                </c:pt>
                <c:pt idx="67">
                  <c:v>3.0842999999999999E-2</c:v>
                </c:pt>
                <c:pt idx="68">
                  <c:v>3.0601E-2</c:v>
                </c:pt>
                <c:pt idx="69">
                  <c:v>3.1778000000000001E-2</c:v>
                </c:pt>
                <c:pt idx="70">
                  <c:v>3.2043000000000002E-2</c:v>
                </c:pt>
                <c:pt idx="71">
                  <c:v>3.1019999999999999E-2</c:v>
                </c:pt>
                <c:pt idx="72">
                  <c:v>3.1808999999999997E-2</c:v>
                </c:pt>
                <c:pt idx="73">
                  <c:v>3.2190000000000003E-2</c:v>
                </c:pt>
                <c:pt idx="74">
                  <c:v>3.2869000000000002E-2</c:v>
                </c:pt>
                <c:pt idx="75">
                  <c:v>3.1958E-2</c:v>
                </c:pt>
                <c:pt idx="76">
                  <c:v>3.1808000000000003E-2</c:v>
                </c:pt>
                <c:pt idx="77">
                  <c:v>3.1105000000000001E-2</c:v>
                </c:pt>
                <c:pt idx="78">
                  <c:v>3.0894999999999999E-2</c:v>
                </c:pt>
                <c:pt idx="79">
                  <c:v>2.9316999999999999E-2</c:v>
                </c:pt>
                <c:pt idx="80">
                  <c:v>3.0800999999999999E-2</c:v>
                </c:pt>
                <c:pt idx="81">
                  <c:v>3.2326000000000001E-2</c:v>
                </c:pt>
                <c:pt idx="82">
                  <c:v>3.2580999999999999E-2</c:v>
                </c:pt>
                <c:pt idx="83">
                  <c:v>3.2583000000000001E-2</c:v>
                </c:pt>
                <c:pt idx="84">
                  <c:v>3.2634000000000003E-2</c:v>
                </c:pt>
                <c:pt idx="85">
                  <c:v>3.3124000000000001E-2</c:v>
                </c:pt>
                <c:pt idx="86">
                  <c:v>3.3015000000000003E-2</c:v>
                </c:pt>
                <c:pt idx="87">
                  <c:v>3.3321999999999997E-2</c:v>
                </c:pt>
                <c:pt idx="88">
                  <c:v>3.3940999999999999E-2</c:v>
                </c:pt>
                <c:pt idx="89">
                  <c:v>3.3730999999999997E-2</c:v>
                </c:pt>
                <c:pt idx="90">
                  <c:v>3.4139000000000003E-2</c:v>
                </c:pt>
                <c:pt idx="91">
                  <c:v>3.3306000000000002E-2</c:v>
                </c:pt>
                <c:pt idx="92">
                  <c:v>3.3828999999999998E-2</c:v>
                </c:pt>
                <c:pt idx="93">
                  <c:v>3.3522999999999997E-2</c:v>
                </c:pt>
                <c:pt idx="94">
                  <c:v>3.4472999999999997E-2</c:v>
                </c:pt>
                <c:pt idx="95">
                  <c:v>3.4535000000000003E-2</c:v>
                </c:pt>
                <c:pt idx="96">
                  <c:v>3.4626999999999998E-2</c:v>
                </c:pt>
                <c:pt idx="97">
                  <c:v>3.4148999999999999E-2</c:v>
                </c:pt>
                <c:pt idx="98">
                  <c:v>3.4296E-2</c:v>
                </c:pt>
                <c:pt idx="99">
                  <c:v>3.3047E-2</c:v>
                </c:pt>
                <c:pt idx="100">
                  <c:v>3.3149999999999999E-2</c:v>
                </c:pt>
                <c:pt idx="101">
                  <c:v>3.2605000000000002E-2</c:v>
                </c:pt>
                <c:pt idx="102">
                  <c:v>3.3914E-2</c:v>
                </c:pt>
                <c:pt idx="103">
                  <c:v>3.4064999999999998E-2</c:v>
                </c:pt>
                <c:pt idx="104">
                  <c:v>3.3749000000000001E-2</c:v>
                </c:pt>
                <c:pt idx="105">
                  <c:v>3.6641E-2</c:v>
                </c:pt>
                <c:pt idx="106">
                  <c:v>3.7601999999999997E-2</c:v>
                </c:pt>
                <c:pt idx="107">
                  <c:v>3.8608999999999997E-2</c:v>
                </c:pt>
                <c:pt idx="108">
                  <c:v>4.0499E-2</c:v>
                </c:pt>
                <c:pt idx="109">
                  <c:v>3.9247999999999998E-2</c:v>
                </c:pt>
                <c:pt idx="110">
                  <c:v>3.7588999999999997E-2</c:v>
                </c:pt>
                <c:pt idx="111">
                  <c:v>3.6448000000000001E-2</c:v>
                </c:pt>
                <c:pt idx="112">
                  <c:v>3.5970000000000002E-2</c:v>
                </c:pt>
                <c:pt idx="113">
                  <c:v>3.4083000000000002E-2</c:v>
                </c:pt>
                <c:pt idx="114">
                  <c:v>3.3409000000000001E-2</c:v>
                </c:pt>
                <c:pt idx="115">
                  <c:v>3.3599999999999998E-2</c:v>
                </c:pt>
                <c:pt idx="116">
                  <c:v>3.4568000000000002E-2</c:v>
                </c:pt>
                <c:pt idx="117">
                  <c:v>3.4169999999999999E-2</c:v>
                </c:pt>
                <c:pt idx="118">
                  <c:v>3.5964999999999997E-2</c:v>
                </c:pt>
                <c:pt idx="119">
                  <c:v>3.5681999999999998E-2</c:v>
                </c:pt>
                <c:pt idx="120">
                  <c:v>3.4762000000000001E-2</c:v>
                </c:pt>
                <c:pt idx="121">
                  <c:v>3.6223999999999999E-2</c:v>
                </c:pt>
                <c:pt idx="122">
                  <c:v>3.6362999999999999E-2</c:v>
                </c:pt>
                <c:pt idx="123">
                  <c:v>3.6133999999999999E-2</c:v>
                </c:pt>
                <c:pt idx="124">
                  <c:v>3.7522E-2</c:v>
                </c:pt>
                <c:pt idx="125">
                  <c:v>3.8825999999999999E-2</c:v>
                </c:pt>
                <c:pt idx="126">
                  <c:v>3.9956999999999999E-2</c:v>
                </c:pt>
                <c:pt idx="127">
                  <c:v>3.9990999999999999E-2</c:v>
                </c:pt>
                <c:pt idx="128">
                  <c:v>4.2657E-2</c:v>
                </c:pt>
                <c:pt idx="129">
                  <c:v>4.3681999999999999E-2</c:v>
                </c:pt>
                <c:pt idx="130">
                  <c:v>4.3395000000000003E-2</c:v>
                </c:pt>
                <c:pt idx="131">
                  <c:v>4.4387999999999997E-2</c:v>
                </c:pt>
                <c:pt idx="132">
                  <c:v>4.5325999999999998E-2</c:v>
                </c:pt>
                <c:pt idx="133">
                  <c:v>4.2618999999999997E-2</c:v>
                </c:pt>
                <c:pt idx="134">
                  <c:v>4.8182999999999997E-2</c:v>
                </c:pt>
                <c:pt idx="135">
                  <c:v>4.9971000000000002E-2</c:v>
                </c:pt>
                <c:pt idx="136">
                  <c:v>5.0236999999999997E-2</c:v>
                </c:pt>
                <c:pt idx="137">
                  <c:v>5.1785999999999999E-2</c:v>
                </c:pt>
                <c:pt idx="138">
                  <c:v>5.2401999999999997E-2</c:v>
                </c:pt>
                <c:pt idx="139">
                  <c:v>5.7589000000000001E-2</c:v>
                </c:pt>
                <c:pt idx="140">
                  <c:v>6.0644000000000003E-2</c:v>
                </c:pt>
                <c:pt idx="141">
                  <c:v>6.0807E-2</c:v>
                </c:pt>
                <c:pt idx="142">
                  <c:v>6.4193E-2</c:v>
                </c:pt>
                <c:pt idx="143">
                  <c:v>6.7308000000000007E-2</c:v>
                </c:pt>
                <c:pt idx="144">
                  <c:v>6.6976999999999995E-2</c:v>
                </c:pt>
                <c:pt idx="145">
                  <c:v>6.8682000000000007E-2</c:v>
                </c:pt>
                <c:pt idx="146">
                  <c:v>7.1503999999999998E-2</c:v>
                </c:pt>
                <c:pt idx="147">
                  <c:v>7.0538000000000003E-2</c:v>
                </c:pt>
                <c:pt idx="148">
                  <c:v>7.3465000000000003E-2</c:v>
                </c:pt>
                <c:pt idx="149">
                  <c:v>7.7020000000000005E-2</c:v>
                </c:pt>
                <c:pt idx="150">
                  <c:v>8.0593999999999999E-2</c:v>
                </c:pt>
                <c:pt idx="151">
                  <c:v>8.2742999999999997E-2</c:v>
                </c:pt>
                <c:pt idx="152">
                  <c:v>8.6820999999999995E-2</c:v>
                </c:pt>
                <c:pt idx="153">
                  <c:v>8.7122000000000005E-2</c:v>
                </c:pt>
                <c:pt idx="154">
                  <c:v>9.4827999999999996E-2</c:v>
                </c:pt>
                <c:pt idx="155">
                  <c:v>9.0958999999999998E-2</c:v>
                </c:pt>
                <c:pt idx="156">
                  <c:v>9.0545E-2</c:v>
                </c:pt>
                <c:pt idx="157">
                  <c:v>9.6707000000000001E-2</c:v>
                </c:pt>
                <c:pt idx="158">
                  <c:v>9.8062999999999997E-2</c:v>
                </c:pt>
                <c:pt idx="159">
                  <c:v>0.102771</c:v>
                </c:pt>
                <c:pt idx="160">
                  <c:v>0.111569</c:v>
                </c:pt>
                <c:pt idx="161">
                  <c:v>0.112042</c:v>
                </c:pt>
                <c:pt idx="162">
                  <c:v>0.118135</c:v>
                </c:pt>
                <c:pt idx="163">
                  <c:v>0.122943</c:v>
                </c:pt>
                <c:pt idx="164">
                  <c:v>0.12686500000000001</c:v>
                </c:pt>
                <c:pt idx="165">
                  <c:v>0.13222800000000001</c:v>
                </c:pt>
                <c:pt idx="166">
                  <c:v>0.128631</c:v>
                </c:pt>
                <c:pt idx="167">
                  <c:v>0.141795</c:v>
                </c:pt>
                <c:pt idx="168">
                  <c:v>0.15073300000000001</c:v>
                </c:pt>
                <c:pt idx="169">
                  <c:v>0.15530099999999999</c:v>
                </c:pt>
                <c:pt idx="170">
                  <c:v>0.171649</c:v>
                </c:pt>
                <c:pt idx="171">
                  <c:v>0.179726</c:v>
                </c:pt>
                <c:pt idx="172">
                  <c:v>0.192164</c:v>
                </c:pt>
                <c:pt idx="173">
                  <c:v>0.194276</c:v>
                </c:pt>
                <c:pt idx="174">
                  <c:v>0.20877399999999999</c:v>
                </c:pt>
                <c:pt idx="175">
                  <c:v>0.21660099999999999</c:v>
                </c:pt>
                <c:pt idx="176">
                  <c:v>0.21004100000000001</c:v>
                </c:pt>
                <c:pt idx="177">
                  <c:v>0.228302</c:v>
                </c:pt>
                <c:pt idx="178">
                  <c:v>0.23830100000000001</c:v>
                </c:pt>
                <c:pt idx="179">
                  <c:v>0.23732200000000001</c:v>
                </c:pt>
                <c:pt idx="180">
                  <c:v>0.229545</c:v>
                </c:pt>
                <c:pt idx="181">
                  <c:v>0.24022099999999999</c:v>
                </c:pt>
                <c:pt idx="182">
                  <c:v>0.25978699999999999</c:v>
                </c:pt>
                <c:pt idx="183">
                  <c:v>0.29466700000000001</c:v>
                </c:pt>
                <c:pt idx="184">
                  <c:v>0.29694100000000001</c:v>
                </c:pt>
                <c:pt idx="185">
                  <c:v>0.29861900000000002</c:v>
                </c:pt>
                <c:pt idx="186">
                  <c:v>0.30013299999999998</c:v>
                </c:pt>
                <c:pt idx="187">
                  <c:v>0.30199199999999998</c:v>
                </c:pt>
                <c:pt idx="188">
                  <c:v>0.30446600000000001</c:v>
                </c:pt>
              </c:numCache>
            </c:numRef>
          </c:val>
        </c:ser>
        <c:ser>
          <c:idx val="8"/>
          <c:order val="12"/>
          <c:tx>
            <c:strRef>
              <c:f>data!$J$1</c:f>
              <c:strCache>
                <c:ptCount val="1"/>
                <c:pt idx="0">
                  <c:v>Bonespring (TX &amp; NM Permian)</c:v>
                </c:pt>
              </c:strCache>
            </c:strRef>
          </c:tx>
          <c:spPr>
            <a:solidFill>
              <a:schemeClr val="accent2">
                <a:lumMod val="75000"/>
              </a:schemeClr>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data!$J$2:$J$190</c:f>
              <c:numCache>
                <c:formatCode>General</c:formatCode>
                <c:ptCount val="189"/>
                <c:pt idx="0">
                  <c:v>9.3749999999999997E-3</c:v>
                </c:pt>
                <c:pt idx="1">
                  <c:v>9.1660000000000005E-3</c:v>
                </c:pt>
                <c:pt idx="2">
                  <c:v>9.0159999999999997E-3</c:v>
                </c:pt>
                <c:pt idx="3">
                  <c:v>9.9360000000000004E-3</c:v>
                </c:pt>
                <c:pt idx="4">
                  <c:v>9.4590000000000004E-3</c:v>
                </c:pt>
                <c:pt idx="5">
                  <c:v>9.1760000000000001E-3</c:v>
                </c:pt>
                <c:pt idx="6">
                  <c:v>9.7820000000000008E-3</c:v>
                </c:pt>
                <c:pt idx="7">
                  <c:v>9.2010000000000008E-3</c:v>
                </c:pt>
                <c:pt idx="8">
                  <c:v>8.9529999999999992E-3</c:v>
                </c:pt>
                <c:pt idx="9">
                  <c:v>9.5940000000000001E-3</c:v>
                </c:pt>
                <c:pt idx="10">
                  <c:v>9.4039999999999992E-3</c:v>
                </c:pt>
                <c:pt idx="11">
                  <c:v>9.5429999999999994E-3</c:v>
                </c:pt>
                <c:pt idx="12">
                  <c:v>9.4039999999999992E-3</c:v>
                </c:pt>
                <c:pt idx="13">
                  <c:v>9.4009999999999996E-3</c:v>
                </c:pt>
                <c:pt idx="14">
                  <c:v>9.2580000000000006E-3</c:v>
                </c:pt>
                <c:pt idx="15">
                  <c:v>9.698E-3</c:v>
                </c:pt>
                <c:pt idx="16">
                  <c:v>9.5779999999999997E-3</c:v>
                </c:pt>
                <c:pt idx="17">
                  <c:v>9.2370000000000004E-3</c:v>
                </c:pt>
                <c:pt idx="18">
                  <c:v>9.3559999999999997E-3</c:v>
                </c:pt>
                <c:pt idx="19">
                  <c:v>9.946E-3</c:v>
                </c:pt>
                <c:pt idx="20">
                  <c:v>1.0114E-2</c:v>
                </c:pt>
                <c:pt idx="21">
                  <c:v>9.8370000000000003E-3</c:v>
                </c:pt>
                <c:pt idx="22">
                  <c:v>9.2510000000000005E-3</c:v>
                </c:pt>
                <c:pt idx="23">
                  <c:v>9.0449999999999992E-3</c:v>
                </c:pt>
                <c:pt idx="24">
                  <c:v>8.9110000000000005E-3</c:v>
                </c:pt>
                <c:pt idx="25">
                  <c:v>8.9829999999999997E-3</c:v>
                </c:pt>
                <c:pt idx="26">
                  <c:v>8.6409999999999994E-3</c:v>
                </c:pt>
                <c:pt idx="27">
                  <c:v>8.9910000000000007E-3</c:v>
                </c:pt>
                <c:pt idx="28">
                  <c:v>8.6320000000000008E-3</c:v>
                </c:pt>
                <c:pt idx="29">
                  <c:v>8.319E-3</c:v>
                </c:pt>
                <c:pt idx="30">
                  <c:v>8.1519999999999995E-3</c:v>
                </c:pt>
                <c:pt idx="31">
                  <c:v>7.79E-3</c:v>
                </c:pt>
                <c:pt idx="32">
                  <c:v>8.1569999999999993E-3</c:v>
                </c:pt>
                <c:pt idx="33">
                  <c:v>8.0470000000000003E-3</c:v>
                </c:pt>
                <c:pt idx="34">
                  <c:v>8.1150000000000007E-3</c:v>
                </c:pt>
                <c:pt idx="35">
                  <c:v>7.5940000000000001E-3</c:v>
                </c:pt>
                <c:pt idx="36">
                  <c:v>7.5110000000000003E-3</c:v>
                </c:pt>
                <c:pt idx="37">
                  <c:v>7.541E-3</c:v>
                </c:pt>
                <c:pt idx="38">
                  <c:v>7.9959999999999996E-3</c:v>
                </c:pt>
                <c:pt idx="39">
                  <c:v>9.0010000000000003E-3</c:v>
                </c:pt>
                <c:pt idx="40">
                  <c:v>8.6160000000000004E-3</c:v>
                </c:pt>
                <c:pt idx="41">
                  <c:v>8.6099999999999996E-3</c:v>
                </c:pt>
                <c:pt idx="42">
                  <c:v>9.1690000000000001E-3</c:v>
                </c:pt>
                <c:pt idx="43">
                  <c:v>8.652E-3</c:v>
                </c:pt>
                <c:pt idx="44">
                  <c:v>8.7950000000000007E-3</c:v>
                </c:pt>
                <c:pt idx="45">
                  <c:v>9.2829999999999996E-3</c:v>
                </c:pt>
                <c:pt idx="46">
                  <c:v>1.0218E-2</c:v>
                </c:pt>
                <c:pt idx="47">
                  <c:v>9.2639999999999997E-3</c:v>
                </c:pt>
                <c:pt idx="48">
                  <c:v>9.7820000000000008E-3</c:v>
                </c:pt>
                <c:pt idx="49">
                  <c:v>9.5329999999999998E-3</c:v>
                </c:pt>
                <c:pt idx="50">
                  <c:v>9.5090000000000001E-3</c:v>
                </c:pt>
                <c:pt idx="51">
                  <c:v>9.7890000000000008E-3</c:v>
                </c:pt>
                <c:pt idx="52">
                  <c:v>9.9760000000000005E-3</c:v>
                </c:pt>
                <c:pt idx="53">
                  <c:v>9.7359999999999999E-3</c:v>
                </c:pt>
                <c:pt idx="54">
                  <c:v>9.6589999999999992E-3</c:v>
                </c:pt>
                <c:pt idx="55">
                  <c:v>9.6729999999999993E-3</c:v>
                </c:pt>
                <c:pt idx="56">
                  <c:v>9.4310000000000001E-3</c:v>
                </c:pt>
                <c:pt idx="57">
                  <c:v>1.0088E-2</c:v>
                </c:pt>
                <c:pt idx="58">
                  <c:v>9.9810000000000003E-3</c:v>
                </c:pt>
                <c:pt idx="59">
                  <c:v>9.3380000000000008E-3</c:v>
                </c:pt>
                <c:pt idx="60">
                  <c:v>9.1160000000000008E-3</c:v>
                </c:pt>
                <c:pt idx="61">
                  <c:v>9.0969999999999992E-3</c:v>
                </c:pt>
                <c:pt idx="62">
                  <c:v>9.0609999999999996E-3</c:v>
                </c:pt>
                <c:pt idx="63">
                  <c:v>9.4109999999999992E-3</c:v>
                </c:pt>
                <c:pt idx="64">
                  <c:v>9.2750000000000003E-3</c:v>
                </c:pt>
                <c:pt idx="65">
                  <c:v>9.3139999999999994E-3</c:v>
                </c:pt>
                <c:pt idx="66">
                  <c:v>8.763E-3</c:v>
                </c:pt>
                <c:pt idx="67">
                  <c:v>8.8610000000000008E-3</c:v>
                </c:pt>
                <c:pt idx="68">
                  <c:v>8.9820000000000004E-3</c:v>
                </c:pt>
                <c:pt idx="69">
                  <c:v>9.4870000000000006E-3</c:v>
                </c:pt>
                <c:pt idx="70">
                  <c:v>9.2809999999999993E-3</c:v>
                </c:pt>
                <c:pt idx="71">
                  <c:v>9.4000000000000004E-3</c:v>
                </c:pt>
                <c:pt idx="72">
                  <c:v>9.4640000000000002E-3</c:v>
                </c:pt>
                <c:pt idx="73">
                  <c:v>9.2849999999999999E-3</c:v>
                </c:pt>
                <c:pt idx="74">
                  <c:v>9.2820000000000003E-3</c:v>
                </c:pt>
                <c:pt idx="75">
                  <c:v>9.5999999999999992E-3</c:v>
                </c:pt>
                <c:pt idx="76">
                  <c:v>9.4579999999999994E-3</c:v>
                </c:pt>
                <c:pt idx="77">
                  <c:v>9.6380000000000007E-3</c:v>
                </c:pt>
                <c:pt idx="78">
                  <c:v>9.5230000000000002E-3</c:v>
                </c:pt>
                <c:pt idx="79">
                  <c:v>9.6270000000000001E-3</c:v>
                </c:pt>
                <c:pt idx="80">
                  <c:v>1.0137E-2</c:v>
                </c:pt>
                <c:pt idx="81">
                  <c:v>9.9579999999999998E-3</c:v>
                </c:pt>
                <c:pt idx="82">
                  <c:v>1.0902E-2</c:v>
                </c:pt>
                <c:pt idx="83">
                  <c:v>1.0378E-2</c:v>
                </c:pt>
                <c:pt idx="84">
                  <c:v>1.0286999999999999E-2</c:v>
                </c:pt>
                <c:pt idx="85">
                  <c:v>1.1431999999999999E-2</c:v>
                </c:pt>
                <c:pt idx="86">
                  <c:v>1.1492E-2</c:v>
                </c:pt>
                <c:pt idx="87">
                  <c:v>1.1306E-2</c:v>
                </c:pt>
                <c:pt idx="88">
                  <c:v>1.1525000000000001E-2</c:v>
                </c:pt>
                <c:pt idx="89">
                  <c:v>1.1069000000000001E-2</c:v>
                </c:pt>
                <c:pt idx="90">
                  <c:v>1.1957000000000001E-2</c:v>
                </c:pt>
                <c:pt idx="91">
                  <c:v>1.2723999999999999E-2</c:v>
                </c:pt>
                <c:pt idx="92">
                  <c:v>1.2208E-2</c:v>
                </c:pt>
                <c:pt idx="93">
                  <c:v>1.2326999999999999E-2</c:v>
                </c:pt>
                <c:pt idx="94">
                  <c:v>1.2255E-2</c:v>
                </c:pt>
                <c:pt idx="95">
                  <c:v>1.3013E-2</c:v>
                </c:pt>
                <c:pt idx="96">
                  <c:v>1.2597000000000001E-2</c:v>
                </c:pt>
                <c:pt idx="97">
                  <c:v>1.3037E-2</c:v>
                </c:pt>
                <c:pt idx="98">
                  <c:v>1.3684E-2</c:v>
                </c:pt>
                <c:pt idx="99">
                  <c:v>1.3236E-2</c:v>
                </c:pt>
                <c:pt idx="100">
                  <c:v>1.2520999999999999E-2</c:v>
                </c:pt>
                <c:pt idx="101">
                  <c:v>1.2690999999999999E-2</c:v>
                </c:pt>
                <c:pt idx="102">
                  <c:v>1.3315E-2</c:v>
                </c:pt>
                <c:pt idx="103">
                  <c:v>1.2929E-2</c:v>
                </c:pt>
                <c:pt idx="104">
                  <c:v>1.2878000000000001E-2</c:v>
                </c:pt>
                <c:pt idx="105">
                  <c:v>1.4135E-2</c:v>
                </c:pt>
                <c:pt idx="106">
                  <c:v>1.4541999999999999E-2</c:v>
                </c:pt>
                <c:pt idx="107">
                  <c:v>1.4862999999999999E-2</c:v>
                </c:pt>
                <c:pt idx="108">
                  <c:v>1.5819E-2</c:v>
                </c:pt>
                <c:pt idx="109">
                  <c:v>1.4933E-2</c:v>
                </c:pt>
                <c:pt idx="110">
                  <c:v>1.5972E-2</c:v>
                </c:pt>
                <c:pt idx="111">
                  <c:v>1.5247999999999999E-2</c:v>
                </c:pt>
                <c:pt idx="112">
                  <c:v>1.5327E-2</c:v>
                </c:pt>
                <c:pt idx="113">
                  <c:v>1.4591E-2</c:v>
                </c:pt>
                <c:pt idx="114">
                  <c:v>1.4762000000000001E-2</c:v>
                </c:pt>
                <c:pt idx="115">
                  <c:v>1.5325999999999999E-2</c:v>
                </c:pt>
                <c:pt idx="116">
                  <c:v>1.4460000000000001E-2</c:v>
                </c:pt>
                <c:pt idx="117">
                  <c:v>1.4564000000000001E-2</c:v>
                </c:pt>
                <c:pt idx="118">
                  <c:v>1.6129000000000001E-2</c:v>
                </c:pt>
                <c:pt idx="119">
                  <c:v>1.6298E-2</c:v>
                </c:pt>
                <c:pt idx="120">
                  <c:v>1.7559999999999999E-2</c:v>
                </c:pt>
                <c:pt idx="121">
                  <c:v>1.8710999999999998E-2</c:v>
                </c:pt>
                <c:pt idx="122">
                  <c:v>1.9089999999999999E-2</c:v>
                </c:pt>
                <c:pt idx="123">
                  <c:v>1.924E-2</c:v>
                </c:pt>
                <c:pt idx="124">
                  <c:v>2.0268999999999999E-2</c:v>
                </c:pt>
                <c:pt idx="125">
                  <c:v>1.9288E-2</c:v>
                </c:pt>
                <c:pt idx="126">
                  <c:v>2.0188000000000001E-2</c:v>
                </c:pt>
                <c:pt idx="127">
                  <c:v>2.1680000000000001E-2</c:v>
                </c:pt>
                <c:pt idx="128">
                  <c:v>2.3118E-2</c:v>
                </c:pt>
                <c:pt idx="129">
                  <c:v>2.5905999999999998E-2</c:v>
                </c:pt>
                <c:pt idx="130">
                  <c:v>2.7026999999999999E-2</c:v>
                </c:pt>
                <c:pt idx="131">
                  <c:v>2.3952000000000001E-2</c:v>
                </c:pt>
                <c:pt idx="132">
                  <c:v>2.6044999999999999E-2</c:v>
                </c:pt>
                <c:pt idx="133">
                  <c:v>2.3642E-2</c:v>
                </c:pt>
                <c:pt idx="134">
                  <c:v>2.9250000000000002E-2</c:v>
                </c:pt>
                <c:pt idx="135">
                  <c:v>2.8937999999999998E-2</c:v>
                </c:pt>
                <c:pt idx="136">
                  <c:v>2.9544000000000001E-2</c:v>
                </c:pt>
                <c:pt idx="137">
                  <c:v>3.4070999999999997E-2</c:v>
                </c:pt>
                <c:pt idx="138">
                  <c:v>3.5109000000000001E-2</c:v>
                </c:pt>
                <c:pt idx="139">
                  <c:v>3.8538000000000003E-2</c:v>
                </c:pt>
                <c:pt idx="140">
                  <c:v>3.9128000000000003E-2</c:v>
                </c:pt>
                <c:pt idx="141">
                  <c:v>3.9669000000000003E-2</c:v>
                </c:pt>
                <c:pt idx="142">
                  <c:v>4.6774999999999997E-2</c:v>
                </c:pt>
                <c:pt idx="143">
                  <c:v>4.6503999999999997E-2</c:v>
                </c:pt>
                <c:pt idx="144">
                  <c:v>5.0070999999999997E-2</c:v>
                </c:pt>
                <c:pt idx="145">
                  <c:v>5.3351999999999997E-2</c:v>
                </c:pt>
                <c:pt idx="146">
                  <c:v>5.7164E-2</c:v>
                </c:pt>
                <c:pt idx="147">
                  <c:v>6.3340999999999995E-2</c:v>
                </c:pt>
                <c:pt idx="148">
                  <c:v>6.5903000000000003E-2</c:v>
                </c:pt>
                <c:pt idx="149">
                  <c:v>6.6770999999999997E-2</c:v>
                </c:pt>
                <c:pt idx="150">
                  <c:v>7.3327000000000003E-2</c:v>
                </c:pt>
                <c:pt idx="151">
                  <c:v>7.6606999999999995E-2</c:v>
                </c:pt>
                <c:pt idx="152">
                  <c:v>8.0296999999999993E-2</c:v>
                </c:pt>
                <c:pt idx="153">
                  <c:v>8.2992999999999997E-2</c:v>
                </c:pt>
                <c:pt idx="154">
                  <c:v>8.8416999999999996E-2</c:v>
                </c:pt>
                <c:pt idx="155">
                  <c:v>9.0656E-2</c:v>
                </c:pt>
                <c:pt idx="156">
                  <c:v>9.1019000000000003E-2</c:v>
                </c:pt>
                <c:pt idx="157">
                  <c:v>9.3465000000000006E-2</c:v>
                </c:pt>
                <c:pt idx="158">
                  <c:v>9.8801E-2</c:v>
                </c:pt>
                <c:pt idx="159">
                  <c:v>0.11290500000000001</c:v>
                </c:pt>
                <c:pt idx="160">
                  <c:v>0.12056500000000001</c:v>
                </c:pt>
                <c:pt idx="161">
                  <c:v>0.123225</c:v>
                </c:pt>
                <c:pt idx="162">
                  <c:v>0.123284</c:v>
                </c:pt>
                <c:pt idx="163">
                  <c:v>0.133133</c:v>
                </c:pt>
                <c:pt idx="164">
                  <c:v>0.14028099999999999</c:v>
                </c:pt>
                <c:pt idx="165">
                  <c:v>0.14063000000000001</c:v>
                </c:pt>
                <c:pt idx="166">
                  <c:v>0.135075</c:v>
                </c:pt>
                <c:pt idx="167">
                  <c:v>0.14402300000000001</c:v>
                </c:pt>
                <c:pt idx="168">
                  <c:v>0.152752</c:v>
                </c:pt>
                <c:pt idx="169">
                  <c:v>0.165579</c:v>
                </c:pt>
                <c:pt idx="170">
                  <c:v>0.17119599999999999</c:v>
                </c:pt>
                <c:pt idx="171">
                  <c:v>0.17729900000000001</c:v>
                </c:pt>
                <c:pt idx="172">
                  <c:v>0.181926</c:v>
                </c:pt>
                <c:pt idx="173">
                  <c:v>0.187421</c:v>
                </c:pt>
                <c:pt idx="174">
                  <c:v>0.19866500000000001</c:v>
                </c:pt>
                <c:pt idx="175">
                  <c:v>0.201512</c:v>
                </c:pt>
                <c:pt idx="176">
                  <c:v>0.18740000000000001</c:v>
                </c:pt>
                <c:pt idx="177">
                  <c:v>0.21528</c:v>
                </c:pt>
                <c:pt idx="178">
                  <c:v>0.22198100000000001</c:v>
                </c:pt>
                <c:pt idx="179">
                  <c:v>0.22011500000000001</c:v>
                </c:pt>
                <c:pt idx="180">
                  <c:v>0.21018899999999999</c:v>
                </c:pt>
                <c:pt idx="181">
                  <c:v>0.23346800000000001</c:v>
                </c:pt>
                <c:pt idx="182">
                  <c:v>0.25596999999999998</c:v>
                </c:pt>
                <c:pt idx="183">
                  <c:v>0.26962999999999998</c:v>
                </c:pt>
                <c:pt idx="184">
                  <c:v>0.27171000000000001</c:v>
                </c:pt>
                <c:pt idx="185">
                  <c:v>0.27324599999999999</c:v>
                </c:pt>
                <c:pt idx="186">
                  <c:v>0.27463100000000001</c:v>
                </c:pt>
                <c:pt idx="187">
                  <c:v>0.276333</c:v>
                </c:pt>
                <c:pt idx="188">
                  <c:v>0.27859600000000001</c:v>
                </c:pt>
              </c:numCache>
            </c:numRef>
          </c:val>
        </c:ser>
        <c:ser>
          <c:idx val="9"/>
          <c:order val="13"/>
          <c:tx>
            <c:strRef>
              <c:f>data!$K$1</c:f>
              <c:strCache>
                <c:ptCount val="1"/>
                <c:pt idx="0">
                  <c:v>Spraberry (TX &amp; NM Permian)</c:v>
                </c:pt>
              </c:strCache>
            </c:strRef>
          </c:tx>
          <c:spPr>
            <a:solidFill>
              <a:schemeClr val="accent6">
                <a:lumMod val="75000"/>
              </a:schemeClr>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data!$K$2:$K$190</c:f>
              <c:numCache>
                <c:formatCode>General</c:formatCode>
                <c:ptCount val="189"/>
                <c:pt idx="0">
                  <c:v>7.7254000000000003E-2</c:v>
                </c:pt>
                <c:pt idx="1">
                  <c:v>7.7374999999999999E-2</c:v>
                </c:pt>
                <c:pt idx="2">
                  <c:v>7.5631000000000004E-2</c:v>
                </c:pt>
                <c:pt idx="3">
                  <c:v>7.5852000000000003E-2</c:v>
                </c:pt>
                <c:pt idx="4">
                  <c:v>7.4668999999999999E-2</c:v>
                </c:pt>
                <c:pt idx="5">
                  <c:v>7.4087E-2</c:v>
                </c:pt>
                <c:pt idx="6">
                  <c:v>7.2817999999999994E-2</c:v>
                </c:pt>
                <c:pt idx="7">
                  <c:v>7.3265999999999998E-2</c:v>
                </c:pt>
                <c:pt idx="8">
                  <c:v>7.4297000000000002E-2</c:v>
                </c:pt>
                <c:pt idx="9">
                  <c:v>7.5824000000000003E-2</c:v>
                </c:pt>
                <c:pt idx="10">
                  <c:v>7.6407000000000003E-2</c:v>
                </c:pt>
                <c:pt idx="11">
                  <c:v>7.5567999999999996E-2</c:v>
                </c:pt>
                <c:pt idx="12">
                  <c:v>7.8148999999999996E-2</c:v>
                </c:pt>
                <c:pt idx="13">
                  <c:v>7.6799000000000006E-2</c:v>
                </c:pt>
                <c:pt idx="14">
                  <c:v>7.6859999999999998E-2</c:v>
                </c:pt>
                <c:pt idx="15">
                  <c:v>7.5092999999999993E-2</c:v>
                </c:pt>
                <c:pt idx="16">
                  <c:v>7.5098999999999999E-2</c:v>
                </c:pt>
                <c:pt idx="17">
                  <c:v>7.4840000000000004E-2</c:v>
                </c:pt>
                <c:pt idx="18">
                  <c:v>7.4260999999999994E-2</c:v>
                </c:pt>
                <c:pt idx="19">
                  <c:v>7.4536000000000005E-2</c:v>
                </c:pt>
                <c:pt idx="20">
                  <c:v>7.4592000000000006E-2</c:v>
                </c:pt>
                <c:pt idx="21">
                  <c:v>7.5330999999999995E-2</c:v>
                </c:pt>
                <c:pt idx="22">
                  <c:v>7.4359999999999996E-2</c:v>
                </c:pt>
                <c:pt idx="23">
                  <c:v>7.5464000000000003E-2</c:v>
                </c:pt>
                <c:pt idx="24">
                  <c:v>7.5527999999999998E-2</c:v>
                </c:pt>
                <c:pt idx="25">
                  <c:v>7.4757000000000004E-2</c:v>
                </c:pt>
                <c:pt idx="26">
                  <c:v>7.4066999999999994E-2</c:v>
                </c:pt>
                <c:pt idx="27">
                  <c:v>7.2888999999999995E-2</c:v>
                </c:pt>
                <c:pt idx="28">
                  <c:v>7.2289999999999993E-2</c:v>
                </c:pt>
                <c:pt idx="29">
                  <c:v>7.0080000000000003E-2</c:v>
                </c:pt>
                <c:pt idx="30">
                  <c:v>6.9373000000000004E-2</c:v>
                </c:pt>
                <c:pt idx="31">
                  <c:v>6.8850999999999996E-2</c:v>
                </c:pt>
                <c:pt idx="32">
                  <c:v>6.9360000000000005E-2</c:v>
                </c:pt>
                <c:pt idx="33">
                  <c:v>6.9722999999999993E-2</c:v>
                </c:pt>
                <c:pt idx="34">
                  <c:v>7.0698999999999998E-2</c:v>
                </c:pt>
                <c:pt idx="35">
                  <c:v>7.0899000000000004E-2</c:v>
                </c:pt>
                <c:pt idx="36">
                  <c:v>7.1890999999999997E-2</c:v>
                </c:pt>
                <c:pt idx="37">
                  <c:v>7.2305999999999995E-2</c:v>
                </c:pt>
                <c:pt idx="38">
                  <c:v>7.2204000000000004E-2</c:v>
                </c:pt>
                <c:pt idx="39">
                  <c:v>7.1643999999999999E-2</c:v>
                </c:pt>
                <c:pt idx="40">
                  <c:v>7.0146E-2</c:v>
                </c:pt>
                <c:pt idx="41">
                  <c:v>6.9719000000000003E-2</c:v>
                </c:pt>
                <c:pt idx="42">
                  <c:v>7.0412000000000002E-2</c:v>
                </c:pt>
                <c:pt idx="43">
                  <c:v>7.0224999999999996E-2</c:v>
                </c:pt>
                <c:pt idx="44">
                  <c:v>7.1585999999999997E-2</c:v>
                </c:pt>
                <c:pt idx="45">
                  <c:v>7.2165999999999994E-2</c:v>
                </c:pt>
                <c:pt idx="46">
                  <c:v>7.3481000000000005E-2</c:v>
                </c:pt>
                <c:pt idx="47">
                  <c:v>7.4236999999999997E-2</c:v>
                </c:pt>
                <c:pt idx="48">
                  <c:v>7.2806999999999997E-2</c:v>
                </c:pt>
                <c:pt idx="49">
                  <c:v>7.2412000000000004E-2</c:v>
                </c:pt>
                <c:pt idx="50">
                  <c:v>7.1643999999999999E-2</c:v>
                </c:pt>
                <c:pt idx="51">
                  <c:v>7.2014999999999996E-2</c:v>
                </c:pt>
                <c:pt idx="52">
                  <c:v>7.1610999999999994E-2</c:v>
                </c:pt>
                <c:pt idx="53">
                  <c:v>7.1155999999999997E-2</c:v>
                </c:pt>
                <c:pt idx="54">
                  <c:v>7.1695999999999996E-2</c:v>
                </c:pt>
                <c:pt idx="55">
                  <c:v>7.1124999999999994E-2</c:v>
                </c:pt>
                <c:pt idx="56">
                  <c:v>7.3379E-2</c:v>
                </c:pt>
                <c:pt idx="57">
                  <c:v>7.4629000000000001E-2</c:v>
                </c:pt>
                <c:pt idx="58">
                  <c:v>7.5548000000000004E-2</c:v>
                </c:pt>
                <c:pt idx="59">
                  <c:v>7.6158000000000003E-2</c:v>
                </c:pt>
                <c:pt idx="60">
                  <c:v>7.8335000000000002E-2</c:v>
                </c:pt>
                <c:pt idx="61">
                  <c:v>7.9689999999999997E-2</c:v>
                </c:pt>
                <c:pt idx="62">
                  <c:v>8.0870999999999998E-2</c:v>
                </c:pt>
                <c:pt idx="63">
                  <c:v>8.0278000000000002E-2</c:v>
                </c:pt>
                <c:pt idx="64">
                  <c:v>7.8326000000000007E-2</c:v>
                </c:pt>
                <c:pt idx="65">
                  <c:v>7.7606999999999995E-2</c:v>
                </c:pt>
                <c:pt idx="66">
                  <c:v>7.7451000000000006E-2</c:v>
                </c:pt>
                <c:pt idx="67">
                  <c:v>7.6551999999999995E-2</c:v>
                </c:pt>
                <c:pt idx="68">
                  <c:v>7.6406000000000002E-2</c:v>
                </c:pt>
                <c:pt idx="69">
                  <c:v>7.9144000000000006E-2</c:v>
                </c:pt>
                <c:pt idx="70">
                  <c:v>8.0828999999999998E-2</c:v>
                </c:pt>
                <c:pt idx="71">
                  <c:v>8.0615999999999993E-2</c:v>
                </c:pt>
                <c:pt idx="72">
                  <c:v>7.9955999999999999E-2</c:v>
                </c:pt>
                <c:pt idx="73">
                  <c:v>8.0299999999999996E-2</c:v>
                </c:pt>
                <c:pt idx="74">
                  <c:v>8.0399999999999999E-2</c:v>
                </c:pt>
                <c:pt idx="75">
                  <c:v>7.8780000000000003E-2</c:v>
                </c:pt>
                <c:pt idx="76">
                  <c:v>7.9902000000000001E-2</c:v>
                </c:pt>
                <c:pt idx="77">
                  <c:v>7.9768000000000006E-2</c:v>
                </c:pt>
                <c:pt idx="78">
                  <c:v>8.0044000000000004E-2</c:v>
                </c:pt>
                <c:pt idx="79">
                  <c:v>8.1568000000000002E-2</c:v>
                </c:pt>
                <c:pt idx="80">
                  <c:v>8.3506999999999998E-2</c:v>
                </c:pt>
                <c:pt idx="81">
                  <c:v>8.3872000000000002E-2</c:v>
                </c:pt>
                <c:pt idx="82">
                  <c:v>8.5862999999999995E-2</c:v>
                </c:pt>
                <c:pt idx="83">
                  <c:v>8.7498000000000006E-2</c:v>
                </c:pt>
                <c:pt idx="84">
                  <c:v>8.6715E-2</c:v>
                </c:pt>
                <c:pt idx="85">
                  <c:v>8.9219999999999994E-2</c:v>
                </c:pt>
                <c:pt idx="86">
                  <c:v>9.0725E-2</c:v>
                </c:pt>
                <c:pt idx="87">
                  <c:v>9.2049000000000006E-2</c:v>
                </c:pt>
                <c:pt idx="88">
                  <c:v>8.9859999999999995E-2</c:v>
                </c:pt>
                <c:pt idx="89">
                  <c:v>8.9346999999999996E-2</c:v>
                </c:pt>
                <c:pt idx="90">
                  <c:v>9.2960000000000001E-2</c:v>
                </c:pt>
                <c:pt idx="91">
                  <c:v>9.2769000000000004E-2</c:v>
                </c:pt>
                <c:pt idx="92">
                  <c:v>9.4321000000000002E-2</c:v>
                </c:pt>
                <c:pt idx="93">
                  <c:v>9.6549999999999997E-2</c:v>
                </c:pt>
                <c:pt idx="94">
                  <c:v>9.8824999999999996E-2</c:v>
                </c:pt>
                <c:pt idx="95">
                  <c:v>0.100642</c:v>
                </c:pt>
                <c:pt idx="96">
                  <c:v>0.10097</c:v>
                </c:pt>
                <c:pt idx="97">
                  <c:v>0.10488400000000001</c:v>
                </c:pt>
                <c:pt idx="98">
                  <c:v>0.107403</c:v>
                </c:pt>
                <c:pt idx="99">
                  <c:v>0.107983</c:v>
                </c:pt>
                <c:pt idx="100">
                  <c:v>0.109679</c:v>
                </c:pt>
                <c:pt idx="101">
                  <c:v>0.109751</c:v>
                </c:pt>
                <c:pt idx="102">
                  <c:v>0.115328</c:v>
                </c:pt>
                <c:pt idx="103">
                  <c:v>0.11749</c:v>
                </c:pt>
                <c:pt idx="104">
                  <c:v>0.111777</c:v>
                </c:pt>
                <c:pt idx="105">
                  <c:v>0.1225</c:v>
                </c:pt>
                <c:pt idx="106">
                  <c:v>0.12864600000000001</c:v>
                </c:pt>
                <c:pt idx="107">
                  <c:v>0.129415</c:v>
                </c:pt>
                <c:pt idx="108">
                  <c:v>0.128584</c:v>
                </c:pt>
                <c:pt idx="109">
                  <c:v>0.12906599999999999</c:v>
                </c:pt>
                <c:pt idx="110">
                  <c:v>0.129797</c:v>
                </c:pt>
                <c:pt idx="111">
                  <c:v>0.12717700000000001</c:v>
                </c:pt>
                <c:pt idx="112">
                  <c:v>0.12439</c:v>
                </c:pt>
                <c:pt idx="113">
                  <c:v>0.123082</c:v>
                </c:pt>
                <c:pt idx="114">
                  <c:v>0.12184300000000001</c:v>
                </c:pt>
                <c:pt idx="115">
                  <c:v>0.122782</c:v>
                </c:pt>
                <c:pt idx="116">
                  <c:v>0.124696</c:v>
                </c:pt>
                <c:pt idx="117">
                  <c:v>0.12803100000000001</c:v>
                </c:pt>
                <c:pt idx="118">
                  <c:v>0.13211200000000001</c:v>
                </c:pt>
                <c:pt idx="119">
                  <c:v>0.13367399999999999</c:v>
                </c:pt>
                <c:pt idx="120">
                  <c:v>0.13711999999999999</c:v>
                </c:pt>
                <c:pt idx="121">
                  <c:v>0.14141999999999999</c:v>
                </c:pt>
                <c:pt idx="122">
                  <c:v>0.14283899999999999</c:v>
                </c:pt>
                <c:pt idx="123">
                  <c:v>0.14615600000000001</c:v>
                </c:pt>
                <c:pt idx="124">
                  <c:v>0.15229599999999999</c:v>
                </c:pt>
                <c:pt idx="125">
                  <c:v>0.15416199999999999</c:v>
                </c:pt>
                <c:pt idx="126">
                  <c:v>0.16079599999999999</c:v>
                </c:pt>
                <c:pt idx="127">
                  <c:v>0.166182</c:v>
                </c:pt>
                <c:pt idx="128">
                  <c:v>0.170098</c:v>
                </c:pt>
                <c:pt idx="129">
                  <c:v>0.17447299999999999</c:v>
                </c:pt>
                <c:pt idx="130">
                  <c:v>0.18260100000000001</c:v>
                </c:pt>
                <c:pt idx="131">
                  <c:v>0.191972</c:v>
                </c:pt>
                <c:pt idx="132">
                  <c:v>0.197436</c:v>
                </c:pt>
                <c:pt idx="133">
                  <c:v>0.18687300000000001</c:v>
                </c:pt>
                <c:pt idx="134">
                  <c:v>0.203212</c:v>
                </c:pt>
                <c:pt idx="135">
                  <c:v>0.20677899999999999</c:v>
                </c:pt>
                <c:pt idx="136">
                  <c:v>0.214473</c:v>
                </c:pt>
                <c:pt idx="137">
                  <c:v>0.21740899999999999</c:v>
                </c:pt>
                <c:pt idx="138">
                  <c:v>0.22295200000000001</c:v>
                </c:pt>
                <c:pt idx="139">
                  <c:v>0.228495</c:v>
                </c:pt>
                <c:pt idx="140">
                  <c:v>0.23628099999999999</c:v>
                </c:pt>
                <c:pt idx="141">
                  <c:v>0.24832599999999999</c:v>
                </c:pt>
                <c:pt idx="142">
                  <c:v>0.25817499999999999</c:v>
                </c:pt>
                <c:pt idx="143">
                  <c:v>0.26103799999999999</c:v>
                </c:pt>
                <c:pt idx="144">
                  <c:v>0.26744800000000002</c:v>
                </c:pt>
                <c:pt idx="145">
                  <c:v>0.276897</c:v>
                </c:pt>
                <c:pt idx="146">
                  <c:v>0.28218199999999999</c:v>
                </c:pt>
                <c:pt idx="147">
                  <c:v>0.292493</c:v>
                </c:pt>
                <c:pt idx="148">
                  <c:v>0.29467599999999999</c:v>
                </c:pt>
                <c:pt idx="149">
                  <c:v>0.29857499999999998</c:v>
                </c:pt>
                <c:pt idx="150">
                  <c:v>0.30692700000000001</c:v>
                </c:pt>
                <c:pt idx="151">
                  <c:v>0.31210300000000002</c:v>
                </c:pt>
                <c:pt idx="152">
                  <c:v>0.32092399999999999</c:v>
                </c:pt>
                <c:pt idx="153">
                  <c:v>0.33152599999999999</c:v>
                </c:pt>
                <c:pt idx="154">
                  <c:v>0.33326600000000001</c:v>
                </c:pt>
                <c:pt idx="155">
                  <c:v>0.33759</c:v>
                </c:pt>
                <c:pt idx="156">
                  <c:v>0.33845999999999998</c:v>
                </c:pt>
                <c:pt idx="157">
                  <c:v>0.343024</c:v>
                </c:pt>
                <c:pt idx="158">
                  <c:v>0.34702100000000002</c:v>
                </c:pt>
                <c:pt idx="159">
                  <c:v>0.34912100000000001</c:v>
                </c:pt>
                <c:pt idx="160">
                  <c:v>0.356298</c:v>
                </c:pt>
                <c:pt idx="161">
                  <c:v>0.35536200000000001</c:v>
                </c:pt>
                <c:pt idx="162">
                  <c:v>0.364595</c:v>
                </c:pt>
                <c:pt idx="163">
                  <c:v>0.36867499999999997</c:v>
                </c:pt>
                <c:pt idx="164">
                  <c:v>0.37488900000000003</c:v>
                </c:pt>
                <c:pt idx="165">
                  <c:v>0.386799</c:v>
                </c:pt>
                <c:pt idx="166">
                  <c:v>0.38179400000000002</c:v>
                </c:pt>
                <c:pt idx="167">
                  <c:v>0.399005</c:v>
                </c:pt>
                <c:pt idx="168">
                  <c:v>0.41218399999999999</c:v>
                </c:pt>
                <c:pt idx="169">
                  <c:v>0.42174099999999998</c:v>
                </c:pt>
                <c:pt idx="170">
                  <c:v>0.43135499999999999</c:v>
                </c:pt>
                <c:pt idx="171">
                  <c:v>0.43577399999999999</c:v>
                </c:pt>
                <c:pt idx="172">
                  <c:v>0.44097799999999998</c:v>
                </c:pt>
                <c:pt idx="173">
                  <c:v>0.44731199999999999</c:v>
                </c:pt>
                <c:pt idx="174">
                  <c:v>0.46459600000000001</c:v>
                </c:pt>
                <c:pt idx="175">
                  <c:v>0.48899199999999998</c:v>
                </c:pt>
                <c:pt idx="176">
                  <c:v>0.503749</c:v>
                </c:pt>
                <c:pt idx="177">
                  <c:v>0.52256400000000003</c:v>
                </c:pt>
                <c:pt idx="178">
                  <c:v>0.54403900000000005</c:v>
                </c:pt>
                <c:pt idx="179">
                  <c:v>0.55655900000000003</c:v>
                </c:pt>
                <c:pt idx="180">
                  <c:v>0.51625399999999999</c:v>
                </c:pt>
                <c:pt idx="181">
                  <c:v>0.54888400000000004</c:v>
                </c:pt>
                <c:pt idx="182">
                  <c:v>0.573017</c:v>
                </c:pt>
                <c:pt idx="183">
                  <c:v>0.579704</c:v>
                </c:pt>
                <c:pt idx="184">
                  <c:v>0.58417699999999995</c:v>
                </c:pt>
                <c:pt idx="185">
                  <c:v>0.58747799999999994</c:v>
                </c:pt>
                <c:pt idx="186">
                  <c:v>0.59045700000000001</c:v>
                </c:pt>
                <c:pt idx="187">
                  <c:v>0.59411499999999995</c:v>
                </c:pt>
                <c:pt idx="188">
                  <c:v>0.59898200000000001</c:v>
                </c:pt>
              </c:numCache>
            </c:numRef>
          </c:val>
        </c:ser>
        <c:ser>
          <c:idx val="10"/>
          <c:order val="14"/>
          <c:tx>
            <c:strRef>
              <c:f>data!$L$1</c:f>
              <c:strCache>
                <c:ptCount val="1"/>
                <c:pt idx="0">
                  <c:v>Bakken (MT &amp; ND)</c:v>
                </c:pt>
              </c:strCache>
            </c:strRef>
          </c:tx>
          <c:spPr>
            <a:solidFill>
              <a:schemeClr val="accent4"/>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data!$L$2:$L$190</c:f>
              <c:numCache>
                <c:formatCode>General</c:formatCode>
                <c:ptCount val="189"/>
                <c:pt idx="0">
                  <c:v>2.1672E-2</c:v>
                </c:pt>
                <c:pt idx="1">
                  <c:v>2.0327999999999999E-2</c:v>
                </c:pt>
                <c:pt idx="2">
                  <c:v>1.9835999999999999E-2</c:v>
                </c:pt>
                <c:pt idx="3">
                  <c:v>2.0105000000000001E-2</c:v>
                </c:pt>
                <c:pt idx="4">
                  <c:v>1.9255999999999999E-2</c:v>
                </c:pt>
                <c:pt idx="5">
                  <c:v>1.8929000000000001E-2</c:v>
                </c:pt>
                <c:pt idx="6">
                  <c:v>1.8676999999999999E-2</c:v>
                </c:pt>
                <c:pt idx="7">
                  <c:v>1.8315000000000001E-2</c:v>
                </c:pt>
                <c:pt idx="8">
                  <c:v>1.8575999999999999E-2</c:v>
                </c:pt>
                <c:pt idx="9">
                  <c:v>1.8345E-2</c:v>
                </c:pt>
                <c:pt idx="10">
                  <c:v>1.8461000000000002E-2</c:v>
                </c:pt>
                <c:pt idx="11">
                  <c:v>1.7732999999999999E-2</c:v>
                </c:pt>
                <c:pt idx="12">
                  <c:v>1.7389999999999999E-2</c:v>
                </c:pt>
                <c:pt idx="13">
                  <c:v>1.7100000000000001E-2</c:v>
                </c:pt>
                <c:pt idx="14">
                  <c:v>1.7474E-2</c:v>
                </c:pt>
                <c:pt idx="15">
                  <c:v>1.7111000000000001E-2</c:v>
                </c:pt>
                <c:pt idx="16">
                  <c:v>1.7106E-2</c:v>
                </c:pt>
                <c:pt idx="17">
                  <c:v>1.6570999999999999E-2</c:v>
                </c:pt>
                <c:pt idx="18">
                  <c:v>1.6128E-2</c:v>
                </c:pt>
                <c:pt idx="19">
                  <c:v>1.6697E-2</c:v>
                </c:pt>
                <c:pt idx="20">
                  <c:v>1.6792999999999999E-2</c:v>
                </c:pt>
                <c:pt idx="21">
                  <c:v>1.6428000000000002E-2</c:v>
                </c:pt>
                <c:pt idx="22">
                  <c:v>1.6749E-2</c:v>
                </c:pt>
                <c:pt idx="23">
                  <c:v>1.6782999999999999E-2</c:v>
                </c:pt>
                <c:pt idx="24">
                  <c:v>1.6393000000000001E-2</c:v>
                </c:pt>
                <c:pt idx="25">
                  <c:v>1.6414000000000002E-2</c:v>
                </c:pt>
                <c:pt idx="26">
                  <c:v>1.6195999999999999E-2</c:v>
                </c:pt>
                <c:pt idx="27">
                  <c:v>1.6265000000000002E-2</c:v>
                </c:pt>
                <c:pt idx="28">
                  <c:v>1.6433E-2</c:v>
                </c:pt>
                <c:pt idx="29">
                  <c:v>1.6216999999999999E-2</c:v>
                </c:pt>
                <c:pt idx="30">
                  <c:v>1.6174000000000001E-2</c:v>
                </c:pt>
                <c:pt idx="31">
                  <c:v>1.6094000000000001E-2</c:v>
                </c:pt>
                <c:pt idx="32">
                  <c:v>1.6549999999999999E-2</c:v>
                </c:pt>
                <c:pt idx="33">
                  <c:v>1.7162E-2</c:v>
                </c:pt>
                <c:pt idx="34">
                  <c:v>1.7697000000000001E-2</c:v>
                </c:pt>
                <c:pt idx="35">
                  <c:v>1.7743999999999999E-2</c:v>
                </c:pt>
                <c:pt idx="36">
                  <c:v>1.8173999999999999E-2</c:v>
                </c:pt>
                <c:pt idx="37">
                  <c:v>1.8863000000000001E-2</c:v>
                </c:pt>
                <c:pt idx="38">
                  <c:v>1.8405999999999999E-2</c:v>
                </c:pt>
                <c:pt idx="39">
                  <c:v>1.8492999999999999E-2</c:v>
                </c:pt>
                <c:pt idx="40">
                  <c:v>1.8383E-2</c:v>
                </c:pt>
                <c:pt idx="41">
                  <c:v>1.8367000000000001E-2</c:v>
                </c:pt>
                <c:pt idx="42">
                  <c:v>1.9495999999999999E-2</c:v>
                </c:pt>
                <c:pt idx="43">
                  <c:v>1.9630999999999999E-2</c:v>
                </c:pt>
                <c:pt idx="44">
                  <c:v>2.1069999999999998E-2</c:v>
                </c:pt>
                <c:pt idx="45">
                  <c:v>2.1839000000000001E-2</c:v>
                </c:pt>
                <c:pt idx="46">
                  <c:v>2.3546000000000001E-2</c:v>
                </c:pt>
                <c:pt idx="47">
                  <c:v>2.3886999999999999E-2</c:v>
                </c:pt>
                <c:pt idx="48">
                  <c:v>2.4889999999999999E-2</c:v>
                </c:pt>
                <c:pt idx="49">
                  <c:v>2.4788999999999999E-2</c:v>
                </c:pt>
                <c:pt idx="50">
                  <c:v>2.7271E-2</c:v>
                </c:pt>
                <c:pt idx="51">
                  <c:v>2.7177E-2</c:v>
                </c:pt>
                <c:pt idx="52">
                  <c:v>2.9003999999999999E-2</c:v>
                </c:pt>
                <c:pt idx="53">
                  <c:v>3.0875E-2</c:v>
                </c:pt>
                <c:pt idx="54">
                  <c:v>3.1137999999999999E-2</c:v>
                </c:pt>
                <c:pt idx="55">
                  <c:v>3.1952000000000001E-2</c:v>
                </c:pt>
                <c:pt idx="56">
                  <c:v>3.526E-2</c:v>
                </c:pt>
                <c:pt idx="57">
                  <c:v>3.6556999999999999E-2</c:v>
                </c:pt>
                <c:pt idx="58">
                  <c:v>3.8745000000000002E-2</c:v>
                </c:pt>
                <c:pt idx="59">
                  <c:v>3.9477999999999999E-2</c:v>
                </c:pt>
                <c:pt idx="60">
                  <c:v>4.0955999999999999E-2</c:v>
                </c:pt>
                <c:pt idx="61">
                  <c:v>4.7199999999999999E-2</c:v>
                </c:pt>
                <c:pt idx="62">
                  <c:v>4.8786000000000003E-2</c:v>
                </c:pt>
                <c:pt idx="63">
                  <c:v>5.1663000000000001E-2</c:v>
                </c:pt>
                <c:pt idx="64">
                  <c:v>5.2830000000000002E-2</c:v>
                </c:pt>
                <c:pt idx="65">
                  <c:v>5.3060999999999997E-2</c:v>
                </c:pt>
                <c:pt idx="66">
                  <c:v>5.1901999999999997E-2</c:v>
                </c:pt>
                <c:pt idx="67">
                  <c:v>5.5390000000000002E-2</c:v>
                </c:pt>
                <c:pt idx="68">
                  <c:v>5.7618999999999997E-2</c:v>
                </c:pt>
                <c:pt idx="69">
                  <c:v>5.8739E-2</c:v>
                </c:pt>
                <c:pt idx="70">
                  <c:v>6.0198000000000002E-2</c:v>
                </c:pt>
                <c:pt idx="71">
                  <c:v>5.9936999999999997E-2</c:v>
                </c:pt>
                <c:pt idx="72">
                  <c:v>5.9991999999999997E-2</c:v>
                </c:pt>
                <c:pt idx="73">
                  <c:v>5.9443000000000003E-2</c:v>
                </c:pt>
                <c:pt idx="74">
                  <c:v>6.0533000000000003E-2</c:v>
                </c:pt>
                <c:pt idx="75">
                  <c:v>5.9752E-2</c:v>
                </c:pt>
                <c:pt idx="76">
                  <c:v>6.0298999999999998E-2</c:v>
                </c:pt>
                <c:pt idx="77">
                  <c:v>6.2012999999999999E-2</c:v>
                </c:pt>
                <c:pt idx="78">
                  <c:v>6.3351000000000005E-2</c:v>
                </c:pt>
                <c:pt idx="79">
                  <c:v>6.3813999999999996E-2</c:v>
                </c:pt>
                <c:pt idx="80">
                  <c:v>6.6586999999999993E-2</c:v>
                </c:pt>
                <c:pt idx="81">
                  <c:v>6.6615999999999995E-2</c:v>
                </c:pt>
                <c:pt idx="82">
                  <c:v>6.6829E-2</c:v>
                </c:pt>
                <c:pt idx="83">
                  <c:v>6.6961000000000007E-2</c:v>
                </c:pt>
                <c:pt idx="84">
                  <c:v>6.6881999999999997E-2</c:v>
                </c:pt>
                <c:pt idx="85">
                  <c:v>6.7065E-2</c:v>
                </c:pt>
                <c:pt idx="86">
                  <c:v>6.8559999999999996E-2</c:v>
                </c:pt>
                <c:pt idx="87">
                  <c:v>6.8814E-2</c:v>
                </c:pt>
                <c:pt idx="88">
                  <c:v>7.3633000000000004E-2</c:v>
                </c:pt>
                <c:pt idx="89">
                  <c:v>7.2804999999999995E-2</c:v>
                </c:pt>
                <c:pt idx="90">
                  <c:v>7.4801999999999993E-2</c:v>
                </c:pt>
                <c:pt idx="91">
                  <c:v>7.5334999999999999E-2</c:v>
                </c:pt>
                <c:pt idx="92">
                  <c:v>7.6560000000000003E-2</c:v>
                </c:pt>
                <c:pt idx="93">
                  <c:v>8.1047999999999995E-2</c:v>
                </c:pt>
                <c:pt idx="94">
                  <c:v>7.9994999999999997E-2</c:v>
                </c:pt>
                <c:pt idx="95">
                  <c:v>8.4580000000000002E-2</c:v>
                </c:pt>
                <c:pt idx="96">
                  <c:v>8.5595000000000004E-2</c:v>
                </c:pt>
                <c:pt idx="97">
                  <c:v>8.5259000000000001E-2</c:v>
                </c:pt>
                <c:pt idx="98">
                  <c:v>9.0649999999999994E-2</c:v>
                </c:pt>
                <c:pt idx="99">
                  <c:v>9.7640000000000005E-2</c:v>
                </c:pt>
                <c:pt idx="100">
                  <c:v>0.10556699999999999</c:v>
                </c:pt>
                <c:pt idx="101">
                  <c:v>0.115507</c:v>
                </c:pt>
                <c:pt idx="102">
                  <c:v>0.120685</c:v>
                </c:pt>
                <c:pt idx="103">
                  <c:v>0.127772</c:v>
                </c:pt>
                <c:pt idx="104">
                  <c:v>0.13977200000000001</c:v>
                </c:pt>
                <c:pt idx="105">
                  <c:v>0.15587400000000001</c:v>
                </c:pt>
                <c:pt idx="106">
                  <c:v>0.167626</c:v>
                </c:pt>
                <c:pt idx="107">
                  <c:v>0.15740399999999999</c:v>
                </c:pt>
                <c:pt idx="108">
                  <c:v>0.14474100000000001</c:v>
                </c:pt>
                <c:pt idx="109">
                  <c:v>0.15051</c:v>
                </c:pt>
                <c:pt idx="110">
                  <c:v>0.15482699999999999</c:v>
                </c:pt>
                <c:pt idx="111">
                  <c:v>0.15691099999999999</c:v>
                </c:pt>
                <c:pt idx="112">
                  <c:v>0.165051</c:v>
                </c:pt>
                <c:pt idx="113">
                  <c:v>0.17327899999999999</c:v>
                </c:pt>
                <c:pt idx="114">
                  <c:v>0.185805</c:v>
                </c:pt>
                <c:pt idx="115">
                  <c:v>0.18876200000000001</c:v>
                </c:pt>
                <c:pt idx="116">
                  <c:v>0.19516700000000001</c:v>
                </c:pt>
                <c:pt idx="117">
                  <c:v>0.19774600000000001</c:v>
                </c:pt>
                <c:pt idx="118">
                  <c:v>0.20161100000000001</c:v>
                </c:pt>
                <c:pt idx="119">
                  <c:v>0.19975799999999999</c:v>
                </c:pt>
                <c:pt idx="120">
                  <c:v>0.20119500000000001</c:v>
                </c:pt>
                <c:pt idx="121">
                  <c:v>0.220051</c:v>
                </c:pt>
                <c:pt idx="122">
                  <c:v>0.235794</c:v>
                </c:pt>
                <c:pt idx="123">
                  <c:v>0.243309</c:v>
                </c:pt>
                <c:pt idx="124">
                  <c:v>0.25863799999999998</c:v>
                </c:pt>
                <c:pt idx="125">
                  <c:v>0.27472800000000003</c:v>
                </c:pt>
                <c:pt idx="126">
                  <c:v>0.28322599999999998</c:v>
                </c:pt>
                <c:pt idx="127">
                  <c:v>0.29130400000000001</c:v>
                </c:pt>
                <c:pt idx="128">
                  <c:v>0.30535400000000001</c:v>
                </c:pt>
                <c:pt idx="129">
                  <c:v>0.30587900000000001</c:v>
                </c:pt>
                <c:pt idx="130">
                  <c:v>0.32085900000000001</c:v>
                </c:pt>
                <c:pt idx="131">
                  <c:v>0.30935000000000001</c:v>
                </c:pt>
                <c:pt idx="132">
                  <c:v>0.30835200000000001</c:v>
                </c:pt>
                <c:pt idx="133">
                  <c:v>0.31714199999999998</c:v>
                </c:pt>
                <c:pt idx="134">
                  <c:v>0.32774799999999998</c:v>
                </c:pt>
                <c:pt idx="135">
                  <c:v>0.31939800000000002</c:v>
                </c:pt>
                <c:pt idx="136">
                  <c:v>0.333708</c:v>
                </c:pt>
                <c:pt idx="137">
                  <c:v>0.35487800000000003</c:v>
                </c:pt>
                <c:pt idx="138">
                  <c:v>0.39567400000000003</c:v>
                </c:pt>
                <c:pt idx="139">
                  <c:v>0.41418199999999999</c:v>
                </c:pt>
                <c:pt idx="140">
                  <c:v>0.43305500000000002</c:v>
                </c:pt>
                <c:pt idx="141">
                  <c:v>0.46085900000000002</c:v>
                </c:pt>
                <c:pt idx="142">
                  <c:v>0.48119200000000001</c:v>
                </c:pt>
                <c:pt idx="143">
                  <c:v>0.50628799999999996</c:v>
                </c:pt>
                <c:pt idx="144">
                  <c:v>0.51798</c:v>
                </c:pt>
                <c:pt idx="145">
                  <c:v>0.53217800000000004</c:v>
                </c:pt>
                <c:pt idx="146">
                  <c:v>0.55273700000000003</c:v>
                </c:pt>
                <c:pt idx="147">
                  <c:v>0.58695299999999995</c:v>
                </c:pt>
                <c:pt idx="148">
                  <c:v>0.61715299999999995</c:v>
                </c:pt>
                <c:pt idx="149">
                  <c:v>0.63768499999999995</c:v>
                </c:pt>
                <c:pt idx="150">
                  <c:v>0.65566999999999998</c:v>
                </c:pt>
                <c:pt idx="151">
                  <c:v>0.68301599999999996</c:v>
                </c:pt>
                <c:pt idx="152">
                  <c:v>0.70869099999999996</c:v>
                </c:pt>
                <c:pt idx="153">
                  <c:v>0.73495200000000005</c:v>
                </c:pt>
                <c:pt idx="154">
                  <c:v>0.72194100000000005</c:v>
                </c:pt>
                <c:pt idx="155">
                  <c:v>0.75352699999999995</c:v>
                </c:pt>
                <c:pt idx="156">
                  <c:v>0.72438199999999997</c:v>
                </c:pt>
                <c:pt idx="157">
                  <c:v>0.76972799999999997</c:v>
                </c:pt>
                <c:pt idx="158">
                  <c:v>0.77800999999999998</c:v>
                </c:pt>
                <c:pt idx="159">
                  <c:v>0.78267200000000003</c:v>
                </c:pt>
                <c:pt idx="160">
                  <c:v>0.80101800000000001</c:v>
                </c:pt>
                <c:pt idx="161">
                  <c:v>0.81401400000000002</c:v>
                </c:pt>
                <c:pt idx="162">
                  <c:v>0.86612699999999998</c:v>
                </c:pt>
                <c:pt idx="163">
                  <c:v>0.90191100000000002</c:v>
                </c:pt>
                <c:pt idx="164">
                  <c:v>0.92326900000000001</c:v>
                </c:pt>
                <c:pt idx="165">
                  <c:v>0.93355200000000005</c:v>
                </c:pt>
                <c:pt idx="166">
                  <c:v>0.96658900000000003</c:v>
                </c:pt>
                <c:pt idx="167">
                  <c:v>0.92067100000000002</c:v>
                </c:pt>
                <c:pt idx="168">
                  <c:v>0.92700499999999997</c:v>
                </c:pt>
                <c:pt idx="169">
                  <c:v>0.943971</c:v>
                </c:pt>
                <c:pt idx="170">
                  <c:v>0.96649099999999999</c:v>
                </c:pt>
                <c:pt idx="171">
                  <c:v>0.99268699999999999</c:v>
                </c:pt>
                <c:pt idx="172">
                  <c:v>1.026319</c:v>
                </c:pt>
                <c:pt idx="173">
                  <c:v>1.0848310000000001</c:v>
                </c:pt>
                <c:pt idx="174">
                  <c:v>1.1069370000000001</c:v>
                </c:pt>
                <c:pt idx="175">
                  <c:v>1.1244209999999999</c:v>
                </c:pt>
                <c:pt idx="176">
                  <c:v>1.177187</c:v>
                </c:pt>
                <c:pt idx="177">
                  <c:v>1.1796739999999999</c:v>
                </c:pt>
                <c:pt idx="178">
                  <c:v>1.182264</c:v>
                </c:pt>
                <c:pt idx="179">
                  <c:v>1.221128</c:v>
                </c:pt>
                <c:pt idx="180">
                  <c:v>1.1869769999999999</c:v>
                </c:pt>
                <c:pt idx="181">
                  <c:v>1.1778439999999999</c:v>
                </c:pt>
                <c:pt idx="182">
                  <c:v>1.1865699999999999</c:v>
                </c:pt>
                <c:pt idx="183">
                  <c:v>1.163829</c:v>
                </c:pt>
                <c:pt idx="184">
                  <c:v>1.1966129999999999</c:v>
                </c:pt>
                <c:pt idx="185">
                  <c:v>1.2076709999999999</c:v>
                </c:pt>
                <c:pt idx="186">
                  <c:v>1.2047939999999999</c:v>
                </c:pt>
                <c:pt idx="187">
                  <c:v>1.185292</c:v>
                </c:pt>
                <c:pt idx="188">
                  <c:v>1.1590739999999999</c:v>
                </c:pt>
              </c:numCache>
            </c:numRef>
          </c:val>
        </c:ser>
        <c:ser>
          <c:idx val="11"/>
          <c:order val="15"/>
          <c:tx>
            <c:strRef>
              <c:f>data!$M$1</c:f>
              <c:strCache>
                <c:ptCount val="1"/>
                <c:pt idx="0">
                  <c:v>Eagle Ford (TX)</c:v>
                </c:pt>
              </c:strCache>
            </c:strRef>
          </c:tx>
          <c:spPr>
            <a:solidFill>
              <a:schemeClr val="accent1"/>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data!$M$2:$M$190</c:f>
              <c:numCache>
                <c:formatCode>General</c:formatCode>
                <c:ptCount val="189"/>
                <c:pt idx="0">
                  <c:v>7.9999999999999996E-6</c:v>
                </c:pt>
                <c:pt idx="1">
                  <c:v>3.0000000000000001E-6</c:v>
                </c:pt>
                <c:pt idx="2">
                  <c:v>6.9999999999999999E-6</c:v>
                </c:pt>
                <c:pt idx="3">
                  <c:v>3.0000000000000001E-6</c:v>
                </c:pt>
                <c:pt idx="4">
                  <c:v>5.0000000000000004E-6</c:v>
                </c:pt>
                <c:pt idx="5">
                  <c:v>5.0000000000000004E-6</c:v>
                </c:pt>
                <c:pt idx="6">
                  <c:v>6.0000000000000002E-6</c:v>
                </c:pt>
                <c:pt idx="7">
                  <c:v>3.9999999999999998E-6</c:v>
                </c:pt>
                <c:pt idx="8">
                  <c:v>3.9999999999999998E-6</c:v>
                </c:pt>
                <c:pt idx="9">
                  <c:v>3.9999999999999998E-6</c:v>
                </c:pt>
                <c:pt idx="10">
                  <c:v>3.9999999999999998E-6</c:v>
                </c:pt>
                <c:pt idx="11">
                  <c:v>5.0000000000000004E-6</c:v>
                </c:pt>
                <c:pt idx="12">
                  <c:v>3.9999999999999998E-6</c:v>
                </c:pt>
                <c:pt idx="13">
                  <c:v>3.9999999999999998E-6</c:v>
                </c:pt>
                <c:pt idx="14">
                  <c:v>5.0000000000000004E-6</c:v>
                </c:pt>
                <c:pt idx="15">
                  <c:v>1.9999999999999999E-6</c:v>
                </c:pt>
                <c:pt idx="16">
                  <c:v>6.9999999999999999E-6</c:v>
                </c:pt>
                <c:pt idx="17">
                  <c:v>5.0000000000000004E-6</c:v>
                </c:pt>
                <c:pt idx="18">
                  <c:v>5.0000000000000004E-6</c:v>
                </c:pt>
                <c:pt idx="19">
                  <c:v>5.0000000000000004E-6</c:v>
                </c:pt>
                <c:pt idx="20">
                  <c:v>3.9999999999999998E-6</c:v>
                </c:pt>
                <c:pt idx="21">
                  <c:v>5.0000000000000004E-6</c:v>
                </c:pt>
                <c:pt idx="22">
                  <c:v>5.0000000000000004E-6</c:v>
                </c:pt>
                <c:pt idx="23">
                  <c:v>3.0000000000000001E-6</c:v>
                </c:pt>
                <c:pt idx="24">
                  <c:v>7.9999999999999996E-6</c:v>
                </c:pt>
                <c:pt idx="25">
                  <c:v>5.0000000000000004E-6</c:v>
                </c:pt>
                <c:pt idx="26">
                  <c:v>5.0000000000000004E-6</c:v>
                </c:pt>
                <c:pt idx="27">
                  <c:v>5.0000000000000004E-6</c:v>
                </c:pt>
                <c:pt idx="28">
                  <c:v>7.9999999999999996E-6</c:v>
                </c:pt>
                <c:pt idx="29">
                  <c:v>3.9999999999999998E-6</c:v>
                </c:pt>
                <c:pt idx="30">
                  <c:v>3.9999999999999998E-6</c:v>
                </c:pt>
                <c:pt idx="31">
                  <c:v>3.0000000000000001E-6</c:v>
                </c:pt>
                <c:pt idx="32">
                  <c:v>5.0000000000000004E-6</c:v>
                </c:pt>
                <c:pt idx="33">
                  <c:v>5.0000000000000004E-6</c:v>
                </c:pt>
                <c:pt idx="34">
                  <c:v>3.0000000000000001E-6</c:v>
                </c:pt>
                <c:pt idx="35">
                  <c:v>1.9999999999999999E-6</c:v>
                </c:pt>
                <c:pt idx="36">
                  <c:v>3.9999999999999998E-6</c:v>
                </c:pt>
                <c:pt idx="37">
                  <c:v>3.0000000000000001E-6</c:v>
                </c:pt>
                <c:pt idx="38">
                  <c:v>5.0000000000000004E-6</c:v>
                </c:pt>
                <c:pt idx="39">
                  <c:v>9.9999999999999995E-7</c:v>
                </c:pt>
                <c:pt idx="40">
                  <c:v>0</c:v>
                </c:pt>
                <c:pt idx="41">
                  <c:v>9.9999999999999995E-7</c:v>
                </c:pt>
                <c:pt idx="42">
                  <c:v>6.0000000000000002E-6</c:v>
                </c:pt>
                <c:pt idx="43">
                  <c:v>3.0000000000000001E-6</c:v>
                </c:pt>
                <c:pt idx="44">
                  <c:v>9.9999999999999995E-7</c:v>
                </c:pt>
                <c:pt idx="45">
                  <c:v>3.0000000000000001E-6</c:v>
                </c:pt>
                <c:pt idx="46">
                  <c:v>1.9999999999999999E-6</c:v>
                </c:pt>
                <c:pt idx="47">
                  <c:v>3.9999999999999998E-6</c:v>
                </c:pt>
                <c:pt idx="48">
                  <c:v>3.9999999999999998E-6</c:v>
                </c:pt>
                <c:pt idx="49">
                  <c:v>7.9999999999999996E-6</c:v>
                </c:pt>
                <c:pt idx="50">
                  <c:v>5.0000000000000004E-6</c:v>
                </c:pt>
                <c:pt idx="51">
                  <c:v>3.0000000000000001E-6</c:v>
                </c:pt>
                <c:pt idx="52">
                  <c:v>1.9999999999999999E-6</c:v>
                </c:pt>
                <c:pt idx="53">
                  <c:v>3.9999999999999998E-6</c:v>
                </c:pt>
                <c:pt idx="54">
                  <c:v>5.0000000000000004E-6</c:v>
                </c:pt>
                <c:pt idx="55">
                  <c:v>6.0000000000000002E-6</c:v>
                </c:pt>
                <c:pt idx="56">
                  <c:v>3.0000000000000001E-6</c:v>
                </c:pt>
                <c:pt idx="57">
                  <c:v>3.0000000000000001E-6</c:v>
                </c:pt>
                <c:pt idx="58">
                  <c:v>3.0000000000000001E-6</c:v>
                </c:pt>
                <c:pt idx="59">
                  <c:v>6.9999999999999999E-6</c:v>
                </c:pt>
                <c:pt idx="60">
                  <c:v>3.9999999999999998E-6</c:v>
                </c:pt>
                <c:pt idx="61">
                  <c:v>5.0000000000000004E-6</c:v>
                </c:pt>
                <c:pt idx="62">
                  <c:v>3.9999999999999998E-6</c:v>
                </c:pt>
                <c:pt idx="63">
                  <c:v>6.0000000000000002E-6</c:v>
                </c:pt>
                <c:pt idx="64">
                  <c:v>3.9999999999999998E-6</c:v>
                </c:pt>
                <c:pt idx="65">
                  <c:v>3.9999999999999998E-6</c:v>
                </c:pt>
                <c:pt idx="66">
                  <c:v>3.0000000000000001E-6</c:v>
                </c:pt>
                <c:pt idx="67">
                  <c:v>6.0000000000000002E-6</c:v>
                </c:pt>
                <c:pt idx="68">
                  <c:v>6.0000000000000002E-6</c:v>
                </c:pt>
                <c:pt idx="69">
                  <c:v>5.0000000000000004E-6</c:v>
                </c:pt>
                <c:pt idx="70">
                  <c:v>3.9999999999999998E-6</c:v>
                </c:pt>
                <c:pt idx="71">
                  <c:v>3.9999999999999998E-6</c:v>
                </c:pt>
                <c:pt idx="72">
                  <c:v>5.0000000000000004E-6</c:v>
                </c:pt>
                <c:pt idx="73">
                  <c:v>3.0000000000000001E-6</c:v>
                </c:pt>
                <c:pt idx="74">
                  <c:v>3.0000000000000001E-6</c:v>
                </c:pt>
                <c:pt idx="75">
                  <c:v>3.9999999999999998E-6</c:v>
                </c:pt>
                <c:pt idx="76">
                  <c:v>3.9999999999999998E-6</c:v>
                </c:pt>
                <c:pt idx="77">
                  <c:v>5.0000000000000004E-6</c:v>
                </c:pt>
                <c:pt idx="78">
                  <c:v>3.9999999999999998E-6</c:v>
                </c:pt>
                <c:pt idx="79">
                  <c:v>5.0000000000000004E-6</c:v>
                </c:pt>
                <c:pt idx="80">
                  <c:v>1.2400000000000001E-4</c:v>
                </c:pt>
                <c:pt idx="81">
                  <c:v>1.2300000000000001E-4</c:v>
                </c:pt>
                <c:pt idx="82">
                  <c:v>4.6E-5</c:v>
                </c:pt>
                <c:pt idx="83">
                  <c:v>1.1900000000000001E-4</c:v>
                </c:pt>
                <c:pt idx="84">
                  <c:v>9.2999999999999997E-5</c:v>
                </c:pt>
                <c:pt idx="85">
                  <c:v>1.05E-4</c:v>
                </c:pt>
                <c:pt idx="86">
                  <c:v>8.2999999999999998E-5</c:v>
                </c:pt>
                <c:pt idx="87">
                  <c:v>8.5000000000000006E-5</c:v>
                </c:pt>
                <c:pt idx="88">
                  <c:v>7.8999999999999996E-5</c:v>
                </c:pt>
                <c:pt idx="89">
                  <c:v>7.7999999999999999E-5</c:v>
                </c:pt>
                <c:pt idx="90">
                  <c:v>7.2000000000000002E-5</c:v>
                </c:pt>
                <c:pt idx="91">
                  <c:v>5.8E-5</c:v>
                </c:pt>
                <c:pt idx="92">
                  <c:v>5.0000000000000004E-6</c:v>
                </c:pt>
                <c:pt idx="93">
                  <c:v>2.1999999999999999E-5</c:v>
                </c:pt>
                <c:pt idx="94">
                  <c:v>6.9999999999999999E-6</c:v>
                </c:pt>
                <c:pt idx="95">
                  <c:v>2.5000000000000001E-5</c:v>
                </c:pt>
                <c:pt idx="96">
                  <c:v>8.8999999999999995E-5</c:v>
                </c:pt>
                <c:pt idx="97">
                  <c:v>1.7000000000000001E-4</c:v>
                </c:pt>
                <c:pt idx="98">
                  <c:v>1.73E-4</c:v>
                </c:pt>
                <c:pt idx="99">
                  <c:v>3.5399999999999999E-4</c:v>
                </c:pt>
                <c:pt idx="100">
                  <c:v>4.9100000000000001E-4</c:v>
                </c:pt>
                <c:pt idx="101">
                  <c:v>7.8899999999999999E-4</c:v>
                </c:pt>
                <c:pt idx="102">
                  <c:v>3.6699999999999998E-4</c:v>
                </c:pt>
                <c:pt idx="103">
                  <c:v>3.0899999999999998E-4</c:v>
                </c:pt>
                <c:pt idx="104">
                  <c:v>7.3399999999999995E-4</c:v>
                </c:pt>
                <c:pt idx="105">
                  <c:v>1.1410000000000001E-3</c:v>
                </c:pt>
                <c:pt idx="106">
                  <c:v>1.016E-3</c:v>
                </c:pt>
                <c:pt idx="107">
                  <c:v>8.4000000000000003E-4</c:v>
                </c:pt>
                <c:pt idx="108">
                  <c:v>8.12E-4</c:v>
                </c:pt>
                <c:pt idx="109">
                  <c:v>1.1199999999999999E-3</c:v>
                </c:pt>
                <c:pt idx="110">
                  <c:v>1.2830000000000001E-3</c:v>
                </c:pt>
                <c:pt idx="111">
                  <c:v>1.6299999999999999E-3</c:v>
                </c:pt>
                <c:pt idx="112">
                  <c:v>1.714E-3</c:v>
                </c:pt>
                <c:pt idx="113">
                  <c:v>1.3569999999999999E-3</c:v>
                </c:pt>
                <c:pt idx="114">
                  <c:v>1.9009999999999999E-3</c:v>
                </c:pt>
                <c:pt idx="115">
                  <c:v>2.111E-3</c:v>
                </c:pt>
                <c:pt idx="116">
                  <c:v>2.977E-3</c:v>
                </c:pt>
                <c:pt idx="117">
                  <c:v>4.8339999999999998E-3</c:v>
                </c:pt>
                <c:pt idx="118">
                  <c:v>6.5310000000000003E-3</c:v>
                </c:pt>
                <c:pt idx="119">
                  <c:v>7.058E-3</c:v>
                </c:pt>
                <c:pt idx="120">
                  <c:v>7.7229999999999998E-3</c:v>
                </c:pt>
                <c:pt idx="121">
                  <c:v>7.489E-3</c:v>
                </c:pt>
                <c:pt idx="122">
                  <c:v>1.2198000000000001E-2</c:v>
                </c:pt>
                <c:pt idx="123">
                  <c:v>1.5518000000000001E-2</c:v>
                </c:pt>
                <c:pt idx="124">
                  <c:v>2.0372999999999999E-2</c:v>
                </c:pt>
                <c:pt idx="125">
                  <c:v>2.6981999999999999E-2</c:v>
                </c:pt>
                <c:pt idx="126">
                  <c:v>3.1489999999999997E-2</c:v>
                </c:pt>
                <c:pt idx="127">
                  <c:v>3.5352000000000001E-2</c:v>
                </c:pt>
                <c:pt idx="128">
                  <c:v>4.3635E-2</c:v>
                </c:pt>
                <c:pt idx="129">
                  <c:v>5.0474999999999999E-2</c:v>
                </c:pt>
                <c:pt idx="130">
                  <c:v>6.6028000000000003E-2</c:v>
                </c:pt>
                <c:pt idx="131">
                  <c:v>8.6920999999999998E-2</c:v>
                </c:pt>
                <c:pt idx="132">
                  <c:v>9.2654E-2</c:v>
                </c:pt>
                <c:pt idx="133">
                  <c:v>0.104975</c:v>
                </c:pt>
                <c:pt idx="134">
                  <c:v>0.12195400000000001</c:v>
                </c:pt>
                <c:pt idx="135">
                  <c:v>0.135577</c:v>
                </c:pt>
                <c:pt idx="136">
                  <c:v>0.15875700000000001</c:v>
                </c:pt>
                <c:pt idx="137">
                  <c:v>0.177589</c:v>
                </c:pt>
                <c:pt idx="138">
                  <c:v>0.20979300000000001</c:v>
                </c:pt>
                <c:pt idx="139">
                  <c:v>0.24243600000000001</c:v>
                </c:pt>
                <c:pt idx="140">
                  <c:v>0.27493600000000001</c:v>
                </c:pt>
                <c:pt idx="141">
                  <c:v>0.29896200000000001</c:v>
                </c:pt>
                <c:pt idx="142">
                  <c:v>0.33652700000000002</c:v>
                </c:pt>
                <c:pt idx="143">
                  <c:v>0.36327900000000002</c:v>
                </c:pt>
                <c:pt idx="144">
                  <c:v>0.39131899999999997</c:v>
                </c:pt>
                <c:pt idx="145">
                  <c:v>0.415877</c:v>
                </c:pt>
                <c:pt idx="146">
                  <c:v>0.44156800000000002</c:v>
                </c:pt>
                <c:pt idx="147">
                  <c:v>0.48657</c:v>
                </c:pt>
                <c:pt idx="148">
                  <c:v>0.51930299999999996</c:v>
                </c:pt>
                <c:pt idx="149">
                  <c:v>0.543848</c:v>
                </c:pt>
                <c:pt idx="150">
                  <c:v>0.57911400000000002</c:v>
                </c:pt>
                <c:pt idx="151">
                  <c:v>0.62057600000000002</c:v>
                </c:pt>
                <c:pt idx="152">
                  <c:v>0.62748400000000004</c:v>
                </c:pt>
                <c:pt idx="153">
                  <c:v>0.66745399999999999</c:v>
                </c:pt>
                <c:pt idx="154">
                  <c:v>0.70019900000000002</c:v>
                </c:pt>
                <c:pt idx="155">
                  <c:v>0.73828300000000002</c:v>
                </c:pt>
                <c:pt idx="156">
                  <c:v>0.77302800000000005</c:v>
                </c:pt>
                <c:pt idx="157">
                  <c:v>0.82214699999999996</c:v>
                </c:pt>
                <c:pt idx="158">
                  <c:v>0.86094999999999999</c:v>
                </c:pt>
                <c:pt idx="159">
                  <c:v>0.875834</c:v>
                </c:pt>
                <c:pt idx="160">
                  <c:v>0.93171899999999996</c:v>
                </c:pt>
                <c:pt idx="161">
                  <c:v>0.98392900000000005</c:v>
                </c:pt>
                <c:pt idx="162">
                  <c:v>1.013282</c:v>
                </c:pt>
                <c:pt idx="163">
                  <c:v>1.0385679999999999</c:v>
                </c:pt>
                <c:pt idx="164">
                  <c:v>1.060559</c:v>
                </c:pt>
                <c:pt idx="165">
                  <c:v>1.048195</c:v>
                </c:pt>
                <c:pt idx="166">
                  <c:v>1.0764180000000001</c:v>
                </c:pt>
                <c:pt idx="167">
                  <c:v>1.1410990000000001</c:v>
                </c:pt>
                <c:pt idx="168">
                  <c:v>1.165843</c:v>
                </c:pt>
                <c:pt idx="169">
                  <c:v>1.2078800000000001</c:v>
                </c:pt>
                <c:pt idx="170">
                  <c:v>1.224029</c:v>
                </c:pt>
                <c:pt idx="171">
                  <c:v>1.298044</c:v>
                </c:pt>
                <c:pt idx="172">
                  <c:v>1.304163</c:v>
                </c:pt>
                <c:pt idx="173">
                  <c:v>1.377102</c:v>
                </c:pt>
                <c:pt idx="174">
                  <c:v>1.397165</c:v>
                </c:pt>
                <c:pt idx="175">
                  <c:v>1.4149179999999999</c:v>
                </c:pt>
                <c:pt idx="176">
                  <c:v>1.40585</c:v>
                </c:pt>
                <c:pt idx="177">
                  <c:v>1.432814</c:v>
                </c:pt>
                <c:pt idx="178">
                  <c:v>1.475117</c:v>
                </c:pt>
                <c:pt idx="179">
                  <c:v>1.545784</c:v>
                </c:pt>
                <c:pt idx="180">
                  <c:v>1.53169</c:v>
                </c:pt>
                <c:pt idx="181">
                  <c:v>1.5403009999999999</c:v>
                </c:pt>
                <c:pt idx="182">
                  <c:v>1.634835</c:v>
                </c:pt>
                <c:pt idx="183">
                  <c:v>1.608115</c:v>
                </c:pt>
                <c:pt idx="184">
                  <c:v>1.584665</c:v>
                </c:pt>
                <c:pt idx="185">
                  <c:v>1.5485199999999999</c:v>
                </c:pt>
                <c:pt idx="186">
                  <c:v>1.502097</c:v>
                </c:pt>
                <c:pt idx="187">
                  <c:v>1.4490369999999999</c:v>
                </c:pt>
                <c:pt idx="188">
                  <c:v>1.3945970000000001</c:v>
                </c:pt>
              </c:numCache>
            </c:numRef>
          </c:val>
        </c:ser>
        <c:ser>
          <c:idx val="13"/>
          <c:order val="16"/>
          <c:tx>
            <c:strRef>
              <c:f>data!$R$1</c:f>
              <c:strCache>
                <c:ptCount val="1"/>
                <c:pt idx="0">
                  <c:v>Rest of U.S. Oil Production</c:v>
                </c:pt>
              </c:strCache>
            </c:strRef>
          </c:tx>
          <c:spPr>
            <a:solidFill>
              <a:schemeClr val="bg1">
                <a:lumMod val="85000"/>
              </a:schemeClr>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data!$R$2:$R$190</c:f>
              <c:numCache>
                <c:formatCode>0.0</c:formatCode>
                <c:ptCount val="189"/>
                <c:pt idx="0">
                  <c:v>5.4177360967741928</c:v>
                </c:pt>
                <c:pt idx="1">
                  <c:v>5.4852905862068964</c:v>
                </c:pt>
                <c:pt idx="2">
                  <c:v>5.5572675483870961</c:v>
                </c:pt>
                <c:pt idx="3">
                  <c:v>5.4881696666666668</c:v>
                </c:pt>
                <c:pt idx="4">
                  <c:v>5.4853701290322592</c:v>
                </c:pt>
                <c:pt idx="5">
                  <c:v>5.4656906666666671</c:v>
                </c:pt>
                <c:pt idx="6">
                  <c:v>5.3899018387096778</c:v>
                </c:pt>
                <c:pt idx="7">
                  <c:v>5.4380299354838719</c:v>
                </c:pt>
                <c:pt idx="8">
                  <c:v>5.406142</c:v>
                </c:pt>
                <c:pt idx="9">
                  <c:v>5.4510242580645158</c:v>
                </c:pt>
                <c:pt idx="10">
                  <c:v>5.4809136666666669</c:v>
                </c:pt>
                <c:pt idx="11">
                  <c:v>5.5073837741935483</c:v>
                </c:pt>
                <c:pt idx="12">
                  <c:v>5.4443514838709675</c:v>
                </c:pt>
                <c:pt idx="13">
                  <c:v>5.425446142857143</c:v>
                </c:pt>
                <c:pt idx="14">
                  <c:v>5.5272775806451611</c:v>
                </c:pt>
                <c:pt idx="15">
                  <c:v>5.5124853333333332</c:v>
                </c:pt>
                <c:pt idx="16">
                  <c:v>5.4816653548387091</c:v>
                </c:pt>
                <c:pt idx="17">
                  <c:v>5.4232070000000006</c:v>
                </c:pt>
                <c:pt idx="18">
                  <c:v>5.4038401612903231</c:v>
                </c:pt>
                <c:pt idx="19">
                  <c:v>5.3770133548387093</c:v>
                </c:pt>
                <c:pt idx="20">
                  <c:v>5.3609849999999994</c:v>
                </c:pt>
                <c:pt idx="21">
                  <c:v>5.397129774193548</c:v>
                </c:pt>
                <c:pt idx="22">
                  <c:v>5.5372146666666664</c:v>
                </c:pt>
                <c:pt idx="23">
                  <c:v>5.5427856129032254</c:v>
                </c:pt>
                <c:pt idx="24">
                  <c:v>5.5260003548387093</c:v>
                </c:pt>
                <c:pt idx="25">
                  <c:v>5.5356395714285718</c:v>
                </c:pt>
                <c:pt idx="26">
                  <c:v>5.543650451612903</c:v>
                </c:pt>
                <c:pt idx="27">
                  <c:v>5.5027763333333342</c:v>
                </c:pt>
                <c:pt idx="28">
                  <c:v>5.5651625161290319</c:v>
                </c:pt>
                <c:pt idx="29">
                  <c:v>5.5503059999999991</c:v>
                </c:pt>
                <c:pt idx="30">
                  <c:v>5.4222064516129036</c:v>
                </c:pt>
                <c:pt idx="31">
                  <c:v>5.4647884516129031</c:v>
                </c:pt>
                <c:pt idx="32">
                  <c:v>5.0800879999999999</c:v>
                </c:pt>
                <c:pt idx="33">
                  <c:v>5.0273338064516135</c:v>
                </c:pt>
                <c:pt idx="34">
                  <c:v>5.2857623333333335</c:v>
                </c:pt>
                <c:pt idx="35">
                  <c:v>5.3874774193548394</c:v>
                </c:pt>
                <c:pt idx="36">
                  <c:v>5.4207468064516124</c:v>
                </c:pt>
                <c:pt idx="37">
                  <c:v>5.4489271428571433</c:v>
                </c:pt>
                <c:pt idx="38">
                  <c:v>5.471202612903225</c:v>
                </c:pt>
                <c:pt idx="39">
                  <c:v>5.3961170000000003</c:v>
                </c:pt>
                <c:pt idx="40">
                  <c:v>5.3352798709677423</c:v>
                </c:pt>
                <c:pt idx="41">
                  <c:v>5.3315376666666667</c:v>
                </c:pt>
                <c:pt idx="42">
                  <c:v>5.1678446129032256</c:v>
                </c:pt>
                <c:pt idx="43">
                  <c:v>5.2454511935483872</c:v>
                </c:pt>
                <c:pt idx="44">
                  <c:v>5.2751619999999999</c:v>
                </c:pt>
                <c:pt idx="45">
                  <c:v>5.2771113870967747</c:v>
                </c:pt>
                <c:pt idx="46">
                  <c:v>5.2090796666666659</c:v>
                </c:pt>
                <c:pt idx="47">
                  <c:v>5.2314446129032257</c:v>
                </c:pt>
                <c:pt idx="48">
                  <c:v>5.2458172258064515</c:v>
                </c:pt>
                <c:pt idx="49">
                  <c:v>5.2312785862068969</c:v>
                </c:pt>
                <c:pt idx="50">
                  <c:v>5.2761819032258073</c:v>
                </c:pt>
                <c:pt idx="51">
                  <c:v>5.2198333333333338</c:v>
                </c:pt>
                <c:pt idx="52">
                  <c:v>5.2173287419354839</c:v>
                </c:pt>
                <c:pt idx="53">
                  <c:v>5.0668913333333334</c:v>
                </c:pt>
                <c:pt idx="54">
                  <c:v>5.1459638064516122</c:v>
                </c:pt>
                <c:pt idx="55">
                  <c:v>4.9848392258064518</c:v>
                </c:pt>
                <c:pt idx="56">
                  <c:v>4.7354876666666668</c:v>
                </c:pt>
                <c:pt idx="57">
                  <c:v>4.817901</c:v>
                </c:pt>
                <c:pt idx="58">
                  <c:v>5.0649519999999999</c:v>
                </c:pt>
                <c:pt idx="59">
                  <c:v>5.1500762903225805</c:v>
                </c:pt>
                <c:pt idx="60">
                  <c:v>5.0842162903225798</c:v>
                </c:pt>
                <c:pt idx="61">
                  <c:v>5.1305651428571437</c:v>
                </c:pt>
                <c:pt idx="62">
                  <c:v>5.2264377096774197</c:v>
                </c:pt>
                <c:pt idx="63">
                  <c:v>5.1885493333333326</c:v>
                </c:pt>
                <c:pt idx="64">
                  <c:v>5.2239958709677419</c:v>
                </c:pt>
                <c:pt idx="65">
                  <c:v>5.0713109999999997</c:v>
                </c:pt>
                <c:pt idx="66">
                  <c:v>4.8868248387096767</c:v>
                </c:pt>
                <c:pt idx="67">
                  <c:v>4.8251818709677421</c:v>
                </c:pt>
                <c:pt idx="68">
                  <c:v>3.8441079999999999</c:v>
                </c:pt>
                <c:pt idx="69">
                  <c:v>4.1735567096774195</c:v>
                </c:pt>
                <c:pt idx="70">
                  <c:v>4.4734453333333333</c:v>
                </c:pt>
                <c:pt idx="71">
                  <c:v>4.6080015161290326</c:v>
                </c:pt>
                <c:pt idx="72">
                  <c:v>4.6639744193548394</c:v>
                </c:pt>
                <c:pt idx="73">
                  <c:v>4.6501465714285715</c:v>
                </c:pt>
                <c:pt idx="74">
                  <c:v>4.6367329354838711</c:v>
                </c:pt>
                <c:pt idx="75">
                  <c:v>4.6971086666666668</c:v>
                </c:pt>
                <c:pt idx="76">
                  <c:v>4.7637491935483869</c:v>
                </c:pt>
                <c:pt idx="77">
                  <c:v>4.7790520000000001</c:v>
                </c:pt>
                <c:pt idx="78">
                  <c:v>4.7084015161290314</c:v>
                </c:pt>
                <c:pt idx="79">
                  <c:v>4.6536644193548398</c:v>
                </c:pt>
                <c:pt idx="80">
                  <c:v>4.631006666666666</c:v>
                </c:pt>
                <c:pt idx="81">
                  <c:v>4.7026621935483872</c:v>
                </c:pt>
                <c:pt idx="82">
                  <c:v>4.6520096666666664</c:v>
                </c:pt>
                <c:pt idx="83">
                  <c:v>4.7784623870967744</c:v>
                </c:pt>
                <c:pt idx="84">
                  <c:v>4.7039114838709679</c:v>
                </c:pt>
                <c:pt idx="85">
                  <c:v>4.7261894285714279</c:v>
                </c:pt>
                <c:pt idx="86">
                  <c:v>4.7055031290322589</c:v>
                </c:pt>
                <c:pt idx="87">
                  <c:v>4.7590766666666662</c:v>
                </c:pt>
                <c:pt idx="88">
                  <c:v>4.7751407419354841</c:v>
                </c:pt>
                <c:pt idx="89">
                  <c:v>4.6502110000000005</c:v>
                </c:pt>
                <c:pt idx="90">
                  <c:v>4.6081119677419355</c:v>
                </c:pt>
                <c:pt idx="91">
                  <c:v>4.5507454838709673</c:v>
                </c:pt>
                <c:pt idx="92">
                  <c:v>4.4672256666666668</c:v>
                </c:pt>
                <c:pt idx="93">
                  <c:v>4.6085408064516127</c:v>
                </c:pt>
                <c:pt idx="94">
                  <c:v>4.5864466666666663</c:v>
                </c:pt>
                <c:pt idx="95">
                  <c:v>4.6540886129032248</c:v>
                </c:pt>
                <c:pt idx="96">
                  <c:v>4.6578650322580648</c:v>
                </c:pt>
                <c:pt idx="97">
                  <c:v>4.6845660689655171</c:v>
                </c:pt>
                <c:pt idx="98">
                  <c:v>4.7125112258064519</c:v>
                </c:pt>
                <c:pt idx="99">
                  <c:v>4.6739730000000002</c:v>
                </c:pt>
                <c:pt idx="100">
                  <c:v>4.6562544838709679</c:v>
                </c:pt>
                <c:pt idx="101">
                  <c:v>4.6341756666666667</c:v>
                </c:pt>
                <c:pt idx="102">
                  <c:v>4.6628169354838711</c:v>
                </c:pt>
                <c:pt idx="103">
                  <c:v>4.4894968709677414</c:v>
                </c:pt>
                <c:pt idx="104">
                  <c:v>3.4480390000000001</c:v>
                </c:pt>
                <c:pt idx="105">
                  <c:v>4.1666246774193549</c:v>
                </c:pt>
                <c:pt idx="106">
                  <c:v>4.4908046666666666</c:v>
                </c:pt>
                <c:pt idx="107">
                  <c:v>4.528299451612904</c:v>
                </c:pt>
                <c:pt idx="108">
                  <c:v>4.5680326451612903</c:v>
                </c:pt>
                <c:pt idx="109">
                  <c:v>4.6631487142857146</c:v>
                </c:pt>
                <c:pt idx="110">
                  <c:v>4.6348348387096774</c:v>
                </c:pt>
                <c:pt idx="111">
                  <c:v>4.710618666666667</c:v>
                </c:pt>
                <c:pt idx="112">
                  <c:v>4.8040427096774199</c:v>
                </c:pt>
                <c:pt idx="113">
                  <c:v>4.693896333333333</c:v>
                </c:pt>
                <c:pt idx="114">
                  <c:v>4.8154755161290321</c:v>
                </c:pt>
                <c:pt idx="115">
                  <c:v>4.7810796774193554</c:v>
                </c:pt>
                <c:pt idx="116">
                  <c:v>4.9567603333333334</c:v>
                </c:pt>
                <c:pt idx="117">
                  <c:v>4.9069813548387087</c:v>
                </c:pt>
                <c:pt idx="118">
                  <c:v>4.756867333333334</c:v>
                </c:pt>
                <c:pt idx="119">
                  <c:v>4.8277071612903226</c:v>
                </c:pt>
                <c:pt idx="120">
                  <c:v>4.7532995483870968</c:v>
                </c:pt>
                <c:pt idx="121">
                  <c:v>4.8757622857142859</c:v>
                </c:pt>
                <c:pt idx="122">
                  <c:v>4.8056239677419352</c:v>
                </c:pt>
                <c:pt idx="123">
                  <c:v>4.6732569999999996</c:v>
                </c:pt>
                <c:pt idx="124">
                  <c:v>4.6445936774193548</c:v>
                </c:pt>
                <c:pt idx="125">
                  <c:v>4.6123436666666677</c:v>
                </c:pt>
                <c:pt idx="126">
                  <c:v>4.510255193548387</c:v>
                </c:pt>
                <c:pt idx="127">
                  <c:v>4.6222066129032253</c:v>
                </c:pt>
                <c:pt idx="128">
                  <c:v>4.7537019999999997</c:v>
                </c:pt>
                <c:pt idx="129">
                  <c:v>4.7430504193548391</c:v>
                </c:pt>
                <c:pt idx="130">
                  <c:v>4.6400276666666658</c:v>
                </c:pt>
                <c:pt idx="131">
                  <c:v>4.6553379677419358</c:v>
                </c:pt>
                <c:pt idx="132">
                  <c:v>4.5305354516129039</c:v>
                </c:pt>
                <c:pt idx="133">
                  <c:v>4.4384232857142853</c:v>
                </c:pt>
                <c:pt idx="134">
                  <c:v>4.5699527419354835</c:v>
                </c:pt>
                <c:pt idx="135">
                  <c:v>4.4950589999999995</c:v>
                </c:pt>
                <c:pt idx="136">
                  <c:v>4.5034326774193545</c:v>
                </c:pt>
                <c:pt idx="137">
                  <c:v>4.4189133333333341</c:v>
                </c:pt>
                <c:pt idx="138">
                  <c:v>4.1921730645161288</c:v>
                </c:pt>
                <c:pt idx="139">
                  <c:v>4.3396234838709677</c:v>
                </c:pt>
                <c:pt idx="140">
                  <c:v>4.1939783333333329</c:v>
                </c:pt>
                <c:pt idx="141">
                  <c:v>4.4116849032258063</c:v>
                </c:pt>
                <c:pt idx="142">
                  <c:v>4.4408146666666664</c:v>
                </c:pt>
                <c:pt idx="143">
                  <c:v>4.4065566774193554</c:v>
                </c:pt>
                <c:pt idx="144">
                  <c:v>4.49266364516129</c:v>
                </c:pt>
                <c:pt idx="145">
                  <c:v>4.5270803448275858</c:v>
                </c:pt>
                <c:pt idx="146">
                  <c:v>4.4636921290322586</c:v>
                </c:pt>
                <c:pt idx="147">
                  <c:v>4.3728163333333336</c:v>
                </c:pt>
                <c:pt idx="148">
                  <c:v>4.3454795806451614</c:v>
                </c:pt>
                <c:pt idx="149">
                  <c:v>4.2495383333333328</c:v>
                </c:pt>
                <c:pt idx="150">
                  <c:v>4.3259362258064513</c:v>
                </c:pt>
                <c:pt idx="151">
                  <c:v>4.1056322903225801</c:v>
                </c:pt>
                <c:pt idx="152">
                  <c:v>4.3073180000000013</c:v>
                </c:pt>
                <c:pt idx="153">
                  <c:v>4.573726677419355</c:v>
                </c:pt>
                <c:pt idx="154">
                  <c:v>4.6287403333333339</c:v>
                </c:pt>
                <c:pt idx="155">
                  <c:v>4.608968193548387</c:v>
                </c:pt>
                <c:pt idx="156">
                  <c:v>4.5955319677419357</c:v>
                </c:pt>
                <c:pt idx="157">
                  <c:v>4.5132508571428573</c:v>
                </c:pt>
                <c:pt idx="158">
                  <c:v>4.5036067096774186</c:v>
                </c:pt>
                <c:pt idx="159">
                  <c:v>4.6602723333333325</c:v>
                </c:pt>
                <c:pt idx="160">
                  <c:v>4.491902774193548</c:v>
                </c:pt>
                <c:pt idx="161">
                  <c:v>4.3821890000000003</c:v>
                </c:pt>
                <c:pt idx="162">
                  <c:v>4.4628850967741931</c:v>
                </c:pt>
                <c:pt idx="163">
                  <c:v>4.4120456129032259</c:v>
                </c:pt>
                <c:pt idx="164">
                  <c:v>4.6003433333333339</c:v>
                </c:pt>
                <c:pt idx="165">
                  <c:v>4.525807548387097</c:v>
                </c:pt>
                <c:pt idx="166">
                  <c:v>4.6660146666666655</c:v>
                </c:pt>
                <c:pt idx="167">
                  <c:v>4.6014298387096773</c:v>
                </c:pt>
                <c:pt idx="168">
                  <c:v>4.6802333548387089</c:v>
                </c:pt>
                <c:pt idx="169">
                  <c:v>4.6880909999999991</c:v>
                </c:pt>
                <c:pt idx="170">
                  <c:v>4.7218935483870972</c:v>
                </c:pt>
                <c:pt idx="171">
                  <c:v>4.8663790000000002</c:v>
                </c:pt>
                <c:pt idx="172">
                  <c:v>4.8574167096774179</c:v>
                </c:pt>
                <c:pt idx="173">
                  <c:v>4.7949570000000001</c:v>
                </c:pt>
                <c:pt idx="174">
                  <c:v>4.7589987096774191</c:v>
                </c:pt>
                <c:pt idx="175">
                  <c:v>4.757783709677418</c:v>
                </c:pt>
                <c:pt idx="176">
                  <c:v>4.8194343333333327</c:v>
                </c:pt>
                <c:pt idx="177">
                  <c:v>4.8741766774193547</c:v>
                </c:pt>
                <c:pt idx="178">
                  <c:v>4.8450603333333335</c:v>
                </c:pt>
                <c:pt idx="179">
                  <c:v>4.9503113870967743</c:v>
                </c:pt>
                <c:pt idx="180">
                  <c:v>4.8812590322580647</c:v>
                </c:pt>
                <c:pt idx="181">
                  <c:v>4.8602288571428565</c:v>
                </c:pt>
                <c:pt idx="182">
                  <c:v>4.8910875161290326</c:v>
                </c:pt>
                <c:pt idx="183">
                  <c:v>4.9162356666666671</c:v>
                </c:pt>
                <c:pt idx="184">
                  <c:v>4.6796800322580641</c:v>
                </c:pt>
                <c:pt idx="185">
                  <c:v>4.5874050000000004</c:v>
                </c:pt>
                <c:pt idx="186">
                  <c:v>4.7295331935483871</c:v>
                </c:pt>
                <c:pt idx="187">
                  <c:v>4.5801147880000004</c:v>
                </c:pt>
                <c:pt idx="188">
                  <c:v>4.5330427650000011</c:v>
                </c:pt>
              </c:numCache>
            </c:numRef>
          </c:val>
        </c:ser>
        <c:dLbls>
          <c:showLegendKey val="0"/>
          <c:showVal val="0"/>
          <c:showCatName val="0"/>
          <c:showSerName val="0"/>
          <c:showPercent val="0"/>
          <c:showBubbleSize val="0"/>
        </c:dLbls>
        <c:axId val="116768768"/>
        <c:axId val="116614848"/>
      </c:areaChart>
      <c:lineChart>
        <c:grouping val="standard"/>
        <c:varyColors val="0"/>
        <c:ser>
          <c:idx val="14"/>
          <c:order val="0"/>
          <c:tx>
            <c:strRef>
              <c:f>data!$T$1</c:f>
              <c:strCache>
                <c:ptCount val="1"/>
                <c:pt idx="0">
                  <c:v>Tight oil % of total</c:v>
                </c:pt>
              </c:strCache>
            </c:strRef>
          </c:tx>
          <c:spPr>
            <a:ln w="31750">
              <a:solidFill>
                <a:schemeClr val="tx1"/>
              </a:solidFill>
            </a:ln>
          </c:spPr>
          <c:marker>
            <c:symbol val="none"/>
          </c:marke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data!$T$2:$T$189</c:f>
              <c:numCache>
                <c:formatCode>0.0%</c:formatCode>
                <c:ptCount val="188"/>
                <c:pt idx="0">
                  <c:v>6.3386318008432058E-2</c:v>
                </c:pt>
                <c:pt idx="1">
                  <c:v>6.2636329351867678E-2</c:v>
                </c:pt>
                <c:pt idx="2">
                  <c:v>6.0985839183709069E-2</c:v>
                </c:pt>
                <c:pt idx="3">
                  <c:v>6.2519060498220619E-2</c:v>
                </c:pt>
                <c:pt idx="4">
                  <c:v>6.1771145760916323E-2</c:v>
                </c:pt>
                <c:pt idx="5">
                  <c:v>6.1340233332951681E-2</c:v>
                </c:pt>
                <c:pt idx="6">
                  <c:v>6.0887157149280578E-2</c:v>
                </c:pt>
                <c:pt idx="7">
                  <c:v>6.0585184813681726E-2</c:v>
                </c:pt>
                <c:pt idx="8">
                  <c:v>6.1058756100526253E-2</c:v>
                </c:pt>
                <c:pt idx="9">
                  <c:v>6.1629542425588622E-2</c:v>
                </c:pt>
                <c:pt idx="10">
                  <c:v>6.0307406560749802E-2</c:v>
                </c:pt>
                <c:pt idx="11">
                  <c:v>5.9386379663706274E-2</c:v>
                </c:pt>
                <c:pt idx="12">
                  <c:v>6.114639505582227E-2</c:v>
                </c:pt>
                <c:pt idx="13">
                  <c:v>6.135889720284473E-2</c:v>
                </c:pt>
                <c:pt idx="14">
                  <c:v>6.0038372922266721E-2</c:v>
                </c:pt>
                <c:pt idx="15">
                  <c:v>5.9725379380142024E-2</c:v>
                </c:pt>
                <c:pt idx="16">
                  <c:v>5.9654998007879947E-2</c:v>
                </c:pt>
                <c:pt idx="17">
                  <c:v>5.941812064240868E-2</c:v>
                </c:pt>
                <c:pt idx="18">
                  <c:v>5.9980219743221395E-2</c:v>
                </c:pt>
                <c:pt idx="19">
                  <c:v>6.085248580185703E-2</c:v>
                </c:pt>
                <c:pt idx="20">
                  <c:v>6.0959012086179723E-2</c:v>
                </c:pt>
                <c:pt idx="21">
                  <c:v>6.0731138669166733E-2</c:v>
                </c:pt>
                <c:pt idx="22">
                  <c:v>5.8515651124171821E-2</c:v>
                </c:pt>
                <c:pt idx="23">
                  <c:v>5.854247689180378E-2</c:v>
                </c:pt>
                <c:pt idx="24">
                  <c:v>5.9151063292251574E-2</c:v>
                </c:pt>
                <c:pt idx="25">
                  <c:v>5.8713347017599241E-2</c:v>
                </c:pt>
                <c:pt idx="26">
                  <c:v>5.813239066096678E-2</c:v>
                </c:pt>
                <c:pt idx="27">
                  <c:v>5.8458533191127725E-2</c:v>
                </c:pt>
                <c:pt idx="28">
                  <c:v>5.7561098455672276E-2</c:v>
                </c:pt>
                <c:pt idx="29">
                  <c:v>5.677622187478757E-2</c:v>
                </c:pt>
                <c:pt idx="30">
                  <c:v>5.7139812088066191E-2</c:v>
                </c:pt>
                <c:pt idx="31">
                  <c:v>5.7113363388434348E-2</c:v>
                </c:pt>
                <c:pt idx="32">
                  <c:v>6.1190124186871669E-2</c:v>
                </c:pt>
                <c:pt idx="33">
                  <c:v>6.1754023057704457E-2</c:v>
                </c:pt>
                <c:pt idx="34">
                  <c:v>6.0063838867615849E-2</c:v>
                </c:pt>
                <c:pt idx="35">
                  <c:v>5.8409444557201796E-2</c:v>
                </c:pt>
                <c:pt idx="36">
                  <c:v>5.8117441651906819E-2</c:v>
                </c:pt>
                <c:pt idx="37">
                  <c:v>5.7744812252964427E-2</c:v>
                </c:pt>
                <c:pt idx="38">
                  <c:v>5.725024040198546E-2</c:v>
                </c:pt>
                <c:pt idx="39">
                  <c:v>5.7578504313807663E-2</c:v>
                </c:pt>
                <c:pt idx="40">
                  <c:v>5.7950902214526555E-2</c:v>
                </c:pt>
                <c:pt idx="41">
                  <c:v>5.7876858374761433E-2</c:v>
                </c:pt>
                <c:pt idx="42">
                  <c:v>6.012729096754512E-2</c:v>
                </c:pt>
                <c:pt idx="43">
                  <c:v>5.8904969702581786E-2</c:v>
                </c:pt>
                <c:pt idx="44">
                  <c:v>5.951827420217505E-2</c:v>
                </c:pt>
                <c:pt idx="45">
                  <c:v>5.9933036432593949E-2</c:v>
                </c:pt>
                <c:pt idx="46">
                  <c:v>6.0846109004369063E-2</c:v>
                </c:pt>
                <c:pt idx="47">
                  <c:v>6.1026645051095715E-2</c:v>
                </c:pt>
                <c:pt idx="48">
                  <c:v>6.0714749439733845E-2</c:v>
                </c:pt>
                <c:pt idx="49">
                  <c:v>6.1119802206915326E-2</c:v>
                </c:pt>
                <c:pt idx="50">
                  <c:v>6.0611440714470305E-2</c:v>
                </c:pt>
                <c:pt idx="51">
                  <c:v>6.1237335891133622E-2</c:v>
                </c:pt>
                <c:pt idx="52">
                  <c:v>6.0950497866287326E-2</c:v>
                </c:pt>
                <c:pt idx="53">
                  <c:v>6.2889993095285063E-2</c:v>
                </c:pt>
                <c:pt idx="54">
                  <c:v>6.1679079588967761E-2</c:v>
                </c:pt>
                <c:pt idx="55">
                  <c:v>6.3862944654453815E-2</c:v>
                </c:pt>
                <c:pt idx="56">
                  <c:v>6.8086444858439815E-2</c:v>
                </c:pt>
                <c:pt idx="57">
                  <c:v>6.8104255319148932E-2</c:v>
                </c:pt>
                <c:pt idx="58">
                  <c:v>6.6075636605019084E-2</c:v>
                </c:pt>
                <c:pt idx="59">
                  <c:v>6.5349266750578117E-2</c:v>
                </c:pt>
                <c:pt idx="60">
                  <c:v>6.645873684335224E-2</c:v>
                </c:pt>
                <c:pt idx="61">
                  <c:v>6.7400096080187988E-2</c:v>
                </c:pt>
                <c:pt idx="62">
                  <c:v>6.6847309734717156E-2</c:v>
                </c:pt>
                <c:pt idx="63">
                  <c:v>6.7282979297120779E-2</c:v>
                </c:pt>
                <c:pt idx="64">
                  <c:v>6.6557504423860617E-2</c:v>
                </c:pt>
                <c:pt idx="65">
                  <c:v>6.8133441134856032E-2</c:v>
                </c:pt>
                <c:pt idx="66">
                  <c:v>6.9770653468751151E-2</c:v>
                </c:pt>
                <c:pt idx="67">
                  <c:v>7.1809783249458595E-2</c:v>
                </c:pt>
                <c:pt idx="68">
                  <c:v>8.7755286077030772E-2</c:v>
                </c:pt>
                <c:pt idx="69">
                  <c:v>8.3709220963172792E-2</c:v>
                </c:pt>
                <c:pt idx="70">
                  <c:v>7.8956817745079219E-2</c:v>
                </c:pt>
                <c:pt idx="71">
                  <c:v>7.6194483606027291E-2</c:v>
                </c:pt>
                <c:pt idx="72">
                  <c:v>7.6198768121961011E-2</c:v>
                </c:pt>
                <c:pt idx="73">
                  <c:v>7.6147300902537296E-2</c:v>
                </c:pt>
                <c:pt idx="74">
                  <c:v>7.7770300269472598E-2</c:v>
                </c:pt>
                <c:pt idx="75">
                  <c:v>7.5930147155260586E-2</c:v>
                </c:pt>
                <c:pt idx="76">
                  <c:v>7.5139189849317972E-2</c:v>
                </c:pt>
                <c:pt idx="77">
                  <c:v>7.4508695146984771E-2</c:v>
                </c:pt>
                <c:pt idx="78">
                  <c:v>7.5889716170614199E-2</c:v>
                </c:pt>
                <c:pt idx="79">
                  <c:v>7.6777974030628221E-2</c:v>
                </c:pt>
                <c:pt idx="80">
                  <c:v>7.9371537625573196E-2</c:v>
                </c:pt>
                <c:pt idx="81">
                  <c:v>7.9493041699290251E-2</c:v>
                </c:pt>
                <c:pt idx="82">
                  <c:v>8.1550160577024314E-2</c:v>
                </c:pt>
                <c:pt idx="83">
                  <c:v>7.8681614349775775E-2</c:v>
                </c:pt>
                <c:pt idx="84">
                  <c:v>7.8556134796812699E-2</c:v>
                </c:pt>
                <c:pt idx="85">
                  <c:v>7.6613398644924058E-2</c:v>
                </c:pt>
                <c:pt idx="86">
                  <c:v>8.086955672474086E-2</c:v>
                </c:pt>
                <c:pt idx="87">
                  <c:v>8.2033163806572329E-2</c:v>
                </c:pt>
                <c:pt idx="88">
                  <c:v>8.2580146758059914E-2</c:v>
                </c:pt>
                <c:pt idx="89">
                  <c:v>8.3268737925324299E-2</c:v>
                </c:pt>
                <c:pt idx="90">
                  <c:v>8.5124078569004044E-2</c:v>
                </c:pt>
                <c:pt idx="91">
                  <c:v>8.7100425151909314E-2</c:v>
                </c:pt>
                <c:pt idx="92">
                  <c:v>8.872423758202154E-2</c:v>
                </c:pt>
                <c:pt idx="93">
                  <c:v>8.818066644966524E-2</c:v>
                </c:pt>
                <c:pt idx="94">
                  <c:v>8.9352323719009349E-2</c:v>
                </c:pt>
                <c:pt idx="95">
                  <c:v>8.9121697297229061E-2</c:v>
                </c:pt>
                <c:pt idx="96">
                  <c:v>8.9216364530901107E-2</c:v>
                </c:pt>
                <c:pt idx="97">
                  <c:v>8.9997749316756873E-2</c:v>
                </c:pt>
                <c:pt idx="98">
                  <c:v>9.2509330351596461E-2</c:v>
                </c:pt>
                <c:pt idx="99">
                  <c:v>9.3629188644120384E-2</c:v>
                </c:pt>
                <c:pt idx="100">
                  <c:v>9.5334593087023273E-2</c:v>
                </c:pt>
                <c:pt idx="101">
                  <c:v>9.7824334847501582E-2</c:v>
                </c:pt>
                <c:pt idx="102">
                  <c:v>9.9623616397057441E-2</c:v>
                </c:pt>
                <c:pt idx="103">
                  <c:v>0.10362157758126535</c:v>
                </c:pt>
                <c:pt idx="104">
                  <c:v>0.13372383991156445</c:v>
                </c:pt>
                <c:pt idx="105">
                  <c:v>0.1209114142012237</c:v>
                </c:pt>
                <c:pt idx="106">
                  <c:v>0.11719400559600024</c:v>
                </c:pt>
                <c:pt idx="107">
                  <c:v>0.11432214489864159</c:v>
                </c:pt>
                <c:pt idx="108">
                  <c:v>0.11172367331576966</c:v>
                </c:pt>
                <c:pt idx="109">
                  <c:v>0.11098289620611702</c:v>
                </c:pt>
                <c:pt idx="110">
                  <c:v>0.11165044701925335</c:v>
                </c:pt>
                <c:pt idx="111">
                  <c:v>0.10887814105999935</c:v>
                </c:pt>
                <c:pt idx="112">
                  <c:v>0.10769193344477797</c:v>
                </c:pt>
                <c:pt idx="113">
                  <c:v>0.11001561077965416</c:v>
                </c:pt>
                <c:pt idx="114">
                  <c:v>0.1082559288419493</c:v>
                </c:pt>
                <c:pt idx="115">
                  <c:v>0.11028321877720081</c:v>
                </c:pt>
                <c:pt idx="116">
                  <c:v>0.10877418310838347</c:v>
                </c:pt>
                <c:pt idx="117">
                  <c:v>0.11063831852198318</c:v>
                </c:pt>
                <c:pt idx="118">
                  <c:v>0.11689633406767491</c:v>
                </c:pt>
                <c:pt idx="119">
                  <c:v>0.11461189597236024</c:v>
                </c:pt>
                <c:pt idx="120">
                  <c:v>0.118321480072041</c:v>
                </c:pt>
                <c:pt idx="121">
                  <c:v>0.12072608298017595</c:v>
                </c:pt>
                <c:pt idx="122">
                  <c:v>0.12670604200739791</c:v>
                </c:pt>
                <c:pt idx="123">
                  <c:v>0.13168766257896694</c:v>
                </c:pt>
                <c:pt idx="124">
                  <c:v>0.13808797366058065</c:v>
                </c:pt>
                <c:pt idx="125">
                  <c:v>0.14250641399055558</c:v>
                </c:pt>
                <c:pt idx="126">
                  <c:v>0.14849018879415346</c:v>
                </c:pt>
                <c:pt idx="127">
                  <c:v>0.15024400585922446</c:v>
                </c:pt>
                <c:pt idx="128">
                  <c:v>0.15233559201141225</c:v>
                </c:pt>
                <c:pt idx="129">
                  <c:v>0.15584219107929201</c:v>
                </c:pt>
                <c:pt idx="130">
                  <c:v>0.16620746455504376</c:v>
                </c:pt>
                <c:pt idx="131">
                  <c:v>0.16837347724365256</c:v>
                </c:pt>
                <c:pt idx="132">
                  <c:v>0.1741350170528049</c:v>
                </c:pt>
                <c:pt idx="133">
                  <c:v>0.1765393886786952</c:v>
                </c:pt>
                <c:pt idx="134">
                  <c:v>0.18407801071243451</c:v>
                </c:pt>
                <c:pt idx="135">
                  <c:v>0.18934914337240757</c:v>
                </c:pt>
                <c:pt idx="136">
                  <c:v>0.19649135519666641</c:v>
                </c:pt>
                <c:pt idx="137">
                  <c:v>0.20652058107032337</c:v>
                </c:pt>
                <c:pt idx="138">
                  <c:v>0.22643044221027758</c:v>
                </c:pt>
                <c:pt idx="139">
                  <c:v>0.22987166467257836</c:v>
                </c:pt>
                <c:pt idx="140">
                  <c:v>0.24590887568999517</c:v>
                </c:pt>
                <c:pt idx="141">
                  <c:v>0.24646001774173107</c:v>
                </c:pt>
                <c:pt idx="142">
                  <c:v>0.25614079363927217</c:v>
                </c:pt>
                <c:pt idx="143">
                  <c:v>0.26443494766089426</c:v>
                </c:pt>
                <c:pt idx="144">
                  <c:v>0.26836501224009496</c:v>
                </c:pt>
                <c:pt idx="145">
                  <c:v>0.27454243544474471</c:v>
                </c:pt>
                <c:pt idx="146">
                  <c:v>0.28277005530531957</c:v>
                </c:pt>
                <c:pt idx="147">
                  <c:v>0.29975931718461418</c:v>
                </c:pt>
                <c:pt idx="148">
                  <c:v>0.31038610941891354</c:v>
                </c:pt>
                <c:pt idx="149">
                  <c:v>0.32109855524728015</c:v>
                </c:pt>
                <c:pt idx="150">
                  <c:v>0.32595801563167548</c:v>
                </c:pt>
                <c:pt idx="151">
                  <c:v>0.34698155483268522</c:v>
                </c:pt>
                <c:pt idx="152">
                  <c:v>0.34300605542929474</c:v>
                </c:pt>
                <c:pt idx="153">
                  <c:v>0.34017336410977128</c:v>
                </c:pt>
                <c:pt idx="154">
                  <c:v>0.34040351310526962</c:v>
                </c:pt>
                <c:pt idx="155">
                  <c:v>0.34890306322399534</c:v>
                </c:pt>
                <c:pt idx="156">
                  <c:v>0.3507183178830886</c:v>
                </c:pt>
                <c:pt idx="157">
                  <c:v>0.36389570329803084</c:v>
                </c:pt>
                <c:pt idx="158">
                  <c:v>0.37107832025443049</c:v>
                </c:pt>
                <c:pt idx="159">
                  <c:v>0.36812722588809554</c:v>
                </c:pt>
                <c:pt idx="160">
                  <c:v>0.38476328788427722</c:v>
                </c:pt>
                <c:pt idx="161">
                  <c:v>0.39669186078528551</c:v>
                </c:pt>
                <c:pt idx="162">
                  <c:v>0.40122724892341655</c:v>
                </c:pt>
                <c:pt idx="163">
                  <c:v>0.41191948438359932</c:v>
                </c:pt>
                <c:pt idx="164">
                  <c:v>0.40467382442639421</c:v>
                </c:pt>
                <c:pt idx="165">
                  <c:v>0.41240017925350131</c:v>
                </c:pt>
                <c:pt idx="166">
                  <c:v>0.40916080669261101</c:v>
                </c:pt>
                <c:pt idx="167">
                  <c:v>0.41556935601497907</c:v>
                </c:pt>
                <c:pt idx="168">
                  <c:v>0.41725949697558778</c:v>
                </c:pt>
                <c:pt idx="169">
                  <c:v>0.42339450218313762</c:v>
                </c:pt>
                <c:pt idx="170">
                  <c:v>0.4278707362545876</c:v>
                </c:pt>
                <c:pt idx="171">
                  <c:v>0.42995279261549996</c:v>
                </c:pt>
                <c:pt idx="172">
                  <c:v>0.4355017132146205</c:v>
                </c:pt>
                <c:pt idx="173">
                  <c:v>0.44749011926024079</c:v>
                </c:pt>
                <c:pt idx="174">
                  <c:v>0.45598005774698264</c:v>
                </c:pt>
                <c:pt idx="175">
                  <c:v>0.46116980546168607</c:v>
                </c:pt>
                <c:pt idx="176">
                  <c:v>0.46189048967758028</c:v>
                </c:pt>
                <c:pt idx="177">
                  <c:v>0.46570954795547448</c:v>
                </c:pt>
                <c:pt idx="178">
                  <c:v>0.47329048927026179</c:v>
                </c:pt>
                <c:pt idx="179">
                  <c:v>0.47502137070841144</c:v>
                </c:pt>
                <c:pt idx="180">
                  <c:v>0.4729873644323398</c:v>
                </c:pt>
                <c:pt idx="181">
                  <c:v>0.47968262440497816</c:v>
                </c:pt>
                <c:pt idx="182">
                  <c:v>0.48838341960170323</c:v>
                </c:pt>
                <c:pt idx="183">
                  <c:v>0.48797034480843204</c:v>
                </c:pt>
                <c:pt idx="184">
                  <c:v>0.50105388078540891</c:v>
                </c:pt>
                <c:pt idx="185">
                  <c:v>0.50482448565445481</c:v>
                </c:pt>
                <c:pt idx="186">
                  <c:v>0.49458780520595264</c:v>
                </c:pt>
                <c:pt idx="187">
                  <c:v>0.49872386898081084</c:v>
                </c:pt>
              </c:numCache>
            </c:numRef>
          </c:val>
          <c:smooth val="0"/>
        </c:ser>
        <c:dLbls>
          <c:showLegendKey val="0"/>
          <c:showVal val="0"/>
          <c:showCatName val="0"/>
          <c:showSerName val="0"/>
          <c:showPercent val="0"/>
          <c:showBubbleSize val="0"/>
        </c:dLbls>
        <c:marker val="1"/>
        <c:smooth val="0"/>
        <c:axId val="116769792"/>
        <c:axId val="116615424"/>
      </c:lineChart>
      <c:dateAx>
        <c:axId val="116768768"/>
        <c:scaling>
          <c:orientation val="minMax"/>
        </c:scaling>
        <c:delete val="0"/>
        <c:axPos val="b"/>
        <c:numFmt formatCode="yyyy" sourceLinked="0"/>
        <c:majorTickMark val="out"/>
        <c:minorTickMark val="out"/>
        <c:tickLblPos val="nextTo"/>
        <c:spPr>
          <a:ln w="12700">
            <a:solidFill>
              <a:schemeClr val="tx1"/>
            </a:solidFill>
          </a:ln>
        </c:spPr>
        <c:txPr>
          <a:bodyPr/>
          <a:lstStyle/>
          <a:p>
            <a:pPr>
              <a:defRPr sz="1200" b="0"/>
            </a:pPr>
            <a:endParaRPr lang="en-US"/>
          </a:p>
        </c:txPr>
        <c:crossAx val="116614848"/>
        <c:crossesAt val="0"/>
        <c:auto val="0"/>
        <c:lblOffset val="100"/>
        <c:baseTimeUnit val="months"/>
        <c:majorUnit val="24"/>
        <c:majorTimeUnit val="months"/>
        <c:minorUnit val="12"/>
        <c:minorTimeUnit val="months"/>
      </c:dateAx>
      <c:valAx>
        <c:axId val="116614848"/>
        <c:scaling>
          <c:orientation val="minMax"/>
          <c:max val="9.6"/>
          <c:min val="0"/>
        </c:scaling>
        <c:delete val="0"/>
        <c:axPos val="r"/>
        <c:majorGridlines>
          <c:spPr>
            <a:ln>
              <a:solidFill>
                <a:schemeClr val="bg1">
                  <a:lumMod val="65000"/>
                </a:schemeClr>
              </a:solidFill>
            </a:ln>
          </c:spPr>
        </c:majorGridlines>
        <c:numFmt formatCode="#,##0" sourceLinked="0"/>
        <c:majorTickMark val="out"/>
        <c:minorTickMark val="none"/>
        <c:tickLblPos val="low"/>
        <c:spPr>
          <a:ln>
            <a:noFill/>
          </a:ln>
        </c:spPr>
        <c:txPr>
          <a:bodyPr/>
          <a:lstStyle/>
          <a:p>
            <a:pPr>
              <a:defRPr sz="1200"/>
            </a:pPr>
            <a:endParaRPr lang="en-US"/>
          </a:p>
        </c:txPr>
        <c:crossAx val="116768768"/>
        <c:crosses val="max"/>
        <c:crossBetween val="between"/>
      </c:valAx>
      <c:valAx>
        <c:axId val="116615424"/>
        <c:scaling>
          <c:orientation val="minMax"/>
          <c:max val="1"/>
        </c:scaling>
        <c:delete val="0"/>
        <c:axPos val="l"/>
        <c:numFmt formatCode="0.0%" sourceLinked="1"/>
        <c:majorTickMark val="out"/>
        <c:minorTickMark val="none"/>
        <c:tickLblPos val="high"/>
        <c:spPr>
          <a:ln>
            <a:noFill/>
          </a:ln>
        </c:spPr>
        <c:txPr>
          <a:bodyPr/>
          <a:lstStyle/>
          <a:p>
            <a:pPr>
              <a:defRPr sz="1200"/>
            </a:pPr>
            <a:endParaRPr lang="en-US"/>
          </a:p>
        </c:txPr>
        <c:crossAx val="116769792"/>
        <c:crosses val="autoZero"/>
        <c:crossBetween val="between"/>
      </c:valAx>
      <c:dateAx>
        <c:axId val="116769792"/>
        <c:scaling>
          <c:orientation val="minMax"/>
        </c:scaling>
        <c:delete val="1"/>
        <c:axPos val="b"/>
        <c:numFmt formatCode="mmm\-yy" sourceLinked="1"/>
        <c:majorTickMark val="out"/>
        <c:minorTickMark val="none"/>
        <c:tickLblPos val="nextTo"/>
        <c:crossAx val="116615424"/>
        <c:crosses val="autoZero"/>
        <c:auto val="1"/>
        <c:lblOffset val="100"/>
        <c:baseTimeUnit val="months"/>
      </c:dateAx>
    </c:plotArea>
    <c:legend>
      <c:legendPos val="l"/>
      <c:layout>
        <c:manualLayout>
          <c:xMode val="edge"/>
          <c:yMode val="edge"/>
          <c:x val="3.4875140607424075E-2"/>
          <c:y val="1.1464630040709327E-3"/>
          <c:w val="0.31547169103862016"/>
          <c:h val="0.8163216177960686"/>
        </c:manualLayout>
      </c:layout>
      <c:overlay val="1"/>
      <c:txPr>
        <a:bodyPr/>
        <a:lstStyle/>
        <a:p>
          <a:pPr>
            <a:defRPr sz="1000" b="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852143482064742E-2"/>
          <c:y val="2.4206873515524172E-2"/>
          <c:w val="0.87665291838520187"/>
          <c:h val="0.85966433579845081"/>
        </c:manualLayout>
      </c:layout>
      <c:areaChart>
        <c:grouping val="stacked"/>
        <c:varyColors val="0"/>
        <c:ser>
          <c:idx val="0"/>
          <c:order val="0"/>
          <c:tx>
            <c:strRef>
              <c:f>data!$B$1</c:f>
              <c:strCache>
                <c:ptCount val="1"/>
                <c:pt idx="0">
                  <c:v>Other US 'shale'</c:v>
                </c:pt>
              </c:strCache>
            </c:strRef>
          </c:tx>
          <c:spPr>
            <a:solidFill>
              <a:schemeClr val="tx1">
                <a:lumMod val="50000"/>
                <a:lumOff val="50000"/>
              </a:schemeClr>
            </a:solidFill>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data!$B$2:$B$190</c:f>
              <c:numCache>
                <c:formatCode>General</c:formatCode>
                <c:ptCount val="189"/>
                <c:pt idx="0">
                  <c:v>1.351</c:v>
                </c:pt>
                <c:pt idx="1">
                  <c:v>1.3580000000000001</c:v>
                </c:pt>
                <c:pt idx="2">
                  <c:v>1.3779999999999999</c:v>
                </c:pt>
                <c:pt idx="3">
                  <c:v>1.4</c:v>
                </c:pt>
                <c:pt idx="4">
                  <c:v>1.395</c:v>
                </c:pt>
                <c:pt idx="5">
                  <c:v>1.361</c:v>
                </c:pt>
                <c:pt idx="6">
                  <c:v>1.345</c:v>
                </c:pt>
                <c:pt idx="7">
                  <c:v>1.365</c:v>
                </c:pt>
                <c:pt idx="8">
                  <c:v>1.3779999999999999</c:v>
                </c:pt>
                <c:pt idx="9">
                  <c:v>1.3740000000000001</c:v>
                </c:pt>
                <c:pt idx="10">
                  <c:v>1.3520000000000001</c:v>
                </c:pt>
                <c:pt idx="11">
                  <c:v>1.347</c:v>
                </c:pt>
                <c:pt idx="12">
                  <c:v>1.347</c:v>
                </c:pt>
                <c:pt idx="13">
                  <c:v>1.351</c:v>
                </c:pt>
                <c:pt idx="14">
                  <c:v>1.3620000000000001</c:v>
                </c:pt>
                <c:pt idx="15">
                  <c:v>1.339</c:v>
                </c:pt>
                <c:pt idx="16">
                  <c:v>1.3520000000000001</c:v>
                </c:pt>
                <c:pt idx="17">
                  <c:v>1.35</c:v>
                </c:pt>
                <c:pt idx="18">
                  <c:v>1.349</c:v>
                </c:pt>
                <c:pt idx="19">
                  <c:v>1.3680000000000001</c:v>
                </c:pt>
                <c:pt idx="20">
                  <c:v>1.365</c:v>
                </c:pt>
                <c:pt idx="21">
                  <c:v>1.3560000000000001</c:v>
                </c:pt>
                <c:pt idx="22">
                  <c:v>1.353</c:v>
                </c:pt>
                <c:pt idx="23">
                  <c:v>1.353</c:v>
                </c:pt>
                <c:pt idx="24">
                  <c:v>1.3620000000000001</c:v>
                </c:pt>
                <c:pt idx="25">
                  <c:v>1.3580000000000001</c:v>
                </c:pt>
                <c:pt idx="26">
                  <c:v>1.3620000000000001</c:v>
                </c:pt>
                <c:pt idx="27">
                  <c:v>1.3640000000000001</c:v>
                </c:pt>
                <c:pt idx="28">
                  <c:v>1.38</c:v>
                </c:pt>
                <c:pt idx="29">
                  <c:v>1.3660000000000001</c:v>
                </c:pt>
                <c:pt idx="30">
                  <c:v>1.337</c:v>
                </c:pt>
                <c:pt idx="31">
                  <c:v>1.3620000000000001</c:v>
                </c:pt>
                <c:pt idx="32">
                  <c:v>1.3580000000000001</c:v>
                </c:pt>
                <c:pt idx="33">
                  <c:v>1.339</c:v>
                </c:pt>
                <c:pt idx="34">
                  <c:v>1.3380000000000001</c:v>
                </c:pt>
                <c:pt idx="35">
                  <c:v>1.3140000000000001</c:v>
                </c:pt>
                <c:pt idx="36">
                  <c:v>1.335</c:v>
                </c:pt>
                <c:pt idx="37">
                  <c:v>1.341</c:v>
                </c:pt>
                <c:pt idx="38">
                  <c:v>1.341</c:v>
                </c:pt>
                <c:pt idx="39">
                  <c:v>1.3380000000000001</c:v>
                </c:pt>
                <c:pt idx="40">
                  <c:v>1.3580000000000001</c:v>
                </c:pt>
                <c:pt idx="41">
                  <c:v>1.3720000000000001</c:v>
                </c:pt>
                <c:pt idx="42">
                  <c:v>1.3680000000000001</c:v>
                </c:pt>
                <c:pt idx="43">
                  <c:v>1.3680000000000001</c:v>
                </c:pt>
                <c:pt idx="44">
                  <c:v>1.3779999999999999</c:v>
                </c:pt>
                <c:pt idx="45">
                  <c:v>1.3680000000000001</c:v>
                </c:pt>
                <c:pt idx="46">
                  <c:v>1.379</c:v>
                </c:pt>
                <c:pt idx="47">
                  <c:v>1.365</c:v>
                </c:pt>
                <c:pt idx="48">
                  <c:v>1.355</c:v>
                </c:pt>
                <c:pt idx="49">
                  <c:v>1.365</c:v>
                </c:pt>
                <c:pt idx="50">
                  <c:v>1.3740000000000001</c:v>
                </c:pt>
                <c:pt idx="51">
                  <c:v>1.3919999999999999</c:v>
                </c:pt>
                <c:pt idx="52">
                  <c:v>1.3779999999999999</c:v>
                </c:pt>
                <c:pt idx="53">
                  <c:v>1.381</c:v>
                </c:pt>
                <c:pt idx="54">
                  <c:v>1.375</c:v>
                </c:pt>
                <c:pt idx="55">
                  <c:v>1.349</c:v>
                </c:pt>
                <c:pt idx="56">
                  <c:v>1.363</c:v>
                </c:pt>
                <c:pt idx="57">
                  <c:v>1.3779999999999999</c:v>
                </c:pt>
                <c:pt idx="58">
                  <c:v>1.3819999999999999</c:v>
                </c:pt>
                <c:pt idx="59">
                  <c:v>1.3819999999999999</c:v>
                </c:pt>
                <c:pt idx="60">
                  <c:v>1.361</c:v>
                </c:pt>
                <c:pt idx="61">
                  <c:v>1.4059999999999999</c:v>
                </c:pt>
                <c:pt idx="62">
                  <c:v>1.458</c:v>
                </c:pt>
                <c:pt idx="63">
                  <c:v>1.42</c:v>
                </c:pt>
                <c:pt idx="64">
                  <c:v>1.421</c:v>
                </c:pt>
                <c:pt idx="65">
                  <c:v>1.427</c:v>
                </c:pt>
                <c:pt idx="66">
                  <c:v>1.4419999999999999</c:v>
                </c:pt>
                <c:pt idx="67">
                  <c:v>1.458</c:v>
                </c:pt>
                <c:pt idx="68">
                  <c:v>1.4339999999999999</c:v>
                </c:pt>
                <c:pt idx="69">
                  <c:v>1.462</c:v>
                </c:pt>
                <c:pt idx="70">
                  <c:v>1.46</c:v>
                </c:pt>
                <c:pt idx="71">
                  <c:v>1.45</c:v>
                </c:pt>
                <c:pt idx="72">
                  <c:v>1.4419999999999999</c:v>
                </c:pt>
                <c:pt idx="73">
                  <c:v>1.482</c:v>
                </c:pt>
                <c:pt idx="74">
                  <c:v>1.5089999999999999</c:v>
                </c:pt>
                <c:pt idx="75">
                  <c:v>1.556</c:v>
                </c:pt>
                <c:pt idx="76">
                  <c:v>1.5880000000000001</c:v>
                </c:pt>
                <c:pt idx="77">
                  <c:v>1.575</c:v>
                </c:pt>
                <c:pt idx="78">
                  <c:v>1.609</c:v>
                </c:pt>
                <c:pt idx="79">
                  <c:v>1.6080000000000001</c:v>
                </c:pt>
                <c:pt idx="80">
                  <c:v>1.6240000000000001</c:v>
                </c:pt>
                <c:pt idx="81">
                  <c:v>1.6160000000000001</c:v>
                </c:pt>
                <c:pt idx="82">
                  <c:v>1.621</c:v>
                </c:pt>
                <c:pt idx="83">
                  <c:v>1.603</c:v>
                </c:pt>
                <c:pt idx="84">
                  <c:v>1.544</c:v>
                </c:pt>
                <c:pt idx="85">
                  <c:v>1.4710000000000001</c:v>
                </c:pt>
                <c:pt idx="86">
                  <c:v>1.696</c:v>
                </c:pt>
                <c:pt idx="87">
                  <c:v>1.738</c:v>
                </c:pt>
                <c:pt idx="88">
                  <c:v>1.7509999999999999</c:v>
                </c:pt>
                <c:pt idx="89">
                  <c:v>1.7310000000000001</c:v>
                </c:pt>
                <c:pt idx="90">
                  <c:v>1.7549999999999999</c:v>
                </c:pt>
                <c:pt idx="91">
                  <c:v>1.7809999999999999</c:v>
                </c:pt>
                <c:pt idx="92">
                  <c:v>1.7270000000000001</c:v>
                </c:pt>
                <c:pt idx="93">
                  <c:v>1.7410000000000001</c:v>
                </c:pt>
                <c:pt idx="94">
                  <c:v>1.744</c:v>
                </c:pt>
                <c:pt idx="95">
                  <c:v>1.726</c:v>
                </c:pt>
                <c:pt idx="96">
                  <c:v>1.698</c:v>
                </c:pt>
                <c:pt idx="97">
                  <c:v>1.7370000000000001</c:v>
                </c:pt>
                <c:pt idx="98">
                  <c:v>1.766</c:v>
                </c:pt>
                <c:pt idx="99">
                  <c:v>1.7609999999999999</c:v>
                </c:pt>
                <c:pt idx="100">
                  <c:v>1.762</c:v>
                </c:pt>
                <c:pt idx="101">
                  <c:v>1.7490000000000001</c:v>
                </c:pt>
                <c:pt idx="102">
                  <c:v>1.78</c:v>
                </c:pt>
                <c:pt idx="103">
                  <c:v>1.788</c:v>
                </c:pt>
                <c:pt idx="104">
                  <c:v>1.6830000000000001</c:v>
                </c:pt>
                <c:pt idx="105">
                  <c:v>1.7609999999999999</c:v>
                </c:pt>
                <c:pt idx="106">
                  <c:v>1.8049999999999999</c:v>
                </c:pt>
                <c:pt idx="107">
                  <c:v>1.7909999999999999</c:v>
                </c:pt>
                <c:pt idx="108">
                  <c:v>1.786</c:v>
                </c:pt>
                <c:pt idx="109">
                  <c:v>1.835</c:v>
                </c:pt>
                <c:pt idx="110">
                  <c:v>1.8480000000000001</c:v>
                </c:pt>
                <c:pt idx="111">
                  <c:v>1.8180000000000001</c:v>
                </c:pt>
                <c:pt idx="112">
                  <c:v>1.821</c:v>
                </c:pt>
                <c:pt idx="113">
                  <c:v>1.8009999999999999</c:v>
                </c:pt>
                <c:pt idx="114">
                  <c:v>1.7869999999999999</c:v>
                </c:pt>
                <c:pt idx="115">
                  <c:v>1.796</c:v>
                </c:pt>
                <c:pt idx="116">
                  <c:v>1.782</c:v>
                </c:pt>
                <c:pt idx="117">
                  <c:v>1.7410000000000001</c:v>
                </c:pt>
                <c:pt idx="118">
                  <c:v>1.8069999999999999</c:v>
                </c:pt>
                <c:pt idx="119">
                  <c:v>1.7509999999999999</c:v>
                </c:pt>
                <c:pt idx="120">
                  <c:v>1.764</c:v>
                </c:pt>
                <c:pt idx="121">
                  <c:v>1.792</c:v>
                </c:pt>
                <c:pt idx="122">
                  <c:v>1.8109999999999999</c:v>
                </c:pt>
                <c:pt idx="123">
                  <c:v>1.8340000000000001</c:v>
                </c:pt>
                <c:pt idx="124">
                  <c:v>1.8580000000000001</c:v>
                </c:pt>
                <c:pt idx="125">
                  <c:v>1.8460000000000001</c:v>
                </c:pt>
                <c:pt idx="126">
                  <c:v>1.825</c:v>
                </c:pt>
                <c:pt idx="127">
                  <c:v>1.887</c:v>
                </c:pt>
                <c:pt idx="128">
                  <c:v>1.91</c:v>
                </c:pt>
                <c:pt idx="129">
                  <c:v>1.92</c:v>
                </c:pt>
                <c:pt idx="130">
                  <c:v>1.91</c:v>
                </c:pt>
                <c:pt idx="131">
                  <c:v>1.911</c:v>
                </c:pt>
                <c:pt idx="132">
                  <c:v>1.901</c:v>
                </c:pt>
                <c:pt idx="133">
                  <c:v>1.8460000000000001</c:v>
                </c:pt>
                <c:pt idx="134">
                  <c:v>1.9970000000000001</c:v>
                </c:pt>
                <c:pt idx="135">
                  <c:v>2.012</c:v>
                </c:pt>
                <c:pt idx="136">
                  <c:v>2.02</c:v>
                </c:pt>
                <c:pt idx="137">
                  <c:v>2.0819999999999999</c:v>
                </c:pt>
                <c:pt idx="138">
                  <c:v>2.1230000000000002</c:v>
                </c:pt>
                <c:pt idx="139">
                  <c:v>2.1619999999999999</c:v>
                </c:pt>
                <c:pt idx="140">
                  <c:v>2.169</c:v>
                </c:pt>
                <c:pt idx="141">
                  <c:v>2.1920000000000002</c:v>
                </c:pt>
                <c:pt idx="142">
                  <c:v>2.2599999999999998</c:v>
                </c:pt>
                <c:pt idx="143">
                  <c:v>2.226</c:v>
                </c:pt>
                <c:pt idx="144">
                  <c:v>2.331</c:v>
                </c:pt>
                <c:pt idx="145">
                  <c:v>2.4449999999999998</c:v>
                </c:pt>
                <c:pt idx="146">
                  <c:v>2.484</c:v>
                </c:pt>
                <c:pt idx="147">
                  <c:v>2.4790000000000001</c:v>
                </c:pt>
                <c:pt idx="148">
                  <c:v>2.573</c:v>
                </c:pt>
                <c:pt idx="149">
                  <c:v>2.5350000000000001</c:v>
                </c:pt>
                <c:pt idx="150">
                  <c:v>2.61</c:v>
                </c:pt>
                <c:pt idx="151">
                  <c:v>2.6709999999999998</c:v>
                </c:pt>
                <c:pt idx="152">
                  <c:v>2.7719999999999998</c:v>
                </c:pt>
                <c:pt idx="153">
                  <c:v>2.8780000000000001</c:v>
                </c:pt>
                <c:pt idx="154">
                  <c:v>2.911</c:v>
                </c:pt>
                <c:pt idx="155">
                  <c:v>2.907</c:v>
                </c:pt>
                <c:pt idx="156">
                  <c:v>2.839</c:v>
                </c:pt>
                <c:pt idx="157">
                  <c:v>2.9569999999999999</c:v>
                </c:pt>
                <c:pt idx="158">
                  <c:v>3.016</c:v>
                </c:pt>
                <c:pt idx="159">
                  <c:v>3.1320000000000001</c:v>
                </c:pt>
                <c:pt idx="160">
                  <c:v>3.1629999999999998</c:v>
                </c:pt>
                <c:pt idx="161">
                  <c:v>3.1920000000000002</c:v>
                </c:pt>
                <c:pt idx="162">
                  <c:v>3.282</c:v>
                </c:pt>
                <c:pt idx="163">
                  <c:v>3.3540000000000001</c:v>
                </c:pt>
                <c:pt idx="164">
                  <c:v>3.26</c:v>
                </c:pt>
                <c:pt idx="165">
                  <c:v>3.4889999999999999</c:v>
                </c:pt>
                <c:pt idx="166">
                  <c:v>3.4460000000000002</c:v>
                </c:pt>
                <c:pt idx="167">
                  <c:v>3.3809999999999998</c:v>
                </c:pt>
                <c:pt idx="168">
                  <c:v>3.5</c:v>
                </c:pt>
                <c:pt idx="169">
                  <c:v>3.601</c:v>
                </c:pt>
                <c:pt idx="170">
                  <c:v>3.8180000000000001</c:v>
                </c:pt>
                <c:pt idx="171">
                  <c:v>4.0170000000000003</c:v>
                </c:pt>
                <c:pt idx="172">
                  <c:v>4.1189999999999998</c:v>
                </c:pt>
                <c:pt idx="173">
                  <c:v>4.1920000000000002</c:v>
                </c:pt>
                <c:pt idx="174">
                  <c:v>4.3070000000000004</c:v>
                </c:pt>
                <c:pt idx="175">
                  <c:v>4.5309999999999997</c:v>
                </c:pt>
                <c:pt idx="176">
                  <c:v>4.391</c:v>
                </c:pt>
                <c:pt idx="177">
                  <c:v>4.63</c:v>
                </c:pt>
                <c:pt idx="178">
                  <c:v>4.66</c:v>
                </c:pt>
                <c:pt idx="179">
                  <c:v>4.7729999999999997</c:v>
                </c:pt>
                <c:pt idx="180">
                  <c:v>4.4770000000000003</c:v>
                </c:pt>
                <c:pt idx="181">
                  <c:v>4.8879999999999999</c:v>
                </c:pt>
                <c:pt idx="182">
                  <c:v>5.1369999999999996</c:v>
                </c:pt>
                <c:pt idx="183">
                  <c:v>5.4290000000000003</c:v>
                </c:pt>
                <c:pt idx="184">
                  <c:v>5.4969999999999999</c:v>
                </c:pt>
                <c:pt idx="185">
                  <c:v>5.5880000000000001</c:v>
                </c:pt>
                <c:pt idx="186">
                  <c:v>5.5949999999999998</c:v>
                </c:pt>
                <c:pt idx="187">
                  <c:v>5.6150000000000002</c:v>
                </c:pt>
                <c:pt idx="188">
                  <c:v>5.64</c:v>
                </c:pt>
              </c:numCache>
            </c:numRef>
          </c:val>
        </c:ser>
        <c:ser>
          <c:idx val="11"/>
          <c:order val="1"/>
          <c:tx>
            <c:strRef>
              <c:f>data!$K$1</c:f>
              <c:strCache>
                <c:ptCount val="1"/>
                <c:pt idx="0">
                  <c:v>Utica (OH, PA &amp; WV)</c:v>
                </c:pt>
              </c:strCache>
            </c:strRef>
          </c:tx>
          <c:spPr>
            <a:solidFill>
              <a:srgbClr val="FF0000"/>
            </a:solidFill>
          </c:spPr>
          <c:val>
            <c:numRef>
              <c:f>data!$K$2:$K$190</c:f>
              <c:numCache>
                <c:formatCode>General</c:formatCode>
                <c:ptCount val="1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7.0000000000000001E-3</c:v>
                </c:pt>
                <c:pt idx="138">
                  <c:v>8.9999999999999993E-3</c:v>
                </c:pt>
                <c:pt idx="139">
                  <c:v>1.0999999999999999E-2</c:v>
                </c:pt>
                <c:pt idx="140">
                  <c:v>1.7000000000000001E-2</c:v>
                </c:pt>
                <c:pt idx="141">
                  <c:v>1.9E-2</c:v>
                </c:pt>
                <c:pt idx="142">
                  <c:v>1.9E-2</c:v>
                </c:pt>
                <c:pt idx="143">
                  <c:v>1.9E-2</c:v>
                </c:pt>
                <c:pt idx="144">
                  <c:v>1.2999999999999999E-2</c:v>
                </c:pt>
                <c:pt idx="145">
                  <c:v>1.4E-2</c:v>
                </c:pt>
                <c:pt idx="146">
                  <c:v>1.4999999999999999E-2</c:v>
                </c:pt>
                <c:pt idx="147">
                  <c:v>1.7999999999999999E-2</c:v>
                </c:pt>
                <c:pt idx="148">
                  <c:v>1.9E-2</c:v>
                </c:pt>
                <c:pt idx="149">
                  <c:v>3.1E-2</c:v>
                </c:pt>
                <c:pt idx="150">
                  <c:v>3.6999999999999998E-2</c:v>
                </c:pt>
                <c:pt idx="151">
                  <c:v>4.7E-2</c:v>
                </c:pt>
                <c:pt idx="152">
                  <c:v>6.2E-2</c:v>
                </c:pt>
                <c:pt idx="153">
                  <c:v>6.2E-2</c:v>
                </c:pt>
                <c:pt idx="154">
                  <c:v>7.3999999999999996E-2</c:v>
                </c:pt>
                <c:pt idx="155">
                  <c:v>8.5999999999999993E-2</c:v>
                </c:pt>
                <c:pt idx="156">
                  <c:v>8.3000000000000004E-2</c:v>
                </c:pt>
                <c:pt idx="157">
                  <c:v>0.10299999999999999</c:v>
                </c:pt>
                <c:pt idx="158">
                  <c:v>0.114</c:v>
                </c:pt>
                <c:pt idx="159">
                  <c:v>0.153</c:v>
                </c:pt>
                <c:pt idx="160">
                  <c:v>0.16900000000000001</c:v>
                </c:pt>
                <c:pt idx="161">
                  <c:v>0.21</c:v>
                </c:pt>
                <c:pt idx="162">
                  <c:v>0.34899999999999998</c:v>
                </c:pt>
                <c:pt idx="163">
                  <c:v>0.39400000000000002</c:v>
                </c:pt>
                <c:pt idx="164">
                  <c:v>0.432</c:v>
                </c:pt>
                <c:pt idx="165">
                  <c:v>0.41</c:v>
                </c:pt>
                <c:pt idx="166">
                  <c:v>0.46400000000000002</c:v>
                </c:pt>
                <c:pt idx="167">
                  <c:v>0.53300000000000003</c:v>
                </c:pt>
                <c:pt idx="168">
                  <c:v>0.66200000000000003</c:v>
                </c:pt>
                <c:pt idx="169">
                  <c:v>0.70199999999999996</c:v>
                </c:pt>
                <c:pt idx="170">
                  <c:v>0.77300000000000002</c:v>
                </c:pt>
                <c:pt idx="171">
                  <c:v>0.871</c:v>
                </c:pt>
                <c:pt idx="172">
                  <c:v>0.92900000000000005</c:v>
                </c:pt>
                <c:pt idx="173">
                  <c:v>1.042</c:v>
                </c:pt>
                <c:pt idx="174">
                  <c:v>1.29</c:v>
                </c:pt>
                <c:pt idx="175">
                  <c:v>1.4330000000000001</c:v>
                </c:pt>
                <c:pt idx="176">
                  <c:v>1.5469999999999999</c:v>
                </c:pt>
                <c:pt idx="177">
                  <c:v>1.6910000000000001</c:v>
                </c:pt>
                <c:pt idx="178">
                  <c:v>1.833</c:v>
                </c:pt>
                <c:pt idx="179">
                  <c:v>1.972</c:v>
                </c:pt>
                <c:pt idx="180">
                  <c:v>2.012</c:v>
                </c:pt>
                <c:pt idx="181">
                  <c:v>2.3130000000000002</c:v>
                </c:pt>
                <c:pt idx="182">
                  <c:v>2.4900000000000002</c:v>
                </c:pt>
                <c:pt idx="183">
                  <c:v>2.633</c:v>
                </c:pt>
                <c:pt idx="184">
                  <c:v>2.746</c:v>
                </c:pt>
                <c:pt idx="185">
                  <c:v>2.8370000000000002</c:v>
                </c:pt>
                <c:pt idx="186">
                  <c:v>2.92</c:v>
                </c:pt>
                <c:pt idx="187">
                  <c:v>2.984</c:v>
                </c:pt>
                <c:pt idx="188">
                  <c:v>3.0449999999999999</c:v>
                </c:pt>
              </c:numCache>
            </c:numRef>
          </c:val>
        </c:ser>
        <c:ser>
          <c:idx val="1"/>
          <c:order val="2"/>
          <c:tx>
            <c:strRef>
              <c:f>data!$C$1</c:f>
              <c:strCache>
                <c:ptCount val="1"/>
                <c:pt idx="0">
                  <c:v>Antrim (MI, IN, &amp; OH)</c:v>
                </c:pt>
              </c:strCache>
            </c:strRef>
          </c:tx>
          <c:spPr>
            <a:solidFill>
              <a:schemeClr val="accent3">
                <a:lumMod val="75000"/>
              </a:schemeClr>
            </a:solidFill>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data!$C$2:$C$190</c:f>
              <c:numCache>
                <c:formatCode>General</c:formatCode>
                <c:ptCount val="189"/>
                <c:pt idx="0">
                  <c:v>0.48199999999999998</c:v>
                </c:pt>
                <c:pt idx="1">
                  <c:v>0.48399999999999999</c:v>
                </c:pt>
                <c:pt idx="2">
                  <c:v>0.49099999999999999</c:v>
                </c:pt>
                <c:pt idx="3">
                  <c:v>0.48599999999999999</c:v>
                </c:pt>
                <c:pt idx="4">
                  <c:v>0.48399999999999999</c:v>
                </c:pt>
                <c:pt idx="5">
                  <c:v>0.48199999999999998</c:v>
                </c:pt>
                <c:pt idx="6">
                  <c:v>0.48099999999999998</c:v>
                </c:pt>
                <c:pt idx="7">
                  <c:v>0.45100000000000001</c:v>
                </c:pt>
                <c:pt idx="8">
                  <c:v>0.48799999999999999</c:v>
                </c:pt>
                <c:pt idx="9">
                  <c:v>0.48699999999999999</c:v>
                </c:pt>
                <c:pt idx="10">
                  <c:v>0.48399999999999999</c:v>
                </c:pt>
                <c:pt idx="11">
                  <c:v>0.48399999999999999</c:v>
                </c:pt>
                <c:pt idx="12">
                  <c:v>0.47</c:v>
                </c:pt>
                <c:pt idx="13">
                  <c:v>0.46700000000000003</c:v>
                </c:pt>
                <c:pt idx="14">
                  <c:v>0.46400000000000002</c:v>
                </c:pt>
                <c:pt idx="15">
                  <c:v>0.46200000000000002</c:v>
                </c:pt>
                <c:pt idx="16">
                  <c:v>0.47</c:v>
                </c:pt>
                <c:pt idx="17">
                  <c:v>0.46500000000000002</c:v>
                </c:pt>
                <c:pt idx="18">
                  <c:v>0.46300000000000002</c:v>
                </c:pt>
                <c:pt idx="19">
                  <c:v>0.45800000000000002</c:v>
                </c:pt>
                <c:pt idx="20">
                  <c:v>0.45600000000000002</c:v>
                </c:pt>
                <c:pt idx="21">
                  <c:v>0.46</c:v>
                </c:pt>
                <c:pt idx="22">
                  <c:v>0.45500000000000002</c:v>
                </c:pt>
                <c:pt idx="23">
                  <c:v>0.44800000000000001</c:v>
                </c:pt>
                <c:pt idx="24">
                  <c:v>0.45</c:v>
                </c:pt>
                <c:pt idx="25">
                  <c:v>0.44600000000000001</c:v>
                </c:pt>
                <c:pt idx="26">
                  <c:v>0.443</c:v>
                </c:pt>
                <c:pt idx="27">
                  <c:v>0.441</c:v>
                </c:pt>
                <c:pt idx="28">
                  <c:v>0.439</c:v>
                </c:pt>
                <c:pt idx="29">
                  <c:v>0.432</c:v>
                </c:pt>
                <c:pt idx="30">
                  <c:v>0.44</c:v>
                </c:pt>
                <c:pt idx="31">
                  <c:v>0.442</c:v>
                </c:pt>
                <c:pt idx="32">
                  <c:v>0.435</c:v>
                </c:pt>
                <c:pt idx="33">
                  <c:v>0.42199999999999999</c:v>
                </c:pt>
                <c:pt idx="34">
                  <c:v>0.435</c:v>
                </c:pt>
                <c:pt idx="35">
                  <c:v>0.42799999999999999</c:v>
                </c:pt>
                <c:pt idx="36">
                  <c:v>0.41799999999999998</c:v>
                </c:pt>
                <c:pt idx="37">
                  <c:v>0.40300000000000002</c:v>
                </c:pt>
                <c:pt idx="38">
                  <c:v>0.40200000000000002</c:v>
                </c:pt>
                <c:pt idx="39">
                  <c:v>0.40799999999999997</c:v>
                </c:pt>
                <c:pt idx="40">
                  <c:v>0.40300000000000002</c:v>
                </c:pt>
                <c:pt idx="41">
                  <c:v>0.40500000000000003</c:v>
                </c:pt>
                <c:pt idx="42">
                  <c:v>0.41599999999999998</c:v>
                </c:pt>
                <c:pt idx="43">
                  <c:v>0.40799999999999997</c:v>
                </c:pt>
                <c:pt idx="44">
                  <c:v>0.38500000000000001</c:v>
                </c:pt>
                <c:pt idx="45">
                  <c:v>0.4</c:v>
                </c:pt>
                <c:pt idx="46">
                  <c:v>0.40799999999999997</c:v>
                </c:pt>
                <c:pt idx="47">
                  <c:v>0.41</c:v>
                </c:pt>
                <c:pt idx="48">
                  <c:v>0.39700000000000002</c:v>
                </c:pt>
                <c:pt idx="49">
                  <c:v>0.4</c:v>
                </c:pt>
                <c:pt idx="50">
                  <c:v>0.39600000000000002</c:v>
                </c:pt>
                <c:pt idx="51">
                  <c:v>0.39700000000000002</c:v>
                </c:pt>
                <c:pt idx="52">
                  <c:v>0.39400000000000002</c:v>
                </c:pt>
                <c:pt idx="53">
                  <c:v>0.39100000000000001</c:v>
                </c:pt>
                <c:pt idx="54">
                  <c:v>0.39400000000000002</c:v>
                </c:pt>
                <c:pt idx="55">
                  <c:v>0.39600000000000002</c:v>
                </c:pt>
                <c:pt idx="56">
                  <c:v>0.39400000000000002</c:v>
                </c:pt>
                <c:pt idx="57">
                  <c:v>0.39300000000000002</c:v>
                </c:pt>
                <c:pt idx="58">
                  <c:v>0.38900000000000001</c:v>
                </c:pt>
                <c:pt idx="59">
                  <c:v>0.36599999999999999</c:v>
                </c:pt>
                <c:pt idx="60">
                  <c:v>0.372</c:v>
                </c:pt>
                <c:pt idx="61">
                  <c:v>0.38</c:v>
                </c:pt>
                <c:pt idx="62">
                  <c:v>0.376</c:v>
                </c:pt>
                <c:pt idx="63">
                  <c:v>0.378</c:v>
                </c:pt>
                <c:pt idx="64">
                  <c:v>0.38100000000000001</c:v>
                </c:pt>
                <c:pt idx="65">
                  <c:v>0.377</c:v>
                </c:pt>
                <c:pt idx="66">
                  <c:v>0.38700000000000001</c:v>
                </c:pt>
                <c:pt idx="67">
                  <c:v>0.38600000000000001</c:v>
                </c:pt>
                <c:pt idx="68">
                  <c:v>0.38200000000000001</c:v>
                </c:pt>
                <c:pt idx="69">
                  <c:v>0.38600000000000001</c:v>
                </c:pt>
                <c:pt idx="70">
                  <c:v>0.38400000000000001</c:v>
                </c:pt>
                <c:pt idx="71">
                  <c:v>0.379</c:v>
                </c:pt>
                <c:pt idx="72">
                  <c:v>0.377</c:v>
                </c:pt>
                <c:pt idx="73">
                  <c:v>0.373</c:v>
                </c:pt>
                <c:pt idx="74">
                  <c:v>0.372</c:v>
                </c:pt>
                <c:pt idx="75">
                  <c:v>0.37</c:v>
                </c:pt>
                <c:pt idx="76">
                  <c:v>0.375</c:v>
                </c:pt>
                <c:pt idx="77">
                  <c:v>0.376</c:v>
                </c:pt>
                <c:pt idx="78">
                  <c:v>0.373</c:v>
                </c:pt>
                <c:pt idx="79">
                  <c:v>0.378</c:v>
                </c:pt>
                <c:pt idx="80">
                  <c:v>0.378</c:v>
                </c:pt>
                <c:pt idx="81">
                  <c:v>0.371</c:v>
                </c:pt>
                <c:pt idx="82">
                  <c:v>0.36099999999999999</c:v>
                </c:pt>
                <c:pt idx="83">
                  <c:v>0.36799999999999999</c:v>
                </c:pt>
                <c:pt idx="84">
                  <c:v>0.36799999999999999</c:v>
                </c:pt>
                <c:pt idx="85">
                  <c:v>0.35599999999999998</c:v>
                </c:pt>
                <c:pt idx="86">
                  <c:v>0.36099999999999999</c:v>
                </c:pt>
                <c:pt idx="87">
                  <c:v>0.36399999999999999</c:v>
                </c:pt>
                <c:pt idx="88">
                  <c:v>0.36299999999999999</c:v>
                </c:pt>
                <c:pt idx="89">
                  <c:v>0.36099999999999999</c:v>
                </c:pt>
                <c:pt idx="90">
                  <c:v>0.36499999999999999</c:v>
                </c:pt>
                <c:pt idx="91">
                  <c:v>0.36299999999999999</c:v>
                </c:pt>
                <c:pt idx="92">
                  <c:v>0.35399999999999998</c:v>
                </c:pt>
                <c:pt idx="93">
                  <c:v>0.36099999999999999</c:v>
                </c:pt>
                <c:pt idx="94">
                  <c:v>0.35899999999999999</c:v>
                </c:pt>
                <c:pt idx="95">
                  <c:v>0.35499999999999998</c:v>
                </c:pt>
                <c:pt idx="96">
                  <c:v>0.34</c:v>
                </c:pt>
                <c:pt idx="97">
                  <c:v>0.33600000000000002</c:v>
                </c:pt>
                <c:pt idx="98">
                  <c:v>0.33800000000000002</c:v>
                </c:pt>
                <c:pt idx="99">
                  <c:v>0.33600000000000002</c:v>
                </c:pt>
                <c:pt idx="100">
                  <c:v>0.33700000000000002</c:v>
                </c:pt>
                <c:pt idx="101">
                  <c:v>0.33700000000000002</c:v>
                </c:pt>
                <c:pt idx="102">
                  <c:v>0.33800000000000002</c:v>
                </c:pt>
                <c:pt idx="103">
                  <c:v>0.33800000000000002</c:v>
                </c:pt>
                <c:pt idx="104">
                  <c:v>0.34</c:v>
                </c:pt>
                <c:pt idx="105">
                  <c:v>0.33700000000000002</c:v>
                </c:pt>
                <c:pt idx="106">
                  <c:v>0.33100000000000002</c:v>
                </c:pt>
                <c:pt idx="107">
                  <c:v>0.33</c:v>
                </c:pt>
                <c:pt idx="108">
                  <c:v>0.32400000000000001</c:v>
                </c:pt>
                <c:pt idx="109">
                  <c:v>0.32900000000000001</c:v>
                </c:pt>
                <c:pt idx="110">
                  <c:v>0.32500000000000001</c:v>
                </c:pt>
                <c:pt idx="111">
                  <c:v>0.32700000000000001</c:v>
                </c:pt>
                <c:pt idx="112">
                  <c:v>0.32700000000000001</c:v>
                </c:pt>
                <c:pt idx="113">
                  <c:v>0.32700000000000001</c:v>
                </c:pt>
                <c:pt idx="114">
                  <c:v>0.33100000000000002</c:v>
                </c:pt>
                <c:pt idx="115">
                  <c:v>0.33100000000000002</c:v>
                </c:pt>
                <c:pt idx="116">
                  <c:v>0.33200000000000002</c:v>
                </c:pt>
                <c:pt idx="117">
                  <c:v>0.32900000000000001</c:v>
                </c:pt>
                <c:pt idx="118">
                  <c:v>0.32200000000000001</c:v>
                </c:pt>
                <c:pt idx="119">
                  <c:v>0.31900000000000001</c:v>
                </c:pt>
                <c:pt idx="120">
                  <c:v>0.311</c:v>
                </c:pt>
                <c:pt idx="121">
                  <c:v>0.314</c:v>
                </c:pt>
                <c:pt idx="122">
                  <c:v>0.311</c:v>
                </c:pt>
                <c:pt idx="123">
                  <c:v>0.31</c:v>
                </c:pt>
                <c:pt idx="124">
                  <c:v>0.308</c:v>
                </c:pt>
                <c:pt idx="125">
                  <c:v>0.30499999999999999</c:v>
                </c:pt>
                <c:pt idx="126">
                  <c:v>0.30599999999999999</c:v>
                </c:pt>
                <c:pt idx="127">
                  <c:v>0.308</c:v>
                </c:pt>
                <c:pt idx="128">
                  <c:v>0.309</c:v>
                </c:pt>
                <c:pt idx="129">
                  <c:v>0.30599999999999999</c:v>
                </c:pt>
                <c:pt idx="130">
                  <c:v>0.308</c:v>
                </c:pt>
                <c:pt idx="131">
                  <c:v>0.30099999999999999</c:v>
                </c:pt>
                <c:pt idx="132">
                  <c:v>0.3</c:v>
                </c:pt>
                <c:pt idx="133">
                  <c:v>0.29799999999999999</c:v>
                </c:pt>
                <c:pt idx="134">
                  <c:v>0.29699999999999999</c:v>
                </c:pt>
                <c:pt idx="135">
                  <c:v>0.29199999999999998</c:v>
                </c:pt>
                <c:pt idx="136">
                  <c:v>0.29099999999999998</c:v>
                </c:pt>
                <c:pt idx="137">
                  <c:v>0.29199999999999998</c:v>
                </c:pt>
                <c:pt idx="138">
                  <c:v>0.29099999999999998</c:v>
                </c:pt>
                <c:pt idx="139">
                  <c:v>0.29799999999999999</c:v>
                </c:pt>
                <c:pt idx="140">
                  <c:v>0.29499999999999998</c:v>
                </c:pt>
                <c:pt idx="141">
                  <c:v>0.29199999999999998</c:v>
                </c:pt>
                <c:pt idx="142">
                  <c:v>0.29199999999999998</c:v>
                </c:pt>
                <c:pt idx="143">
                  <c:v>0.28899999999999998</c:v>
                </c:pt>
                <c:pt idx="144">
                  <c:v>0.29799999999999999</c:v>
                </c:pt>
                <c:pt idx="145">
                  <c:v>0.29599999999999999</c:v>
                </c:pt>
                <c:pt idx="146">
                  <c:v>0.29099999999999998</c:v>
                </c:pt>
                <c:pt idx="147">
                  <c:v>0.29099999999999998</c:v>
                </c:pt>
                <c:pt idx="148">
                  <c:v>0.28899999999999998</c:v>
                </c:pt>
                <c:pt idx="149">
                  <c:v>0.28999999999999998</c:v>
                </c:pt>
                <c:pt idx="150">
                  <c:v>0.28799999999999998</c:v>
                </c:pt>
                <c:pt idx="151">
                  <c:v>0.28699999999999998</c:v>
                </c:pt>
                <c:pt idx="152">
                  <c:v>0.28699999999999998</c:v>
                </c:pt>
                <c:pt idx="153">
                  <c:v>0.28599999999999998</c:v>
                </c:pt>
                <c:pt idx="154">
                  <c:v>0.28399999999999997</c:v>
                </c:pt>
                <c:pt idx="155">
                  <c:v>0.28100000000000003</c:v>
                </c:pt>
                <c:pt idx="156">
                  <c:v>0.27700000000000002</c:v>
                </c:pt>
                <c:pt idx="157">
                  <c:v>0.27300000000000002</c:v>
                </c:pt>
                <c:pt idx="158">
                  <c:v>0.27200000000000002</c:v>
                </c:pt>
                <c:pt idx="159">
                  <c:v>0.27200000000000002</c:v>
                </c:pt>
                <c:pt idx="160">
                  <c:v>0.27100000000000002</c:v>
                </c:pt>
                <c:pt idx="161">
                  <c:v>0.27300000000000002</c:v>
                </c:pt>
                <c:pt idx="162">
                  <c:v>0.27</c:v>
                </c:pt>
                <c:pt idx="163">
                  <c:v>0.27500000000000002</c:v>
                </c:pt>
                <c:pt idx="164">
                  <c:v>0.27300000000000002</c:v>
                </c:pt>
                <c:pt idx="165">
                  <c:v>0.27200000000000002</c:v>
                </c:pt>
                <c:pt idx="166">
                  <c:v>0.25900000000000001</c:v>
                </c:pt>
                <c:pt idx="167">
                  <c:v>0.26500000000000001</c:v>
                </c:pt>
                <c:pt idx="168">
                  <c:v>0.255</c:v>
                </c:pt>
                <c:pt idx="169">
                  <c:v>0.255</c:v>
                </c:pt>
                <c:pt idx="170">
                  <c:v>0.25</c:v>
                </c:pt>
                <c:pt idx="171">
                  <c:v>0.254</c:v>
                </c:pt>
                <c:pt idx="172">
                  <c:v>0.25700000000000001</c:v>
                </c:pt>
                <c:pt idx="173">
                  <c:v>0.254</c:v>
                </c:pt>
                <c:pt idx="174">
                  <c:v>0.26300000000000001</c:v>
                </c:pt>
                <c:pt idx="175">
                  <c:v>0.26100000000000001</c:v>
                </c:pt>
                <c:pt idx="176">
                  <c:v>0.26</c:v>
                </c:pt>
                <c:pt idx="177">
                  <c:v>0.25700000000000001</c:v>
                </c:pt>
                <c:pt idx="178">
                  <c:v>0.25900000000000001</c:v>
                </c:pt>
                <c:pt idx="179">
                  <c:v>0.252</c:v>
                </c:pt>
                <c:pt idx="180">
                  <c:v>0.245</c:v>
                </c:pt>
                <c:pt idx="181">
                  <c:v>0.252</c:v>
                </c:pt>
                <c:pt idx="182">
                  <c:v>0.251</c:v>
                </c:pt>
                <c:pt idx="183">
                  <c:v>0.251</c:v>
                </c:pt>
                <c:pt idx="184">
                  <c:v>0.25</c:v>
                </c:pt>
                <c:pt idx="185">
                  <c:v>0.25</c:v>
                </c:pt>
                <c:pt idx="186">
                  <c:v>0.249</c:v>
                </c:pt>
                <c:pt idx="187">
                  <c:v>0.248</c:v>
                </c:pt>
                <c:pt idx="188">
                  <c:v>0.248</c:v>
                </c:pt>
              </c:numCache>
            </c:numRef>
          </c:val>
        </c:ser>
        <c:ser>
          <c:idx val="2"/>
          <c:order val="3"/>
          <c:tx>
            <c:strRef>
              <c:f>data!$D$1</c:f>
              <c:strCache>
                <c:ptCount val="1"/>
                <c:pt idx="0">
                  <c:v>Bakken (ND)</c:v>
                </c:pt>
              </c:strCache>
            </c:strRef>
          </c:tx>
          <c:spPr>
            <a:solidFill>
              <a:schemeClr val="accent4"/>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data!$D$2:$D$190</c:f>
              <c:numCache>
                <c:formatCode>General</c:formatCode>
                <c:ptCount val="189"/>
                <c:pt idx="0">
                  <c:v>1.4E-2</c:v>
                </c:pt>
                <c:pt idx="1">
                  <c:v>1.2999999999999999E-2</c:v>
                </c:pt>
                <c:pt idx="2">
                  <c:v>1.2999999999999999E-2</c:v>
                </c:pt>
                <c:pt idx="3">
                  <c:v>1.2999999999999999E-2</c:v>
                </c:pt>
                <c:pt idx="4">
                  <c:v>1.2999999999999999E-2</c:v>
                </c:pt>
                <c:pt idx="5">
                  <c:v>1.2999999999999999E-2</c:v>
                </c:pt>
                <c:pt idx="6">
                  <c:v>1.2999999999999999E-2</c:v>
                </c:pt>
                <c:pt idx="7">
                  <c:v>1.2E-2</c:v>
                </c:pt>
                <c:pt idx="8">
                  <c:v>1.2999999999999999E-2</c:v>
                </c:pt>
                <c:pt idx="9">
                  <c:v>1.2999999999999999E-2</c:v>
                </c:pt>
                <c:pt idx="10">
                  <c:v>1.2E-2</c:v>
                </c:pt>
                <c:pt idx="11">
                  <c:v>1.2E-2</c:v>
                </c:pt>
                <c:pt idx="12">
                  <c:v>1.2E-2</c:v>
                </c:pt>
                <c:pt idx="13">
                  <c:v>1.2E-2</c:v>
                </c:pt>
                <c:pt idx="14">
                  <c:v>1.2E-2</c:v>
                </c:pt>
                <c:pt idx="15">
                  <c:v>1.2E-2</c:v>
                </c:pt>
                <c:pt idx="16">
                  <c:v>1.2E-2</c:v>
                </c:pt>
                <c:pt idx="17">
                  <c:v>1.2E-2</c:v>
                </c:pt>
                <c:pt idx="18">
                  <c:v>1.2E-2</c:v>
                </c:pt>
                <c:pt idx="19">
                  <c:v>1.2E-2</c:v>
                </c:pt>
                <c:pt idx="20">
                  <c:v>1.2E-2</c:v>
                </c:pt>
                <c:pt idx="21">
                  <c:v>1.2E-2</c:v>
                </c:pt>
                <c:pt idx="22">
                  <c:v>1.2E-2</c:v>
                </c:pt>
                <c:pt idx="23">
                  <c:v>1.2E-2</c:v>
                </c:pt>
                <c:pt idx="24">
                  <c:v>1.2E-2</c:v>
                </c:pt>
                <c:pt idx="25">
                  <c:v>1.0999999999999999E-2</c:v>
                </c:pt>
                <c:pt idx="26">
                  <c:v>1.0999999999999999E-2</c:v>
                </c:pt>
                <c:pt idx="27">
                  <c:v>1.2E-2</c:v>
                </c:pt>
                <c:pt idx="28">
                  <c:v>1.2E-2</c:v>
                </c:pt>
                <c:pt idx="29">
                  <c:v>1.2E-2</c:v>
                </c:pt>
                <c:pt idx="30">
                  <c:v>1.2E-2</c:v>
                </c:pt>
                <c:pt idx="31">
                  <c:v>1.2E-2</c:v>
                </c:pt>
                <c:pt idx="32">
                  <c:v>1.0999999999999999E-2</c:v>
                </c:pt>
                <c:pt idx="33">
                  <c:v>1.2E-2</c:v>
                </c:pt>
                <c:pt idx="34">
                  <c:v>1.2E-2</c:v>
                </c:pt>
                <c:pt idx="35">
                  <c:v>1.2E-2</c:v>
                </c:pt>
                <c:pt idx="36">
                  <c:v>1.2999999999999999E-2</c:v>
                </c:pt>
                <c:pt idx="37">
                  <c:v>1.2999999999999999E-2</c:v>
                </c:pt>
                <c:pt idx="38">
                  <c:v>1.2E-2</c:v>
                </c:pt>
                <c:pt idx="39">
                  <c:v>1.2999999999999999E-2</c:v>
                </c:pt>
                <c:pt idx="40">
                  <c:v>1.2E-2</c:v>
                </c:pt>
                <c:pt idx="41">
                  <c:v>1.2999999999999999E-2</c:v>
                </c:pt>
                <c:pt idx="42">
                  <c:v>1.4E-2</c:v>
                </c:pt>
                <c:pt idx="43">
                  <c:v>1.2999999999999999E-2</c:v>
                </c:pt>
                <c:pt idx="44">
                  <c:v>1.4E-2</c:v>
                </c:pt>
                <c:pt idx="45">
                  <c:v>1.4E-2</c:v>
                </c:pt>
                <c:pt idx="46">
                  <c:v>1.4999999999999999E-2</c:v>
                </c:pt>
                <c:pt idx="47">
                  <c:v>1.4999999999999999E-2</c:v>
                </c:pt>
                <c:pt idx="48">
                  <c:v>1.6E-2</c:v>
                </c:pt>
                <c:pt idx="49">
                  <c:v>1.4999999999999999E-2</c:v>
                </c:pt>
                <c:pt idx="50">
                  <c:v>1.6E-2</c:v>
                </c:pt>
                <c:pt idx="51">
                  <c:v>1.7000000000000001E-2</c:v>
                </c:pt>
                <c:pt idx="52">
                  <c:v>1.7000000000000001E-2</c:v>
                </c:pt>
                <c:pt idx="53">
                  <c:v>1.7000000000000001E-2</c:v>
                </c:pt>
                <c:pt idx="54">
                  <c:v>1.7000000000000001E-2</c:v>
                </c:pt>
                <c:pt idx="55">
                  <c:v>1.6E-2</c:v>
                </c:pt>
                <c:pt idx="56">
                  <c:v>1.7999999999999999E-2</c:v>
                </c:pt>
                <c:pt idx="57">
                  <c:v>1.7999999999999999E-2</c:v>
                </c:pt>
                <c:pt idx="58">
                  <c:v>2.1999999999999999E-2</c:v>
                </c:pt>
                <c:pt idx="59">
                  <c:v>2.4E-2</c:v>
                </c:pt>
                <c:pt idx="60">
                  <c:v>2.5000000000000001E-2</c:v>
                </c:pt>
                <c:pt idx="61">
                  <c:v>2.7E-2</c:v>
                </c:pt>
                <c:pt idx="62">
                  <c:v>2.9000000000000001E-2</c:v>
                </c:pt>
                <c:pt idx="63">
                  <c:v>0.03</c:v>
                </c:pt>
                <c:pt idx="64">
                  <c:v>3.2000000000000001E-2</c:v>
                </c:pt>
                <c:pt idx="65">
                  <c:v>3.2000000000000001E-2</c:v>
                </c:pt>
                <c:pt idx="66">
                  <c:v>3.3000000000000002E-2</c:v>
                </c:pt>
                <c:pt idx="67">
                  <c:v>3.5999999999999997E-2</c:v>
                </c:pt>
                <c:pt idx="68">
                  <c:v>3.6999999999999998E-2</c:v>
                </c:pt>
                <c:pt idx="69">
                  <c:v>3.7999999999999999E-2</c:v>
                </c:pt>
                <c:pt idx="70">
                  <c:v>3.9E-2</c:v>
                </c:pt>
                <c:pt idx="71">
                  <c:v>3.7999999999999999E-2</c:v>
                </c:pt>
                <c:pt idx="72">
                  <c:v>3.7999999999999999E-2</c:v>
                </c:pt>
                <c:pt idx="73">
                  <c:v>0.04</c:v>
                </c:pt>
                <c:pt idx="74">
                  <c:v>0.04</c:v>
                </c:pt>
                <c:pt idx="75">
                  <c:v>0.04</c:v>
                </c:pt>
                <c:pt idx="76">
                  <c:v>4.2000000000000003E-2</c:v>
                </c:pt>
                <c:pt idx="77">
                  <c:v>4.1000000000000002E-2</c:v>
                </c:pt>
                <c:pt idx="78">
                  <c:v>4.2999999999999997E-2</c:v>
                </c:pt>
                <c:pt idx="79">
                  <c:v>4.5999999999999999E-2</c:v>
                </c:pt>
                <c:pt idx="80">
                  <c:v>4.5999999999999999E-2</c:v>
                </c:pt>
                <c:pt idx="81">
                  <c:v>4.3999999999999997E-2</c:v>
                </c:pt>
                <c:pt idx="82">
                  <c:v>4.7E-2</c:v>
                </c:pt>
                <c:pt idx="83">
                  <c:v>4.7E-2</c:v>
                </c:pt>
                <c:pt idx="84">
                  <c:v>4.5999999999999999E-2</c:v>
                </c:pt>
                <c:pt idx="85">
                  <c:v>4.7E-2</c:v>
                </c:pt>
                <c:pt idx="86">
                  <c:v>4.7E-2</c:v>
                </c:pt>
                <c:pt idx="87">
                  <c:v>0.05</c:v>
                </c:pt>
                <c:pt idx="88">
                  <c:v>5.3999999999999999E-2</c:v>
                </c:pt>
                <c:pt idx="89">
                  <c:v>5.5E-2</c:v>
                </c:pt>
                <c:pt idx="90">
                  <c:v>5.6000000000000001E-2</c:v>
                </c:pt>
                <c:pt idx="91">
                  <c:v>5.7000000000000002E-2</c:v>
                </c:pt>
                <c:pt idx="92">
                  <c:v>5.7000000000000002E-2</c:v>
                </c:pt>
                <c:pt idx="93">
                  <c:v>6.2E-2</c:v>
                </c:pt>
                <c:pt idx="94">
                  <c:v>0.06</c:v>
                </c:pt>
                <c:pt idx="95">
                  <c:v>6.2E-2</c:v>
                </c:pt>
                <c:pt idx="96">
                  <c:v>4.9000000000000002E-2</c:v>
                </c:pt>
                <c:pt idx="97">
                  <c:v>4.8000000000000001E-2</c:v>
                </c:pt>
                <c:pt idx="98">
                  <c:v>5.0999999999999997E-2</c:v>
                </c:pt>
                <c:pt idx="99">
                  <c:v>5.5E-2</c:v>
                </c:pt>
                <c:pt idx="100">
                  <c:v>6.0999999999999999E-2</c:v>
                </c:pt>
                <c:pt idx="101">
                  <c:v>6.2E-2</c:v>
                </c:pt>
                <c:pt idx="102">
                  <c:v>6.5000000000000002E-2</c:v>
                </c:pt>
                <c:pt idx="103">
                  <c:v>6.9000000000000006E-2</c:v>
                </c:pt>
                <c:pt idx="104">
                  <c:v>7.0999999999999994E-2</c:v>
                </c:pt>
                <c:pt idx="105">
                  <c:v>0.08</c:v>
                </c:pt>
                <c:pt idx="106">
                  <c:v>8.5000000000000006E-2</c:v>
                </c:pt>
                <c:pt idx="107">
                  <c:v>7.0999999999999994E-2</c:v>
                </c:pt>
                <c:pt idx="108">
                  <c:v>6.9000000000000006E-2</c:v>
                </c:pt>
                <c:pt idx="109">
                  <c:v>7.1999999999999995E-2</c:v>
                </c:pt>
                <c:pt idx="110">
                  <c:v>7.6999999999999999E-2</c:v>
                </c:pt>
                <c:pt idx="111">
                  <c:v>8.2000000000000003E-2</c:v>
                </c:pt>
                <c:pt idx="112">
                  <c:v>8.5000000000000006E-2</c:v>
                </c:pt>
                <c:pt idx="113">
                  <c:v>8.6999999999999994E-2</c:v>
                </c:pt>
                <c:pt idx="114">
                  <c:v>9.4E-2</c:v>
                </c:pt>
                <c:pt idx="115">
                  <c:v>9.7000000000000003E-2</c:v>
                </c:pt>
                <c:pt idx="116">
                  <c:v>9.9000000000000005E-2</c:v>
                </c:pt>
                <c:pt idx="117">
                  <c:v>9.7000000000000003E-2</c:v>
                </c:pt>
                <c:pt idx="118">
                  <c:v>0.10100000000000001</c:v>
                </c:pt>
                <c:pt idx="119">
                  <c:v>9.9000000000000005E-2</c:v>
                </c:pt>
                <c:pt idx="120">
                  <c:v>0.104</c:v>
                </c:pt>
                <c:pt idx="121">
                  <c:v>0.112</c:v>
                </c:pt>
                <c:pt idx="122">
                  <c:v>0.11899999999999999</c:v>
                </c:pt>
                <c:pt idx="123">
                  <c:v>0.126</c:v>
                </c:pt>
                <c:pt idx="124">
                  <c:v>0.13500000000000001</c:v>
                </c:pt>
                <c:pt idx="125">
                  <c:v>0.14299999999999999</c:v>
                </c:pt>
                <c:pt idx="126">
                  <c:v>0.151</c:v>
                </c:pt>
                <c:pt idx="127">
                  <c:v>0.156</c:v>
                </c:pt>
                <c:pt idx="128">
                  <c:v>0.16800000000000001</c:v>
                </c:pt>
                <c:pt idx="129">
                  <c:v>0.16900000000000001</c:v>
                </c:pt>
                <c:pt idx="130">
                  <c:v>0.183</c:v>
                </c:pt>
                <c:pt idx="131">
                  <c:v>0.17499999999999999</c:v>
                </c:pt>
                <c:pt idx="132">
                  <c:v>0.14799999999999999</c:v>
                </c:pt>
                <c:pt idx="133">
                  <c:v>0.152</c:v>
                </c:pt>
                <c:pt idx="134">
                  <c:v>0.16200000000000001</c:v>
                </c:pt>
                <c:pt idx="135">
                  <c:v>0.161</c:v>
                </c:pt>
                <c:pt idx="136">
                  <c:v>0.16700000000000001</c:v>
                </c:pt>
                <c:pt idx="137">
                  <c:v>0.184</c:v>
                </c:pt>
                <c:pt idx="138">
                  <c:v>0.20699999999999999</c:v>
                </c:pt>
                <c:pt idx="139">
                  <c:v>0.224</c:v>
                </c:pt>
                <c:pt idx="140">
                  <c:v>0.23499999999999999</c:v>
                </c:pt>
                <c:pt idx="141">
                  <c:v>0.252</c:v>
                </c:pt>
                <c:pt idx="142">
                  <c:v>0.26600000000000001</c:v>
                </c:pt>
                <c:pt idx="143">
                  <c:v>0.27600000000000002</c:v>
                </c:pt>
                <c:pt idx="144">
                  <c:v>0.30299999999999999</c:v>
                </c:pt>
                <c:pt idx="145">
                  <c:v>0.317</c:v>
                </c:pt>
                <c:pt idx="146">
                  <c:v>0.33100000000000002</c:v>
                </c:pt>
                <c:pt idx="147">
                  <c:v>0.34599999999999997</c:v>
                </c:pt>
                <c:pt idx="148">
                  <c:v>0.36899999999999999</c:v>
                </c:pt>
                <c:pt idx="149">
                  <c:v>0.38100000000000001</c:v>
                </c:pt>
                <c:pt idx="150">
                  <c:v>0.39600000000000002</c:v>
                </c:pt>
                <c:pt idx="151">
                  <c:v>0.42199999999999999</c:v>
                </c:pt>
                <c:pt idx="152">
                  <c:v>0.442</c:v>
                </c:pt>
                <c:pt idx="153">
                  <c:v>0.44500000000000001</c:v>
                </c:pt>
                <c:pt idx="154">
                  <c:v>0.437</c:v>
                </c:pt>
                <c:pt idx="155">
                  <c:v>0.45900000000000002</c:v>
                </c:pt>
                <c:pt idx="156">
                  <c:v>0.45</c:v>
                </c:pt>
                <c:pt idx="157">
                  <c:v>0.47599999999999998</c:v>
                </c:pt>
                <c:pt idx="158">
                  <c:v>0.48299999999999998</c:v>
                </c:pt>
                <c:pt idx="159">
                  <c:v>0.48299999999999998</c:v>
                </c:pt>
                <c:pt idx="160">
                  <c:v>0.51400000000000001</c:v>
                </c:pt>
                <c:pt idx="161">
                  <c:v>0.53300000000000003</c:v>
                </c:pt>
                <c:pt idx="162">
                  <c:v>0.56499999999999995</c:v>
                </c:pt>
                <c:pt idx="163">
                  <c:v>0.58299999999999996</c:v>
                </c:pt>
                <c:pt idx="164">
                  <c:v>0.61599999999999999</c:v>
                </c:pt>
                <c:pt idx="165">
                  <c:v>0.61599999999999999</c:v>
                </c:pt>
                <c:pt idx="166">
                  <c:v>0.628</c:v>
                </c:pt>
                <c:pt idx="167">
                  <c:v>0.59</c:v>
                </c:pt>
                <c:pt idx="168">
                  <c:v>0.58899999999999997</c:v>
                </c:pt>
                <c:pt idx="169">
                  <c:v>0.61599999999999999</c:v>
                </c:pt>
                <c:pt idx="170">
                  <c:v>0.63100000000000001</c:v>
                </c:pt>
                <c:pt idx="171">
                  <c:v>0.64600000000000002</c:v>
                </c:pt>
                <c:pt idx="172">
                  <c:v>0.68600000000000005</c:v>
                </c:pt>
                <c:pt idx="173">
                  <c:v>0.72399999999999998</c:v>
                </c:pt>
                <c:pt idx="174">
                  <c:v>0.748</c:v>
                </c:pt>
                <c:pt idx="175">
                  <c:v>0.77900000000000003</c:v>
                </c:pt>
                <c:pt idx="176">
                  <c:v>0.82199999999999995</c:v>
                </c:pt>
                <c:pt idx="177">
                  <c:v>0.82899999999999996</c:v>
                </c:pt>
                <c:pt idx="178">
                  <c:v>0.82399999999999995</c:v>
                </c:pt>
                <c:pt idx="179">
                  <c:v>0.878</c:v>
                </c:pt>
                <c:pt idx="180">
                  <c:v>0.85499999999999998</c:v>
                </c:pt>
                <c:pt idx="181">
                  <c:v>0.86</c:v>
                </c:pt>
                <c:pt idx="182">
                  <c:v>0.88100000000000001</c:v>
                </c:pt>
                <c:pt idx="183">
                  <c:v>0.88700000000000001</c:v>
                </c:pt>
                <c:pt idx="184">
                  <c:v>0.92200000000000004</c:v>
                </c:pt>
                <c:pt idx="185">
                  <c:v>0.92800000000000005</c:v>
                </c:pt>
                <c:pt idx="186">
                  <c:v>0.93</c:v>
                </c:pt>
                <c:pt idx="187">
                  <c:v>0.93</c:v>
                </c:pt>
                <c:pt idx="188">
                  <c:v>0.92700000000000005</c:v>
                </c:pt>
              </c:numCache>
            </c:numRef>
          </c:val>
        </c:ser>
        <c:ser>
          <c:idx val="3"/>
          <c:order val="4"/>
          <c:tx>
            <c:strRef>
              <c:f>data!$E$1</c:f>
              <c:strCache>
                <c:ptCount val="1"/>
                <c:pt idx="0">
                  <c:v>Woodford (OK)</c:v>
                </c:pt>
              </c:strCache>
            </c:strRef>
          </c:tx>
          <c:spPr>
            <a:solidFill>
              <a:schemeClr val="accent5"/>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data!$E$2:$E$190</c:f>
              <c:numCache>
                <c:formatCode>General</c:formatCode>
                <c:ptCount val="189"/>
                <c:pt idx="0">
                  <c:v>8.9999999999999993E-3</c:v>
                </c:pt>
                <c:pt idx="1">
                  <c:v>8.9999999999999993E-3</c:v>
                </c:pt>
                <c:pt idx="2">
                  <c:v>8.9999999999999993E-3</c:v>
                </c:pt>
                <c:pt idx="3">
                  <c:v>8.9999999999999993E-3</c:v>
                </c:pt>
                <c:pt idx="4">
                  <c:v>8.9999999999999993E-3</c:v>
                </c:pt>
                <c:pt idx="5">
                  <c:v>8.9999999999999993E-3</c:v>
                </c:pt>
                <c:pt idx="6">
                  <c:v>8.9999999999999993E-3</c:v>
                </c:pt>
                <c:pt idx="7">
                  <c:v>8.9999999999999993E-3</c:v>
                </c:pt>
                <c:pt idx="8">
                  <c:v>8.9999999999999993E-3</c:v>
                </c:pt>
                <c:pt idx="9">
                  <c:v>8.9999999999999993E-3</c:v>
                </c:pt>
                <c:pt idx="10">
                  <c:v>8.0000000000000002E-3</c:v>
                </c:pt>
                <c:pt idx="11">
                  <c:v>8.0000000000000002E-3</c:v>
                </c:pt>
                <c:pt idx="12">
                  <c:v>8.9999999999999993E-3</c:v>
                </c:pt>
                <c:pt idx="13">
                  <c:v>8.0000000000000002E-3</c:v>
                </c:pt>
                <c:pt idx="14">
                  <c:v>8.0000000000000002E-3</c:v>
                </c:pt>
                <c:pt idx="15">
                  <c:v>8.0000000000000002E-3</c:v>
                </c:pt>
                <c:pt idx="16">
                  <c:v>7.0000000000000001E-3</c:v>
                </c:pt>
                <c:pt idx="17">
                  <c:v>6.0000000000000001E-3</c:v>
                </c:pt>
                <c:pt idx="18">
                  <c:v>8.0000000000000002E-3</c:v>
                </c:pt>
                <c:pt idx="19">
                  <c:v>8.0000000000000002E-3</c:v>
                </c:pt>
                <c:pt idx="20">
                  <c:v>8.9999999999999993E-3</c:v>
                </c:pt>
                <c:pt idx="21">
                  <c:v>8.9999999999999993E-3</c:v>
                </c:pt>
                <c:pt idx="22">
                  <c:v>8.0000000000000002E-3</c:v>
                </c:pt>
                <c:pt idx="23">
                  <c:v>8.0000000000000002E-3</c:v>
                </c:pt>
                <c:pt idx="24">
                  <c:v>8.9999999999999993E-3</c:v>
                </c:pt>
                <c:pt idx="25">
                  <c:v>8.9999999999999993E-3</c:v>
                </c:pt>
                <c:pt idx="26">
                  <c:v>8.0000000000000002E-3</c:v>
                </c:pt>
                <c:pt idx="27">
                  <c:v>8.0000000000000002E-3</c:v>
                </c:pt>
                <c:pt idx="28">
                  <c:v>8.0000000000000002E-3</c:v>
                </c:pt>
                <c:pt idx="29">
                  <c:v>8.0000000000000002E-3</c:v>
                </c:pt>
                <c:pt idx="30">
                  <c:v>8.9999999999999993E-3</c:v>
                </c:pt>
                <c:pt idx="31">
                  <c:v>8.9999999999999993E-3</c:v>
                </c:pt>
                <c:pt idx="32">
                  <c:v>8.9999999999999993E-3</c:v>
                </c:pt>
                <c:pt idx="33">
                  <c:v>8.9999999999999993E-3</c:v>
                </c:pt>
                <c:pt idx="34">
                  <c:v>8.9999999999999993E-3</c:v>
                </c:pt>
                <c:pt idx="35">
                  <c:v>8.0000000000000002E-3</c:v>
                </c:pt>
                <c:pt idx="36">
                  <c:v>8.9999999999999993E-3</c:v>
                </c:pt>
                <c:pt idx="37">
                  <c:v>8.0000000000000002E-3</c:v>
                </c:pt>
                <c:pt idx="38">
                  <c:v>8.9999999999999993E-3</c:v>
                </c:pt>
                <c:pt idx="39">
                  <c:v>8.9999999999999993E-3</c:v>
                </c:pt>
                <c:pt idx="40">
                  <c:v>8.9999999999999993E-3</c:v>
                </c:pt>
                <c:pt idx="41">
                  <c:v>8.9999999999999993E-3</c:v>
                </c:pt>
                <c:pt idx="42">
                  <c:v>1.0999999999999999E-2</c:v>
                </c:pt>
                <c:pt idx="43">
                  <c:v>8.9999999999999993E-3</c:v>
                </c:pt>
                <c:pt idx="44">
                  <c:v>8.9999999999999993E-3</c:v>
                </c:pt>
                <c:pt idx="45">
                  <c:v>0.01</c:v>
                </c:pt>
                <c:pt idx="46">
                  <c:v>0.01</c:v>
                </c:pt>
                <c:pt idx="47">
                  <c:v>0.01</c:v>
                </c:pt>
                <c:pt idx="48">
                  <c:v>0.01</c:v>
                </c:pt>
                <c:pt idx="49">
                  <c:v>1.0999999999999999E-2</c:v>
                </c:pt>
                <c:pt idx="50">
                  <c:v>1.0999999999999999E-2</c:v>
                </c:pt>
                <c:pt idx="51">
                  <c:v>1.4E-2</c:v>
                </c:pt>
                <c:pt idx="52">
                  <c:v>1.2999999999999999E-2</c:v>
                </c:pt>
                <c:pt idx="53">
                  <c:v>1.4999999999999999E-2</c:v>
                </c:pt>
                <c:pt idx="54">
                  <c:v>1.6E-2</c:v>
                </c:pt>
                <c:pt idx="55">
                  <c:v>1.7999999999999999E-2</c:v>
                </c:pt>
                <c:pt idx="56">
                  <c:v>1.7000000000000001E-2</c:v>
                </c:pt>
                <c:pt idx="57">
                  <c:v>1.7999999999999999E-2</c:v>
                </c:pt>
                <c:pt idx="58">
                  <c:v>1.4999999999999999E-2</c:v>
                </c:pt>
                <c:pt idx="59">
                  <c:v>1.4E-2</c:v>
                </c:pt>
                <c:pt idx="60">
                  <c:v>1.6E-2</c:v>
                </c:pt>
                <c:pt idx="61">
                  <c:v>1.7999999999999999E-2</c:v>
                </c:pt>
                <c:pt idx="62">
                  <c:v>1.7999999999999999E-2</c:v>
                </c:pt>
                <c:pt idx="63">
                  <c:v>1.7999999999999999E-2</c:v>
                </c:pt>
                <c:pt idx="64">
                  <c:v>1.9E-2</c:v>
                </c:pt>
                <c:pt idx="65">
                  <c:v>2.3E-2</c:v>
                </c:pt>
                <c:pt idx="66">
                  <c:v>2.5000000000000001E-2</c:v>
                </c:pt>
                <c:pt idx="67">
                  <c:v>3.2000000000000001E-2</c:v>
                </c:pt>
                <c:pt idx="68">
                  <c:v>3.2000000000000001E-2</c:v>
                </c:pt>
                <c:pt idx="69">
                  <c:v>3.3000000000000002E-2</c:v>
                </c:pt>
                <c:pt idx="70">
                  <c:v>3.1E-2</c:v>
                </c:pt>
                <c:pt idx="71">
                  <c:v>3.2000000000000001E-2</c:v>
                </c:pt>
                <c:pt idx="72">
                  <c:v>3.5999999999999997E-2</c:v>
                </c:pt>
                <c:pt idx="73">
                  <c:v>0.04</c:v>
                </c:pt>
                <c:pt idx="74">
                  <c:v>4.7E-2</c:v>
                </c:pt>
                <c:pt idx="75">
                  <c:v>4.8000000000000001E-2</c:v>
                </c:pt>
                <c:pt idx="76">
                  <c:v>5.2999999999999999E-2</c:v>
                </c:pt>
                <c:pt idx="77">
                  <c:v>5.8000000000000003E-2</c:v>
                </c:pt>
                <c:pt idx="78">
                  <c:v>6.5000000000000002E-2</c:v>
                </c:pt>
                <c:pt idx="79">
                  <c:v>7.0000000000000007E-2</c:v>
                </c:pt>
                <c:pt idx="80">
                  <c:v>0.08</c:v>
                </c:pt>
                <c:pt idx="81">
                  <c:v>9.0999999999999998E-2</c:v>
                </c:pt>
                <c:pt idx="82">
                  <c:v>0.115</c:v>
                </c:pt>
                <c:pt idx="83">
                  <c:v>0.128</c:v>
                </c:pt>
                <c:pt idx="84">
                  <c:v>0.127</c:v>
                </c:pt>
                <c:pt idx="85">
                  <c:v>0.14299999999999999</c:v>
                </c:pt>
                <c:pt idx="86">
                  <c:v>0.16500000000000001</c:v>
                </c:pt>
                <c:pt idx="87">
                  <c:v>0.17499999999999999</c:v>
                </c:pt>
                <c:pt idx="88">
                  <c:v>0.17199999999999999</c:v>
                </c:pt>
                <c:pt idx="89">
                  <c:v>0.188</c:v>
                </c:pt>
                <c:pt idx="90">
                  <c:v>0.21099999999999999</c:v>
                </c:pt>
                <c:pt idx="91">
                  <c:v>0.23100000000000001</c:v>
                </c:pt>
                <c:pt idx="92">
                  <c:v>0.25700000000000001</c:v>
                </c:pt>
                <c:pt idx="93">
                  <c:v>0.28199999999999997</c:v>
                </c:pt>
                <c:pt idx="94">
                  <c:v>0.29599999999999999</c:v>
                </c:pt>
                <c:pt idx="95">
                  <c:v>0.32900000000000001</c:v>
                </c:pt>
                <c:pt idx="96">
                  <c:v>0.33800000000000002</c:v>
                </c:pt>
                <c:pt idx="97">
                  <c:v>0.36499999999999999</c:v>
                </c:pt>
                <c:pt idx="98">
                  <c:v>0.39700000000000002</c:v>
                </c:pt>
                <c:pt idx="99">
                  <c:v>0.435</c:v>
                </c:pt>
                <c:pt idx="100">
                  <c:v>0.48</c:v>
                </c:pt>
                <c:pt idx="101">
                  <c:v>0.52</c:v>
                </c:pt>
                <c:pt idx="102">
                  <c:v>0.55900000000000005</c:v>
                </c:pt>
                <c:pt idx="103">
                  <c:v>0.56699999999999995</c:v>
                </c:pt>
                <c:pt idx="104">
                  <c:v>0.621</c:v>
                </c:pt>
                <c:pt idx="105">
                  <c:v>0.64200000000000002</c:v>
                </c:pt>
                <c:pt idx="106">
                  <c:v>0.68799999999999994</c:v>
                </c:pt>
                <c:pt idx="107">
                  <c:v>0.746</c:v>
                </c:pt>
                <c:pt idx="108">
                  <c:v>0.76800000000000002</c:v>
                </c:pt>
                <c:pt idx="109">
                  <c:v>0.80300000000000005</c:v>
                </c:pt>
                <c:pt idx="110">
                  <c:v>0.83</c:v>
                </c:pt>
                <c:pt idx="111">
                  <c:v>0.83599999999999997</c:v>
                </c:pt>
                <c:pt idx="112">
                  <c:v>0.83299999999999996</c:v>
                </c:pt>
                <c:pt idx="113">
                  <c:v>0.84799999999999998</c:v>
                </c:pt>
                <c:pt idx="114">
                  <c:v>0.87</c:v>
                </c:pt>
                <c:pt idx="115">
                  <c:v>0.84099999999999997</c:v>
                </c:pt>
                <c:pt idx="116">
                  <c:v>0.83199999999999996</c:v>
                </c:pt>
                <c:pt idx="117">
                  <c:v>0.878</c:v>
                </c:pt>
                <c:pt idx="118">
                  <c:v>0.90800000000000003</c:v>
                </c:pt>
                <c:pt idx="119">
                  <c:v>0.93400000000000005</c:v>
                </c:pt>
                <c:pt idx="120">
                  <c:v>0.98299999999999998</c:v>
                </c:pt>
                <c:pt idx="121">
                  <c:v>1.0509999999999999</c:v>
                </c:pt>
                <c:pt idx="122">
                  <c:v>1.0629999999999999</c:v>
                </c:pt>
                <c:pt idx="123">
                  <c:v>1.014</c:v>
                </c:pt>
                <c:pt idx="124">
                  <c:v>1.119</c:v>
                </c:pt>
                <c:pt idx="125">
                  <c:v>1.0880000000000001</c:v>
                </c:pt>
                <c:pt idx="126">
                  <c:v>1.0840000000000001</c:v>
                </c:pt>
                <c:pt idx="127">
                  <c:v>1.0629999999999999</c:v>
                </c:pt>
                <c:pt idx="128">
                  <c:v>1.093</c:v>
                </c:pt>
                <c:pt idx="129">
                  <c:v>1.129</c:v>
                </c:pt>
                <c:pt idx="130">
                  <c:v>1.157</c:v>
                </c:pt>
                <c:pt idx="131">
                  <c:v>1.2050000000000001</c:v>
                </c:pt>
                <c:pt idx="132">
                  <c:v>1.2390000000000001</c:v>
                </c:pt>
                <c:pt idx="133">
                  <c:v>1.2190000000000001</c:v>
                </c:pt>
                <c:pt idx="134">
                  <c:v>1.1850000000000001</c:v>
                </c:pt>
                <c:pt idx="135">
                  <c:v>1.2649999999999999</c:v>
                </c:pt>
                <c:pt idx="136">
                  <c:v>1.22</c:v>
                </c:pt>
                <c:pt idx="137">
                  <c:v>1.171</c:v>
                </c:pt>
                <c:pt idx="138">
                  <c:v>1.171</c:v>
                </c:pt>
                <c:pt idx="139">
                  <c:v>1.2230000000000001</c:v>
                </c:pt>
                <c:pt idx="140">
                  <c:v>1.21</c:v>
                </c:pt>
                <c:pt idx="141">
                  <c:v>1.21</c:v>
                </c:pt>
                <c:pt idx="142">
                  <c:v>1.2929999999999999</c:v>
                </c:pt>
                <c:pt idx="143">
                  <c:v>1.3089999999999999</c:v>
                </c:pt>
                <c:pt idx="144">
                  <c:v>1.248</c:v>
                </c:pt>
                <c:pt idx="145">
                  <c:v>1.2430000000000001</c:v>
                </c:pt>
                <c:pt idx="146">
                  <c:v>1.4690000000000001</c:v>
                </c:pt>
                <c:pt idx="147">
                  <c:v>1.4550000000000001</c:v>
                </c:pt>
                <c:pt idx="148">
                  <c:v>1.53</c:v>
                </c:pt>
                <c:pt idx="149">
                  <c:v>1.4710000000000001</c:v>
                </c:pt>
                <c:pt idx="150">
                  <c:v>1.3879999999999999</c:v>
                </c:pt>
                <c:pt idx="151">
                  <c:v>1.4870000000000001</c:v>
                </c:pt>
                <c:pt idx="152">
                  <c:v>1.5860000000000001</c:v>
                </c:pt>
                <c:pt idx="153">
                  <c:v>1.47</c:v>
                </c:pt>
                <c:pt idx="154">
                  <c:v>1.4419999999999999</c:v>
                </c:pt>
                <c:pt idx="155">
                  <c:v>1.58</c:v>
                </c:pt>
                <c:pt idx="156">
                  <c:v>1.665</c:v>
                </c:pt>
                <c:pt idx="157">
                  <c:v>1.599</c:v>
                </c:pt>
                <c:pt idx="158">
                  <c:v>1.66</c:v>
                </c:pt>
                <c:pt idx="159">
                  <c:v>1.718</c:v>
                </c:pt>
                <c:pt idx="160">
                  <c:v>1.6950000000000001</c:v>
                </c:pt>
                <c:pt idx="161">
                  <c:v>1.661</c:v>
                </c:pt>
                <c:pt idx="162">
                  <c:v>1.679</c:v>
                </c:pt>
                <c:pt idx="163">
                  <c:v>1.6830000000000001</c:v>
                </c:pt>
                <c:pt idx="164">
                  <c:v>1.726</c:v>
                </c:pt>
                <c:pt idx="165">
                  <c:v>1.7090000000000001</c:v>
                </c:pt>
                <c:pt idx="166">
                  <c:v>1.68</c:v>
                </c:pt>
                <c:pt idx="167">
                  <c:v>1.629</c:v>
                </c:pt>
                <c:pt idx="168">
                  <c:v>1.6140000000000001</c:v>
                </c:pt>
                <c:pt idx="169">
                  <c:v>1.7030000000000001</c:v>
                </c:pt>
                <c:pt idx="170">
                  <c:v>1.728</c:v>
                </c:pt>
                <c:pt idx="171">
                  <c:v>1.859</c:v>
                </c:pt>
                <c:pt idx="172">
                  <c:v>1.829</c:v>
                </c:pt>
                <c:pt idx="173">
                  <c:v>1.8580000000000001</c:v>
                </c:pt>
                <c:pt idx="174">
                  <c:v>1.859</c:v>
                </c:pt>
                <c:pt idx="175">
                  <c:v>2.0030000000000001</c:v>
                </c:pt>
                <c:pt idx="176">
                  <c:v>1.917</c:v>
                </c:pt>
                <c:pt idx="177">
                  <c:v>1.891</c:v>
                </c:pt>
                <c:pt idx="178">
                  <c:v>1.9039999999999999</c:v>
                </c:pt>
                <c:pt idx="179">
                  <c:v>1.8380000000000001</c:v>
                </c:pt>
                <c:pt idx="180">
                  <c:v>1.925</c:v>
                </c:pt>
                <c:pt idx="181">
                  <c:v>1.9390000000000001</c:v>
                </c:pt>
                <c:pt idx="182">
                  <c:v>1.9530000000000001</c:v>
                </c:pt>
                <c:pt idx="183">
                  <c:v>1.9670000000000001</c:v>
                </c:pt>
                <c:pt idx="184">
                  <c:v>1.9810000000000001</c:v>
                </c:pt>
                <c:pt idx="185">
                  <c:v>1.9950000000000001</c:v>
                </c:pt>
                <c:pt idx="186">
                  <c:v>2.0089999999999999</c:v>
                </c:pt>
                <c:pt idx="187">
                  <c:v>2.0230000000000001</c:v>
                </c:pt>
                <c:pt idx="188">
                  <c:v>2.0369999999999999</c:v>
                </c:pt>
              </c:numCache>
            </c:numRef>
          </c:val>
        </c:ser>
        <c:ser>
          <c:idx val="4"/>
          <c:order val="5"/>
          <c:tx>
            <c:strRef>
              <c:f>data!$F$1</c:f>
              <c:strCache>
                <c:ptCount val="1"/>
                <c:pt idx="0">
                  <c:v>Barnett (TX)</c:v>
                </c:pt>
              </c:strCache>
            </c:strRef>
          </c:tx>
          <c:spPr>
            <a:solidFill>
              <a:schemeClr val="accent2"/>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data!$F$2:$F$190</c:f>
              <c:numCache>
                <c:formatCode>General</c:formatCode>
                <c:ptCount val="189"/>
                <c:pt idx="0">
                  <c:v>0.16300000000000001</c:v>
                </c:pt>
                <c:pt idx="1">
                  <c:v>0.17499999999999999</c:v>
                </c:pt>
                <c:pt idx="2">
                  <c:v>0.188</c:v>
                </c:pt>
                <c:pt idx="3">
                  <c:v>0.19500000000000001</c:v>
                </c:pt>
                <c:pt idx="4">
                  <c:v>0.2</c:v>
                </c:pt>
                <c:pt idx="5">
                  <c:v>0.215</c:v>
                </c:pt>
                <c:pt idx="6">
                  <c:v>0.224</c:v>
                </c:pt>
                <c:pt idx="7">
                  <c:v>0.23899999999999999</c:v>
                </c:pt>
                <c:pt idx="8">
                  <c:v>0.26900000000000002</c:v>
                </c:pt>
                <c:pt idx="9">
                  <c:v>0.28899999999999998</c:v>
                </c:pt>
                <c:pt idx="10">
                  <c:v>0.28299999999999997</c:v>
                </c:pt>
                <c:pt idx="11">
                  <c:v>0.30299999999999999</c:v>
                </c:pt>
                <c:pt idx="12">
                  <c:v>0.248</c:v>
                </c:pt>
                <c:pt idx="13">
                  <c:v>0.254</c:v>
                </c:pt>
                <c:pt idx="14">
                  <c:v>0.254</c:v>
                </c:pt>
                <c:pt idx="15">
                  <c:v>0.28100000000000003</c:v>
                </c:pt>
                <c:pt idx="16">
                  <c:v>0.29499999999999998</c:v>
                </c:pt>
                <c:pt idx="17">
                  <c:v>0.30299999999999999</c:v>
                </c:pt>
                <c:pt idx="18">
                  <c:v>0.30099999999999999</c:v>
                </c:pt>
                <c:pt idx="19">
                  <c:v>0.34</c:v>
                </c:pt>
                <c:pt idx="20">
                  <c:v>0.35399999999999998</c:v>
                </c:pt>
                <c:pt idx="21">
                  <c:v>0.36499999999999999</c:v>
                </c:pt>
                <c:pt idx="22">
                  <c:v>0.38800000000000001</c:v>
                </c:pt>
                <c:pt idx="23">
                  <c:v>0.41299999999999998</c:v>
                </c:pt>
                <c:pt idx="24">
                  <c:v>0.42699999999999999</c:v>
                </c:pt>
                <c:pt idx="25">
                  <c:v>0.44500000000000001</c:v>
                </c:pt>
                <c:pt idx="26">
                  <c:v>0.46300000000000002</c:v>
                </c:pt>
                <c:pt idx="27">
                  <c:v>0.47</c:v>
                </c:pt>
                <c:pt idx="28">
                  <c:v>0.501</c:v>
                </c:pt>
                <c:pt idx="29">
                  <c:v>0.51300000000000001</c:v>
                </c:pt>
                <c:pt idx="30">
                  <c:v>0.52300000000000002</c:v>
                </c:pt>
                <c:pt idx="31">
                  <c:v>0.53300000000000003</c:v>
                </c:pt>
                <c:pt idx="32">
                  <c:v>0.53900000000000003</c:v>
                </c:pt>
                <c:pt idx="33">
                  <c:v>0.56499999999999995</c:v>
                </c:pt>
                <c:pt idx="34">
                  <c:v>0.57199999999999995</c:v>
                </c:pt>
                <c:pt idx="35">
                  <c:v>0.57999999999999996</c:v>
                </c:pt>
                <c:pt idx="36">
                  <c:v>0.60399999999999998</c:v>
                </c:pt>
                <c:pt idx="37">
                  <c:v>0.61799999999999999</c:v>
                </c:pt>
                <c:pt idx="38">
                  <c:v>0.64400000000000002</c:v>
                </c:pt>
                <c:pt idx="39">
                  <c:v>0.65200000000000002</c:v>
                </c:pt>
                <c:pt idx="40">
                  <c:v>0.67</c:v>
                </c:pt>
                <c:pt idx="41">
                  <c:v>0.69699999999999995</c:v>
                </c:pt>
                <c:pt idx="42">
                  <c:v>0.72899999999999998</c:v>
                </c:pt>
                <c:pt idx="43">
                  <c:v>0.73599999999999999</c:v>
                </c:pt>
                <c:pt idx="44">
                  <c:v>0.76600000000000001</c:v>
                </c:pt>
                <c:pt idx="45">
                  <c:v>0.78200000000000003</c:v>
                </c:pt>
                <c:pt idx="46">
                  <c:v>0.80200000000000005</c:v>
                </c:pt>
                <c:pt idx="47">
                  <c:v>0.81499999999999995</c:v>
                </c:pt>
                <c:pt idx="48">
                  <c:v>0.79800000000000004</c:v>
                </c:pt>
                <c:pt idx="49">
                  <c:v>0.80800000000000005</c:v>
                </c:pt>
                <c:pt idx="50">
                  <c:v>0.80700000000000005</c:v>
                </c:pt>
                <c:pt idx="51">
                  <c:v>0.84</c:v>
                </c:pt>
                <c:pt idx="52">
                  <c:v>0.84599999999999997</c:v>
                </c:pt>
                <c:pt idx="53">
                  <c:v>0.84699999999999998</c:v>
                </c:pt>
                <c:pt idx="54">
                  <c:v>0.85499999999999998</c:v>
                </c:pt>
                <c:pt idx="55">
                  <c:v>0.873</c:v>
                </c:pt>
                <c:pt idx="56">
                  <c:v>0.89600000000000002</c:v>
                </c:pt>
                <c:pt idx="57">
                  <c:v>0.91800000000000004</c:v>
                </c:pt>
                <c:pt idx="58">
                  <c:v>0.93700000000000006</c:v>
                </c:pt>
                <c:pt idx="59">
                  <c:v>0.94299999999999995</c:v>
                </c:pt>
                <c:pt idx="60">
                  <c:v>0.94499999999999995</c:v>
                </c:pt>
                <c:pt idx="61">
                  <c:v>0.99199999999999999</c:v>
                </c:pt>
                <c:pt idx="62">
                  <c:v>1.026</c:v>
                </c:pt>
                <c:pt idx="63">
                  <c:v>1.0449999999999999</c:v>
                </c:pt>
                <c:pt idx="64">
                  <c:v>1.0589999999999999</c:v>
                </c:pt>
                <c:pt idx="65">
                  <c:v>1.107</c:v>
                </c:pt>
                <c:pt idx="66">
                  <c:v>1.1459999999999999</c:v>
                </c:pt>
                <c:pt idx="67">
                  <c:v>1.206</c:v>
                </c:pt>
                <c:pt idx="68">
                  <c:v>1.2130000000000001</c:v>
                </c:pt>
                <c:pt idx="69">
                  <c:v>1.2470000000000001</c:v>
                </c:pt>
                <c:pt idx="70">
                  <c:v>1.3320000000000001</c:v>
                </c:pt>
                <c:pt idx="71">
                  <c:v>1.3580000000000001</c:v>
                </c:pt>
                <c:pt idx="72">
                  <c:v>1.38</c:v>
                </c:pt>
                <c:pt idx="73">
                  <c:v>1.403</c:v>
                </c:pt>
                <c:pt idx="74">
                  <c:v>1.4490000000000001</c:v>
                </c:pt>
                <c:pt idx="75">
                  <c:v>1.5109999999999999</c:v>
                </c:pt>
                <c:pt idx="76">
                  <c:v>1.577</c:v>
                </c:pt>
                <c:pt idx="77">
                  <c:v>1.6080000000000001</c:v>
                </c:pt>
                <c:pt idx="78">
                  <c:v>1.6319999999999999</c:v>
                </c:pt>
                <c:pt idx="79">
                  <c:v>1.671</c:v>
                </c:pt>
                <c:pt idx="80">
                  <c:v>1.7490000000000001</c:v>
                </c:pt>
                <c:pt idx="81">
                  <c:v>1.782</c:v>
                </c:pt>
                <c:pt idx="82">
                  <c:v>1.806</c:v>
                </c:pt>
                <c:pt idx="83">
                  <c:v>1.889</c:v>
                </c:pt>
                <c:pt idx="84">
                  <c:v>1.9370000000000001</c:v>
                </c:pt>
                <c:pt idx="85">
                  <c:v>2.008</c:v>
                </c:pt>
                <c:pt idx="86">
                  <c:v>2.1339999999999999</c:v>
                </c:pt>
                <c:pt idx="87">
                  <c:v>2.222</c:v>
                </c:pt>
                <c:pt idx="88">
                  <c:v>2.3460000000000001</c:v>
                </c:pt>
                <c:pt idx="89">
                  <c:v>2.4329999999999998</c:v>
                </c:pt>
                <c:pt idx="90">
                  <c:v>2.5369999999999999</c:v>
                </c:pt>
                <c:pt idx="91">
                  <c:v>2.722</c:v>
                </c:pt>
                <c:pt idx="92">
                  <c:v>2.7869999999999999</c:v>
                </c:pt>
                <c:pt idx="93">
                  <c:v>2.8889999999999998</c:v>
                </c:pt>
                <c:pt idx="94">
                  <c:v>3.0209999999999999</c:v>
                </c:pt>
                <c:pt idx="95">
                  <c:v>3.1139999999999999</c:v>
                </c:pt>
                <c:pt idx="96">
                  <c:v>3.2559999999999998</c:v>
                </c:pt>
                <c:pt idx="97">
                  <c:v>3.3559999999999999</c:v>
                </c:pt>
                <c:pt idx="98">
                  <c:v>3.419</c:v>
                </c:pt>
                <c:pt idx="99">
                  <c:v>3.4820000000000002</c:v>
                </c:pt>
                <c:pt idx="100">
                  <c:v>3.6190000000000002</c:v>
                </c:pt>
                <c:pt idx="101">
                  <c:v>3.6509999999999998</c:v>
                </c:pt>
                <c:pt idx="102">
                  <c:v>3.746</c:v>
                </c:pt>
                <c:pt idx="103">
                  <c:v>3.8780000000000001</c:v>
                </c:pt>
                <c:pt idx="104">
                  <c:v>3.9209999999999998</c:v>
                </c:pt>
                <c:pt idx="105">
                  <c:v>4.069</c:v>
                </c:pt>
                <c:pt idx="106">
                  <c:v>4.1360000000000001</c:v>
                </c:pt>
                <c:pt idx="107">
                  <c:v>4.165</c:v>
                </c:pt>
                <c:pt idx="108">
                  <c:v>4.1929999999999996</c:v>
                </c:pt>
                <c:pt idx="109">
                  <c:v>4.2869999999999999</c:v>
                </c:pt>
                <c:pt idx="110">
                  <c:v>4.3099999999999996</c:v>
                </c:pt>
                <c:pt idx="111">
                  <c:v>4.2679999999999998</c:v>
                </c:pt>
                <c:pt idx="112">
                  <c:v>4.1879999999999997</c:v>
                </c:pt>
                <c:pt idx="113">
                  <c:v>4.1340000000000003</c:v>
                </c:pt>
                <c:pt idx="114">
                  <c:v>4.0839999999999996</c:v>
                </c:pt>
                <c:pt idx="115">
                  <c:v>4.016</c:v>
                </c:pt>
                <c:pt idx="116">
                  <c:v>3.96</c:v>
                </c:pt>
                <c:pt idx="117">
                  <c:v>3.984</c:v>
                </c:pt>
                <c:pt idx="118">
                  <c:v>3.9689999999999999</c:v>
                </c:pt>
                <c:pt idx="119">
                  <c:v>3.95</c:v>
                </c:pt>
                <c:pt idx="120">
                  <c:v>3.9769999999999999</c:v>
                </c:pt>
                <c:pt idx="121">
                  <c:v>4.0110000000000001</c:v>
                </c:pt>
                <c:pt idx="122">
                  <c:v>4.1050000000000004</c:v>
                </c:pt>
                <c:pt idx="123">
                  <c:v>3.96</c:v>
                </c:pt>
                <c:pt idx="124">
                  <c:v>4.1989999999999998</c:v>
                </c:pt>
                <c:pt idx="125">
                  <c:v>4.1710000000000003</c:v>
                </c:pt>
                <c:pt idx="126">
                  <c:v>4.282</c:v>
                </c:pt>
                <c:pt idx="127">
                  <c:v>4.3330000000000002</c:v>
                </c:pt>
                <c:pt idx="128">
                  <c:v>4.4820000000000002</c:v>
                </c:pt>
                <c:pt idx="129">
                  <c:v>4.4870000000000001</c:v>
                </c:pt>
                <c:pt idx="130">
                  <c:v>4.54</c:v>
                </c:pt>
                <c:pt idx="131">
                  <c:v>4.5650000000000004</c:v>
                </c:pt>
                <c:pt idx="132">
                  <c:v>4.5279999999999996</c:v>
                </c:pt>
                <c:pt idx="133">
                  <c:v>4.2649999999999997</c:v>
                </c:pt>
                <c:pt idx="134">
                  <c:v>4.6749999999999998</c:v>
                </c:pt>
                <c:pt idx="135">
                  <c:v>4.7350000000000003</c:v>
                </c:pt>
                <c:pt idx="136">
                  <c:v>4.8010000000000002</c:v>
                </c:pt>
                <c:pt idx="137">
                  <c:v>4.7380000000000004</c:v>
                </c:pt>
                <c:pt idx="138">
                  <c:v>4.7190000000000003</c:v>
                </c:pt>
                <c:pt idx="139">
                  <c:v>4.7610000000000001</c:v>
                </c:pt>
                <c:pt idx="140">
                  <c:v>4.883</c:v>
                </c:pt>
                <c:pt idx="141">
                  <c:v>4.9219999999999997</c:v>
                </c:pt>
                <c:pt idx="142">
                  <c:v>5.008</c:v>
                </c:pt>
                <c:pt idx="143">
                  <c:v>4.9329999999999998</c:v>
                </c:pt>
                <c:pt idx="144">
                  <c:v>4.8940000000000001</c:v>
                </c:pt>
                <c:pt idx="145">
                  <c:v>4.8520000000000003</c:v>
                </c:pt>
                <c:pt idx="146">
                  <c:v>4.9870000000000001</c:v>
                </c:pt>
                <c:pt idx="147">
                  <c:v>4.9340000000000002</c:v>
                </c:pt>
                <c:pt idx="148">
                  <c:v>4.9409999999999998</c:v>
                </c:pt>
                <c:pt idx="149">
                  <c:v>4.891</c:v>
                </c:pt>
                <c:pt idx="150">
                  <c:v>4.9850000000000003</c:v>
                </c:pt>
                <c:pt idx="151">
                  <c:v>4.9569999999999999</c:v>
                </c:pt>
                <c:pt idx="152">
                  <c:v>4.9420000000000002</c:v>
                </c:pt>
                <c:pt idx="153">
                  <c:v>4.8819999999999997</c:v>
                </c:pt>
                <c:pt idx="154">
                  <c:v>4.532</c:v>
                </c:pt>
                <c:pt idx="155">
                  <c:v>4.593</c:v>
                </c:pt>
                <c:pt idx="156">
                  <c:v>4.6120000000000001</c:v>
                </c:pt>
                <c:pt idx="157">
                  <c:v>4.5970000000000004</c:v>
                </c:pt>
                <c:pt idx="158">
                  <c:v>4.5839999999999996</c:v>
                </c:pt>
                <c:pt idx="159">
                  <c:v>4.5060000000000002</c:v>
                </c:pt>
                <c:pt idx="160">
                  <c:v>4.5190000000000001</c:v>
                </c:pt>
                <c:pt idx="161">
                  <c:v>4.5039999999999996</c:v>
                </c:pt>
                <c:pt idx="162">
                  <c:v>4.4989999999999997</c:v>
                </c:pt>
                <c:pt idx="163">
                  <c:v>4.5129999999999999</c:v>
                </c:pt>
                <c:pt idx="164">
                  <c:v>4.4610000000000003</c:v>
                </c:pt>
                <c:pt idx="165">
                  <c:v>4.4480000000000004</c:v>
                </c:pt>
                <c:pt idx="166">
                  <c:v>4.3879999999999999</c:v>
                </c:pt>
                <c:pt idx="167">
                  <c:v>4.0990000000000002</c:v>
                </c:pt>
                <c:pt idx="168">
                  <c:v>4.1900000000000004</c:v>
                </c:pt>
                <c:pt idx="169">
                  <c:v>4.1749999999999998</c:v>
                </c:pt>
                <c:pt idx="170">
                  <c:v>4.2220000000000004</c:v>
                </c:pt>
                <c:pt idx="171">
                  <c:v>4.2590000000000003</c:v>
                </c:pt>
                <c:pt idx="172">
                  <c:v>4.2300000000000004</c:v>
                </c:pt>
                <c:pt idx="173">
                  <c:v>4.1740000000000004</c:v>
                </c:pt>
                <c:pt idx="174">
                  <c:v>4.1079999999999997</c:v>
                </c:pt>
                <c:pt idx="175">
                  <c:v>4.0910000000000002</c:v>
                </c:pt>
                <c:pt idx="176">
                  <c:v>4.0709999999999997</c:v>
                </c:pt>
                <c:pt idx="177">
                  <c:v>4.0549999999999997</c:v>
                </c:pt>
                <c:pt idx="178">
                  <c:v>4.0030000000000001</c:v>
                </c:pt>
                <c:pt idx="179">
                  <c:v>4.0140000000000002</c:v>
                </c:pt>
                <c:pt idx="180">
                  <c:v>3.91</c:v>
                </c:pt>
                <c:pt idx="181">
                  <c:v>3.8530000000000002</c:v>
                </c:pt>
                <c:pt idx="182">
                  <c:v>3.8050000000000002</c:v>
                </c:pt>
                <c:pt idx="183">
                  <c:v>3.85</c:v>
                </c:pt>
                <c:pt idx="184">
                  <c:v>3.7610000000000001</c:v>
                </c:pt>
                <c:pt idx="185">
                  <c:v>3.7229999999999999</c:v>
                </c:pt>
                <c:pt idx="186">
                  <c:v>3.6850000000000001</c:v>
                </c:pt>
                <c:pt idx="187">
                  <c:v>3.6459999999999999</c:v>
                </c:pt>
                <c:pt idx="188">
                  <c:v>3.6080000000000001</c:v>
                </c:pt>
              </c:numCache>
            </c:numRef>
          </c:val>
        </c:ser>
        <c:ser>
          <c:idx val="5"/>
          <c:order val="6"/>
          <c:tx>
            <c:strRef>
              <c:f>data!$G$1</c:f>
              <c:strCache>
                <c:ptCount val="1"/>
                <c:pt idx="0">
                  <c:v>Fayetteville (AR)</c:v>
                </c:pt>
              </c:strCache>
            </c:strRef>
          </c:tx>
          <c:spPr>
            <a:solidFill>
              <a:schemeClr val="accent2">
                <a:lumMod val="75000"/>
              </a:schemeClr>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data!$G$2:$G$190</c:f>
              <c:numCache>
                <c:formatCode>General</c:formatCode>
                <c:ptCount val="1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1E-3</c:v>
                </c:pt>
                <c:pt idx="58">
                  <c:v>1E-3</c:v>
                </c:pt>
                <c:pt idx="59">
                  <c:v>1E-3</c:v>
                </c:pt>
                <c:pt idx="60">
                  <c:v>1E-3</c:v>
                </c:pt>
                <c:pt idx="61">
                  <c:v>1E-3</c:v>
                </c:pt>
                <c:pt idx="62">
                  <c:v>2E-3</c:v>
                </c:pt>
                <c:pt idx="63">
                  <c:v>3.0000000000000001E-3</c:v>
                </c:pt>
                <c:pt idx="64">
                  <c:v>5.0000000000000001E-3</c:v>
                </c:pt>
                <c:pt idx="65">
                  <c:v>6.0000000000000001E-3</c:v>
                </c:pt>
                <c:pt idx="66">
                  <c:v>8.0000000000000002E-3</c:v>
                </c:pt>
                <c:pt idx="67">
                  <c:v>8.9999999999999993E-3</c:v>
                </c:pt>
                <c:pt idx="68">
                  <c:v>0.01</c:v>
                </c:pt>
                <c:pt idx="69">
                  <c:v>0.01</c:v>
                </c:pt>
                <c:pt idx="70">
                  <c:v>0.01</c:v>
                </c:pt>
                <c:pt idx="71">
                  <c:v>8.9999999999999993E-3</c:v>
                </c:pt>
                <c:pt idx="72">
                  <c:v>8.0000000000000002E-3</c:v>
                </c:pt>
                <c:pt idx="73">
                  <c:v>8.0000000000000002E-3</c:v>
                </c:pt>
                <c:pt idx="74">
                  <c:v>0.01</c:v>
                </c:pt>
                <c:pt idx="75">
                  <c:v>1.4999999999999999E-2</c:v>
                </c:pt>
                <c:pt idx="76">
                  <c:v>2.1999999999999999E-2</c:v>
                </c:pt>
                <c:pt idx="77">
                  <c:v>3.2000000000000001E-2</c:v>
                </c:pt>
                <c:pt idx="78">
                  <c:v>4.2999999999999997E-2</c:v>
                </c:pt>
                <c:pt idx="79">
                  <c:v>5.0999999999999997E-2</c:v>
                </c:pt>
                <c:pt idx="80">
                  <c:v>5.8999999999999997E-2</c:v>
                </c:pt>
                <c:pt idx="81">
                  <c:v>6.9000000000000006E-2</c:v>
                </c:pt>
                <c:pt idx="82">
                  <c:v>7.3999999999999996E-2</c:v>
                </c:pt>
                <c:pt idx="83">
                  <c:v>8.5999999999999993E-2</c:v>
                </c:pt>
                <c:pt idx="84">
                  <c:v>9.9000000000000005E-2</c:v>
                </c:pt>
                <c:pt idx="85">
                  <c:v>0.115</c:v>
                </c:pt>
                <c:pt idx="86">
                  <c:v>0.13900000000000001</c:v>
                </c:pt>
                <c:pt idx="87">
                  <c:v>0.157</c:v>
                </c:pt>
                <c:pt idx="88">
                  <c:v>0.17199999999999999</c:v>
                </c:pt>
                <c:pt idx="89">
                  <c:v>0.193</c:v>
                </c:pt>
                <c:pt idx="90">
                  <c:v>0.22600000000000001</c:v>
                </c:pt>
                <c:pt idx="91">
                  <c:v>0.26100000000000001</c:v>
                </c:pt>
                <c:pt idx="92">
                  <c:v>0.28899999999999998</c:v>
                </c:pt>
                <c:pt idx="93">
                  <c:v>0.33</c:v>
                </c:pt>
                <c:pt idx="94">
                  <c:v>0.378</c:v>
                </c:pt>
                <c:pt idx="95">
                  <c:v>0.40699999999999997</c:v>
                </c:pt>
                <c:pt idx="96">
                  <c:v>0.438</c:v>
                </c:pt>
                <c:pt idx="97">
                  <c:v>0.496</c:v>
                </c:pt>
                <c:pt idx="98">
                  <c:v>0.56699999999999995</c:v>
                </c:pt>
                <c:pt idx="99">
                  <c:v>0.60199999999999998</c:v>
                </c:pt>
                <c:pt idx="100">
                  <c:v>0.63600000000000001</c:v>
                </c:pt>
                <c:pt idx="101">
                  <c:v>0.68500000000000005</c:v>
                </c:pt>
                <c:pt idx="102">
                  <c:v>0.73899999999999999</c:v>
                </c:pt>
                <c:pt idx="103">
                  <c:v>0.79400000000000004</c:v>
                </c:pt>
                <c:pt idx="104">
                  <c:v>0.877</c:v>
                </c:pt>
                <c:pt idx="105">
                  <c:v>0.90500000000000003</c:v>
                </c:pt>
                <c:pt idx="106">
                  <c:v>0.95599999999999996</c:v>
                </c:pt>
                <c:pt idx="107">
                  <c:v>1.0389999999999999</c:v>
                </c:pt>
                <c:pt idx="108">
                  <c:v>1.1140000000000001</c:v>
                </c:pt>
                <c:pt idx="109">
                  <c:v>1.135</c:v>
                </c:pt>
                <c:pt idx="110">
                  <c:v>1.2</c:v>
                </c:pt>
                <c:pt idx="111">
                  <c:v>1.2869999999999999</c:v>
                </c:pt>
                <c:pt idx="112">
                  <c:v>1.349</c:v>
                </c:pt>
                <c:pt idx="113">
                  <c:v>1.4239999999999999</c:v>
                </c:pt>
                <c:pt idx="114">
                  <c:v>1.39</c:v>
                </c:pt>
                <c:pt idx="115">
                  <c:v>1.597</c:v>
                </c:pt>
                <c:pt idx="116">
                  <c:v>1.143</c:v>
                </c:pt>
                <c:pt idx="117">
                  <c:v>1.589</c:v>
                </c:pt>
                <c:pt idx="118">
                  <c:v>1.7769999999999999</c:v>
                </c:pt>
                <c:pt idx="119">
                  <c:v>1.8169999999999999</c:v>
                </c:pt>
                <c:pt idx="120">
                  <c:v>1.8120000000000001</c:v>
                </c:pt>
                <c:pt idx="121">
                  <c:v>1.839</c:v>
                </c:pt>
                <c:pt idx="122">
                  <c:v>1.8959999999999999</c:v>
                </c:pt>
                <c:pt idx="123">
                  <c:v>2</c:v>
                </c:pt>
                <c:pt idx="124">
                  <c:v>2.0289999999999999</c:v>
                </c:pt>
                <c:pt idx="125">
                  <c:v>2.0720000000000001</c:v>
                </c:pt>
                <c:pt idx="126">
                  <c:v>2.1429999999999998</c:v>
                </c:pt>
                <c:pt idx="127">
                  <c:v>2.23</c:v>
                </c:pt>
                <c:pt idx="128">
                  <c:v>2.262</c:v>
                </c:pt>
                <c:pt idx="129">
                  <c:v>2.286</c:v>
                </c:pt>
                <c:pt idx="130">
                  <c:v>2.3199999999999998</c:v>
                </c:pt>
                <c:pt idx="131">
                  <c:v>2.3820000000000001</c:v>
                </c:pt>
                <c:pt idx="132">
                  <c:v>2.3759999999999999</c:v>
                </c:pt>
                <c:pt idx="133">
                  <c:v>2.35</c:v>
                </c:pt>
                <c:pt idx="134">
                  <c:v>2.4169999999999998</c:v>
                </c:pt>
                <c:pt idx="135">
                  <c:v>2.5350000000000001</c:v>
                </c:pt>
                <c:pt idx="136">
                  <c:v>2.5379999999999998</c:v>
                </c:pt>
                <c:pt idx="137">
                  <c:v>2.5419999999999998</c:v>
                </c:pt>
                <c:pt idx="138">
                  <c:v>2.573</c:v>
                </c:pt>
                <c:pt idx="139">
                  <c:v>2.5720000000000001</c:v>
                </c:pt>
                <c:pt idx="140">
                  <c:v>2.669</c:v>
                </c:pt>
                <c:pt idx="141">
                  <c:v>2.7040000000000002</c:v>
                </c:pt>
                <c:pt idx="142">
                  <c:v>2.69</c:v>
                </c:pt>
                <c:pt idx="143">
                  <c:v>2.7109999999999999</c:v>
                </c:pt>
                <c:pt idx="144">
                  <c:v>2.7320000000000002</c:v>
                </c:pt>
                <c:pt idx="145">
                  <c:v>2.7069999999999999</c:v>
                </c:pt>
                <c:pt idx="146">
                  <c:v>2.7440000000000002</c:v>
                </c:pt>
                <c:pt idx="147">
                  <c:v>2.7789999999999999</c:v>
                </c:pt>
                <c:pt idx="148">
                  <c:v>2.7570000000000001</c:v>
                </c:pt>
                <c:pt idx="149">
                  <c:v>2.758</c:v>
                </c:pt>
                <c:pt idx="150">
                  <c:v>2.7549999999999999</c:v>
                </c:pt>
                <c:pt idx="151">
                  <c:v>2.84</c:v>
                </c:pt>
                <c:pt idx="152">
                  <c:v>2.8679999999999999</c:v>
                </c:pt>
                <c:pt idx="153">
                  <c:v>2.8769999999999998</c:v>
                </c:pt>
                <c:pt idx="154">
                  <c:v>2.899</c:v>
                </c:pt>
                <c:pt idx="155">
                  <c:v>2.8879999999999999</c:v>
                </c:pt>
                <c:pt idx="156">
                  <c:v>2.8330000000000002</c:v>
                </c:pt>
                <c:pt idx="157">
                  <c:v>2.7669999999999999</c:v>
                </c:pt>
                <c:pt idx="158">
                  <c:v>2.7490000000000001</c:v>
                </c:pt>
                <c:pt idx="159">
                  <c:v>2.7810000000000001</c:v>
                </c:pt>
                <c:pt idx="160">
                  <c:v>2.8159999999999998</c:v>
                </c:pt>
                <c:pt idx="161">
                  <c:v>2.82</c:v>
                </c:pt>
                <c:pt idx="162">
                  <c:v>2.8079999999999998</c:v>
                </c:pt>
                <c:pt idx="163">
                  <c:v>2.8340000000000001</c:v>
                </c:pt>
                <c:pt idx="164">
                  <c:v>2.8330000000000002</c:v>
                </c:pt>
                <c:pt idx="165">
                  <c:v>2.867</c:v>
                </c:pt>
                <c:pt idx="166">
                  <c:v>2.867</c:v>
                </c:pt>
                <c:pt idx="167">
                  <c:v>2.79</c:v>
                </c:pt>
                <c:pt idx="168">
                  <c:v>2.77</c:v>
                </c:pt>
                <c:pt idx="169">
                  <c:v>2.806</c:v>
                </c:pt>
                <c:pt idx="170">
                  <c:v>2.82</c:v>
                </c:pt>
                <c:pt idx="171">
                  <c:v>2.8220000000000001</c:v>
                </c:pt>
                <c:pt idx="172">
                  <c:v>2.831</c:v>
                </c:pt>
                <c:pt idx="173">
                  <c:v>2.778</c:v>
                </c:pt>
                <c:pt idx="174">
                  <c:v>2.7919999999999998</c:v>
                </c:pt>
                <c:pt idx="175">
                  <c:v>2.7930000000000001</c:v>
                </c:pt>
                <c:pt idx="176">
                  <c:v>2.782</c:v>
                </c:pt>
                <c:pt idx="177">
                  <c:v>2.7629999999999999</c:v>
                </c:pt>
                <c:pt idx="178">
                  <c:v>2.806</c:v>
                </c:pt>
                <c:pt idx="179">
                  <c:v>2.746</c:v>
                </c:pt>
                <c:pt idx="180">
                  <c:v>2.6379999999999999</c:v>
                </c:pt>
                <c:pt idx="181">
                  <c:v>2.5259999999999998</c:v>
                </c:pt>
                <c:pt idx="182">
                  <c:v>2.605</c:v>
                </c:pt>
                <c:pt idx="183">
                  <c:v>2.6469999999999998</c:v>
                </c:pt>
                <c:pt idx="184">
                  <c:v>2.625</c:v>
                </c:pt>
                <c:pt idx="185">
                  <c:v>2.5409999999999999</c:v>
                </c:pt>
                <c:pt idx="186">
                  <c:v>2.5289999999999999</c:v>
                </c:pt>
                <c:pt idx="187">
                  <c:v>2.5070000000000001</c:v>
                </c:pt>
                <c:pt idx="188">
                  <c:v>2.484</c:v>
                </c:pt>
              </c:numCache>
            </c:numRef>
          </c:val>
        </c:ser>
        <c:ser>
          <c:idx val="6"/>
          <c:order val="7"/>
          <c:tx>
            <c:strRef>
              <c:f>data!$H$1</c:f>
              <c:strCache>
                <c:ptCount val="1"/>
                <c:pt idx="0">
                  <c:v>Eagle Ford (TX)</c:v>
                </c:pt>
              </c:strCache>
            </c:strRef>
          </c:tx>
          <c:spPr>
            <a:solidFill>
              <a:schemeClr val="accent1"/>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data!$H$2:$H$190</c:f>
              <c:numCache>
                <c:formatCode>General</c:formatCode>
                <c:ptCount val="1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1E-3</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1E-3</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1E-3</c:v>
                </c:pt>
                <c:pt idx="100">
                  <c:v>1E-3</c:v>
                </c:pt>
                <c:pt idx="101">
                  <c:v>2E-3</c:v>
                </c:pt>
                <c:pt idx="102">
                  <c:v>0</c:v>
                </c:pt>
                <c:pt idx="103">
                  <c:v>0</c:v>
                </c:pt>
                <c:pt idx="104">
                  <c:v>2E-3</c:v>
                </c:pt>
                <c:pt idx="105">
                  <c:v>4.0000000000000001E-3</c:v>
                </c:pt>
                <c:pt idx="106">
                  <c:v>4.0000000000000001E-3</c:v>
                </c:pt>
                <c:pt idx="107">
                  <c:v>4.0000000000000001E-3</c:v>
                </c:pt>
                <c:pt idx="108">
                  <c:v>5.0000000000000001E-3</c:v>
                </c:pt>
                <c:pt idx="109">
                  <c:v>8.9999999999999993E-3</c:v>
                </c:pt>
                <c:pt idx="110">
                  <c:v>1.0999999999999999E-2</c:v>
                </c:pt>
                <c:pt idx="111">
                  <c:v>1.4E-2</c:v>
                </c:pt>
                <c:pt idx="112">
                  <c:v>1.9E-2</c:v>
                </c:pt>
                <c:pt idx="113">
                  <c:v>2.3E-2</c:v>
                </c:pt>
                <c:pt idx="114">
                  <c:v>3.2000000000000001E-2</c:v>
                </c:pt>
                <c:pt idx="115">
                  <c:v>4.1000000000000002E-2</c:v>
                </c:pt>
                <c:pt idx="116">
                  <c:v>5.1999999999999998E-2</c:v>
                </c:pt>
                <c:pt idx="117">
                  <c:v>7.4999999999999997E-2</c:v>
                </c:pt>
                <c:pt idx="118">
                  <c:v>0.109</c:v>
                </c:pt>
                <c:pt idx="119">
                  <c:v>0.108</c:v>
                </c:pt>
                <c:pt idx="120">
                  <c:v>0.11799999999999999</c:v>
                </c:pt>
                <c:pt idx="121">
                  <c:v>0.127</c:v>
                </c:pt>
                <c:pt idx="122">
                  <c:v>0.14000000000000001</c:v>
                </c:pt>
                <c:pt idx="123">
                  <c:v>0.157</c:v>
                </c:pt>
                <c:pt idx="124">
                  <c:v>0.19600000000000001</c:v>
                </c:pt>
                <c:pt idx="125">
                  <c:v>0.24099999999999999</c:v>
                </c:pt>
                <c:pt idx="126">
                  <c:v>0.25600000000000001</c:v>
                </c:pt>
                <c:pt idx="127">
                  <c:v>0.28699999999999998</c:v>
                </c:pt>
                <c:pt idx="128">
                  <c:v>0.33100000000000002</c:v>
                </c:pt>
                <c:pt idx="129">
                  <c:v>0.36699999999999999</c:v>
                </c:pt>
                <c:pt idx="130">
                  <c:v>0.41099999999999998</c:v>
                </c:pt>
                <c:pt idx="131">
                  <c:v>0.53900000000000003</c:v>
                </c:pt>
                <c:pt idx="132">
                  <c:v>0.60599999999999998</c:v>
                </c:pt>
                <c:pt idx="133">
                  <c:v>0.64900000000000002</c:v>
                </c:pt>
                <c:pt idx="134">
                  <c:v>0.66800000000000004</c:v>
                </c:pt>
                <c:pt idx="135">
                  <c:v>0.78200000000000003</c:v>
                </c:pt>
                <c:pt idx="136">
                  <c:v>0.84499999999999997</c:v>
                </c:pt>
                <c:pt idx="137">
                  <c:v>0.88900000000000001</c:v>
                </c:pt>
                <c:pt idx="138">
                  <c:v>0.98499999999999999</c:v>
                </c:pt>
                <c:pt idx="139">
                  <c:v>1.1100000000000001</c:v>
                </c:pt>
                <c:pt idx="140">
                  <c:v>1.27</c:v>
                </c:pt>
                <c:pt idx="141">
                  <c:v>1.355</c:v>
                </c:pt>
                <c:pt idx="142">
                  <c:v>1.496</c:v>
                </c:pt>
                <c:pt idx="143">
                  <c:v>1.613</c:v>
                </c:pt>
                <c:pt idx="144">
                  <c:v>1.7130000000000001</c:v>
                </c:pt>
                <c:pt idx="145">
                  <c:v>1.752</c:v>
                </c:pt>
                <c:pt idx="146">
                  <c:v>1.837</c:v>
                </c:pt>
                <c:pt idx="147">
                  <c:v>1.861</c:v>
                </c:pt>
                <c:pt idx="148">
                  <c:v>2.0070000000000001</c:v>
                </c:pt>
                <c:pt idx="149">
                  <c:v>2.1080000000000001</c:v>
                </c:pt>
                <c:pt idx="150">
                  <c:v>2.2090000000000001</c:v>
                </c:pt>
                <c:pt idx="151">
                  <c:v>2.3570000000000002</c:v>
                </c:pt>
                <c:pt idx="152">
                  <c:v>2.456</c:v>
                </c:pt>
                <c:pt idx="153">
                  <c:v>2.5739999999999998</c:v>
                </c:pt>
                <c:pt idx="154">
                  <c:v>2.6779999999999999</c:v>
                </c:pt>
                <c:pt idx="155">
                  <c:v>2.7050000000000001</c:v>
                </c:pt>
                <c:pt idx="156">
                  <c:v>2.7389999999999999</c:v>
                </c:pt>
                <c:pt idx="157">
                  <c:v>2.923</c:v>
                </c:pt>
                <c:pt idx="158">
                  <c:v>3.081</c:v>
                </c:pt>
                <c:pt idx="159">
                  <c:v>3.153</c:v>
                </c:pt>
                <c:pt idx="160">
                  <c:v>3.278</c:v>
                </c:pt>
                <c:pt idx="161">
                  <c:v>3.4220000000000002</c:v>
                </c:pt>
                <c:pt idx="162">
                  <c:v>3.4609999999999999</c:v>
                </c:pt>
                <c:pt idx="163">
                  <c:v>3.4580000000000002</c:v>
                </c:pt>
                <c:pt idx="164">
                  <c:v>3.5179999999999998</c:v>
                </c:pt>
                <c:pt idx="165">
                  <c:v>3.472</c:v>
                </c:pt>
                <c:pt idx="166">
                  <c:v>3.4780000000000002</c:v>
                </c:pt>
                <c:pt idx="167">
                  <c:v>3.677</c:v>
                </c:pt>
                <c:pt idx="168">
                  <c:v>3.6760000000000002</c:v>
                </c:pt>
                <c:pt idx="169">
                  <c:v>3.7490000000000001</c:v>
                </c:pt>
                <c:pt idx="170">
                  <c:v>3.883</c:v>
                </c:pt>
                <c:pt idx="171">
                  <c:v>4.1020000000000003</c:v>
                </c:pt>
                <c:pt idx="172">
                  <c:v>4.2549999999999999</c:v>
                </c:pt>
                <c:pt idx="173">
                  <c:v>4.3719999999999999</c:v>
                </c:pt>
                <c:pt idx="174">
                  <c:v>4.3879999999999999</c:v>
                </c:pt>
                <c:pt idx="175">
                  <c:v>4.4359999999999999</c:v>
                </c:pt>
                <c:pt idx="176">
                  <c:v>4.4130000000000003</c:v>
                </c:pt>
                <c:pt idx="177">
                  <c:v>4.4909999999999997</c:v>
                </c:pt>
                <c:pt idx="178">
                  <c:v>4.5979999999999999</c:v>
                </c:pt>
                <c:pt idx="179">
                  <c:v>4.8639999999999999</c:v>
                </c:pt>
                <c:pt idx="180">
                  <c:v>4.7990000000000004</c:v>
                </c:pt>
                <c:pt idx="181">
                  <c:v>4.9560000000000004</c:v>
                </c:pt>
                <c:pt idx="182">
                  <c:v>5.024</c:v>
                </c:pt>
                <c:pt idx="183">
                  <c:v>5.0960000000000001</c:v>
                </c:pt>
                <c:pt idx="184">
                  <c:v>5.0970000000000004</c:v>
                </c:pt>
                <c:pt idx="185">
                  <c:v>5.0720000000000001</c:v>
                </c:pt>
                <c:pt idx="186">
                  <c:v>5.0259999999999998</c:v>
                </c:pt>
                <c:pt idx="187">
                  <c:v>4.9669999999999996</c:v>
                </c:pt>
                <c:pt idx="188">
                  <c:v>4.9059999999999997</c:v>
                </c:pt>
              </c:numCache>
            </c:numRef>
          </c:val>
        </c:ser>
        <c:ser>
          <c:idx val="7"/>
          <c:order val="8"/>
          <c:tx>
            <c:strRef>
              <c:f>data!$I$1</c:f>
              <c:strCache>
                <c:ptCount val="1"/>
                <c:pt idx="0">
                  <c:v>Haynesville (LA &amp; TX)</c:v>
                </c:pt>
              </c:strCache>
            </c:strRef>
          </c:tx>
          <c:spPr>
            <a:solidFill>
              <a:schemeClr val="tx2"/>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data!$I$2:$I$190</c:f>
              <c:numCache>
                <c:formatCode>General</c:formatCode>
                <c:ptCount val="189"/>
                <c:pt idx="0">
                  <c:v>0.13100000000000001</c:v>
                </c:pt>
                <c:pt idx="1">
                  <c:v>0.13200000000000001</c:v>
                </c:pt>
                <c:pt idx="2">
                  <c:v>0.13200000000000001</c:v>
                </c:pt>
                <c:pt idx="3">
                  <c:v>0.13400000000000001</c:v>
                </c:pt>
                <c:pt idx="4">
                  <c:v>0.13500000000000001</c:v>
                </c:pt>
                <c:pt idx="5">
                  <c:v>0.126</c:v>
                </c:pt>
                <c:pt idx="6">
                  <c:v>0.13100000000000001</c:v>
                </c:pt>
                <c:pt idx="7">
                  <c:v>0.13200000000000001</c:v>
                </c:pt>
                <c:pt idx="8">
                  <c:v>0.13100000000000001</c:v>
                </c:pt>
                <c:pt idx="9">
                  <c:v>0.13300000000000001</c:v>
                </c:pt>
                <c:pt idx="10">
                  <c:v>0.13200000000000001</c:v>
                </c:pt>
                <c:pt idx="11">
                  <c:v>0.129</c:v>
                </c:pt>
                <c:pt idx="12">
                  <c:v>0.115</c:v>
                </c:pt>
                <c:pt idx="13">
                  <c:v>0.11600000000000001</c:v>
                </c:pt>
                <c:pt idx="14">
                  <c:v>0.11700000000000001</c:v>
                </c:pt>
                <c:pt idx="15">
                  <c:v>0.11799999999999999</c:v>
                </c:pt>
                <c:pt idx="16">
                  <c:v>0.123</c:v>
                </c:pt>
                <c:pt idx="17">
                  <c:v>0.12</c:v>
                </c:pt>
                <c:pt idx="18">
                  <c:v>0.123</c:v>
                </c:pt>
                <c:pt idx="19">
                  <c:v>0.123</c:v>
                </c:pt>
                <c:pt idx="20">
                  <c:v>0.11700000000000001</c:v>
                </c:pt>
                <c:pt idx="21">
                  <c:v>0.11700000000000001</c:v>
                </c:pt>
                <c:pt idx="22">
                  <c:v>0.11799999999999999</c:v>
                </c:pt>
                <c:pt idx="23">
                  <c:v>0.115</c:v>
                </c:pt>
                <c:pt idx="24">
                  <c:v>0.114</c:v>
                </c:pt>
                <c:pt idx="25">
                  <c:v>0.11799999999999999</c:v>
                </c:pt>
                <c:pt idx="26">
                  <c:v>0.115</c:v>
                </c:pt>
                <c:pt idx="27">
                  <c:v>0.11799999999999999</c:v>
                </c:pt>
                <c:pt idx="28">
                  <c:v>0.12</c:v>
                </c:pt>
                <c:pt idx="29">
                  <c:v>0.122</c:v>
                </c:pt>
                <c:pt idx="30">
                  <c:v>0.123</c:v>
                </c:pt>
                <c:pt idx="31">
                  <c:v>0.11700000000000001</c:v>
                </c:pt>
                <c:pt idx="32">
                  <c:v>0.11799999999999999</c:v>
                </c:pt>
                <c:pt idx="33">
                  <c:v>0.1</c:v>
                </c:pt>
                <c:pt idx="34">
                  <c:v>0.115</c:v>
                </c:pt>
                <c:pt idx="35">
                  <c:v>0.114</c:v>
                </c:pt>
                <c:pt idx="36">
                  <c:v>0.109</c:v>
                </c:pt>
                <c:pt idx="37">
                  <c:v>0.11</c:v>
                </c:pt>
                <c:pt idx="38">
                  <c:v>0.109</c:v>
                </c:pt>
                <c:pt idx="39">
                  <c:v>0.104</c:v>
                </c:pt>
                <c:pt idx="40">
                  <c:v>0.10299999999999999</c:v>
                </c:pt>
                <c:pt idx="41">
                  <c:v>0.1</c:v>
                </c:pt>
                <c:pt idx="42">
                  <c:v>9.8000000000000004E-2</c:v>
                </c:pt>
                <c:pt idx="43">
                  <c:v>9.4E-2</c:v>
                </c:pt>
                <c:pt idx="44">
                  <c:v>9.7000000000000003E-2</c:v>
                </c:pt>
                <c:pt idx="45">
                  <c:v>9.4E-2</c:v>
                </c:pt>
                <c:pt idx="46">
                  <c:v>9.2999999999999999E-2</c:v>
                </c:pt>
                <c:pt idx="47">
                  <c:v>9.2999999999999999E-2</c:v>
                </c:pt>
                <c:pt idx="48">
                  <c:v>8.8999999999999996E-2</c:v>
                </c:pt>
                <c:pt idx="49">
                  <c:v>8.7999999999999995E-2</c:v>
                </c:pt>
                <c:pt idx="50">
                  <c:v>8.6999999999999994E-2</c:v>
                </c:pt>
                <c:pt idx="51">
                  <c:v>8.6999999999999994E-2</c:v>
                </c:pt>
                <c:pt idx="52">
                  <c:v>8.7999999999999995E-2</c:v>
                </c:pt>
                <c:pt idx="53">
                  <c:v>8.5000000000000006E-2</c:v>
                </c:pt>
                <c:pt idx="54">
                  <c:v>9.0999999999999998E-2</c:v>
                </c:pt>
                <c:pt idx="55">
                  <c:v>9.0999999999999998E-2</c:v>
                </c:pt>
                <c:pt idx="56">
                  <c:v>9.5000000000000001E-2</c:v>
                </c:pt>
                <c:pt idx="57">
                  <c:v>9.4E-2</c:v>
                </c:pt>
                <c:pt idx="58">
                  <c:v>9.1999999999999998E-2</c:v>
                </c:pt>
                <c:pt idx="59">
                  <c:v>8.6999999999999994E-2</c:v>
                </c:pt>
                <c:pt idx="60">
                  <c:v>8.8999999999999996E-2</c:v>
                </c:pt>
                <c:pt idx="61">
                  <c:v>8.7999999999999995E-2</c:v>
                </c:pt>
                <c:pt idx="62">
                  <c:v>8.4000000000000005E-2</c:v>
                </c:pt>
                <c:pt idx="63">
                  <c:v>8.6999999999999994E-2</c:v>
                </c:pt>
                <c:pt idx="64">
                  <c:v>8.6999999999999994E-2</c:v>
                </c:pt>
                <c:pt idx="65">
                  <c:v>8.5000000000000006E-2</c:v>
                </c:pt>
                <c:pt idx="66">
                  <c:v>8.5999999999999993E-2</c:v>
                </c:pt>
                <c:pt idx="67">
                  <c:v>8.5999999999999993E-2</c:v>
                </c:pt>
                <c:pt idx="68">
                  <c:v>7.8E-2</c:v>
                </c:pt>
                <c:pt idx="69">
                  <c:v>8.4000000000000005E-2</c:v>
                </c:pt>
                <c:pt idx="70">
                  <c:v>8.3000000000000004E-2</c:v>
                </c:pt>
                <c:pt idx="71">
                  <c:v>0.08</c:v>
                </c:pt>
                <c:pt idx="72">
                  <c:v>7.9000000000000001E-2</c:v>
                </c:pt>
                <c:pt idx="73">
                  <c:v>7.8E-2</c:v>
                </c:pt>
                <c:pt idx="74">
                  <c:v>7.8E-2</c:v>
                </c:pt>
                <c:pt idx="75">
                  <c:v>7.8E-2</c:v>
                </c:pt>
                <c:pt idx="76">
                  <c:v>7.8E-2</c:v>
                </c:pt>
                <c:pt idx="77">
                  <c:v>7.4999999999999997E-2</c:v>
                </c:pt>
                <c:pt idx="78">
                  <c:v>7.4999999999999997E-2</c:v>
                </c:pt>
                <c:pt idx="79">
                  <c:v>7.4999999999999997E-2</c:v>
                </c:pt>
                <c:pt idx="80">
                  <c:v>7.3999999999999996E-2</c:v>
                </c:pt>
                <c:pt idx="81">
                  <c:v>7.3999999999999996E-2</c:v>
                </c:pt>
                <c:pt idx="82">
                  <c:v>7.4999999999999997E-2</c:v>
                </c:pt>
                <c:pt idx="83">
                  <c:v>7.3999999999999996E-2</c:v>
                </c:pt>
                <c:pt idx="84">
                  <c:v>7.5999999999999998E-2</c:v>
                </c:pt>
                <c:pt idx="85">
                  <c:v>7.4999999999999997E-2</c:v>
                </c:pt>
                <c:pt idx="86">
                  <c:v>7.3999999999999996E-2</c:v>
                </c:pt>
                <c:pt idx="87">
                  <c:v>7.0999999999999994E-2</c:v>
                </c:pt>
                <c:pt idx="88">
                  <c:v>7.2999999999999995E-2</c:v>
                </c:pt>
                <c:pt idx="89">
                  <c:v>7.0999999999999994E-2</c:v>
                </c:pt>
                <c:pt idx="90">
                  <c:v>7.0999999999999994E-2</c:v>
                </c:pt>
                <c:pt idx="91">
                  <c:v>7.1999999999999995E-2</c:v>
                </c:pt>
                <c:pt idx="92">
                  <c:v>7.2999999999999995E-2</c:v>
                </c:pt>
                <c:pt idx="93">
                  <c:v>7.3999999999999996E-2</c:v>
                </c:pt>
                <c:pt idx="94">
                  <c:v>7.3999999999999996E-2</c:v>
                </c:pt>
                <c:pt idx="95">
                  <c:v>7.4999999999999997E-2</c:v>
                </c:pt>
                <c:pt idx="96">
                  <c:v>7.9000000000000001E-2</c:v>
                </c:pt>
                <c:pt idx="97">
                  <c:v>7.6999999999999999E-2</c:v>
                </c:pt>
                <c:pt idx="98">
                  <c:v>7.8E-2</c:v>
                </c:pt>
                <c:pt idx="99">
                  <c:v>8.8999999999999996E-2</c:v>
                </c:pt>
                <c:pt idx="100">
                  <c:v>9.4E-2</c:v>
                </c:pt>
                <c:pt idx="101">
                  <c:v>9.7000000000000003E-2</c:v>
                </c:pt>
                <c:pt idx="102">
                  <c:v>0.11</c:v>
                </c:pt>
                <c:pt idx="103">
                  <c:v>0.121</c:v>
                </c:pt>
                <c:pt idx="104">
                  <c:v>0.14399999999999999</c:v>
                </c:pt>
                <c:pt idx="105">
                  <c:v>0.17399999999999999</c:v>
                </c:pt>
                <c:pt idx="106">
                  <c:v>0.23499999999999999</c:v>
                </c:pt>
                <c:pt idx="107">
                  <c:v>0.33400000000000002</c:v>
                </c:pt>
                <c:pt idx="108">
                  <c:v>0.39</c:v>
                </c:pt>
                <c:pt idx="109">
                  <c:v>0.47299999999999998</c:v>
                </c:pt>
                <c:pt idx="110">
                  <c:v>0.57199999999999995</c:v>
                </c:pt>
                <c:pt idx="111">
                  <c:v>0.72</c:v>
                </c:pt>
                <c:pt idx="112">
                  <c:v>0.86499999999999999</c:v>
                </c:pt>
                <c:pt idx="113">
                  <c:v>1.0289999999999999</c:v>
                </c:pt>
                <c:pt idx="114">
                  <c:v>1.161</c:v>
                </c:pt>
                <c:pt idx="115">
                  <c:v>1.3640000000000001</c:v>
                </c:pt>
                <c:pt idx="116">
                  <c:v>1.5529999999999999</c:v>
                </c:pt>
                <c:pt idx="117">
                  <c:v>1.825</c:v>
                </c:pt>
                <c:pt idx="118">
                  <c:v>2.085</c:v>
                </c:pt>
                <c:pt idx="119">
                  <c:v>2.137</c:v>
                </c:pt>
                <c:pt idx="120">
                  <c:v>2.3879999999999999</c:v>
                </c:pt>
                <c:pt idx="121">
                  <c:v>2.5939999999999999</c:v>
                </c:pt>
                <c:pt idx="122">
                  <c:v>2.9489999999999998</c:v>
                </c:pt>
                <c:pt idx="123">
                  <c:v>3.0470000000000002</c:v>
                </c:pt>
                <c:pt idx="124">
                  <c:v>3.2519999999999998</c:v>
                </c:pt>
                <c:pt idx="125">
                  <c:v>3.59</c:v>
                </c:pt>
                <c:pt idx="126">
                  <c:v>3.871</c:v>
                </c:pt>
                <c:pt idx="127">
                  <c:v>4.0999999999999996</c:v>
                </c:pt>
                <c:pt idx="128">
                  <c:v>4.2960000000000003</c:v>
                </c:pt>
                <c:pt idx="129">
                  <c:v>4.3620000000000001</c:v>
                </c:pt>
                <c:pt idx="130">
                  <c:v>4.7279999999999998</c:v>
                </c:pt>
                <c:pt idx="131">
                  <c:v>5.0640000000000001</c:v>
                </c:pt>
                <c:pt idx="132">
                  <c:v>5.3230000000000004</c:v>
                </c:pt>
                <c:pt idx="133">
                  <c:v>5.4930000000000003</c:v>
                </c:pt>
                <c:pt idx="134">
                  <c:v>5.9619999999999997</c:v>
                </c:pt>
                <c:pt idx="135">
                  <c:v>6.2140000000000004</c:v>
                </c:pt>
                <c:pt idx="136">
                  <c:v>6.4279999999999999</c:v>
                </c:pt>
                <c:pt idx="137">
                  <c:v>6.3390000000000004</c:v>
                </c:pt>
                <c:pt idx="138">
                  <c:v>6.51</c:v>
                </c:pt>
                <c:pt idx="139">
                  <c:v>6.766</c:v>
                </c:pt>
                <c:pt idx="140">
                  <c:v>6.9080000000000004</c:v>
                </c:pt>
                <c:pt idx="141">
                  <c:v>6.9560000000000004</c:v>
                </c:pt>
                <c:pt idx="142">
                  <c:v>7.1550000000000002</c:v>
                </c:pt>
                <c:pt idx="143">
                  <c:v>7.0860000000000003</c:v>
                </c:pt>
                <c:pt idx="144">
                  <c:v>7.19</c:v>
                </c:pt>
                <c:pt idx="145">
                  <c:v>6.8259999999999996</c:v>
                </c:pt>
                <c:pt idx="146">
                  <c:v>6.77</c:v>
                </c:pt>
                <c:pt idx="147">
                  <c:v>6.7370000000000001</c:v>
                </c:pt>
                <c:pt idx="148">
                  <c:v>6.7919999999999998</c:v>
                </c:pt>
                <c:pt idx="149">
                  <c:v>6.98</c:v>
                </c:pt>
                <c:pt idx="150">
                  <c:v>6.931</c:v>
                </c:pt>
                <c:pt idx="151">
                  <c:v>6.9249999999999998</c:v>
                </c:pt>
                <c:pt idx="152">
                  <c:v>6.7610000000000001</c:v>
                </c:pt>
                <c:pt idx="153">
                  <c:v>6.5250000000000004</c:v>
                </c:pt>
                <c:pt idx="154">
                  <c:v>6.2290000000000001</c:v>
                </c:pt>
                <c:pt idx="155">
                  <c:v>6.0250000000000004</c:v>
                </c:pt>
                <c:pt idx="156">
                  <c:v>5.7489999999999997</c:v>
                </c:pt>
                <c:pt idx="157">
                  <c:v>5.6289999999999996</c:v>
                </c:pt>
                <c:pt idx="158">
                  <c:v>5.3769999999999998</c:v>
                </c:pt>
                <c:pt idx="159">
                  <c:v>5.2750000000000004</c:v>
                </c:pt>
                <c:pt idx="160">
                  <c:v>5.15</c:v>
                </c:pt>
                <c:pt idx="161">
                  <c:v>5.0179999999999998</c:v>
                </c:pt>
                <c:pt idx="162">
                  <c:v>4.8239999999999998</c:v>
                </c:pt>
                <c:pt idx="163">
                  <c:v>4.6120000000000001</c:v>
                </c:pt>
                <c:pt idx="164">
                  <c:v>4.3129999999999997</c:v>
                </c:pt>
                <c:pt idx="165">
                  <c:v>4.1870000000000003</c:v>
                </c:pt>
                <c:pt idx="166">
                  <c:v>4.1779999999999999</c:v>
                </c:pt>
                <c:pt idx="167">
                  <c:v>4.1109999999999998</c:v>
                </c:pt>
                <c:pt idx="168">
                  <c:v>4.0039999999999996</c:v>
                </c:pt>
                <c:pt idx="169">
                  <c:v>3.98</c:v>
                </c:pt>
                <c:pt idx="170">
                  <c:v>3.956</c:v>
                </c:pt>
                <c:pt idx="171">
                  <c:v>4.01</c:v>
                </c:pt>
                <c:pt idx="172">
                  <c:v>4.1029999999999998</c:v>
                </c:pt>
                <c:pt idx="173">
                  <c:v>4.0389999999999997</c:v>
                </c:pt>
                <c:pt idx="174">
                  <c:v>3.9409999999999998</c:v>
                </c:pt>
                <c:pt idx="175">
                  <c:v>3.8889999999999998</c:v>
                </c:pt>
                <c:pt idx="176">
                  <c:v>3.8839999999999999</c:v>
                </c:pt>
                <c:pt idx="177">
                  <c:v>3.823</c:v>
                </c:pt>
                <c:pt idx="178">
                  <c:v>3.7509999999999999</c:v>
                </c:pt>
                <c:pt idx="179">
                  <c:v>3.6080000000000001</c:v>
                </c:pt>
                <c:pt idx="180">
                  <c:v>3.6349999999999998</c:v>
                </c:pt>
                <c:pt idx="181">
                  <c:v>3.7610000000000001</c:v>
                </c:pt>
                <c:pt idx="182">
                  <c:v>3.7130000000000001</c:v>
                </c:pt>
                <c:pt idx="183">
                  <c:v>3.774</c:v>
                </c:pt>
                <c:pt idx="184">
                  <c:v>3.7829999999999999</c:v>
                </c:pt>
                <c:pt idx="185">
                  <c:v>3.7639999999999998</c:v>
                </c:pt>
                <c:pt idx="186">
                  <c:v>3.738</c:v>
                </c:pt>
                <c:pt idx="187">
                  <c:v>3.7109999999999999</c:v>
                </c:pt>
                <c:pt idx="188">
                  <c:v>3.698</c:v>
                </c:pt>
              </c:numCache>
            </c:numRef>
          </c:val>
        </c:ser>
        <c:ser>
          <c:idx val="8"/>
          <c:order val="9"/>
          <c:tx>
            <c:strRef>
              <c:f>data!$J$1</c:f>
              <c:strCache>
                <c:ptCount val="1"/>
                <c:pt idx="0">
                  <c:v>Marcellus (PA, WV, OH &amp; NY)</c:v>
                </c:pt>
              </c:strCache>
            </c:strRef>
          </c:tx>
          <c:spPr>
            <a:solidFill>
              <a:schemeClr val="accent3"/>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data!$J$2:$J$190</c:f>
              <c:numCache>
                <c:formatCode>General</c:formatCode>
                <c:ptCount val="189"/>
                <c:pt idx="0">
                  <c:v>1E-3</c:v>
                </c:pt>
                <c:pt idx="1">
                  <c:v>1E-3</c:v>
                </c:pt>
                <c:pt idx="2">
                  <c:v>1E-3</c:v>
                </c:pt>
                <c:pt idx="3">
                  <c:v>1E-3</c:v>
                </c:pt>
                <c:pt idx="4">
                  <c:v>1E-3</c:v>
                </c:pt>
                <c:pt idx="5">
                  <c:v>1E-3</c:v>
                </c:pt>
                <c:pt idx="6">
                  <c:v>1E-3</c:v>
                </c:pt>
                <c:pt idx="7">
                  <c:v>1E-3</c:v>
                </c:pt>
                <c:pt idx="8">
                  <c:v>1E-3</c:v>
                </c:pt>
                <c:pt idx="9">
                  <c:v>1E-3</c:v>
                </c:pt>
                <c:pt idx="10">
                  <c:v>1E-3</c:v>
                </c:pt>
                <c:pt idx="11">
                  <c:v>1E-3</c:v>
                </c:pt>
                <c:pt idx="12">
                  <c:v>1E-3</c:v>
                </c:pt>
                <c:pt idx="13">
                  <c:v>1E-3</c:v>
                </c:pt>
                <c:pt idx="14">
                  <c:v>1E-3</c:v>
                </c:pt>
                <c:pt idx="15">
                  <c:v>1E-3</c:v>
                </c:pt>
                <c:pt idx="16">
                  <c:v>1E-3</c:v>
                </c:pt>
                <c:pt idx="17">
                  <c:v>1E-3</c:v>
                </c:pt>
                <c:pt idx="18">
                  <c:v>1E-3</c:v>
                </c:pt>
                <c:pt idx="19">
                  <c:v>1E-3</c:v>
                </c:pt>
                <c:pt idx="20">
                  <c:v>1E-3</c:v>
                </c:pt>
                <c:pt idx="21">
                  <c:v>1E-3</c:v>
                </c:pt>
                <c:pt idx="22">
                  <c:v>1E-3</c:v>
                </c:pt>
                <c:pt idx="23">
                  <c:v>0</c:v>
                </c:pt>
                <c:pt idx="24">
                  <c:v>0</c:v>
                </c:pt>
                <c:pt idx="25">
                  <c:v>0</c:v>
                </c:pt>
                <c:pt idx="26">
                  <c:v>0</c:v>
                </c:pt>
                <c:pt idx="27">
                  <c:v>0</c:v>
                </c:pt>
                <c:pt idx="28">
                  <c:v>0</c:v>
                </c:pt>
                <c:pt idx="29">
                  <c:v>0</c:v>
                </c:pt>
                <c:pt idx="30">
                  <c:v>0</c:v>
                </c:pt>
                <c:pt idx="31">
                  <c:v>0</c:v>
                </c:pt>
                <c:pt idx="32">
                  <c:v>0</c:v>
                </c:pt>
                <c:pt idx="33">
                  <c:v>1E-3</c:v>
                </c:pt>
                <c:pt idx="34">
                  <c:v>1E-3</c:v>
                </c:pt>
                <c:pt idx="35">
                  <c:v>1E-3</c:v>
                </c:pt>
                <c:pt idx="36">
                  <c:v>1E-3</c:v>
                </c:pt>
                <c:pt idx="37">
                  <c:v>1E-3</c:v>
                </c:pt>
                <c:pt idx="38">
                  <c:v>1E-3</c:v>
                </c:pt>
                <c:pt idx="39">
                  <c:v>1E-3</c:v>
                </c:pt>
                <c:pt idx="40">
                  <c:v>1E-3</c:v>
                </c:pt>
                <c:pt idx="41">
                  <c:v>1E-3</c:v>
                </c:pt>
                <c:pt idx="42">
                  <c:v>1E-3</c:v>
                </c:pt>
                <c:pt idx="43">
                  <c:v>1E-3</c:v>
                </c:pt>
                <c:pt idx="44">
                  <c:v>1E-3</c:v>
                </c:pt>
                <c:pt idx="45">
                  <c:v>1E-3</c:v>
                </c:pt>
                <c:pt idx="46">
                  <c:v>1E-3</c:v>
                </c:pt>
                <c:pt idx="47">
                  <c:v>1E-3</c:v>
                </c:pt>
                <c:pt idx="48">
                  <c:v>1E-3</c:v>
                </c:pt>
                <c:pt idx="49">
                  <c:v>1E-3</c:v>
                </c:pt>
                <c:pt idx="50">
                  <c:v>1E-3</c:v>
                </c:pt>
                <c:pt idx="51">
                  <c:v>1E-3</c:v>
                </c:pt>
                <c:pt idx="52">
                  <c:v>1E-3</c:v>
                </c:pt>
                <c:pt idx="53">
                  <c:v>1E-3</c:v>
                </c:pt>
                <c:pt idx="54">
                  <c:v>1E-3</c:v>
                </c:pt>
                <c:pt idx="55">
                  <c:v>1E-3</c:v>
                </c:pt>
                <c:pt idx="56">
                  <c:v>1E-3</c:v>
                </c:pt>
                <c:pt idx="57">
                  <c:v>1E-3</c:v>
                </c:pt>
                <c:pt idx="58">
                  <c:v>1E-3</c:v>
                </c:pt>
                <c:pt idx="59">
                  <c:v>1E-3</c:v>
                </c:pt>
                <c:pt idx="60">
                  <c:v>1E-3</c:v>
                </c:pt>
                <c:pt idx="61">
                  <c:v>1E-3</c:v>
                </c:pt>
                <c:pt idx="62">
                  <c:v>1E-3</c:v>
                </c:pt>
                <c:pt idx="63">
                  <c:v>1E-3</c:v>
                </c:pt>
                <c:pt idx="64">
                  <c:v>1E-3</c:v>
                </c:pt>
                <c:pt idx="65">
                  <c:v>1E-3</c:v>
                </c:pt>
                <c:pt idx="66">
                  <c:v>2E-3</c:v>
                </c:pt>
                <c:pt idx="67">
                  <c:v>3.0000000000000001E-3</c:v>
                </c:pt>
                <c:pt idx="68">
                  <c:v>5.0000000000000001E-3</c:v>
                </c:pt>
                <c:pt idx="69">
                  <c:v>5.0000000000000001E-3</c:v>
                </c:pt>
                <c:pt idx="70">
                  <c:v>6.0000000000000001E-3</c:v>
                </c:pt>
                <c:pt idx="71">
                  <c:v>6.0000000000000001E-3</c:v>
                </c:pt>
                <c:pt idx="72">
                  <c:v>7.0000000000000001E-3</c:v>
                </c:pt>
                <c:pt idx="73">
                  <c:v>8.0000000000000002E-3</c:v>
                </c:pt>
                <c:pt idx="74">
                  <c:v>8.0000000000000002E-3</c:v>
                </c:pt>
                <c:pt idx="75">
                  <c:v>8.9999999999999993E-3</c:v>
                </c:pt>
                <c:pt idx="76">
                  <c:v>8.9999999999999993E-3</c:v>
                </c:pt>
                <c:pt idx="77">
                  <c:v>8.9999999999999993E-3</c:v>
                </c:pt>
                <c:pt idx="78">
                  <c:v>1.0999999999999999E-2</c:v>
                </c:pt>
                <c:pt idx="79">
                  <c:v>1.4E-2</c:v>
                </c:pt>
                <c:pt idx="80">
                  <c:v>1.9E-2</c:v>
                </c:pt>
                <c:pt idx="81">
                  <c:v>2.1000000000000001E-2</c:v>
                </c:pt>
                <c:pt idx="82">
                  <c:v>2.3E-2</c:v>
                </c:pt>
                <c:pt idx="83">
                  <c:v>2.3E-2</c:v>
                </c:pt>
                <c:pt idx="84">
                  <c:v>2.1999999999999999E-2</c:v>
                </c:pt>
                <c:pt idx="85">
                  <c:v>2.4E-2</c:v>
                </c:pt>
                <c:pt idx="86">
                  <c:v>2.5000000000000001E-2</c:v>
                </c:pt>
                <c:pt idx="87">
                  <c:v>2.7E-2</c:v>
                </c:pt>
                <c:pt idx="88">
                  <c:v>2.8000000000000001E-2</c:v>
                </c:pt>
                <c:pt idx="89">
                  <c:v>0.03</c:v>
                </c:pt>
                <c:pt idx="90">
                  <c:v>3.1E-2</c:v>
                </c:pt>
                <c:pt idx="91">
                  <c:v>3.1E-2</c:v>
                </c:pt>
                <c:pt idx="92">
                  <c:v>3.5000000000000003E-2</c:v>
                </c:pt>
                <c:pt idx="93">
                  <c:v>3.9E-2</c:v>
                </c:pt>
                <c:pt idx="94">
                  <c:v>4.2999999999999997E-2</c:v>
                </c:pt>
                <c:pt idx="95">
                  <c:v>4.4999999999999998E-2</c:v>
                </c:pt>
                <c:pt idx="96">
                  <c:v>4.4999999999999998E-2</c:v>
                </c:pt>
                <c:pt idx="97">
                  <c:v>4.7E-2</c:v>
                </c:pt>
                <c:pt idx="98">
                  <c:v>5.5E-2</c:v>
                </c:pt>
                <c:pt idx="99">
                  <c:v>5.8999999999999997E-2</c:v>
                </c:pt>
                <c:pt idx="100">
                  <c:v>6.6000000000000003E-2</c:v>
                </c:pt>
                <c:pt idx="101">
                  <c:v>7.8E-2</c:v>
                </c:pt>
                <c:pt idx="102">
                  <c:v>8.6999999999999994E-2</c:v>
                </c:pt>
                <c:pt idx="103">
                  <c:v>9.6000000000000002E-2</c:v>
                </c:pt>
                <c:pt idx="104">
                  <c:v>0.104</c:v>
                </c:pt>
                <c:pt idx="105">
                  <c:v>0.113</c:v>
                </c:pt>
                <c:pt idx="106">
                  <c:v>0.13</c:v>
                </c:pt>
                <c:pt idx="107">
                  <c:v>0.13</c:v>
                </c:pt>
                <c:pt idx="108">
                  <c:v>0.13600000000000001</c:v>
                </c:pt>
                <c:pt idx="109">
                  <c:v>0.16500000000000001</c:v>
                </c:pt>
                <c:pt idx="110">
                  <c:v>0.189</c:v>
                </c:pt>
                <c:pt idx="111">
                  <c:v>0.21299999999999999</c:v>
                </c:pt>
                <c:pt idx="112">
                  <c:v>0.22600000000000001</c:v>
                </c:pt>
                <c:pt idx="113">
                  <c:v>0.252</c:v>
                </c:pt>
                <c:pt idx="114">
                  <c:v>0.23799999999999999</c:v>
                </c:pt>
                <c:pt idx="115">
                  <c:v>0.52700000000000002</c:v>
                </c:pt>
                <c:pt idx="116">
                  <c:v>0.53800000000000003</c:v>
                </c:pt>
                <c:pt idx="117">
                  <c:v>0.51500000000000001</c:v>
                </c:pt>
                <c:pt idx="118">
                  <c:v>0.52200000000000002</c:v>
                </c:pt>
                <c:pt idx="119">
                  <c:v>0.48899999999999999</c:v>
                </c:pt>
                <c:pt idx="120">
                  <c:v>0.55600000000000005</c:v>
                </c:pt>
                <c:pt idx="121">
                  <c:v>0.71099999999999997</c:v>
                </c:pt>
                <c:pt idx="122">
                  <c:v>0.76900000000000002</c:v>
                </c:pt>
                <c:pt idx="123">
                  <c:v>0.90800000000000003</c:v>
                </c:pt>
                <c:pt idx="124">
                  <c:v>0.98899999999999999</c:v>
                </c:pt>
                <c:pt idx="125">
                  <c:v>1.167</c:v>
                </c:pt>
                <c:pt idx="126">
                  <c:v>1.2849999999999999</c:v>
                </c:pt>
                <c:pt idx="127">
                  <c:v>1.3879999999999999</c:v>
                </c:pt>
                <c:pt idx="128">
                  <c:v>1.635</c:v>
                </c:pt>
                <c:pt idx="129">
                  <c:v>1.871</c:v>
                </c:pt>
                <c:pt idx="130">
                  <c:v>2.0190000000000001</c:v>
                </c:pt>
                <c:pt idx="131">
                  <c:v>2.0830000000000002</c:v>
                </c:pt>
                <c:pt idx="132">
                  <c:v>2.258</c:v>
                </c:pt>
                <c:pt idx="133">
                  <c:v>2.5819999999999999</c:v>
                </c:pt>
                <c:pt idx="134">
                  <c:v>2.645</c:v>
                </c:pt>
                <c:pt idx="135">
                  <c:v>2.9910000000000001</c:v>
                </c:pt>
                <c:pt idx="136">
                  <c:v>3.1030000000000002</c:v>
                </c:pt>
                <c:pt idx="137">
                  <c:v>3.347</c:v>
                </c:pt>
                <c:pt idx="138">
                  <c:v>3.3559999999999999</c:v>
                </c:pt>
                <c:pt idx="139">
                  <c:v>3.4860000000000002</c:v>
                </c:pt>
                <c:pt idx="140">
                  <c:v>3.9390000000000001</c:v>
                </c:pt>
                <c:pt idx="141">
                  <c:v>4.0839999999999996</c:v>
                </c:pt>
                <c:pt idx="142">
                  <c:v>4.6470000000000002</c:v>
                </c:pt>
                <c:pt idx="143">
                  <c:v>4.7530000000000001</c:v>
                </c:pt>
                <c:pt idx="144">
                  <c:v>5.08</c:v>
                </c:pt>
                <c:pt idx="145">
                  <c:v>5.4790000000000001</c:v>
                </c:pt>
                <c:pt idx="146">
                  <c:v>5.36</c:v>
                </c:pt>
                <c:pt idx="147">
                  <c:v>5.851</c:v>
                </c:pt>
                <c:pt idx="148">
                  <c:v>6.0540000000000003</c:v>
                </c:pt>
                <c:pt idx="149">
                  <c:v>6.335</c:v>
                </c:pt>
                <c:pt idx="150">
                  <c:v>6.508</c:v>
                </c:pt>
                <c:pt idx="151">
                  <c:v>6.734</c:v>
                </c:pt>
                <c:pt idx="152">
                  <c:v>7.0720000000000001</c:v>
                </c:pt>
                <c:pt idx="153">
                  <c:v>7.2549999999999999</c:v>
                </c:pt>
                <c:pt idx="154">
                  <c:v>7.9169999999999998</c:v>
                </c:pt>
                <c:pt idx="155">
                  <c:v>7.8220000000000001</c:v>
                </c:pt>
                <c:pt idx="156">
                  <c:v>8.0340000000000007</c:v>
                </c:pt>
                <c:pt idx="157">
                  <c:v>8.8879999999999999</c:v>
                </c:pt>
                <c:pt idx="158">
                  <c:v>8.4610000000000003</c:v>
                </c:pt>
                <c:pt idx="159">
                  <c:v>9.2040000000000006</c:v>
                </c:pt>
                <c:pt idx="160">
                  <c:v>9.4220000000000006</c:v>
                </c:pt>
                <c:pt idx="161">
                  <c:v>10.039</c:v>
                </c:pt>
                <c:pt idx="162">
                  <c:v>9.9090000000000007</c:v>
                </c:pt>
                <c:pt idx="163">
                  <c:v>10.065</c:v>
                </c:pt>
                <c:pt idx="164">
                  <c:v>10.712999999999999</c:v>
                </c:pt>
                <c:pt idx="165">
                  <c:v>10.842000000000001</c:v>
                </c:pt>
                <c:pt idx="166">
                  <c:v>11.759</c:v>
                </c:pt>
                <c:pt idx="167">
                  <c:v>11.776</c:v>
                </c:pt>
                <c:pt idx="168">
                  <c:v>11.837</c:v>
                </c:pt>
                <c:pt idx="169">
                  <c:v>13.058999999999999</c:v>
                </c:pt>
                <c:pt idx="170">
                  <c:v>12.170999999999999</c:v>
                </c:pt>
                <c:pt idx="171">
                  <c:v>12.696</c:v>
                </c:pt>
                <c:pt idx="172">
                  <c:v>12.525</c:v>
                </c:pt>
                <c:pt idx="173">
                  <c:v>13.162000000000001</c:v>
                </c:pt>
                <c:pt idx="174">
                  <c:v>12.914</c:v>
                </c:pt>
                <c:pt idx="175">
                  <c:v>13.348000000000001</c:v>
                </c:pt>
                <c:pt idx="176">
                  <c:v>14.086</c:v>
                </c:pt>
                <c:pt idx="177">
                  <c:v>14</c:v>
                </c:pt>
                <c:pt idx="178">
                  <c:v>14.629</c:v>
                </c:pt>
                <c:pt idx="179">
                  <c:v>14.444000000000001</c:v>
                </c:pt>
                <c:pt idx="180">
                  <c:v>15.052</c:v>
                </c:pt>
                <c:pt idx="181">
                  <c:v>15.217000000000001</c:v>
                </c:pt>
                <c:pt idx="182">
                  <c:v>15.407</c:v>
                </c:pt>
                <c:pt idx="183">
                  <c:v>15.863</c:v>
                </c:pt>
                <c:pt idx="184">
                  <c:v>15.851000000000001</c:v>
                </c:pt>
                <c:pt idx="185">
                  <c:v>15.853999999999999</c:v>
                </c:pt>
                <c:pt idx="186">
                  <c:v>15.814</c:v>
                </c:pt>
                <c:pt idx="187">
                  <c:v>15.757999999999999</c:v>
                </c:pt>
                <c:pt idx="188">
                  <c:v>15.662000000000001</c:v>
                </c:pt>
              </c:numCache>
            </c:numRef>
          </c:val>
        </c:ser>
        <c:ser>
          <c:idx val="9"/>
          <c:order val="10"/>
          <c:tx>
            <c:strRef>
              <c:f>data!$L$1</c:f>
              <c:strCache>
                <c:ptCount val="1"/>
                <c:pt idx="0">
                  <c:v>Rest of US gas production</c:v>
                </c:pt>
              </c:strCache>
            </c:strRef>
          </c:tx>
          <c:spPr>
            <a:solidFill>
              <a:schemeClr val="bg1">
                <a:lumMod val="85000"/>
              </a:schemeClr>
            </a:solidFill>
            <a:ln w="25400">
              <a:noFill/>
            </a:ln>
          </c:spP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data!$L$2:$L$190</c:f>
              <c:numCache>
                <c:formatCode>#,##0.00</c:formatCode>
                <c:ptCount val="189"/>
                <c:pt idx="0">
                  <c:v>50.195000000000007</c:v>
                </c:pt>
                <c:pt idx="1">
                  <c:v>49.36855172413793</c:v>
                </c:pt>
                <c:pt idx="2">
                  <c:v>50.55274193548388</c:v>
                </c:pt>
                <c:pt idx="3">
                  <c:v>49.315133333333335</c:v>
                </c:pt>
                <c:pt idx="4">
                  <c:v>49.593709677419355</c:v>
                </c:pt>
                <c:pt idx="5">
                  <c:v>50.07116666666667</c:v>
                </c:pt>
                <c:pt idx="6">
                  <c:v>50.05641935483871</c:v>
                </c:pt>
                <c:pt idx="7">
                  <c:v>50.446483870967739</c:v>
                </c:pt>
                <c:pt idx="8">
                  <c:v>50.364266666666666</c:v>
                </c:pt>
                <c:pt idx="9">
                  <c:v>51.30658064516129</c:v>
                </c:pt>
                <c:pt idx="10">
                  <c:v>50.432433333333336</c:v>
                </c:pt>
                <c:pt idx="11">
                  <c:v>50.363290322580646</c:v>
                </c:pt>
                <c:pt idx="12">
                  <c:v>51.731161290322589</c:v>
                </c:pt>
                <c:pt idx="13">
                  <c:v>51.689678571428566</c:v>
                </c:pt>
                <c:pt idx="14">
                  <c:v>52.130935483870971</c:v>
                </c:pt>
                <c:pt idx="15">
                  <c:v>51.922866666666671</c:v>
                </c:pt>
                <c:pt idx="16">
                  <c:v>51.977806451612906</c:v>
                </c:pt>
                <c:pt idx="17">
                  <c:v>51.322899999999997</c:v>
                </c:pt>
                <c:pt idx="18">
                  <c:v>51.182354838709678</c:v>
                </c:pt>
                <c:pt idx="19">
                  <c:v>51.132387096774188</c:v>
                </c:pt>
                <c:pt idx="20">
                  <c:v>51.364866666666664</c:v>
                </c:pt>
                <c:pt idx="21">
                  <c:v>51.741096774193551</c:v>
                </c:pt>
                <c:pt idx="22">
                  <c:v>50.793799999999997</c:v>
                </c:pt>
                <c:pt idx="23">
                  <c:v>50.678709677419349</c:v>
                </c:pt>
                <c:pt idx="24">
                  <c:v>49.84832258064516</c:v>
                </c:pt>
                <c:pt idx="25">
                  <c:v>49.385249999999999</c:v>
                </c:pt>
                <c:pt idx="26">
                  <c:v>49.842193548387094</c:v>
                </c:pt>
                <c:pt idx="27">
                  <c:v>49.755766666666673</c:v>
                </c:pt>
                <c:pt idx="28">
                  <c:v>50.08467741935484</c:v>
                </c:pt>
                <c:pt idx="29">
                  <c:v>49.854599999999998</c:v>
                </c:pt>
                <c:pt idx="30">
                  <c:v>50.344645161290323</c:v>
                </c:pt>
                <c:pt idx="31">
                  <c:v>49.243645161290324</c:v>
                </c:pt>
                <c:pt idx="32">
                  <c:v>48.072466666666671</c:v>
                </c:pt>
                <c:pt idx="33">
                  <c:v>47.609645161290324</c:v>
                </c:pt>
                <c:pt idx="34">
                  <c:v>49.371166666666667</c:v>
                </c:pt>
                <c:pt idx="35">
                  <c:v>49.578967741935486</c:v>
                </c:pt>
                <c:pt idx="36">
                  <c:v>49.657806451612906</c:v>
                </c:pt>
                <c:pt idx="37">
                  <c:v>49.99567857142857</c:v>
                </c:pt>
                <c:pt idx="38">
                  <c:v>51.126516129032261</c:v>
                </c:pt>
                <c:pt idx="39">
                  <c:v>50.552</c:v>
                </c:pt>
                <c:pt idx="40">
                  <c:v>49.8923870967742</c:v>
                </c:pt>
                <c:pt idx="41">
                  <c:v>49.885933333333334</c:v>
                </c:pt>
                <c:pt idx="42">
                  <c:v>48.784935483870967</c:v>
                </c:pt>
                <c:pt idx="43">
                  <c:v>49.837741935483876</c:v>
                </c:pt>
                <c:pt idx="44">
                  <c:v>49.582266666666669</c:v>
                </c:pt>
                <c:pt idx="45">
                  <c:v>49.598516129032255</c:v>
                </c:pt>
                <c:pt idx="46">
                  <c:v>48.926966666666665</c:v>
                </c:pt>
                <c:pt idx="47">
                  <c:v>48.895709677419362</c:v>
                </c:pt>
                <c:pt idx="48">
                  <c:v>48.782548387096774</c:v>
                </c:pt>
                <c:pt idx="49">
                  <c:v>48.27065517241379</c:v>
                </c:pt>
                <c:pt idx="50">
                  <c:v>49.08767741935484</c:v>
                </c:pt>
                <c:pt idx="51">
                  <c:v>48.981100000000005</c:v>
                </c:pt>
                <c:pt idx="52">
                  <c:v>48.091225806451611</c:v>
                </c:pt>
                <c:pt idx="53">
                  <c:v>48.670666666666662</c:v>
                </c:pt>
                <c:pt idx="54">
                  <c:v>48.518000000000001</c:v>
                </c:pt>
                <c:pt idx="55">
                  <c:v>48.080645161290327</c:v>
                </c:pt>
                <c:pt idx="56">
                  <c:v>46.441699999999997</c:v>
                </c:pt>
                <c:pt idx="57">
                  <c:v>46.969064516129031</c:v>
                </c:pt>
                <c:pt idx="58">
                  <c:v>47.445399999999999</c:v>
                </c:pt>
                <c:pt idx="59">
                  <c:v>47.169064516129033</c:v>
                </c:pt>
                <c:pt idx="60">
                  <c:v>47.418290322580646</c:v>
                </c:pt>
                <c:pt idx="61">
                  <c:v>48.119035714285715</c:v>
                </c:pt>
                <c:pt idx="62">
                  <c:v>48.915935483870967</c:v>
                </c:pt>
                <c:pt idx="63">
                  <c:v>48.3461</c:v>
                </c:pt>
                <c:pt idx="64">
                  <c:v>47.819967741935486</c:v>
                </c:pt>
                <c:pt idx="65">
                  <c:v>48.178833333333337</c:v>
                </c:pt>
                <c:pt idx="66">
                  <c:v>46.937516129032254</c:v>
                </c:pt>
                <c:pt idx="67">
                  <c:v>46.603999999999999</c:v>
                </c:pt>
                <c:pt idx="68">
                  <c:v>41.344499999999996</c:v>
                </c:pt>
                <c:pt idx="69">
                  <c:v>42.131354838709676</c:v>
                </c:pt>
                <c:pt idx="70">
                  <c:v>44.797533333333334</c:v>
                </c:pt>
                <c:pt idx="71">
                  <c:v>45.641064516129035</c:v>
                </c:pt>
                <c:pt idx="72">
                  <c:v>46.174838709677424</c:v>
                </c:pt>
                <c:pt idx="73">
                  <c:v>45.969749999999998</c:v>
                </c:pt>
                <c:pt idx="74">
                  <c:v>46.655645161290323</c:v>
                </c:pt>
                <c:pt idx="75">
                  <c:v>46.280699999999996</c:v>
                </c:pt>
                <c:pt idx="76">
                  <c:v>46.447870967741942</c:v>
                </c:pt>
                <c:pt idx="77">
                  <c:v>47.516499999999994</c:v>
                </c:pt>
                <c:pt idx="78">
                  <c:v>46.899774193548382</c:v>
                </c:pt>
                <c:pt idx="79">
                  <c:v>47.013709677419364</c:v>
                </c:pt>
                <c:pt idx="80">
                  <c:v>47.368899999999996</c:v>
                </c:pt>
                <c:pt idx="81">
                  <c:v>47.452870967741937</c:v>
                </c:pt>
                <c:pt idx="82">
                  <c:v>47.208566666666663</c:v>
                </c:pt>
                <c:pt idx="83">
                  <c:v>47.601483870967741</c:v>
                </c:pt>
                <c:pt idx="84">
                  <c:v>46.631032258064522</c:v>
                </c:pt>
                <c:pt idx="85">
                  <c:v>47.323321428571418</c:v>
                </c:pt>
                <c:pt idx="86">
                  <c:v>47.766548387096776</c:v>
                </c:pt>
                <c:pt idx="87">
                  <c:v>46.920766666666665</c:v>
                </c:pt>
                <c:pt idx="88">
                  <c:v>48.04751612903226</c:v>
                </c:pt>
                <c:pt idx="89">
                  <c:v>47.928066666666666</c:v>
                </c:pt>
                <c:pt idx="90">
                  <c:v>47.160225806451621</c:v>
                </c:pt>
                <c:pt idx="91">
                  <c:v>47.18764516129032</c:v>
                </c:pt>
                <c:pt idx="92">
                  <c:v>47.67433333333333</c:v>
                </c:pt>
                <c:pt idx="93">
                  <c:v>47.561580645161293</c:v>
                </c:pt>
                <c:pt idx="94">
                  <c:v>48.472933333333337</c:v>
                </c:pt>
                <c:pt idx="95">
                  <c:v>48.513806451612908</c:v>
                </c:pt>
                <c:pt idx="96">
                  <c:v>48.134967741935483</c:v>
                </c:pt>
                <c:pt idx="97">
                  <c:v>48.394931034482767</c:v>
                </c:pt>
                <c:pt idx="98">
                  <c:v>48.896451612903221</c:v>
                </c:pt>
                <c:pt idx="99">
                  <c:v>48.567899999999995</c:v>
                </c:pt>
                <c:pt idx="100">
                  <c:v>48.322064516129032</c:v>
                </c:pt>
                <c:pt idx="101">
                  <c:v>48.867966666666668</c:v>
                </c:pt>
                <c:pt idx="102">
                  <c:v>49.642193548387091</c:v>
                </c:pt>
                <c:pt idx="103">
                  <c:v>48.604129032258072</c:v>
                </c:pt>
                <c:pt idx="104">
                  <c:v>41.857666666666667</c:v>
                </c:pt>
                <c:pt idx="105">
                  <c:v>45.948129032258066</c:v>
                </c:pt>
                <c:pt idx="106">
                  <c:v>47.581699999999998</c:v>
                </c:pt>
                <c:pt idx="107">
                  <c:v>47.662838709677423</c:v>
                </c:pt>
                <c:pt idx="108">
                  <c:v>48.698258064516125</c:v>
                </c:pt>
                <c:pt idx="109">
                  <c:v>48.901499999999999</c:v>
                </c:pt>
                <c:pt idx="110">
                  <c:v>48.262258064516132</c:v>
                </c:pt>
                <c:pt idx="111">
                  <c:v>47.0642</c:v>
                </c:pt>
                <c:pt idx="112">
                  <c:v>46.936258064516124</c:v>
                </c:pt>
                <c:pt idx="113">
                  <c:v>46.982366666666664</c:v>
                </c:pt>
                <c:pt idx="114">
                  <c:v>46.185000000000002</c:v>
                </c:pt>
                <c:pt idx="115">
                  <c:v>46.007161290322586</c:v>
                </c:pt>
                <c:pt idx="116">
                  <c:v>44.77406666666667</c:v>
                </c:pt>
                <c:pt idx="117">
                  <c:v>44.743000000000002</c:v>
                </c:pt>
                <c:pt idx="118">
                  <c:v>44.212599999999995</c:v>
                </c:pt>
                <c:pt idx="119">
                  <c:v>43.78896774193548</c:v>
                </c:pt>
                <c:pt idx="120">
                  <c:v>44.026774193548377</c:v>
                </c:pt>
                <c:pt idx="121">
                  <c:v>44.687928571428571</c:v>
                </c:pt>
                <c:pt idx="122">
                  <c:v>44.117193548387093</c:v>
                </c:pt>
                <c:pt idx="123">
                  <c:v>44.20793333333333</c:v>
                </c:pt>
                <c:pt idx="124">
                  <c:v>43.869709677419351</c:v>
                </c:pt>
                <c:pt idx="125">
                  <c:v>42.597433333333335</c:v>
                </c:pt>
                <c:pt idx="126">
                  <c:v>43.046838709677409</c:v>
                </c:pt>
                <c:pt idx="127">
                  <c:v>43.171032258064514</c:v>
                </c:pt>
                <c:pt idx="128">
                  <c:v>42.592999999999989</c:v>
                </c:pt>
                <c:pt idx="129">
                  <c:v>43.197064516129032</c:v>
                </c:pt>
                <c:pt idx="130">
                  <c:v>42.506799999999998</c:v>
                </c:pt>
                <c:pt idx="131">
                  <c:v>42.731129032258067</c:v>
                </c:pt>
                <c:pt idx="132">
                  <c:v>41.33925806451613</c:v>
                </c:pt>
                <c:pt idx="133">
                  <c:v>39.97907142857143</c:v>
                </c:pt>
                <c:pt idx="134">
                  <c:v>41.535580645161289</c:v>
                </c:pt>
                <c:pt idx="135">
                  <c:v>41.289633333333327</c:v>
                </c:pt>
                <c:pt idx="136">
                  <c:v>41.001516129032254</c:v>
                </c:pt>
                <c:pt idx="137">
                  <c:v>40.482566666666671</c:v>
                </c:pt>
                <c:pt idx="138">
                  <c:v>40.535032258064511</c:v>
                </c:pt>
                <c:pt idx="139">
                  <c:v>40.598225806451616</c:v>
                </c:pt>
                <c:pt idx="140">
                  <c:v>39.516500000000001</c:v>
                </c:pt>
                <c:pt idx="141">
                  <c:v>41.134451612903227</c:v>
                </c:pt>
                <c:pt idx="142">
                  <c:v>40.8127</c:v>
                </c:pt>
                <c:pt idx="143">
                  <c:v>40.402451612903221</c:v>
                </c:pt>
                <c:pt idx="144">
                  <c:v>40.206645161290311</c:v>
                </c:pt>
                <c:pt idx="145">
                  <c:v>38.786758620689653</c:v>
                </c:pt>
                <c:pt idx="146">
                  <c:v>38.677935483870968</c:v>
                </c:pt>
                <c:pt idx="147">
                  <c:v>38.030233333333335</c:v>
                </c:pt>
                <c:pt idx="148">
                  <c:v>37.716935483870976</c:v>
                </c:pt>
                <c:pt idx="149">
                  <c:v>36.855166666666662</c:v>
                </c:pt>
                <c:pt idx="150">
                  <c:v>38.198677419354837</c:v>
                </c:pt>
                <c:pt idx="151">
                  <c:v>37.252322580645156</c:v>
                </c:pt>
                <c:pt idx="152">
                  <c:v>37.110233333333326</c:v>
                </c:pt>
                <c:pt idx="153">
                  <c:v>37.247612903225821</c:v>
                </c:pt>
                <c:pt idx="154">
                  <c:v>37.194233333333329</c:v>
                </c:pt>
                <c:pt idx="155">
                  <c:v>36.660870967741928</c:v>
                </c:pt>
                <c:pt idx="156">
                  <c:v>36.16470967741936</c:v>
                </c:pt>
                <c:pt idx="157">
                  <c:v>35.562464285714285</c:v>
                </c:pt>
                <c:pt idx="158">
                  <c:v>35.732387096774204</c:v>
                </c:pt>
                <c:pt idx="159">
                  <c:v>35.44166666666667</c:v>
                </c:pt>
                <c:pt idx="160">
                  <c:v>35.194161290322583</c:v>
                </c:pt>
                <c:pt idx="161">
                  <c:v>34.21779999999999</c:v>
                </c:pt>
                <c:pt idx="162">
                  <c:v>35.952580645161291</c:v>
                </c:pt>
                <c:pt idx="163">
                  <c:v>35.700806451612912</c:v>
                </c:pt>
                <c:pt idx="164">
                  <c:v>35.067566666666657</c:v>
                </c:pt>
                <c:pt idx="165">
                  <c:v>35.25583870967742</c:v>
                </c:pt>
                <c:pt idx="166">
                  <c:v>35.449099999999987</c:v>
                </c:pt>
                <c:pt idx="167">
                  <c:v>33.715774193548398</c:v>
                </c:pt>
                <c:pt idx="168">
                  <c:v>34.698806451612903</c:v>
                </c:pt>
                <c:pt idx="169">
                  <c:v>32.81371428571429</c:v>
                </c:pt>
                <c:pt idx="170">
                  <c:v>33.98058064516129</c:v>
                </c:pt>
                <c:pt idx="171">
                  <c:v>33.079133333333331</c:v>
                </c:pt>
                <c:pt idx="172">
                  <c:v>33.753096774193565</c:v>
                </c:pt>
                <c:pt idx="173">
                  <c:v>33.24819999999999</c:v>
                </c:pt>
                <c:pt idx="174">
                  <c:v>34.026774193548377</c:v>
                </c:pt>
                <c:pt idx="175">
                  <c:v>34.004870967741944</c:v>
                </c:pt>
                <c:pt idx="176">
                  <c:v>33.541166666666676</c:v>
                </c:pt>
                <c:pt idx="177">
                  <c:v>33.73029032258065</c:v>
                </c:pt>
                <c:pt idx="178">
                  <c:v>33.789733333333345</c:v>
                </c:pt>
                <c:pt idx="179">
                  <c:v>35.302806451612902</c:v>
                </c:pt>
                <c:pt idx="180">
                  <c:v>33.56803225806452</c:v>
                </c:pt>
                <c:pt idx="181">
                  <c:v>33.028142857142861</c:v>
                </c:pt>
                <c:pt idx="182">
                  <c:v>32.747709677419358</c:v>
                </c:pt>
                <c:pt idx="183">
                  <c:v>32.270200000000003</c:v>
                </c:pt>
                <c:pt idx="184">
                  <c:v>31.26567</c:v>
                </c:pt>
                <c:pt idx="185">
                  <c:v>32.179366667000004</c:v>
                </c:pt>
                <c:pt idx="186">
                  <c:v>32.281258064999989</c:v>
                </c:pt>
                <c:pt idx="187">
                  <c:v>31.93918</c:v>
                </c:pt>
                <c:pt idx="188">
                  <c:v>32.679219999999994</c:v>
                </c:pt>
              </c:numCache>
            </c:numRef>
          </c:val>
        </c:ser>
        <c:dLbls>
          <c:showLegendKey val="0"/>
          <c:showVal val="0"/>
          <c:showCatName val="0"/>
          <c:showSerName val="0"/>
          <c:showPercent val="0"/>
          <c:showBubbleSize val="0"/>
        </c:dLbls>
        <c:axId val="118735872"/>
        <c:axId val="116618304"/>
      </c:areaChart>
      <c:lineChart>
        <c:grouping val="standard"/>
        <c:varyColors val="0"/>
        <c:ser>
          <c:idx val="10"/>
          <c:order val="11"/>
          <c:tx>
            <c:strRef>
              <c:f>data!$P$1</c:f>
              <c:strCache>
                <c:ptCount val="1"/>
                <c:pt idx="0">
                  <c:v>Shale gas % of total</c:v>
                </c:pt>
              </c:strCache>
            </c:strRef>
          </c:tx>
          <c:spPr>
            <a:ln w="22225">
              <a:solidFill>
                <a:schemeClr val="tx1"/>
              </a:solidFill>
            </a:ln>
          </c:spPr>
          <c:marker>
            <c:symbol val="none"/>
          </c:marker>
          <c:cat>
            <c:numRef>
              <c:f>data!$A$2:$A$190</c:f>
              <c:numCache>
                <c:formatCode>mmm\-yy</c:formatCode>
                <c:ptCount val="18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numCache>
            </c:numRef>
          </c:cat>
          <c:val>
            <c:numRef>
              <c:f>data!$P$2:$P$190</c:f>
              <c:numCache>
                <c:formatCode>0.0%</c:formatCode>
                <c:ptCount val="189"/>
                <c:pt idx="0">
                  <c:v>4.109196500210139E-2</c:v>
                </c:pt>
                <c:pt idx="1">
                  <c:v>4.2141574495074517E-2</c:v>
                </c:pt>
                <c:pt idx="2">
                  <c:v>4.1921933451406629E-2</c:v>
                </c:pt>
                <c:pt idx="3">
                  <c:v>4.3411522351696687E-2</c:v>
                </c:pt>
                <c:pt idx="4">
                  <c:v>4.3159740893429721E-2</c:v>
                </c:pt>
                <c:pt idx="5">
                  <c:v>4.2216476604318549E-2</c:v>
                </c:pt>
                <c:pt idx="6">
                  <c:v>4.2173408235307921E-2</c:v>
                </c:pt>
                <c:pt idx="7">
                  <c:v>4.195194569692217E-2</c:v>
                </c:pt>
                <c:pt idx="8">
                  <c:v>4.3473086190283845E-2</c:v>
                </c:pt>
                <c:pt idx="9">
                  <c:v>4.3012292492734618E-2</c:v>
                </c:pt>
                <c:pt idx="10">
                  <c:v>4.3108328015416794E-2</c:v>
                </c:pt>
                <c:pt idx="11">
                  <c:v>4.3383049460009579E-2</c:v>
                </c:pt>
                <c:pt idx="12">
                  <c:v>4.0828313180950371E-2</c:v>
                </c:pt>
                <c:pt idx="13">
                  <c:v>4.0984307195445428E-2</c:v>
                </c:pt>
                <c:pt idx="14">
                  <c:v>4.0810366941929008E-2</c:v>
                </c:pt>
                <c:pt idx="15">
                  <c:v>4.1020343332208747E-2</c:v>
                </c:pt>
                <c:pt idx="16">
                  <c:v>4.1668351798412252E-2</c:v>
                </c:pt>
                <c:pt idx="17">
                  <c:v>4.2124005457270366E-2</c:v>
                </c:pt>
                <c:pt idx="18">
                  <c:v>4.2234791322089557E-2</c:v>
                </c:pt>
                <c:pt idx="19">
                  <c:v>4.322411713790069E-2</c:v>
                </c:pt>
                <c:pt idx="20">
                  <c:v>4.3108212667182483E-2</c:v>
                </c:pt>
                <c:pt idx="21">
                  <c:v>4.2914408667851303E-2</c:v>
                </c:pt>
                <c:pt idx="22">
                  <c:v>4.3949797473310147E-2</c:v>
                </c:pt>
                <c:pt idx="23">
                  <c:v>4.4297594866713023E-2</c:v>
                </c:pt>
                <c:pt idx="24">
                  <c:v>4.5459487105995948E-2</c:v>
                </c:pt>
                <c:pt idx="25">
                  <c:v>4.6105780606405931E-2</c:v>
                </c:pt>
                <c:pt idx="26">
                  <c:v>4.5976401143513403E-2</c:v>
                </c:pt>
                <c:pt idx="27">
                  <c:v>4.6253729083110387E-2</c:v>
                </c:pt>
                <c:pt idx="28">
                  <c:v>4.68173014055627E-2</c:v>
                </c:pt>
                <c:pt idx="29">
                  <c:v>4.6895670992360569E-2</c:v>
                </c:pt>
                <c:pt idx="30">
                  <c:v>4.6297835311601712E-2</c:v>
                </c:pt>
                <c:pt idx="31">
                  <c:v>4.7855081900955415E-2</c:v>
                </c:pt>
                <c:pt idx="32">
                  <c:v>4.8888613365129938E-2</c:v>
                </c:pt>
                <c:pt idx="33">
                  <c:v>4.8903618860062614E-2</c:v>
                </c:pt>
                <c:pt idx="34">
                  <c:v>4.7865929113940331E-2</c:v>
                </c:pt>
                <c:pt idx="35">
                  <c:v>4.7217340363210306E-2</c:v>
                </c:pt>
                <c:pt idx="36">
                  <c:v>4.7730631449301619E-2</c:v>
                </c:pt>
                <c:pt idx="37">
                  <c:v>4.7514103112788836E-2</c:v>
                </c:pt>
                <c:pt idx="38">
                  <c:v>4.6938628245679438E-2</c:v>
                </c:pt>
                <c:pt idx="39">
                  <c:v>4.7572394822616201E-2</c:v>
                </c:pt>
                <c:pt idx="40">
                  <c:v>4.8733624454148472E-2</c:v>
                </c:pt>
                <c:pt idx="41">
                  <c:v>4.9482752488427983E-2</c:v>
                </c:pt>
                <c:pt idx="42">
                  <c:v>5.1281616982836488E-2</c:v>
                </c:pt>
                <c:pt idx="43">
                  <c:v>5.0107933197620108E-2</c:v>
                </c:pt>
                <c:pt idx="44">
                  <c:v>5.0734922474485744E-2</c:v>
                </c:pt>
                <c:pt idx="45">
                  <c:v>5.1064221100751539E-2</c:v>
                </c:pt>
                <c:pt idx="46">
                  <c:v>5.2445080820555059E-2</c:v>
                </c:pt>
                <c:pt idx="47">
                  <c:v>5.2495208614367524E-2</c:v>
                </c:pt>
                <c:pt idx="48">
                  <c:v>5.1818760365037415E-2</c:v>
                </c:pt>
                <c:pt idx="49">
                  <c:v>5.2748644776935465E-2</c:v>
                </c:pt>
                <c:pt idx="50">
                  <c:v>5.1989508899368916E-2</c:v>
                </c:pt>
                <c:pt idx="51">
                  <c:v>5.3122903742767603E-2</c:v>
                </c:pt>
                <c:pt idx="52">
                  <c:v>5.3848033382518597E-2</c:v>
                </c:pt>
                <c:pt idx="53">
                  <c:v>5.324108595994112E-2</c:v>
                </c:pt>
                <c:pt idx="54">
                  <c:v>5.3621237833304074E-2</c:v>
                </c:pt>
                <c:pt idx="55">
                  <c:v>5.3989555486162417E-2</c:v>
                </c:pt>
                <c:pt idx="56">
                  <c:v>5.6555823482449218E-2</c:v>
                </c:pt>
                <c:pt idx="57">
                  <c:v>5.6657890031176057E-2</c:v>
                </c:pt>
                <c:pt idx="58">
                  <c:v>5.6458861992983909E-2</c:v>
                </c:pt>
                <c:pt idx="59">
                  <c:v>5.6374584650609599E-2</c:v>
                </c:pt>
                <c:pt idx="60">
                  <c:v>5.5944567930808806E-2</c:v>
                </c:pt>
                <c:pt idx="61">
                  <c:v>5.7081791059817463E-2</c:v>
                </c:pt>
                <c:pt idx="62">
                  <c:v>5.7676819901467051E-2</c:v>
                </c:pt>
                <c:pt idx="63">
                  <c:v>5.8096831949750724E-2</c:v>
                </c:pt>
                <c:pt idx="64">
                  <c:v>5.9124484156250351E-2</c:v>
                </c:pt>
                <c:pt idx="65">
                  <c:v>5.9683626037258346E-2</c:v>
                </c:pt>
                <c:pt idx="66">
                  <c:v>6.2496859017229969E-2</c:v>
                </c:pt>
                <c:pt idx="67">
                  <c:v>6.4552388598956234E-2</c:v>
                </c:pt>
                <c:pt idx="68">
                  <c:v>7.1650705616867427E-2</c:v>
                </c:pt>
                <c:pt idx="69">
                  <c:v>7.1922074175345893E-2</c:v>
                </c:pt>
                <c:pt idx="70">
                  <c:v>6.9481179497547549E-2</c:v>
                </c:pt>
                <c:pt idx="71">
                  <c:v>6.8417847160723869E-2</c:v>
                </c:pt>
                <c:pt idx="72">
                  <c:v>6.7962758098889367E-2</c:v>
                </c:pt>
                <c:pt idx="73">
                  <c:v>6.9471223185413475E-2</c:v>
                </c:pt>
                <c:pt idx="74">
                  <c:v>7.0023816443633979E-2</c:v>
                </c:pt>
                <c:pt idx="75">
                  <c:v>7.2674156492885875E-2</c:v>
                </c:pt>
                <c:pt idx="76">
                  <c:v>7.4593752490443102E-2</c:v>
                </c:pt>
                <c:pt idx="77">
                  <c:v>7.3580877550423571E-2</c:v>
                </c:pt>
                <c:pt idx="78">
                  <c:v>7.5880615836783682E-2</c:v>
                </c:pt>
                <c:pt idx="79">
                  <c:v>7.6835908402207331E-2</c:v>
                </c:pt>
                <c:pt idx="80">
                  <c:v>7.8388416647372769E-2</c:v>
                </c:pt>
                <c:pt idx="81">
                  <c:v>7.8976169218459055E-2</c:v>
                </c:pt>
                <c:pt idx="82">
                  <c:v>8.0303029319112651E-2</c:v>
                </c:pt>
                <c:pt idx="83">
                  <c:v>8.1397954686367804E-2</c:v>
                </c:pt>
                <c:pt idx="84">
                  <c:v>8.2969465556846159E-2</c:v>
                </c:pt>
                <c:pt idx="85">
                  <c:v>8.2211193805000221E-2</c:v>
                </c:pt>
                <c:pt idx="86">
                  <c:v>8.8555945523730278E-2</c:v>
                </c:pt>
                <c:pt idx="87">
                  <c:v>9.2876204371471288E-2</c:v>
                </c:pt>
                <c:pt idx="88">
                  <c:v>9.3554535595745378E-2</c:v>
                </c:pt>
                <c:pt idx="89">
                  <c:v>9.5527337828096096E-2</c:v>
                </c:pt>
                <c:pt idx="90">
                  <c:v>0.10020562796540326</c:v>
                </c:pt>
                <c:pt idx="91">
                  <c:v>0.10469466758472955</c:v>
                </c:pt>
                <c:pt idx="92">
                  <c:v>0.10476339509263898</c:v>
                </c:pt>
                <c:pt idx="93">
                  <c:v>0.10832481114611373</c:v>
                </c:pt>
                <c:pt idx="94">
                  <c:v>0.10973786577758077</c:v>
                </c:pt>
                <c:pt idx="95">
                  <c:v>0.11190476612274135</c:v>
                </c:pt>
                <c:pt idx="96">
                  <c:v>0.11480752700482937</c:v>
                </c:pt>
                <c:pt idx="97">
                  <c:v>0.11779732985678731</c:v>
                </c:pt>
                <c:pt idx="98">
                  <c:v>0.12005229331861134</c:v>
                </c:pt>
                <c:pt idx="99">
                  <c:v>0.12313158650174501</c:v>
                </c:pt>
                <c:pt idx="100">
                  <c:v>0.12741507059974835</c:v>
                </c:pt>
                <c:pt idx="101">
                  <c:v>0.12812011401934856</c:v>
                </c:pt>
                <c:pt idx="102">
                  <c:v>0.13009453650881941</c:v>
                </c:pt>
                <c:pt idx="103">
                  <c:v>0.13600537642732505</c:v>
                </c:pt>
                <c:pt idx="104">
                  <c:v>0.15644691056145962</c:v>
                </c:pt>
                <c:pt idx="105">
                  <c:v>0.14963042386779435</c:v>
                </c:pt>
                <c:pt idx="106">
                  <c:v>0.14959330994411252</c:v>
                </c:pt>
                <c:pt idx="107">
                  <c:v>0.15300454353157253</c:v>
                </c:pt>
                <c:pt idx="108">
                  <c:v>0.15282710646185341</c:v>
                </c:pt>
                <c:pt idx="109">
                  <c:v>0.1570087658056008</c:v>
                </c:pt>
                <c:pt idx="110">
                  <c:v>0.16246630003493148</c:v>
                </c:pt>
                <c:pt idx="111">
                  <c:v>0.16890579418391921</c:v>
                </c:pt>
                <c:pt idx="112">
                  <c:v>0.17145855624336967</c:v>
                </c:pt>
                <c:pt idx="113">
                  <c:v>0.17440624265985483</c:v>
                </c:pt>
                <c:pt idx="114">
                  <c:v>0.17779320657979061</c:v>
                </c:pt>
                <c:pt idx="115">
                  <c:v>0.18739901044479845</c:v>
                </c:pt>
                <c:pt idx="116">
                  <c:v>0.18688799674566817</c:v>
                </c:pt>
                <c:pt idx="117">
                  <c:v>0.19780909351692483</c:v>
                </c:pt>
                <c:pt idx="118">
                  <c:v>0.20783837341388864</c:v>
                </c:pt>
                <c:pt idx="119">
                  <c:v>0.20948507496584526</c:v>
                </c:pt>
                <c:pt idx="120">
                  <c:v>0.21436560323226653</c:v>
                </c:pt>
                <c:pt idx="121">
                  <c:v>0.21927384584667028</c:v>
                </c:pt>
                <c:pt idx="122">
                  <c:v>0.22980020116169189</c:v>
                </c:pt>
                <c:pt idx="123">
                  <c:v>0.23202028121775325</c:v>
                </c:pt>
                <c:pt idx="124">
                  <c:v>0.24303460544273731</c:v>
                </c:pt>
                <c:pt idx="125">
                  <c:v>0.25555556202824981</c:v>
                </c:pt>
                <c:pt idx="126">
                  <c:v>0.26099643083602619</c:v>
                </c:pt>
                <c:pt idx="127">
                  <c:v>0.26733179533278517</c:v>
                </c:pt>
                <c:pt idx="128">
                  <c:v>0.27905008547876575</c:v>
                </c:pt>
                <c:pt idx="129">
                  <c:v>0.28117585548677448</c:v>
                </c:pt>
                <c:pt idx="130">
                  <c:v>0.29252964242678436</c:v>
                </c:pt>
                <c:pt idx="131">
                  <c:v>0.2989855210516289</c:v>
                </c:pt>
                <c:pt idx="132">
                  <c:v>0.31122196148913822</c:v>
                </c:pt>
                <c:pt idx="133">
                  <c:v>0.32046601583414575</c:v>
                </c:pt>
                <c:pt idx="134">
                  <c:v>0.32510295615328449</c:v>
                </c:pt>
                <c:pt idx="135">
                  <c:v>0.33699638012973304</c:v>
                </c:pt>
                <c:pt idx="136">
                  <c:v>0.34307724112980337</c:v>
                </c:pt>
                <c:pt idx="137">
                  <c:v>0.34782921554907703</c:v>
                </c:pt>
                <c:pt idx="138">
                  <c:v>0.35122182925884821</c:v>
                </c:pt>
                <c:pt idx="139">
                  <c:v>0.35773709039023283</c:v>
                </c:pt>
                <c:pt idx="140">
                  <c:v>0.37386213289178677</c:v>
                </c:pt>
                <c:pt idx="141">
                  <c:v>0.36833282641497095</c:v>
                </c:pt>
                <c:pt idx="142">
                  <c:v>0.3810508851402894</c:v>
                </c:pt>
                <c:pt idx="143">
                  <c:v>0.38427277165152268</c:v>
                </c:pt>
                <c:pt idx="144">
                  <c:v>0.39088819255346813</c:v>
                </c:pt>
                <c:pt idx="145">
                  <c:v>0.40067827676142825</c:v>
                </c:pt>
                <c:pt idx="146">
                  <c:v>0.40464283018792979</c:v>
                </c:pt>
                <c:pt idx="147">
                  <c:v>0.41294366629841872</c:v>
                </c:pt>
                <c:pt idx="148">
                  <c:v>0.42016706290051098</c:v>
                </c:pt>
                <c:pt idx="149">
                  <c:v>0.42979698873936018</c:v>
                </c:pt>
                <c:pt idx="150">
                  <c:v>0.42390035203524634</c:v>
                </c:pt>
                <c:pt idx="151">
                  <c:v>0.43539398218112324</c:v>
                </c:pt>
                <c:pt idx="152">
                  <c:v>0.44075917231069545</c:v>
                </c:pt>
                <c:pt idx="153">
                  <c:v>0.43989910504232238</c:v>
                </c:pt>
                <c:pt idx="154">
                  <c:v>0.44150482727760965</c:v>
                </c:pt>
                <c:pt idx="155">
                  <c:v>0.44459007933191708</c:v>
                </c:pt>
                <c:pt idx="156">
                  <c:v>0.44740900731805772</c:v>
                </c:pt>
                <c:pt idx="157">
                  <c:v>0.45932719221799606</c:v>
                </c:pt>
                <c:pt idx="158">
                  <c:v>0.45471202036417047</c:v>
                </c:pt>
                <c:pt idx="159">
                  <c:v>0.46396882373106935</c:v>
                </c:pt>
                <c:pt idx="160">
                  <c:v>0.468295152944112</c:v>
                </c:pt>
                <c:pt idx="161">
                  <c:v>0.48068138012256839</c:v>
                </c:pt>
                <c:pt idx="162">
                  <c:v>0.46814592404116134</c:v>
                </c:pt>
                <c:pt idx="163">
                  <c:v>0.47087815890603757</c:v>
                </c:pt>
                <c:pt idx="164">
                  <c:v>0.47825877799637678</c:v>
                </c:pt>
                <c:pt idx="165">
                  <c:v>0.47821568096675121</c:v>
                </c:pt>
                <c:pt idx="166">
                  <c:v>0.48321989150986733</c:v>
                </c:pt>
                <c:pt idx="167">
                  <c:v>0.49350446071613746</c:v>
                </c:pt>
                <c:pt idx="168">
                  <c:v>0.48818653737266082</c:v>
                </c:pt>
                <c:pt idx="169">
                  <c:v>0.51358059201470496</c:v>
                </c:pt>
                <c:pt idx="170">
                  <c:v>0.50198892781331406</c:v>
                </c:pt>
                <c:pt idx="171">
                  <c:v>0.51790324194759763</c:v>
                </c:pt>
                <c:pt idx="172">
                  <c:v>0.51446337173960444</c:v>
                </c:pt>
                <c:pt idx="173">
                  <c:v>0.52395938330431602</c:v>
                </c:pt>
                <c:pt idx="174">
                  <c:v>0.51828527587750151</c:v>
                </c:pt>
                <c:pt idx="175">
                  <c:v>0.52486506342863959</c:v>
                </c:pt>
                <c:pt idx="176">
                  <c:v>0.53229371230695921</c:v>
                </c:pt>
                <c:pt idx="177">
                  <c:v>0.53256437617150698</c:v>
                </c:pt>
                <c:pt idx="178">
                  <c:v>0.53748639185436697</c:v>
                </c:pt>
                <c:pt idx="179">
                  <c:v>0.52735369341370952</c:v>
                </c:pt>
                <c:pt idx="180">
                  <c:v>0.54089368334997356</c:v>
                </c:pt>
                <c:pt idx="181">
                  <c:v>0.55120624592353329</c:v>
                </c:pt>
                <c:pt idx="182">
                  <c:v>0.55754535450058285</c:v>
                </c:pt>
                <c:pt idx="183">
                  <c:v>0.56781290847922516</c:v>
                </c:pt>
                <c:pt idx="184">
                  <c:v>0.57622345320131152</c:v>
                </c:pt>
                <c:pt idx="185">
                  <c:v>0.56939946233835148</c:v>
                </c:pt>
                <c:pt idx="186">
                  <c:v>0.56829535336016423</c:v>
                </c:pt>
                <c:pt idx="187">
                  <c:v>0.57029514243453827</c:v>
                </c:pt>
                <c:pt idx="188">
                  <c:v>0.5638945731336098</c:v>
                </c:pt>
              </c:numCache>
            </c:numRef>
          </c:val>
          <c:smooth val="0"/>
        </c:ser>
        <c:dLbls>
          <c:showLegendKey val="0"/>
          <c:showVal val="0"/>
          <c:showCatName val="0"/>
          <c:showSerName val="0"/>
          <c:showPercent val="0"/>
          <c:showBubbleSize val="0"/>
        </c:dLbls>
        <c:marker val="1"/>
        <c:smooth val="0"/>
        <c:axId val="118734848"/>
        <c:axId val="116617728"/>
      </c:lineChart>
      <c:dateAx>
        <c:axId val="118734848"/>
        <c:scaling>
          <c:orientation val="minMax"/>
        </c:scaling>
        <c:delete val="0"/>
        <c:axPos val="b"/>
        <c:numFmt formatCode="yyyy" sourceLinked="0"/>
        <c:majorTickMark val="out"/>
        <c:minorTickMark val="out"/>
        <c:tickLblPos val="nextTo"/>
        <c:spPr>
          <a:ln w="12700">
            <a:solidFill>
              <a:schemeClr val="tx1"/>
            </a:solidFill>
          </a:ln>
        </c:spPr>
        <c:txPr>
          <a:bodyPr/>
          <a:lstStyle/>
          <a:p>
            <a:pPr>
              <a:defRPr sz="1200"/>
            </a:pPr>
            <a:endParaRPr lang="en-US"/>
          </a:p>
        </c:txPr>
        <c:crossAx val="116617728"/>
        <c:crosses val="autoZero"/>
        <c:auto val="0"/>
        <c:lblOffset val="100"/>
        <c:baseTimeUnit val="months"/>
        <c:majorUnit val="24"/>
        <c:majorTimeUnit val="months"/>
        <c:minorUnit val="12"/>
        <c:minorTimeUnit val="months"/>
      </c:dateAx>
      <c:valAx>
        <c:axId val="116617728"/>
        <c:scaling>
          <c:orientation val="minMax"/>
          <c:max val="1"/>
        </c:scaling>
        <c:delete val="0"/>
        <c:axPos val="r"/>
        <c:majorGridlines>
          <c:spPr>
            <a:ln>
              <a:solidFill>
                <a:schemeClr val="bg1">
                  <a:lumMod val="65000"/>
                </a:schemeClr>
              </a:solidFill>
            </a:ln>
          </c:spPr>
        </c:majorGridlines>
        <c:numFmt formatCode="0%" sourceLinked="0"/>
        <c:majorTickMark val="out"/>
        <c:minorTickMark val="none"/>
        <c:tickLblPos val="nextTo"/>
        <c:spPr>
          <a:noFill/>
          <a:ln>
            <a:noFill/>
          </a:ln>
        </c:spPr>
        <c:txPr>
          <a:bodyPr/>
          <a:lstStyle/>
          <a:p>
            <a:pPr>
              <a:defRPr sz="1200" b="0" i="0" baseline="0"/>
            </a:pPr>
            <a:endParaRPr lang="en-US"/>
          </a:p>
        </c:txPr>
        <c:crossAx val="118734848"/>
        <c:crosses val="max"/>
        <c:crossBetween val="between"/>
        <c:majorUnit val="0.1"/>
      </c:valAx>
      <c:valAx>
        <c:axId val="116618304"/>
        <c:scaling>
          <c:orientation val="minMax"/>
          <c:max val="74.900000000000006"/>
          <c:min val="0"/>
        </c:scaling>
        <c:delete val="0"/>
        <c:axPos val="l"/>
        <c:numFmt formatCode="General" sourceLinked="1"/>
        <c:majorTickMark val="out"/>
        <c:minorTickMark val="none"/>
        <c:tickLblPos val="nextTo"/>
        <c:spPr>
          <a:ln>
            <a:noFill/>
          </a:ln>
        </c:spPr>
        <c:txPr>
          <a:bodyPr/>
          <a:lstStyle/>
          <a:p>
            <a:pPr>
              <a:defRPr sz="1200"/>
            </a:pPr>
            <a:endParaRPr lang="en-US"/>
          </a:p>
        </c:txPr>
        <c:crossAx val="118735872"/>
        <c:crosses val="autoZero"/>
        <c:crossBetween val="between"/>
        <c:majorUnit val="10"/>
      </c:valAx>
      <c:dateAx>
        <c:axId val="118735872"/>
        <c:scaling>
          <c:orientation val="minMax"/>
        </c:scaling>
        <c:delete val="1"/>
        <c:axPos val="b"/>
        <c:numFmt formatCode="mmm\-yy" sourceLinked="1"/>
        <c:majorTickMark val="out"/>
        <c:minorTickMark val="none"/>
        <c:tickLblPos val="nextTo"/>
        <c:crossAx val="116618304"/>
        <c:crosses val="autoZero"/>
        <c:auto val="1"/>
        <c:lblOffset val="100"/>
        <c:baseTimeUnit val="months"/>
        <c:majorUnit val="1"/>
        <c:minorUnit val="1"/>
      </c:dateAx>
    </c:plotArea>
    <c:legend>
      <c:legendPos val="l"/>
      <c:layout>
        <c:manualLayout>
          <c:xMode val="edge"/>
          <c:yMode val="edge"/>
          <c:x val="4.9106486689163856E-2"/>
          <c:y val="6.0252169881841865E-2"/>
          <c:w val="0.33230846144231974"/>
          <c:h val="0.71609333228942063"/>
        </c:manualLayout>
      </c:layout>
      <c:overlay val="1"/>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534683164604426E-2"/>
          <c:y val="4.8293089092422983E-2"/>
          <c:w val="0.9203542057242845"/>
          <c:h val="0.82549754512675255"/>
        </c:manualLayout>
      </c:layout>
      <c:lineChart>
        <c:grouping val="standard"/>
        <c:varyColors val="0"/>
        <c:ser>
          <c:idx val="0"/>
          <c:order val="0"/>
          <c:spPr>
            <a:ln w="22225"/>
          </c:spPr>
          <c:marker>
            <c:symbol val="none"/>
          </c:marker>
          <c:cat>
            <c:numRef>
              <c:f>'Total 4 Region Oil'!$A$63:$A$109</c:f>
              <c:numCache>
                <c:formatCode>[$-409]mmm\-yy;@</c:formatCode>
                <c:ptCount val="47"/>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numCache>
            </c:numRef>
          </c:cat>
          <c:val>
            <c:numRef>
              <c:f>'Total 4 Region Oil'!$B$63:$B$109</c:f>
              <c:numCache>
                <c:formatCode>General</c:formatCode>
                <c:ptCount val="47"/>
                <c:pt idx="0">
                  <c:v>2.5973577063403277E-2</c:v>
                </c:pt>
                <c:pt idx="1">
                  <c:v>2.9032125788746459E-2</c:v>
                </c:pt>
                <c:pt idx="2">
                  <c:v>3.0493011286492358E-2</c:v>
                </c:pt>
                <c:pt idx="3">
                  <c:v>2.7759975826850369E-2</c:v>
                </c:pt>
                <c:pt idx="4">
                  <c:v>2.6636199513985048E-2</c:v>
                </c:pt>
                <c:pt idx="5">
                  <c:v>2.5811523368663991E-2</c:v>
                </c:pt>
                <c:pt idx="6">
                  <c:v>2.749811557695998E-2</c:v>
                </c:pt>
                <c:pt idx="7">
                  <c:v>2.8728255300247463E-2</c:v>
                </c:pt>
                <c:pt idx="8">
                  <c:v>2.421463568287564E-2</c:v>
                </c:pt>
                <c:pt idx="9">
                  <c:v>2.4813657376314722E-2</c:v>
                </c:pt>
                <c:pt idx="10">
                  <c:v>1.3260911611378589E-2</c:v>
                </c:pt>
                <c:pt idx="11">
                  <c:v>2.1141388983468373E-2</c:v>
                </c:pt>
                <c:pt idx="12">
                  <c:v>1.8352141820856867E-2</c:v>
                </c:pt>
                <c:pt idx="13">
                  <c:v>2.4141882299915013E-2</c:v>
                </c:pt>
                <c:pt idx="14">
                  <c:v>1.9965982536619121E-2</c:v>
                </c:pt>
                <c:pt idx="15">
                  <c:v>2.0857838011258012E-2</c:v>
                </c:pt>
                <c:pt idx="16">
                  <c:v>2.5539911468029922E-2</c:v>
                </c:pt>
                <c:pt idx="17">
                  <c:v>2.5162201533418079E-2</c:v>
                </c:pt>
                <c:pt idx="18">
                  <c:v>2.3593869752576102E-2</c:v>
                </c:pt>
                <c:pt idx="19">
                  <c:v>1.9226626064749289E-2</c:v>
                </c:pt>
                <c:pt idx="20">
                  <c:v>1.414713287243855E-2</c:v>
                </c:pt>
                <c:pt idx="21">
                  <c:v>1.3601352631608681E-2</c:v>
                </c:pt>
                <c:pt idx="22">
                  <c:v>1.386019499417006E-2</c:v>
                </c:pt>
                <c:pt idx="23">
                  <c:v>1.8266832001286107E-2</c:v>
                </c:pt>
                <c:pt idx="24">
                  <c:v>2.1982141409467509E-2</c:v>
                </c:pt>
                <c:pt idx="25">
                  <c:v>2.6867419855508667E-2</c:v>
                </c:pt>
                <c:pt idx="26">
                  <c:v>2.4597525918780613E-2</c:v>
                </c:pt>
                <c:pt idx="27">
                  <c:v>2.7385527982794654E-2</c:v>
                </c:pt>
                <c:pt idx="28">
                  <c:v>2.4569665914718403E-2</c:v>
                </c:pt>
                <c:pt idx="29">
                  <c:v>2.4750367676116974E-2</c:v>
                </c:pt>
                <c:pt idx="30">
                  <c:v>1.6758627241238434E-2</c:v>
                </c:pt>
                <c:pt idx="31">
                  <c:v>1.7203784453821543E-2</c:v>
                </c:pt>
                <c:pt idx="32">
                  <c:v>1.7654867223477488E-2</c:v>
                </c:pt>
                <c:pt idx="33">
                  <c:v>2.466528228767419E-2</c:v>
                </c:pt>
                <c:pt idx="34">
                  <c:v>1.0078031012083351E-2</c:v>
                </c:pt>
                <c:pt idx="35">
                  <c:v>9.6029703087810239E-3</c:v>
                </c:pt>
                <c:pt idx="36">
                  <c:v>1.1145844327540663E-2</c:v>
                </c:pt>
                <c:pt idx="37">
                  <c:v>1.8249104426675346E-2</c:v>
                </c:pt>
                <c:pt idx="38">
                  <c:v>1.1618982997840026E-2</c:v>
                </c:pt>
                <c:pt idx="39">
                  <c:v>-1.6612056835577968E-3</c:v>
                </c:pt>
                <c:pt idx="40">
                  <c:v>-6.5050953395319857E-3</c:v>
                </c:pt>
                <c:pt idx="41">
                  <c:v>-1.0981875180299805E-2</c:v>
                </c:pt>
                <c:pt idx="42">
                  <c:v>-1.3863891438579403E-2</c:v>
                </c:pt>
                <c:pt idx="43">
                  <c:v>-1.5337126045434283E-2</c:v>
                </c:pt>
                <c:pt idx="44">
                  <c:v>-1.5550152948849306E-2</c:v>
                </c:pt>
                <c:pt idx="45">
                  <c:v>-1.5548656470696615E-2</c:v>
                </c:pt>
                <c:pt idx="46">
                  <c:v>-1.9056109835857756E-2</c:v>
                </c:pt>
              </c:numCache>
            </c:numRef>
          </c:val>
          <c:smooth val="0"/>
        </c:ser>
        <c:dLbls>
          <c:showLegendKey val="0"/>
          <c:showVal val="0"/>
          <c:showCatName val="0"/>
          <c:showSerName val="0"/>
          <c:showPercent val="0"/>
          <c:showBubbleSize val="0"/>
        </c:dLbls>
        <c:marker val="1"/>
        <c:smooth val="0"/>
        <c:axId val="119897600"/>
        <c:axId val="118792768"/>
      </c:lineChart>
      <c:dateAx>
        <c:axId val="119897600"/>
        <c:scaling>
          <c:orientation val="minMax"/>
          <c:max val="42309"/>
        </c:scaling>
        <c:delete val="0"/>
        <c:axPos val="b"/>
        <c:numFmt formatCode="[$-409]mmm\ yyyy;@" sourceLinked="0"/>
        <c:majorTickMark val="out"/>
        <c:minorTickMark val="none"/>
        <c:tickLblPos val="low"/>
        <c:spPr>
          <a:ln w="12700">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118792768"/>
        <c:crosses val="autoZero"/>
        <c:auto val="1"/>
        <c:lblOffset val="100"/>
        <c:baseTimeUnit val="months"/>
        <c:majorUnit val="1"/>
        <c:majorTimeUnit val="years"/>
      </c:dateAx>
      <c:valAx>
        <c:axId val="118792768"/>
        <c:scaling>
          <c:orientation val="minMax"/>
        </c:scaling>
        <c:delete val="0"/>
        <c:axPos val="l"/>
        <c:majorGridlines>
          <c:spPr>
            <a:ln w="9525">
              <a:solidFill>
                <a:srgbClr val="FFFFFF">
                  <a:lumMod val="65000"/>
                </a:srgbClr>
              </a:solidFill>
            </a:ln>
          </c:spPr>
        </c:majorGridlines>
        <c:numFmt formatCode="0.0%" sourceLinked="0"/>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119897600"/>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115565258697424E-2"/>
          <c:y val="3.3115098087169788E-2"/>
          <c:w val="0.88334110675189992"/>
          <c:h val="0.87223361533156951"/>
        </c:manualLayout>
      </c:layout>
      <c:barChart>
        <c:barDir val="col"/>
        <c:grouping val="clustered"/>
        <c:varyColors val="0"/>
        <c:ser>
          <c:idx val="2"/>
          <c:order val="2"/>
          <c:tx>
            <c:v>Implied stock change and balance (right axis)</c:v>
          </c:tx>
          <c:spPr>
            <a:solidFill>
              <a:schemeClr val="accent3">
                <a:lumMod val="60000"/>
                <a:lumOff val="40000"/>
              </a:schemeClr>
            </a:solidFill>
          </c:spPr>
          <c:invertIfNegative val="0"/>
          <c:cat>
            <c:strRef>
              <c:f>'Fig32'!$A$28:$A$55</c:f>
              <c:strCache>
                <c:ptCount val="28"/>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strCache>
            </c:strRef>
          </c:cat>
          <c:val>
            <c:numRef>
              <c:f>'Fig32'!$E$28:$E$55</c:f>
              <c:numCache>
                <c:formatCode>0.00</c:formatCode>
                <c:ptCount val="28"/>
                <c:pt idx="0">
                  <c:v>1.0382777862999999</c:v>
                </c:pt>
                <c:pt idx="1">
                  <c:v>0.45837799013000002</c:v>
                </c:pt>
                <c:pt idx="2">
                  <c:v>-0.86321417828000002</c:v>
                </c:pt>
                <c:pt idx="3">
                  <c:v>-0.88530690345999996</c:v>
                </c:pt>
                <c:pt idx="4">
                  <c:v>-0.23651672281</c:v>
                </c:pt>
                <c:pt idx="5">
                  <c:v>-0.14855191108999999</c:v>
                </c:pt>
                <c:pt idx="6">
                  <c:v>-1.1335661546</c:v>
                </c:pt>
                <c:pt idx="7">
                  <c:v>-0.58032667864999998</c:v>
                </c:pt>
                <c:pt idx="8">
                  <c:v>1.4964067759999999</c:v>
                </c:pt>
                <c:pt idx="9">
                  <c:v>0.64671921526999998</c:v>
                </c:pt>
                <c:pt idx="10">
                  <c:v>-0.74499579153999995</c:v>
                </c:pt>
                <c:pt idx="11">
                  <c:v>-0.75195676550000001</c:v>
                </c:pt>
                <c:pt idx="12">
                  <c:v>-0.45093338881</c:v>
                </c:pt>
                <c:pt idx="13">
                  <c:v>0.39389150639999998</c:v>
                </c:pt>
                <c:pt idx="14">
                  <c:v>-0.30312413631000001</c:v>
                </c:pt>
                <c:pt idx="15">
                  <c:v>-0.64092421227999996</c:v>
                </c:pt>
                <c:pt idx="16">
                  <c:v>0.49101084998</c:v>
                </c:pt>
                <c:pt idx="17">
                  <c:v>0.73472893398000005</c:v>
                </c:pt>
                <c:pt idx="18">
                  <c:v>0.40796855093000001</c:v>
                </c:pt>
                <c:pt idx="19">
                  <c:v>1.7774060019</c:v>
                </c:pt>
                <c:pt idx="20">
                  <c:v>1.7545902802</c:v>
                </c:pt>
                <c:pt idx="21">
                  <c:v>2.2985853197999999</c:v>
                </c:pt>
                <c:pt idx="22">
                  <c:v>1.7841348043</c:v>
                </c:pt>
                <c:pt idx="23">
                  <c:v>1.2058710707</c:v>
                </c:pt>
                <c:pt idx="24">
                  <c:v>0.43884508016000001</c:v>
                </c:pt>
                <c:pt idx="25">
                  <c:v>0.86175142776000002</c:v>
                </c:pt>
                <c:pt idx="26">
                  <c:v>0.72291930173999996</c:v>
                </c:pt>
                <c:pt idx="27">
                  <c:v>1.1162304869999999</c:v>
                </c:pt>
              </c:numCache>
            </c:numRef>
          </c:val>
        </c:ser>
        <c:dLbls>
          <c:showLegendKey val="0"/>
          <c:showVal val="0"/>
          <c:showCatName val="0"/>
          <c:showSerName val="0"/>
          <c:showPercent val="0"/>
          <c:showBubbleSize val="0"/>
        </c:dLbls>
        <c:gapWidth val="50"/>
        <c:axId val="120298496"/>
        <c:axId val="118796224"/>
      </c:barChart>
      <c:lineChart>
        <c:grouping val="standard"/>
        <c:varyColors val="0"/>
        <c:ser>
          <c:idx val="0"/>
          <c:order val="0"/>
          <c:tx>
            <c:v>World production (left axis)</c:v>
          </c:tx>
          <c:spPr>
            <a:ln w="22225">
              <a:solidFill>
                <a:srgbClr val="0096D7"/>
              </a:solidFill>
            </a:ln>
          </c:spPr>
          <c:marker>
            <c:symbol val="none"/>
          </c:marker>
          <c:cat>
            <c:strRef>
              <c:f>'Fig32'!$A$28:$A$55</c:f>
              <c:strCache>
                <c:ptCount val="28"/>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strCache>
            </c:strRef>
          </c:cat>
          <c:val>
            <c:numRef>
              <c:f>'Fig32'!$C$28:$C$55</c:f>
              <c:numCache>
                <c:formatCode>0.00</c:formatCode>
                <c:ptCount val="28"/>
                <c:pt idx="0">
                  <c:v>87.016357775000003</c:v>
                </c:pt>
                <c:pt idx="1">
                  <c:v>87.930164523000002</c:v>
                </c:pt>
                <c:pt idx="2">
                  <c:v>88.600579714999995</c:v>
                </c:pt>
                <c:pt idx="3">
                  <c:v>88.730402814000001</c:v>
                </c:pt>
                <c:pt idx="4">
                  <c:v>88.445926163999999</c:v>
                </c:pt>
                <c:pt idx="5">
                  <c:v>87.606599614000004</c:v>
                </c:pt>
                <c:pt idx="6">
                  <c:v>88.671828360999996</c:v>
                </c:pt>
                <c:pt idx="7">
                  <c:v>89.521315025999996</c:v>
                </c:pt>
                <c:pt idx="8">
                  <c:v>90.505193109999993</c:v>
                </c:pt>
                <c:pt idx="9">
                  <c:v>90.326580527999994</c:v>
                </c:pt>
                <c:pt idx="10">
                  <c:v>90.310547803999995</c:v>
                </c:pt>
                <c:pt idx="11">
                  <c:v>90.795719282999997</c:v>
                </c:pt>
                <c:pt idx="12">
                  <c:v>89.860993858000001</c:v>
                </c:pt>
                <c:pt idx="13">
                  <c:v>90.984158639</c:v>
                </c:pt>
                <c:pt idx="14">
                  <c:v>91.565594783999998</c:v>
                </c:pt>
                <c:pt idx="15">
                  <c:v>91.667427947999997</c:v>
                </c:pt>
                <c:pt idx="16">
                  <c:v>91.876005031999995</c:v>
                </c:pt>
                <c:pt idx="17">
                  <c:v>92.535166473999993</c:v>
                </c:pt>
                <c:pt idx="18">
                  <c:v>93.727198353999995</c:v>
                </c:pt>
                <c:pt idx="19">
                  <c:v>95.028663085000005</c:v>
                </c:pt>
                <c:pt idx="20">
                  <c:v>94.628763582000005</c:v>
                </c:pt>
                <c:pt idx="21">
                  <c:v>95.555049472999997</c:v>
                </c:pt>
                <c:pt idx="22">
                  <c:v>96.337257627</c:v>
                </c:pt>
                <c:pt idx="23">
                  <c:v>95.643882701999999</c:v>
                </c:pt>
                <c:pt idx="24">
                  <c:v>94.671363095999993</c:v>
                </c:pt>
                <c:pt idx="25">
                  <c:v>95.618895441000006</c:v>
                </c:pt>
                <c:pt idx="26">
                  <c:v>96.668911702000003</c:v>
                </c:pt>
                <c:pt idx="27">
                  <c:v>96.955913132999996</c:v>
                </c:pt>
              </c:numCache>
            </c:numRef>
          </c:val>
          <c:smooth val="0"/>
        </c:ser>
        <c:ser>
          <c:idx val="1"/>
          <c:order val="1"/>
          <c:tx>
            <c:v>World consumption (left axis)</c:v>
          </c:tx>
          <c:spPr>
            <a:ln w="22225">
              <a:solidFill>
                <a:srgbClr val="675005"/>
              </a:solidFill>
            </a:ln>
          </c:spPr>
          <c:marker>
            <c:symbol val="none"/>
          </c:marker>
          <c:cat>
            <c:strRef>
              <c:f>'Fig32'!$A$28:$A$55</c:f>
              <c:strCache>
                <c:ptCount val="28"/>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strCache>
            </c:strRef>
          </c:cat>
          <c:val>
            <c:numRef>
              <c:f>'Fig32'!$D$28:$D$55</c:f>
              <c:numCache>
                <c:formatCode>0.00</c:formatCode>
                <c:ptCount val="28"/>
                <c:pt idx="0">
                  <c:v>85.978079988999994</c:v>
                </c:pt>
                <c:pt idx="1">
                  <c:v>87.471786533</c:v>
                </c:pt>
                <c:pt idx="2">
                  <c:v>89.463793894000005</c:v>
                </c:pt>
                <c:pt idx="3">
                  <c:v>89.615709717000001</c:v>
                </c:pt>
                <c:pt idx="4">
                  <c:v>88.682442886000004</c:v>
                </c:pt>
                <c:pt idx="5">
                  <c:v>87.755151525000002</c:v>
                </c:pt>
                <c:pt idx="6">
                  <c:v>89.805394516000007</c:v>
                </c:pt>
                <c:pt idx="7">
                  <c:v>90.101641705000006</c:v>
                </c:pt>
                <c:pt idx="8">
                  <c:v>89.008786334000007</c:v>
                </c:pt>
                <c:pt idx="9">
                  <c:v>89.679861313000004</c:v>
                </c:pt>
                <c:pt idx="10">
                  <c:v>91.055543595000003</c:v>
                </c:pt>
                <c:pt idx="11">
                  <c:v>91.547676048</c:v>
                </c:pt>
                <c:pt idx="12">
                  <c:v>90.311927247</c:v>
                </c:pt>
                <c:pt idx="13">
                  <c:v>90.590267131999994</c:v>
                </c:pt>
                <c:pt idx="14">
                  <c:v>91.868718920000006</c:v>
                </c:pt>
                <c:pt idx="15">
                  <c:v>92.308352161000002</c:v>
                </c:pt>
                <c:pt idx="16">
                  <c:v>91.384994182</c:v>
                </c:pt>
                <c:pt idx="17">
                  <c:v>91.800437540000004</c:v>
                </c:pt>
                <c:pt idx="18">
                  <c:v>93.319229802999999</c:v>
                </c:pt>
                <c:pt idx="19">
                  <c:v>93.251257082999999</c:v>
                </c:pt>
                <c:pt idx="20">
                  <c:v>92.874173300999999</c:v>
                </c:pt>
                <c:pt idx="21">
                  <c:v>93.256464152999996</c:v>
                </c:pt>
                <c:pt idx="22">
                  <c:v>94.553122822999995</c:v>
                </c:pt>
                <c:pt idx="23">
                  <c:v>94.438011630999995</c:v>
                </c:pt>
                <c:pt idx="24">
                  <c:v>94.232518016</c:v>
                </c:pt>
                <c:pt idx="25">
                  <c:v>94.757144013000001</c:v>
                </c:pt>
                <c:pt idx="26">
                  <c:v>95.945992399999994</c:v>
                </c:pt>
                <c:pt idx="27">
                  <c:v>95.839682646</c:v>
                </c:pt>
              </c:numCache>
            </c:numRef>
          </c:val>
          <c:smooth val="0"/>
        </c:ser>
        <c:dLbls>
          <c:showLegendKey val="0"/>
          <c:showVal val="0"/>
          <c:showCatName val="0"/>
          <c:showSerName val="0"/>
          <c:showPercent val="0"/>
          <c:showBubbleSize val="0"/>
        </c:dLbls>
        <c:marker val="1"/>
        <c:smooth val="0"/>
        <c:axId val="120297472"/>
        <c:axId val="118795648"/>
      </c:lineChart>
      <c:scatterChart>
        <c:scatterStyle val="lineMarker"/>
        <c:varyColors val="0"/>
        <c:ser>
          <c:idx val="3"/>
          <c:order val="3"/>
          <c:tx>
            <c:strRef>
              <c:f>'Fig32'!$B$58</c:f>
              <c:strCache>
                <c:ptCount val="1"/>
                <c:pt idx="0">
                  <c:v>Forecast</c:v>
                </c:pt>
              </c:strCache>
            </c:strRef>
          </c:tx>
          <c:spPr>
            <a:ln w="12700">
              <a:solidFill>
                <a:srgbClr val="FFFFFF">
                  <a:lumMod val="65000"/>
                </a:srgbClr>
              </a:solidFill>
              <a:prstDash val="sysDash"/>
            </a:ln>
          </c:spPr>
          <c:marker>
            <c:symbol val="none"/>
          </c:marker>
          <c:dLbls>
            <c:dLbl>
              <c:idx val="0"/>
              <c:delete val="1"/>
            </c:dLbl>
            <c:dLbl>
              <c:idx val="1"/>
              <c:layout>
                <c:manualLayout>
                  <c:x val="1.9028252710920242E-2"/>
                  <c:y val="3.6312136793584721E-2"/>
                </c:manualLayout>
              </c:layout>
              <c:showLegendKey val="0"/>
              <c:showVal val="0"/>
              <c:showCatName val="0"/>
              <c:showSerName val="1"/>
              <c:showPercent val="0"/>
              <c:showBubbleSize val="0"/>
            </c:dLbl>
            <c:txPr>
              <a:bodyPr/>
              <a:lstStyle/>
              <a:p>
                <a:pPr>
                  <a:defRPr sz="1200"/>
                </a:pPr>
                <a:endParaRPr lang="en-US"/>
              </a:p>
            </c:txPr>
            <c:showLegendKey val="0"/>
            <c:showVal val="0"/>
            <c:showCatName val="0"/>
            <c:showSerName val="1"/>
            <c:showPercent val="0"/>
            <c:showBubbleSize val="0"/>
            <c:showLeaderLines val="0"/>
          </c:dLbls>
          <c:xVal>
            <c:numRef>
              <c:f>'Fig32'!$A$59:$A$60</c:f>
              <c:numCache>
                <c:formatCode>General</c:formatCode>
                <c:ptCount val="2"/>
                <c:pt idx="0">
                  <c:v>23.5</c:v>
                </c:pt>
                <c:pt idx="1">
                  <c:v>23.5</c:v>
                </c:pt>
              </c:numCache>
            </c:numRef>
          </c:xVal>
          <c:yVal>
            <c:numRef>
              <c:f>'Fig32'!$B$59:$B$60</c:f>
              <c:numCache>
                <c:formatCode>0</c:formatCode>
                <c:ptCount val="2"/>
                <c:pt idx="0">
                  <c:v>78</c:v>
                </c:pt>
                <c:pt idx="1">
                  <c:v>100</c:v>
                </c:pt>
              </c:numCache>
            </c:numRef>
          </c:yVal>
          <c:smooth val="0"/>
        </c:ser>
        <c:dLbls>
          <c:showLegendKey val="0"/>
          <c:showVal val="0"/>
          <c:showCatName val="0"/>
          <c:showSerName val="0"/>
          <c:showPercent val="0"/>
          <c:showBubbleSize val="0"/>
        </c:dLbls>
        <c:axId val="120297472"/>
        <c:axId val="118795648"/>
      </c:scatterChart>
      <c:catAx>
        <c:axId val="120297472"/>
        <c:scaling>
          <c:orientation val="minMax"/>
        </c:scaling>
        <c:delete val="0"/>
        <c:axPos val="b"/>
        <c:majorTickMark val="out"/>
        <c:minorTickMark val="none"/>
        <c:tickLblPos val="nextTo"/>
        <c:spPr>
          <a:ln w="12700">
            <a:solidFill>
              <a:srgbClr val="000000"/>
            </a:solidFill>
          </a:ln>
        </c:spPr>
        <c:txPr>
          <a:bodyPr/>
          <a:lstStyle/>
          <a:p>
            <a:pPr>
              <a:defRPr sz="1200"/>
            </a:pPr>
            <a:endParaRPr lang="en-US"/>
          </a:p>
        </c:txPr>
        <c:crossAx val="118795648"/>
        <c:crosses val="autoZero"/>
        <c:auto val="1"/>
        <c:lblAlgn val="ctr"/>
        <c:lblOffset val="100"/>
        <c:tickLblSkip val="4"/>
        <c:noMultiLvlLbl val="0"/>
      </c:catAx>
      <c:valAx>
        <c:axId val="118795648"/>
        <c:scaling>
          <c:orientation val="minMax"/>
          <c:max val="100"/>
          <c:min val="82"/>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a:lstStyle/>
          <a:p>
            <a:pPr>
              <a:defRPr sz="1200"/>
            </a:pPr>
            <a:endParaRPr lang="en-US"/>
          </a:p>
        </c:txPr>
        <c:crossAx val="120297472"/>
        <c:crosses val="autoZero"/>
        <c:crossBetween val="between"/>
      </c:valAx>
      <c:valAx>
        <c:axId val="118796224"/>
        <c:scaling>
          <c:orientation val="minMax"/>
          <c:max val="7"/>
          <c:min val="-2"/>
        </c:scaling>
        <c:delete val="0"/>
        <c:axPos val="r"/>
        <c:numFmt formatCode="0" sourceLinked="0"/>
        <c:majorTickMark val="out"/>
        <c:minorTickMark val="none"/>
        <c:tickLblPos val="nextTo"/>
        <c:spPr>
          <a:ln>
            <a:noFill/>
          </a:ln>
        </c:spPr>
        <c:txPr>
          <a:bodyPr/>
          <a:lstStyle/>
          <a:p>
            <a:pPr>
              <a:defRPr sz="1200"/>
            </a:pPr>
            <a:endParaRPr lang="en-US"/>
          </a:p>
        </c:txPr>
        <c:crossAx val="120298496"/>
        <c:crosses val="max"/>
        <c:crossBetween val="between"/>
      </c:valAx>
      <c:catAx>
        <c:axId val="120298496"/>
        <c:scaling>
          <c:orientation val="minMax"/>
        </c:scaling>
        <c:delete val="0"/>
        <c:axPos val="b"/>
        <c:majorTickMark val="none"/>
        <c:minorTickMark val="none"/>
        <c:tickLblPos val="none"/>
        <c:spPr>
          <a:ln>
            <a:solidFill>
              <a:schemeClr val="tx1"/>
            </a:solidFill>
          </a:ln>
        </c:spPr>
        <c:crossAx val="118796224"/>
        <c:crossesAt val="0"/>
        <c:auto val="1"/>
        <c:lblAlgn val="ctr"/>
        <c:lblOffset val="100"/>
        <c:tickLblSkip val="1"/>
        <c:noMultiLvlLbl val="0"/>
      </c:catAx>
    </c:plotArea>
    <c:legend>
      <c:legendPos val="l"/>
      <c:legendEntry>
        <c:idx val="3"/>
        <c:delete val="1"/>
      </c:legendEntry>
      <c:layout>
        <c:manualLayout>
          <c:xMode val="edge"/>
          <c:yMode val="edge"/>
          <c:x val="3.3987501562304713E-2"/>
          <c:y val="6.8739699619545805E-2"/>
          <c:w val="0.52734086025902771"/>
          <c:h val="0.17054847322900055"/>
        </c:manualLayout>
      </c:layout>
      <c:overlay val="1"/>
      <c:txPr>
        <a:bodyPr/>
        <a:lstStyle/>
        <a:p>
          <a:pPr>
            <a:defRPr sz="1200" baseline="0"/>
          </a:pPr>
          <a:endParaRPr lang="en-US"/>
        </a:p>
      </c:txPr>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30158730158722E-2"/>
          <c:y val="6.3950813634882697E-2"/>
          <c:w val="0.90878952630921139"/>
          <c:h val="0.76676089228256372"/>
        </c:manualLayout>
      </c:layout>
      <c:lineChart>
        <c:grouping val="standard"/>
        <c:varyColors val="0"/>
        <c:ser>
          <c:idx val="0"/>
          <c:order val="0"/>
          <c:tx>
            <c:strRef>
              <c:f>Sheet1!$B$2</c:f>
              <c:strCache>
                <c:ptCount val="1"/>
                <c:pt idx="0">
                  <c:v>Historical spot price</c:v>
                </c:pt>
              </c:strCache>
            </c:strRef>
          </c:tx>
          <c:spPr>
            <a:ln w="22225"/>
          </c:spPr>
          <c:marker>
            <c:symbol val="none"/>
          </c:marker>
          <c:cat>
            <c:strRef>
              <c:f>Sheet1!$A$3:$A$50</c:f>
              <c:strCache>
                <c:ptCount val="4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strCache>
            </c:strRef>
          </c:cat>
          <c:val>
            <c:numRef>
              <c:f>Sheet1!$B$3:$B$50</c:f>
              <c:numCache>
                <c:formatCode>General</c:formatCode>
                <c:ptCount val="48"/>
                <c:pt idx="0">
                  <c:v>94.76</c:v>
                </c:pt>
                <c:pt idx="1">
                  <c:v>95.31</c:v>
                </c:pt>
                <c:pt idx="2">
                  <c:v>92.94</c:v>
                </c:pt>
                <c:pt idx="3">
                  <c:v>92.02</c:v>
                </c:pt>
                <c:pt idx="4">
                  <c:v>94.51</c:v>
                </c:pt>
                <c:pt idx="5">
                  <c:v>95.77</c:v>
                </c:pt>
                <c:pt idx="6">
                  <c:v>104.67</c:v>
                </c:pt>
                <c:pt idx="7">
                  <c:v>106.57</c:v>
                </c:pt>
                <c:pt idx="8">
                  <c:v>106.2895</c:v>
                </c:pt>
                <c:pt idx="9">
                  <c:v>100.54</c:v>
                </c:pt>
                <c:pt idx="10">
                  <c:v>93.86</c:v>
                </c:pt>
                <c:pt idx="11">
                  <c:v>97.63</c:v>
                </c:pt>
                <c:pt idx="12">
                  <c:v>94.617000000000004</c:v>
                </c:pt>
                <c:pt idx="13">
                  <c:v>100.81699999999999</c:v>
                </c:pt>
                <c:pt idx="14">
                  <c:v>100.804</c:v>
                </c:pt>
                <c:pt idx="15">
                  <c:v>102.069</c:v>
                </c:pt>
                <c:pt idx="16">
                  <c:v>102.17700000000001</c:v>
                </c:pt>
                <c:pt idx="17">
                  <c:v>105.794</c:v>
                </c:pt>
                <c:pt idx="18">
                  <c:v>103.58799999999999</c:v>
                </c:pt>
                <c:pt idx="19">
                  <c:v>96.534999999999997</c:v>
                </c:pt>
                <c:pt idx="20">
                  <c:v>93.212000000000003</c:v>
                </c:pt>
                <c:pt idx="21">
                  <c:v>84.397000000000006</c:v>
                </c:pt>
                <c:pt idx="22">
                  <c:v>75.789000000000001</c:v>
                </c:pt>
                <c:pt idx="23">
                  <c:v>59.29</c:v>
                </c:pt>
                <c:pt idx="24">
                  <c:v>47.216999999999999</c:v>
                </c:pt>
                <c:pt idx="25">
                  <c:v>50.584000000000003</c:v>
                </c:pt>
                <c:pt idx="26">
                  <c:v>47.823</c:v>
                </c:pt>
                <c:pt idx="27">
                  <c:v>54.453000000000003</c:v>
                </c:pt>
                <c:pt idx="28">
                  <c:v>59.265000000000001</c:v>
                </c:pt>
                <c:pt idx="29">
                  <c:v>59.819000000000003</c:v>
                </c:pt>
                <c:pt idx="30">
                  <c:v>50.901000000000003</c:v>
                </c:pt>
                <c:pt idx="31">
                  <c:v>42.87</c:v>
                </c:pt>
                <c:pt idx="32">
                  <c:v>45.5</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smooth val="0"/>
        </c:ser>
        <c:ser>
          <c:idx val="1"/>
          <c:order val="1"/>
          <c:tx>
            <c:strRef>
              <c:f>Sheet1!$C$2</c:f>
              <c:strCache>
                <c:ptCount val="1"/>
                <c:pt idx="0">
                  <c:v>STEO forecast</c:v>
                </c:pt>
              </c:strCache>
            </c:strRef>
          </c:tx>
          <c:spPr>
            <a:ln w="22225"/>
          </c:spPr>
          <c:marker>
            <c:symbol val="none"/>
          </c:marker>
          <c:cat>
            <c:strRef>
              <c:f>Sheet1!$A$3:$A$50</c:f>
              <c:strCache>
                <c:ptCount val="4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strCache>
            </c:strRef>
          </c:cat>
          <c:val>
            <c:numRef>
              <c:f>Sheet1!$C$3:$C$50</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formatCode="0.00">
                  <c:v>45.5</c:v>
                </c:pt>
                <c:pt idx="33" formatCode="0.00">
                  <c:v>45</c:v>
                </c:pt>
                <c:pt idx="34" formatCode="0.00">
                  <c:v>45</c:v>
                </c:pt>
                <c:pt idx="35" formatCode="0.00">
                  <c:v>46</c:v>
                </c:pt>
                <c:pt idx="36" formatCode="0.00">
                  <c:v>48</c:v>
                </c:pt>
                <c:pt idx="37" formatCode="0.00">
                  <c:v>49</c:v>
                </c:pt>
                <c:pt idx="38" formatCode="0.00">
                  <c:v>50</c:v>
                </c:pt>
                <c:pt idx="39" formatCode="0.00">
                  <c:v>52</c:v>
                </c:pt>
                <c:pt idx="40" formatCode="0.00">
                  <c:v>54</c:v>
                </c:pt>
                <c:pt idx="41" formatCode="0.00">
                  <c:v>57</c:v>
                </c:pt>
                <c:pt idx="42" formatCode="0.00">
                  <c:v>57</c:v>
                </c:pt>
                <c:pt idx="43" formatCode="0.00">
                  <c:v>56</c:v>
                </c:pt>
                <c:pt idx="44" formatCode="0.00">
                  <c:v>56</c:v>
                </c:pt>
                <c:pt idx="45" formatCode="0.00">
                  <c:v>55</c:v>
                </c:pt>
                <c:pt idx="46" formatCode="0.00">
                  <c:v>54</c:v>
                </c:pt>
                <c:pt idx="47" formatCode="0.00">
                  <c:v>54</c:v>
                </c:pt>
              </c:numCache>
            </c:numRef>
          </c:val>
          <c:smooth val="0"/>
        </c:ser>
        <c:ser>
          <c:idx val="2"/>
          <c:order val="2"/>
          <c:tx>
            <c:strRef>
              <c:f>Sheet1!$D$2</c:f>
              <c:strCache>
                <c:ptCount val="1"/>
                <c:pt idx="0">
                  <c:v>Nymex futures price</c:v>
                </c:pt>
              </c:strCache>
            </c:strRef>
          </c:tx>
          <c:spPr>
            <a:ln w="22225"/>
          </c:spPr>
          <c:marker>
            <c:symbol val="none"/>
          </c:marker>
          <c:cat>
            <c:strRef>
              <c:f>Sheet1!$A$3:$A$50</c:f>
              <c:strCache>
                <c:ptCount val="4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strCache>
            </c:strRef>
          </c:cat>
          <c:val>
            <c:numRef>
              <c:f>Sheet1!$D$3:$D$50</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45.495999999999995</c:v>
                </c:pt>
                <c:pt idx="36">
                  <c:v>46.085999999999999</c:v>
                </c:pt>
                <c:pt idx="37">
                  <c:v>46.679999999999993</c:v>
                </c:pt>
                <c:pt idx="38">
                  <c:v>47.284000000000006</c:v>
                </c:pt>
                <c:pt idx="39">
                  <c:v>47.823999999999998</c:v>
                </c:pt>
                <c:pt idx="40">
                  <c:v>48.284000000000006</c:v>
                </c:pt>
                <c:pt idx="41">
                  <c:v>48.652000000000001</c:v>
                </c:pt>
                <c:pt idx="42">
                  <c:v>48.941999999999993</c:v>
                </c:pt>
                <c:pt idx="43">
                  <c:v>49.232000000000006</c:v>
                </c:pt>
                <c:pt idx="44">
                  <c:v>49.558000000000007</c:v>
                </c:pt>
                <c:pt idx="45">
                  <c:v>49.89</c:v>
                </c:pt>
                <c:pt idx="46">
                  <c:v>50.256</c:v>
                </c:pt>
                <c:pt idx="47">
                  <c:v>50.628</c:v>
                </c:pt>
              </c:numCache>
            </c:numRef>
          </c:val>
          <c:smooth val="0"/>
        </c:ser>
        <c:ser>
          <c:idx val="3"/>
          <c:order val="3"/>
          <c:tx>
            <c:strRef>
              <c:f>Sheet1!$E$2</c:f>
              <c:strCache>
                <c:ptCount val="1"/>
                <c:pt idx="0">
                  <c:v>Current 95% NYMEX futures price confidence interval</c:v>
                </c:pt>
              </c:strCache>
            </c:strRef>
          </c:tx>
          <c:spPr>
            <a:ln w="22225">
              <a:solidFill>
                <a:schemeClr val="accent3">
                  <a:lumMod val="50000"/>
                </a:schemeClr>
              </a:solidFill>
              <a:prstDash val="dash"/>
            </a:ln>
          </c:spPr>
          <c:marker>
            <c:symbol val="none"/>
          </c:marker>
          <c:cat>
            <c:strRef>
              <c:f>Sheet1!$A$3:$A$50</c:f>
              <c:strCache>
                <c:ptCount val="4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strCache>
            </c:strRef>
          </c:cat>
          <c:val>
            <c:numRef>
              <c:f>Sheet1!$E$3:$E$50</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formatCode="0.00">
                  <c:v>#N/A</c:v>
                </c:pt>
                <c:pt idx="35" formatCode="0.00">
                  <c:v>33.733237176877999</c:v>
                </c:pt>
                <c:pt idx="36" formatCode="0.00">
                  <c:v>31.531437964665528</c:v>
                </c:pt>
                <c:pt idx="37" formatCode="0.00">
                  <c:v>30.324792893329935</c:v>
                </c:pt>
                <c:pt idx="38" formatCode="0.00">
                  <c:v>29.293517599485355</c:v>
                </c:pt>
                <c:pt idx="39" formatCode="0.00">
                  <c:v>28.419143991023553</c:v>
                </c:pt>
                <c:pt idx="40" formatCode="0.00">
                  <c:v>27.947396722802914</c:v>
                </c:pt>
                <c:pt idx="41" formatCode="0.00">
                  <c:v>27.302928106438106</c:v>
                </c:pt>
                <c:pt idx="42" formatCode="0.00">
                  <c:v>26.888449452053781</c:v>
                </c:pt>
                <c:pt idx="43" formatCode="0.00">
                  <c:v>#N/A</c:v>
                </c:pt>
                <c:pt idx="44" formatCode="0.00">
                  <c:v>26.316626283054305</c:v>
                </c:pt>
                <c:pt idx="45" formatCode="0.00">
                  <c:v>26.143031803352013</c:v>
                </c:pt>
                <c:pt idx="46" formatCode="0.00">
                  <c:v>26.046152912939835</c:v>
                </c:pt>
                <c:pt idx="47" formatCode="0.00">
                  <c:v>26.025458635772079</c:v>
                </c:pt>
              </c:numCache>
            </c:numRef>
          </c:val>
          <c:smooth val="0"/>
        </c:ser>
        <c:ser>
          <c:idx val="4"/>
          <c:order val="4"/>
          <c:tx>
            <c:strRef>
              <c:f>Sheet1!$F$2</c:f>
              <c:strCache>
                <c:ptCount val="1"/>
                <c:pt idx="0">
                  <c:v>Current 95% NYMEX futures price confidence interval2</c:v>
                </c:pt>
              </c:strCache>
            </c:strRef>
          </c:tx>
          <c:spPr>
            <a:ln w="22225">
              <a:solidFill>
                <a:schemeClr val="accent3">
                  <a:lumMod val="50000"/>
                </a:schemeClr>
              </a:solidFill>
              <a:prstDash val="dash"/>
            </a:ln>
          </c:spPr>
          <c:marker>
            <c:symbol val="none"/>
          </c:marker>
          <c:cat>
            <c:strRef>
              <c:f>Sheet1!$A$3:$A$50</c:f>
              <c:strCache>
                <c:ptCount val="4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strCache>
            </c:strRef>
          </c:cat>
          <c:val>
            <c:numRef>
              <c:f>Sheet1!$F$3:$F$50</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formatCode="0.00">
                  <c:v>#N/A</c:v>
                </c:pt>
                <c:pt idx="35" formatCode="0.00">
                  <c:v>61.360432298468396</c:v>
                </c:pt>
                <c:pt idx="36" formatCode="0.00">
                  <c:v>67.358786439745856</c:v>
                </c:pt>
                <c:pt idx="37" formatCode="0.00">
                  <c:v>71.856134604608783</c:v>
                </c:pt>
                <c:pt idx="38" formatCode="0.00">
                  <c:v>76.32325644767495</c:v>
                </c:pt>
                <c:pt idx="39" formatCode="0.00">
                  <c:v>80.478672289440254</c:v>
                </c:pt>
                <c:pt idx="40" formatCode="0.00">
                  <c:v>83.419027508125779</c:v>
                </c:pt>
                <c:pt idx="41" formatCode="0.00">
                  <c:v>86.69462464876986</c:v>
                </c:pt>
                <c:pt idx="42" formatCode="0.00">
                  <c:v>89.083580972983228</c:v>
                </c:pt>
                <c:pt idx="43" formatCode="0.00">
                  <c:v>#N/A</c:v>
                </c:pt>
                <c:pt idx="44" formatCode="0.00">
                  <c:v>93.3248562176625</c:v>
                </c:pt>
                <c:pt idx="45" formatCode="0.00">
                  <c:v>95.207477033358586</c:v>
                </c:pt>
                <c:pt idx="46" formatCode="0.00">
                  <c:v>96.968851578278148</c:v>
                </c:pt>
                <c:pt idx="47" formatCode="0.00">
                  <c:v>98.487962109412393</c:v>
                </c:pt>
              </c:numCache>
            </c:numRef>
          </c:val>
          <c:smooth val="0"/>
        </c:ser>
        <c:ser>
          <c:idx val="5"/>
          <c:order val="5"/>
          <c:tx>
            <c:strRef>
              <c:f>Sheet1!$G$2</c:f>
              <c:strCache>
                <c:ptCount val="1"/>
                <c:pt idx="0">
                  <c:v>June 2014 95% NYMEX futures price confidence interval</c:v>
                </c:pt>
              </c:strCache>
            </c:strRef>
          </c:tx>
          <c:spPr>
            <a:ln w="22225">
              <a:solidFill>
                <a:srgbClr val="0070C0"/>
              </a:solidFill>
              <a:prstDash val="sysDash"/>
            </a:ln>
          </c:spPr>
          <c:marker>
            <c:symbol val="none"/>
          </c:marker>
          <c:cat>
            <c:strRef>
              <c:f>Sheet1!$A$3:$A$50</c:f>
              <c:strCache>
                <c:ptCount val="4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strCache>
            </c:strRef>
          </c:cat>
          <c:val>
            <c:numRef>
              <c:f>Sheet1!$G$3:$G$50</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93.117238584565328</c:v>
                </c:pt>
                <c:pt idx="20">
                  <c:v>89.182336542973459</c:v>
                </c:pt>
                <c:pt idx="21">
                  <c:v>85.91290685293005</c:v>
                </c:pt>
                <c:pt idx="22">
                  <c:v>83.103668795200221</c:v>
                </c:pt>
                <c:pt idx="23">
                  <c:v>80.499331701599402</c:v>
                </c:pt>
                <c:pt idx="24">
                  <c:v>#N/A</c:v>
                </c:pt>
                <c:pt idx="25">
                  <c:v>76.306042883856435</c:v>
                </c:pt>
                <c:pt idx="26">
                  <c:v>74.644662345411149</c:v>
                </c:pt>
                <c:pt idx="27">
                  <c:v>72.84320888055187</c:v>
                </c:pt>
                <c:pt idx="28">
                  <c:v>71.66682306448908</c:v>
                </c:pt>
                <c:pt idx="29">
                  <c:v>70.140662421525661</c:v>
                </c:pt>
                <c:pt idx="30">
                  <c:v>68.681080072039506</c:v>
                </c:pt>
                <c:pt idx="31">
                  <c:v>67.690276618030637</c:v>
                </c:pt>
                <c:pt idx="32">
                  <c:v>#N/A</c:v>
                </c:pt>
                <c:pt idx="33">
                  <c:v>#N/A</c:v>
                </c:pt>
                <c:pt idx="34">
                  <c:v>#N/A</c:v>
                </c:pt>
                <c:pt idx="35">
                  <c:v>63.809757419746575</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smooth val="0"/>
        </c:ser>
        <c:ser>
          <c:idx val="6"/>
          <c:order val="6"/>
          <c:tx>
            <c:strRef>
              <c:f>Sheet1!$H$2</c:f>
              <c:strCache>
                <c:ptCount val="1"/>
                <c:pt idx="0">
                  <c:v>June 2014 95% NYMEX futures price confidence interval2</c:v>
                </c:pt>
              </c:strCache>
            </c:strRef>
          </c:tx>
          <c:spPr>
            <a:ln w="22225">
              <a:solidFill>
                <a:srgbClr val="0070C0"/>
              </a:solidFill>
              <a:prstDash val="sysDash"/>
            </a:ln>
          </c:spPr>
          <c:marker>
            <c:symbol val="none"/>
          </c:marker>
          <c:cat>
            <c:strRef>
              <c:f>Sheet1!$A$3:$A$50</c:f>
              <c:strCache>
                <c:ptCount val="4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strCache>
            </c:strRef>
          </c:cat>
          <c:val>
            <c:numRef>
              <c:f>Sheet1!$H$3:$H$50</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111.50239175714778</c:v>
                </c:pt>
                <c:pt idx="20">
                  <c:v>114.36098778467763</c:v>
                </c:pt>
                <c:pt idx="21">
                  <c:v>116.39229040541962</c:v>
                </c:pt>
                <c:pt idx="22">
                  <c:v>118.01805261053002</c:v>
                </c:pt>
                <c:pt idx="23">
                  <c:v>119.62694870184455</c:v>
                </c:pt>
                <c:pt idx="24">
                  <c:v>#N/A</c:v>
                </c:pt>
                <c:pt idx="25">
                  <c:v>121.69948283302558</c:v>
                </c:pt>
                <c:pt idx="26">
                  <c:v>122.43310260699204</c:v>
                </c:pt>
                <c:pt idx="27">
                  <c:v>123.52092767843799</c:v>
                </c:pt>
                <c:pt idx="28">
                  <c:v>123.85476872628662</c:v>
                </c:pt>
                <c:pt idx="29">
                  <c:v>125.0176981691709</c:v>
                </c:pt>
                <c:pt idx="30">
                  <c:v>125.90821307599759</c:v>
                </c:pt>
                <c:pt idx="31">
                  <c:v>126.12978446192081</c:v>
                </c:pt>
                <c:pt idx="32">
                  <c:v>#N/A</c:v>
                </c:pt>
                <c:pt idx="33">
                  <c:v>#N/A</c:v>
                </c:pt>
                <c:pt idx="34">
                  <c:v>#N/A</c:v>
                </c:pt>
                <c:pt idx="35">
                  <c:v>129.0643129361188</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smooth val="0"/>
        </c:ser>
        <c:dLbls>
          <c:showLegendKey val="0"/>
          <c:showVal val="0"/>
          <c:showCatName val="0"/>
          <c:showSerName val="0"/>
          <c:showPercent val="0"/>
          <c:showBubbleSize val="0"/>
        </c:dLbls>
        <c:marker val="1"/>
        <c:smooth val="0"/>
        <c:axId val="120444416"/>
        <c:axId val="118797952"/>
      </c:lineChart>
      <c:catAx>
        <c:axId val="120444416"/>
        <c:scaling>
          <c:orientation val="minMax"/>
        </c:scaling>
        <c:delete val="0"/>
        <c:axPos val="b"/>
        <c:majorTickMark val="out"/>
        <c:minorTickMark val="none"/>
        <c:tickLblPos val="nextTo"/>
        <c:spPr>
          <a:ln w="12700">
            <a:solidFill>
              <a:schemeClr val="tx1"/>
            </a:solidFill>
          </a:ln>
        </c:spPr>
        <c:txPr>
          <a:bodyPr/>
          <a:lstStyle/>
          <a:p>
            <a:pPr>
              <a:defRPr sz="1200"/>
            </a:pPr>
            <a:endParaRPr lang="en-US"/>
          </a:p>
        </c:txPr>
        <c:crossAx val="118797952"/>
        <c:crosses val="autoZero"/>
        <c:auto val="1"/>
        <c:lblAlgn val="ctr"/>
        <c:lblOffset val="100"/>
        <c:tickLblSkip val="3"/>
        <c:tickMarkSkip val="3"/>
        <c:noMultiLvlLbl val="0"/>
      </c:catAx>
      <c:valAx>
        <c:axId val="118797952"/>
        <c:scaling>
          <c:orientation val="minMax"/>
          <c:max val="150"/>
        </c:scaling>
        <c:delete val="0"/>
        <c:axPos val="l"/>
        <c:majorGridlines>
          <c:spPr>
            <a:ln>
              <a:solidFill>
                <a:schemeClr val="bg1">
                  <a:lumMod val="65000"/>
                </a:schemeClr>
              </a:solidFill>
            </a:ln>
          </c:spPr>
        </c:majorGridlines>
        <c:numFmt formatCode="General" sourceLinked="1"/>
        <c:majorTickMark val="out"/>
        <c:minorTickMark val="none"/>
        <c:tickLblPos val="nextTo"/>
        <c:spPr>
          <a:ln>
            <a:noFill/>
          </a:ln>
        </c:spPr>
        <c:txPr>
          <a:bodyPr/>
          <a:lstStyle/>
          <a:p>
            <a:pPr>
              <a:defRPr sz="1200"/>
            </a:pPr>
            <a:endParaRPr lang="en-US"/>
          </a:p>
        </c:txPr>
        <c:crossAx val="120444416"/>
        <c:crosses val="autoZero"/>
        <c:crossBetween val="between"/>
        <c:majorUnit val="25"/>
      </c:valAx>
    </c:plotArea>
    <c:legend>
      <c:legendPos val="r"/>
      <c:legendEntry>
        <c:idx val="4"/>
        <c:delete val="1"/>
      </c:legendEntry>
      <c:legendEntry>
        <c:idx val="6"/>
        <c:delete val="1"/>
      </c:legendEntry>
      <c:layout>
        <c:manualLayout>
          <c:xMode val="edge"/>
          <c:yMode val="edge"/>
          <c:x val="2.3233345831771019E-3"/>
          <c:y val="0.46542771493664814"/>
          <c:w val="0.69710727744894041"/>
          <c:h val="0.307503577281266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48826291079785E-2"/>
          <c:y val="6.5989847715736072E-2"/>
          <c:w val="0.84317563377063487"/>
          <c:h val="0.8484479767801707"/>
        </c:manualLayout>
      </c:layout>
      <c:areaChart>
        <c:grouping val="stacked"/>
        <c:varyColors val="0"/>
        <c:ser>
          <c:idx val="0"/>
          <c:order val="0"/>
          <c:tx>
            <c:strRef>
              <c:f>Sheet1!$A$2</c:f>
              <c:strCache>
                <c:ptCount val="1"/>
                <c:pt idx="0">
                  <c:v>Alaska</c:v>
                </c:pt>
              </c:strCache>
            </c:strRef>
          </c:tx>
          <c:spPr>
            <a:solidFill>
              <a:srgbClr val="0096D7"/>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Sheet1!$B$2:$AZ$2</c:f>
              <c:numCache>
                <c:formatCode>General</c:formatCode>
                <c:ptCount val="51"/>
                <c:pt idx="0">
                  <c:v>0.38143100000000002</c:v>
                </c:pt>
                <c:pt idx="1">
                  <c:v>0.40938200000000002</c:v>
                </c:pt>
                <c:pt idx="2">
                  <c:v>0.41159299999999999</c:v>
                </c:pt>
                <c:pt idx="3">
                  <c:v>0.39809299999999997</c:v>
                </c:pt>
                <c:pt idx="4">
                  <c:v>0.52445699999999995</c:v>
                </c:pt>
                <c:pt idx="5">
                  <c:v>0.434498</c:v>
                </c:pt>
                <c:pt idx="6">
                  <c:v>0.44237500000000002</c:v>
                </c:pt>
                <c:pt idx="7">
                  <c:v>0.42677599999999999</c:v>
                </c:pt>
                <c:pt idx="8">
                  <c:v>0.42652800000000002</c:v>
                </c:pt>
                <c:pt idx="9">
                  <c:v>0.42455500000000002</c:v>
                </c:pt>
                <c:pt idx="10">
                  <c:v>0.41967100000000002</c:v>
                </c:pt>
                <c:pt idx="11">
                  <c:v>0.43529099999999998</c:v>
                </c:pt>
                <c:pt idx="12">
                  <c:v>0.428595</c:v>
                </c:pt>
                <c:pt idx="13">
                  <c:v>0.45644099999999999</c:v>
                </c:pt>
                <c:pt idx="14">
                  <c:v>0.438855</c:v>
                </c:pt>
                <c:pt idx="15">
                  <c:v>0.45932600000000001</c:v>
                </c:pt>
                <c:pt idx="16">
                  <c:v>0.42008600000000001</c:v>
                </c:pt>
                <c:pt idx="17">
                  <c:v>0.40715299999999999</c:v>
                </c:pt>
                <c:pt idx="18">
                  <c:v>0.37410500000000002</c:v>
                </c:pt>
                <c:pt idx="19">
                  <c:v>0.37415199999999998</c:v>
                </c:pt>
                <c:pt idx="20">
                  <c:v>0.35339100000000001</c:v>
                </c:pt>
                <c:pt idx="21">
                  <c:v>0.334671</c:v>
                </c:pt>
                <c:pt idx="22">
                  <c:v>0.329789</c:v>
                </c:pt>
                <c:pt idx="23">
                  <c:v>0.31532199999999999</c:v>
                </c:pt>
                <c:pt idx="24">
                  <c:v>0.31545299999999998</c:v>
                </c:pt>
                <c:pt idx="25">
                  <c:v>0.29822799999999999</c:v>
                </c:pt>
                <c:pt idx="26">
                  <c:v>0.292632</c:v>
                </c:pt>
                <c:pt idx="27">
                  <c:v>0.28697099999999998</c:v>
                </c:pt>
                <c:pt idx="28">
                  <c:v>0.28184500000000001</c:v>
                </c:pt>
                <c:pt idx="29">
                  <c:v>0.27677499999999999</c:v>
                </c:pt>
                <c:pt idx="30">
                  <c:v>0.27161600000000002</c:v>
                </c:pt>
                <c:pt idx="31">
                  <c:v>0.266538</c:v>
                </c:pt>
                <c:pt idx="32">
                  <c:v>0.26153900000000002</c:v>
                </c:pt>
                <c:pt idx="33">
                  <c:v>0.25662200000000002</c:v>
                </c:pt>
                <c:pt idx="34">
                  <c:v>0.25183</c:v>
                </c:pt>
                <c:pt idx="35">
                  <c:v>0.24707799999999999</c:v>
                </c:pt>
                <c:pt idx="36">
                  <c:v>0.24235100000000001</c:v>
                </c:pt>
                <c:pt idx="37">
                  <c:v>0.47553499999999999</c:v>
                </c:pt>
                <c:pt idx="38">
                  <c:v>0.70881099999999997</c:v>
                </c:pt>
                <c:pt idx="39">
                  <c:v>0.94217499999999998</c:v>
                </c:pt>
                <c:pt idx="40">
                  <c:v>1.175578</c:v>
                </c:pt>
                <c:pt idx="41">
                  <c:v>1.1712419999999999</c:v>
                </c:pt>
                <c:pt idx="42">
                  <c:v>1.1670499999999999</c:v>
                </c:pt>
                <c:pt idx="43">
                  <c:v>1.1630510000000001</c:v>
                </c:pt>
                <c:pt idx="44">
                  <c:v>1.159184</c:v>
                </c:pt>
                <c:pt idx="45">
                  <c:v>1.155491</c:v>
                </c:pt>
                <c:pt idx="46">
                  <c:v>1.151977</c:v>
                </c:pt>
                <c:pt idx="47">
                  <c:v>1.1494409999999999</c:v>
                </c:pt>
                <c:pt idx="48">
                  <c:v>1.148115</c:v>
                </c:pt>
                <c:pt idx="49">
                  <c:v>1.1476390000000001</c:v>
                </c:pt>
                <c:pt idx="50">
                  <c:v>1.147162</c:v>
                </c:pt>
              </c:numCache>
            </c:numRef>
          </c:val>
        </c:ser>
        <c:ser>
          <c:idx val="2"/>
          <c:order val="1"/>
          <c:tx>
            <c:strRef>
              <c:f>Sheet1!$A$3</c:f>
              <c:strCache>
                <c:ptCount val="1"/>
                <c:pt idx="0">
                  <c:v>Lower 48 Offshore</c:v>
                </c:pt>
              </c:strCache>
            </c:strRef>
          </c:tx>
          <c:spPr>
            <a:solidFill>
              <a:srgbClr val="5D9732"/>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Sheet1!$B$3:$AZ$3</c:f>
              <c:numCache>
                <c:formatCode>General</c:formatCode>
                <c:ptCount val="51"/>
                <c:pt idx="0">
                  <c:v>5.3334770000000002</c:v>
                </c:pt>
                <c:pt idx="1">
                  <c:v>5.084517</c:v>
                </c:pt>
                <c:pt idx="2">
                  <c:v>4.9496380000000002</c:v>
                </c:pt>
                <c:pt idx="3">
                  <c:v>5.0921960000000004</c:v>
                </c:pt>
                <c:pt idx="4">
                  <c:v>5.3883359999999998</c:v>
                </c:pt>
                <c:pt idx="5">
                  <c:v>5.3286210000000001</c:v>
                </c:pt>
                <c:pt idx="6">
                  <c:v>5.527094</c:v>
                </c:pt>
                <c:pt idx="7">
                  <c:v>5.5097149999999999</c:v>
                </c:pt>
                <c:pt idx="8">
                  <c:v>5.4457630000000004</c:v>
                </c:pt>
                <c:pt idx="9">
                  <c:v>5.368881</c:v>
                </c:pt>
                <c:pt idx="10">
                  <c:v>5.17483</c:v>
                </c:pt>
                <c:pt idx="11">
                  <c:v>5.3283719999999999</c:v>
                </c:pt>
                <c:pt idx="12">
                  <c:v>4.7506620000000002</c:v>
                </c:pt>
                <c:pt idx="13">
                  <c:v>4.7584559999999998</c:v>
                </c:pt>
                <c:pt idx="14">
                  <c:v>4.2175140000000004</c:v>
                </c:pt>
                <c:pt idx="15">
                  <c:v>3.3657780000000002</c:v>
                </c:pt>
                <c:pt idx="16">
                  <c:v>3.096133</c:v>
                </c:pt>
                <c:pt idx="17">
                  <c:v>2.984159</c:v>
                </c:pt>
                <c:pt idx="18">
                  <c:v>2.6834750000000001</c:v>
                </c:pt>
                <c:pt idx="19">
                  <c:v>2.7041330000000001</c:v>
                </c:pt>
                <c:pt idx="20">
                  <c:v>2.438768</c:v>
                </c:pt>
                <c:pt idx="21">
                  <c:v>1.8750199999999999</c:v>
                </c:pt>
                <c:pt idx="22">
                  <c:v>1.5697319999999999</c:v>
                </c:pt>
                <c:pt idx="23">
                  <c:v>1.4558260000000001</c:v>
                </c:pt>
                <c:pt idx="24">
                  <c:v>1.669737</c:v>
                </c:pt>
                <c:pt idx="25">
                  <c:v>1.611877</c:v>
                </c:pt>
                <c:pt idx="26">
                  <c:v>1.5927830000000001</c:v>
                </c:pt>
                <c:pt idx="27">
                  <c:v>1.6274960000000001</c:v>
                </c:pt>
                <c:pt idx="28">
                  <c:v>1.788092</c:v>
                </c:pt>
                <c:pt idx="29">
                  <c:v>1.962159</c:v>
                </c:pt>
                <c:pt idx="30">
                  <c:v>2.03403</c:v>
                </c:pt>
                <c:pt idx="31">
                  <c:v>2.0644689999999999</c:v>
                </c:pt>
                <c:pt idx="32">
                  <c:v>2.0981930000000002</c:v>
                </c:pt>
                <c:pt idx="33">
                  <c:v>2.1120130000000001</c:v>
                </c:pt>
                <c:pt idx="34">
                  <c:v>2.1476120000000001</c:v>
                </c:pt>
                <c:pt idx="35">
                  <c:v>2.1649949999999998</c:v>
                </c:pt>
                <c:pt idx="36">
                  <c:v>2.1898390000000001</c:v>
                </c:pt>
                <c:pt idx="37">
                  <c:v>2.2696170000000002</c:v>
                </c:pt>
                <c:pt idx="38">
                  <c:v>2.4384679999999999</c:v>
                </c:pt>
                <c:pt idx="39">
                  <c:v>2.5960179999999999</c:v>
                </c:pt>
                <c:pt idx="40">
                  <c:v>2.78911</c:v>
                </c:pt>
                <c:pt idx="41">
                  <c:v>2.7797969999999999</c:v>
                </c:pt>
                <c:pt idx="42">
                  <c:v>2.7698040000000002</c:v>
                </c:pt>
                <c:pt idx="43">
                  <c:v>2.7599230000000001</c:v>
                </c:pt>
                <c:pt idx="44">
                  <c:v>2.7435619999999998</c:v>
                </c:pt>
                <c:pt idx="45">
                  <c:v>2.7262110000000002</c:v>
                </c:pt>
                <c:pt idx="46">
                  <c:v>2.7137579999999999</c:v>
                </c:pt>
                <c:pt idx="47">
                  <c:v>2.691481</c:v>
                </c:pt>
                <c:pt idx="48">
                  <c:v>2.7497739999999999</c:v>
                </c:pt>
                <c:pt idx="49">
                  <c:v>2.7692640000000002</c:v>
                </c:pt>
                <c:pt idx="50">
                  <c:v>2.8105509999999998</c:v>
                </c:pt>
              </c:numCache>
            </c:numRef>
          </c:val>
        </c:ser>
        <c:ser>
          <c:idx val="3"/>
          <c:order val="2"/>
          <c:tx>
            <c:strRef>
              <c:f>Sheet1!$A$4</c:f>
              <c:strCache>
                <c:ptCount val="1"/>
                <c:pt idx="0">
                  <c:v>Coalbed methane</c:v>
                </c:pt>
              </c:strCache>
            </c:strRef>
          </c:tx>
          <c:spPr>
            <a:solidFill>
              <a:srgbClr val="FFC702"/>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Sheet1!$B$4:$AZ$4</c:f>
              <c:numCache>
                <c:formatCode>General</c:formatCode>
                <c:ptCount val="51"/>
                <c:pt idx="0">
                  <c:v>0.295427</c:v>
                </c:pt>
                <c:pt idx="1">
                  <c:v>0.38720100000000002</c:v>
                </c:pt>
                <c:pt idx="2">
                  <c:v>0.35702899999999999</c:v>
                </c:pt>
                <c:pt idx="3">
                  <c:v>0.62801099999999999</c:v>
                </c:pt>
                <c:pt idx="4">
                  <c:v>0.67460100000000001</c:v>
                </c:pt>
                <c:pt idx="5">
                  <c:v>0.87982899999999997</c:v>
                </c:pt>
                <c:pt idx="6">
                  <c:v>1.085191</c:v>
                </c:pt>
                <c:pt idx="7">
                  <c:v>1.1769890000000001</c:v>
                </c:pt>
                <c:pt idx="8">
                  <c:v>1.3120099999999999</c:v>
                </c:pt>
                <c:pt idx="9">
                  <c:v>1.38897</c:v>
                </c:pt>
                <c:pt idx="10">
                  <c:v>1.5080439999999999</c:v>
                </c:pt>
                <c:pt idx="11">
                  <c:v>1.604015</c:v>
                </c:pt>
                <c:pt idx="12">
                  <c:v>1.657376</c:v>
                </c:pt>
                <c:pt idx="13">
                  <c:v>1.7053689999999999</c:v>
                </c:pt>
                <c:pt idx="14">
                  <c:v>1.7233080000000001</c:v>
                </c:pt>
                <c:pt idx="15">
                  <c:v>1.7542059999999999</c:v>
                </c:pt>
                <c:pt idx="16">
                  <c:v>1.838015</c:v>
                </c:pt>
                <c:pt idx="17">
                  <c:v>1.802916</c:v>
                </c:pt>
                <c:pt idx="18">
                  <c:v>1.653993</c:v>
                </c:pt>
                <c:pt idx="19">
                  <c:v>1.917019</c:v>
                </c:pt>
                <c:pt idx="20">
                  <c:v>1.808298</c:v>
                </c:pt>
                <c:pt idx="21">
                  <c:v>1.7311529999999999</c:v>
                </c:pt>
                <c:pt idx="22">
                  <c:v>1.6425069999999999</c:v>
                </c:pt>
                <c:pt idx="23">
                  <c:v>1.2941659999999999</c:v>
                </c:pt>
                <c:pt idx="24">
                  <c:v>1.314937</c:v>
                </c:pt>
                <c:pt idx="25">
                  <c:v>1.3834439999999999</c:v>
                </c:pt>
                <c:pt idx="26">
                  <c:v>1.449079</c:v>
                </c:pt>
                <c:pt idx="27">
                  <c:v>1.4348879999999999</c:v>
                </c:pt>
                <c:pt idx="28">
                  <c:v>1.441238</c:v>
                </c:pt>
                <c:pt idx="29">
                  <c:v>1.450431</c:v>
                </c:pt>
                <c:pt idx="30">
                  <c:v>1.449301</c:v>
                </c:pt>
                <c:pt idx="31">
                  <c:v>1.427052</c:v>
                </c:pt>
                <c:pt idx="32">
                  <c:v>1.4013629999999999</c:v>
                </c:pt>
                <c:pt idx="33">
                  <c:v>1.365648</c:v>
                </c:pt>
                <c:pt idx="34">
                  <c:v>1.337367</c:v>
                </c:pt>
                <c:pt idx="35">
                  <c:v>1.3241179999999999</c:v>
                </c:pt>
                <c:pt idx="36">
                  <c:v>1.3148010000000001</c:v>
                </c:pt>
                <c:pt idx="37">
                  <c:v>1.2941069999999999</c:v>
                </c:pt>
                <c:pt idx="38">
                  <c:v>1.2599450000000001</c:v>
                </c:pt>
                <c:pt idx="39">
                  <c:v>1.246278</c:v>
                </c:pt>
                <c:pt idx="40">
                  <c:v>1.238575</c:v>
                </c:pt>
                <c:pt idx="41">
                  <c:v>1.2393639999999999</c:v>
                </c:pt>
                <c:pt idx="42">
                  <c:v>1.2414050000000001</c:v>
                </c:pt>
                <c:pt idx="43">
                  <c:v>1.236694</c:v>
                </c:pt>
                <c:pt idx="44">
                  <c:v>1.234774</c:v>
                </c:pt>
                <c:pt idx="45">
                  <c:v>1.238308</c:v>
                </c:pt>
                <c:pt idx="46">
                  <c:v>1.2400500000000001</c:v>
                </c:pt>
                <c:pt idx="47">
                  <c:v>1.234318</c:v>
                </c:pt>
                <c:pt idx="48">
                  <c:v>1.2384850000000001</c:v>
                </c:pt>
                <c:pt idx="49">
                  <c:v>1.246319</c:v>
                </c:pt>
                <c:pt idx="50">
                  <c:v>1.250108</c:v>
                </c:pt>
              </c:numCache>
            </c:numRef>
          </c:val>
        </c:ser>
        <c:ser>
          <c:idx val="7"/>
          <c:order val="3"/>
          <c:tx>
            <c:strRef>
              <c:f>Sheet1!$A$5</c:f>
              <c:strCache>
                <c:ptCount val="1"/>
                <c:pt idx="0">
                  <c:v>Other Onshore</c:v>
                </c:pt>
              </c:strCache>
            </c:strRef>
          </c:tx>
          <c:spPr>
            <a:solidFill>
              <a:srgbClr val="003953"/>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Sheet1!$B$5:$AZ$5</c:f>
              <c:numCache>
                <c:formatCode>General</c:formatCode>
                <c:ptCount val="51"/>
                <c:pt idx="0">
                  <c:v>9.9566359999999996</c:v>
                </c:pt>
                <c:pt idx="1">
                  <c:v>9.8754629999999999</c:v>
                </c:pt>
                <c:pt idx="2">
                  <c:v>9.9703520000000001</c:v>
                </c:pt>
                <c:pt idx="3">
                  <c:v>9.5021540000000009</c:v>
                </c:pt>
                <c:pt idx="4">
                  <c:v>9.6268419999999999</c:v>
                </c:pt>
                <c:pt idx="5">
                  <c:v>9.2024919999999995</c:v>
                </c:pt>
                <c:pt idx="6">
                  <c:v>8.8992319999999996</c:v>
                </c:pt>
                <c:pt idx="7">
                  <c:v>8.7331529999999997</c:v>
                </c:pt>
                <c:pt idx="8">
                  <c:v>8.5973980000000001</c:v>
                </c:pt>
                <c:pt idx="9">
                  <c:v>8.3395209999999995</c:v>
                </c:pt>
                <c:pt idx="10">
                  <c:v>7.9403050000000004</c:v>
                </c:pt>
                <c:pt idx="11">
                  <c:v>7.8826539999999996</c:v>
                </c:pt>
                <c:pt idx="12">
                  <c:v>7.5336179999999997</c:v>
                </c:pt>
                <c:pt idx="13">
                  <c:v>7.3661459999999996</c:v>
                </c:pt>
                <c:pt idx="14">
                  <c:v>7.0009860000000002</c:v>
                </c:pt>
                <c:pt idx="15">
                  <c:v>6.7260590000000002</c:v>
                </c:pt>
                <c:pt idx="16">
                  <c:v>6.7879560000000003</c:v>
                </c:pt>
                <c:pt idx="17">
                  <c:v>6.8342340000000004</c:v>
                </c:pt>
                <c:pt idx="18">
                  <c:v>6.8849809999999998</c:v>
                </c:pt>
                <c:pt idx="19">
                  <c:v>6.1942269999999997</c:v>
                </c:pt>
                <c:pt idx="20">
                  <c:v>5.7685639999999996</c:v>
                </c:pt>
                <c:pt idx="21">
                  <c:v>5.7745860000000002</c:v>
                </c:pt>
                <c:pt idx="22">
                  <c:v>5.577013</c:v>
                </c:pt>
                <c:pt idx="23">
                  <c:v>5.6130300000000002</c:v>
                </c:pt>
                <c:pt idx="24">
                  <c:v>4.9241229999999998</c:v>
                </c:pt>
                <c:pt idx="25">
                  <c:v>4.8116250000000003</c:v>
                </c:pt>
                <c:pt idx="26">
                  <c:v>4.8687139999999998</c:v>
                </c:pt>
                <c:pt idx="27">
                  <c:v>4.6250020000000003</c:v>
                </c:pt>
                <c:pt idx="28">
                  <c:v>4.5596810000000003</c:v>
                </c:pt>
                <c:pt idx="29">
                  <c:v>4.4872259999999997</c:v>
                </c:pt>
                <c:pt idx="30">
                  <c:v>4.4180359999999999</c:v>
                </c:pt>
                <c:pt idx="31">
                  <c:v>4.3407910000000003</c:v>
                </c:pt>
                <c:pt idx="32">
                  <c:v>4.2629159999999997</c:v>
                </c:pt>
                <c:pt idx="33">
                  <c:v>4.2171979999999998</c:v>
                </c:pt>
                <c:pt idx="34">
                  <c:v>4.1841759999999999</c:v>
                </c:pt>
                <c:pt idx="35">
                  <c:v>4.1854100000000001</c:v>
                </c:pt>
                <c:pt idx="36">
                  <c:v>4.1846670000000001</c:v>
                </c:pt>
                <c:pt idx="37">
                  <c:v>4.1435870000000001</c:v>
                </c:pt>
                <c:pt idx="38">
                  <c:v>4.1158359999999998</c:v>
                </c:pt>
                <c:pt idx="39">
                  <c:v>4.0209359999999998</c:v>
                </c:pt>
                <c:pt idx="40">
                  <c:v>3.97078</c:v>
                </c:pt>
                <c:pt idx="41">
                  <c:v>3.9413969999999998</c:v>
                </c:pt>
                <c:pt idx="42">
                  <c:v>3.9068990000000001</c:v>
                </c:pt>
                <c:pt idx="43">
                  <c:v>3.8556059999999999</c:v>
                </c:pt>
                <c:pt idx="44">
                  <c:v>3.8061729999999998</c:v>
                </c:pt>
                <c:pt idx="45">
                  <c:v>3.766165</c:v>
                </c:pt>
                <c:pt idx="46">
                  <c:v>3.7241840000000002</c:v>
                </c:pt>
                <c:pt idx="47">
                  <c:v>3.7012290000000001</c:v>
                </c:pt>
                <c:pt idx="48">
                  <c:v>3.7113849999999999</c:v>
                </c:pt>
                <c:pt idx="49">
                  <c:v>3.7062300000000001</c:v>
                </c:pt>
                <c:pt idx="50">
                  <c:v>3.6856450000000001</c:v>
                </c:pt>
              </c:numCache>
            </c:numRef>
          </c:val>
        </c:ser>
        <c:ser>
          <c:idx val="9"/>
          <c:order val="4"/>
          <c:tx>
            <c:strRef>
              <c:f>Sheet1!$A$6</c:f>
              <c:strCache>
                <c:ptCount val="1"/>
                <c:pt idx="0">
                  <c:v>Tight gas</c:v>
                </c:pt>
              </c:strCache>
            </c:strRef>
          </c:tx>
          <c:spPr>
            <a:solidFill>
              <a:srgbClr val="BD732A"/>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Sheet1!$B$6:$AZ$6</c:f>
              <c:numCache>
                <c:formatCode>General</c:formatCode>
                <c:ptCount val="51"/>
                <c:pt idx="0">
                  <c:v>1.8137019999999999</c:v>
                </c:pt>
                <c:pt idx="1">
                  <c:v>1.8972599999999999</c:v>
                </c:pt>
                <c:pt idx="2">
                  <c:v>2.0863040000000002</c:v>
                </c:pt>
                <c:pt idx="3">
                  <c:v>2.3880170000000001</c:v>
                </c:pt>
                <c:pt idx="4">
                  <c:v>2.5078100000000001</c:v>
                </c:pt>
                <c:pt idx="5">
                  <c:v>2.623221</c:v>
                </c:pt>
                <c:pt idx="6">
                  <c:v>2.744164</c:v>
                </c:pt>
                <c:pt idx="7">
                  <c:v>2.8557260000000002</c:v>
                </c:pt>
                <c:pt idx="8">
                  <c:v>3.034869</c:v>
                </c:pt>
                <c:pt idx="9">
                  <c:v>3.0903350000000001</c:v>
                </c:pt>
                <c:pt idx="10">
                  <c:v>3.321129</c:v>
                </c:pt>
                <c:pt idx="11">
                  <c:v>3.5349879999999998</c:v>
                </c:pt>
                <c:pt idx="12">
                  <c:v>3.6655489999999999</c:v>
                </c:pt>
                <c:pt idx="13">
                  <c:v>3.863143</c:v>
                </c:pt>
                <c:pt idx="14">
                  <c:v>4.2022430000000002</c:v>
                </c:pt>
                <c:pt idx="15">
                  <c:v>4.6092360000000001</c:v>
                </c:pt>
                <c:pt idx="16">
                  <c:v>4.9704280000000001</c:v>
                </c:pt>
                <c:pt idx="17">
                  <c:v>5.342568</c:v>
                </c:pt>
                <c:pt idx="18">
                  <c:v>5.8660290000000002</c:v>
                </c:pt>
                <c:pt idx="19">
                  <c:v>5.7343339999999996</c:v>
                </c:pt>
                <c:pt idx="20">
                  <c:v>5.4744910000000004</c:v>
                </c:pt>
                <c:pt idx="21">
                  <c:v>5.1574749999999998</c:v>
                </c:pt>
                <c:pt idx="22">
                  <c:v>4.7815760000000003</c:v>
                </c:pt>
                <c:pt idx="23">
                  <c:v>4.3807770000000001</c:v>
                </c:pt>
                <c:pt idx="24">
                  <c:v>4.5063789999999999</c:v>
                </c:pt>
                <c:pt idx="25">
                  <c:v>4.7031369999999999</c:v>
                </c:pt>
                <c:pt idx="26">
                  <c:v>4.9141069999999996</c:v>
                </c:pt>
                <c:pt idx="27">
                  <c:v>4.9158010000000001</c:v>
                </c:pt>
                <c:pt idx="28">
                  <c:v>4.9855710000000002</c:v>
                </c:pt>
                <c:pt idx="29">
                  <c:v>5.1009070000000003</c:v>
                </c:pt>
                <c:pt idx="30">
                  <c:v>5.2065830000000002</c:v>
                </c:pt>
                <c:pt idx="31">
                  <c:v>5.3221220000000002</c:v>
                </c:pt>
                <c:pt idx="32">
                  <c:v>5.3821190000000003</c:v>
                </c:pt>
                <c:pt idx="33">
                  <c:v>5.4388870000000002</c:v>
                </c:pt>
                <c:pt idx="34">
                  <c:v>5.4652909999999997</c:v>
                </c:pt>
                <c:pt idx="35">
                  <c:v>5.5527389999999999</c:v>
                </c:pt>
                <c:pt idx="36">
                  <c:v>5.7189819999999996</c:v>
                </c:pt>
                <c:pt idx="37">
                  <c:v>5.8602780000000001</c:v>
                </c:pt>
                <c:pt idx="38">
                  <c:v>5.9443159999999997</c:v>
                </c:pt>
                <c:pt idx="39">
                  <c:v>5.9977200000000002</c:v>
                </c:pt>
                <c:pt idx="40">
                  <c:v>5.9935150000000004</c:v>
                </c:pt>
                <c:pt idx="41">
                  <c:v>6.0463820000000004</c:v>
                </c:pt>
                <c:pt idx="42">
                  <c:v>6.1414780000000002</c:v>
                </c:pt>
                <c:pt idx="43">
                  <c:v>6.2420220000000004</c:v>
                </c:pt>
                <c:pt idx="44">
                  <c:v>6.3116159999999999</c:v>
                </c:pt>
                <c:pt idx="45">
                  <c:v>6.4027070000000004</c:v>
                </c:pt>
                <c:pt idx="46">
                  <c:v>6.51023</c:v>
                </c:pt>
                <c:pt idx="47">
                  <c:v>6.596006</c:v>
                </c:pt>
                <c:pt idx="48">
                  <c:v>6.6805719999999997</c:v>
                </c:pt>
                <c:pt idx="49">
                  <c:v>6.8025169999999999</c:v>
                </c:pt>
                <c:pt idx="50">
                  <c:v>6.9729150000000004</c:v>
                </c:pt>
              </c:numCache>
            </c:numRef>
          </c:val>
        </c:ser>
        <c:ser>
          <c:idx val="5"/>
          <c:order val="5"/>
          <c:tx>
            <c:strRef>
              <c:f>Sheet1!$A$7</c:f>
              <c:strCache>
                <c:ptCount val="1"/>
                <c:pt idx="0">
                  <c:v>Shale gas</c:v>
                </c:pt>
              </c:strCache>
            </c:strRef>
          </c:tx>
          <c:spPr>
            <a:solidFill>
              <a:srgbClr val="000000"/>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Sheet1!$B$7:$AZ$7</c:f>
              <c:numCache>
                <c:formatCode>General</c:formatCode>
                <c:ptCount val="51"/>
                <c:pt idx="0">
                  <c:v>2.9000000000000001E-2</c:v>
                </c:pt>
                <c:pt idx="1">
                  <c:v>4.3999999999999997E-2</c:v>
                </c:pt>
                <c:pt idx="2">
                  <c:v>6.5000000000000002E-2</c:v>
                </c:pt>
                <c:pt idx="3">
                  <c:v>8.6999999999999994E-2</c:v>
                </c:pt>
                <c:pt idx="4">
                  <c:v>9.9000000000000005E-2</c:v>
                </c:pt>
                <c:pt idx="5">
                  <c:v>0.13</c:v>
                </c:pt>
                <c:pt idx="6">
                  <c:v>0.156</c:v>
                </c:pt>
                <c:pt idx="7">
                  <c:v>0.2</c:v>
                </c:pt>
                <c:pt idx="8">
                  <c:v>0.20699999999999999</c:v>
                </c:pt>
                <c:pt idx="9">
                  <c:v>0.22</c:v>
                </c:pt>
                <c:pt idx="10">
                  <c:v>0.81799999999999995</c:v>
                </c:pt>
                <c:pt idx="11">
                  <c:v>0.83099999999999996</c:v>
                </c:pt>
                <c:pt idx="12">
                  <c:v>0.89200000000000002</c:v>
                </c:pt>
                <c:pt idx="13">
                  <c:v>0.94899999999999995</c:v>
                </c:pt>
                <c:pt idx="14">
                  <c:v>1.008</c:v>
                </c:pt>
                <c:pt idx="15">
                  <c:v>1.1359999999999999</c:v>
                </c:pt>
                <c:pt idx="16">
                  <c:v>1.391</c:v>
                </c:pt>
                <c:pt idx="17">
                  <c:v>1.895</c:v>
                </c:pt>
                <c:pt idx="18">
                  <c:v>2.6960000000000002</c:v>
                </c:pt>
                <c:pt idx="19">
                  <c:v>3.7</c:v>
                </c:pt>
                <c:pt idx="20">
                  <c:v>5.4719990000000003</c:v>
                </c:pt>
                <c:pt idx="21">
                  <c:v>8.0289990000000007</c:v>
                </c:pt>
                <c:pt idx="22">
                  <c:v>10.157000999999999</c:v>
                </c:pt>
                <c:pt idx="23">
                  <c:v>11.341998999999999</c:v>
                </c:pt>
                <c:pt idx="24">
                  <c:v>12.842331</c:v>
                </c:pt>
                <c:pt idx="25">
                  <c:v>13.623526999999999</c:v>
                </c:pt>
                <c:pt idx="26">
                  <c:v>14.180737000000001</c:v>
                </c:pt>
                <c:pt idx="27">
                  <c:v>14.288778000000001</c:v>
                </c:pt>
                <c:pt idx="28">
                  <c:v>14.619394</c:v>
                </c:pt>
                <c:pt idx="29">
                  <c:v>14.995892</c:v>
                </c:pt>
                <c:pt idx="30">
                  <c:v>15.441390999999999</c:v>
                </c:pt>
                <c:pt idx="31">
                  <c:v>15.747256</c:v>
                </c:pt>
                <c:pt idx="32">
                  <c:v>16.124901000000001</c:v>
                </c:pt>
                <c:pt idx="33">
                  <c:v>16.461510000000001</c:v>
                </c:pt>
                <c:pt idx="34">
                  <c:v>16.785318</c:v>
                </c:pt>
                <c:pt idx="35">
                  <c:v>17.033669</c:v>
                </c:pt>
                <c:pt idx="36">
                  <c:v>17.134036999999999</c:v>
                </c:pt>
                <c:pt idx="37">
                  <c:v>17.329792000000001</c:v>
                </c:pt>
                <c:pt idx="38">
                  <c:v>17.468492999999999</c:v>
                </c:pt>
                <c:pt idx="39">
                  <c:v>17.692083</c:v>
                </c:pt>
                <c:pt idx="40">
                  <c:v>17.846588000000001</c:v>
                </c:pt>
                <c:pt idx="41">
                  <c:v>18.015841000000002</c:v>
                </c:pt>
                <c:pt idx="42">
                  <c:v>18.177588</c:v>
                </c:pt>
                <c:pt idx="43">
                  <c:v>18.371663999999999</c:v>
                </c:pt>
                <c:pt idx="44">
                  <c:v>18.586442999999999</c:v>
                </c:pt>
                <c:pt idx="45">
                  <c:v>18.849841999999999</c:v>
                </c:pt>
                <c:pt idx="46">
                  <c:v>19.120899000000001</c:v>
                </c:pt>
                <c:pt idx="47">
                  <c:v>19.381218000000001</c:v>
                </c:pt>
                <c:pt idx="48">
                  <c:v>19.507607</c:v>
                </c:pt>
                <c:pt idx="49">
                  <c:v>19.603106</c:v>
                </c:pt>
                <c:pt idx="50">
                  <c:v>19.584517999999999</c:v>
                </c:pt>
              </c:numCache>
            </c:numRef>
          </c:val>
        </c:ser>
        <c:ser>
          <c:idx val="4"/>
          <c:order val="6"/>
          <c:tx>
            <c:strRef>
              <c:f>Sheet1!$A$8</c:f>
              <c:strCache>
                <c:ptCount val="1"/>
              </c:strCache>
            </c:strRef>
          </c:tx>
          <c:spPr>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Sheet1!$B$8:$AZ$8</c:f>
              <c:numCache>
                <c:formatCode>General</c:formatCode>
                <c:ptCount val="51"/>
              </c:numCache>
            </c:numRef>
          </c:val>
        </c:ser>
        <c:ser>
          <c:idx val="6"/>
          <c:order val="7"/>
          <c:tx>
            <c:strRef>
              <c:f>Sheet1!$A$9</c:f>
              <c:strCache>
                <c:ptCount val="1"/>
              </c:strCache>
            </c:strRef>
          </c:tx>
          <c:spPr>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Sheet1!$B$9:$AZ$9</c:f>
              <c:numCache>
                <c:formatCode>General</c:formatCode>
                <c:ptCount val="51"/>
              </c:numCache>
            </c:numRef>
          </c:val>
        </c:ser>
        <c:dLbls>
          <c:showLegendKey val="0"/>
          <c:showVal val="0"/>
          <c:showCatName val="0"/>
          <c:showSerName val="0"/>
          <c:showPercent val="0"/>
          <c:showBubbleSize val="0"/>
        </c:dLbls>
        <c:axId val="155331584"/>
        <c:axId val="120006336"/>
      </c:areaChart>
      <c:areaChart>
        <c:grouping val="stacked"/>
        <c:varyColors val="0"/>
        <c:ser>
          <c:idx val="8"/>
          <c:order val="8"/>
          <c:tx>
            <c:strRef>
              <c:f>Sheet1!$A$10</c:f>
              <c:strCache>
                <c:ptCount val="1"/>
                <c:pt idx="0">
                  <c:v>Alaska</c:v>
                </c:pt>
              </c:strCache>
            </c:strRef>
          </c:tx>
          <c:spPr>
            <a:solidFill>
              <a:srgbClr val="003953"/>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Sheet1!$B$10:$AZ$10</c:f>
              <c:numCache>
                <c:formatCode>General</c:formatCode>
                <c:ptCount val="51"/>
                <c:pt idx="0">
                  <c:v>1.0450164383561644</c:v>
                </c:pt>
                <c:pt idx="1">
                  <c:v>1.1215945205479454</c:v>
                </c:pt>
                <c:pt idx="2">
                  <c:v>1.1245710382513661</c:v>
                </c:pt>
                <c:pt idx="3">
                  <c:v>1.0906657534246575</c:v>
                </c:pt>
                <c:pt idx="4">
                  <c:v>1.4368684931506848</c:v>
                </c:pt>
                <c:pt idx="5">
                  <c:v>1.1904054794520547</c:v>
                </c:pt>
                <c:pt idx="6">
                  <c:v>1.2086748633879782</c:v>
                </c:pt>
                <c:pt idx="7">
                  <c:v>1.1692493150684931</c:v>
                </c:pt>
                <c:pt idx="8">
                  <c:v>1.1685698630136987</c:v>
                </c:pt>
                <c:pt idx="9">
                  <c:v>1.1631643835616441</c:v>
                </c:pt>
                <c:pt idx="10">
                  <c:v>1.1466420765027323</c:v>
                </c:pt>
                <c:pt idx="11">
                  <c:v>1.1925780821917809</c:v>
                </c:pt>
                <c:pt idx="12">
                  <c:v>1.1742328767123287</c:v>
                </c:pt>
                <c:pt idx="13">
                  <c:v>1.2505232876712329</c:v>
                </c:pt>
                <c:pt idx="14">
                  <c:v>1.1990573770491804</c:v>
                </c:pt>
                <c:pt idx="15">
                  <c:v>1.258427397260274</c:v>
                </c:pt>
                <c:pt idx="16">
                  <c:v>1.1509205479452054</c:v>
                </c:pt>
                <c:pt idx="17">
                  <c:v>1.1154876712328767</c:v>
                </c:pt>
                <c:pt idx="18">
                  <c:v>1.0221448087431695</c:v>
                </c:pt>
                <c:pt idx="19">
                  <c:v>1.0250739726027398</c:v>
                </c:pt>
                <c:pt idx="20">
                  <c:v>0.9681945205479453</c:v>
                </c:pt>
                <c:pt idx="21">
                  <c:v>0.9169068493150685</c:v>
                </c:pt>
                <c:pt idx="22">
                  <c:v>0.90106284153005467</c:v>
                </c:pt>
                <c:pt idx="23">
                  <c:v>0.86389589041095893</c:v>
                </c:pt>
                <c:pt idx="24">
                  <c:v>0.86425479452054799</c:v>
                </c:pt>
                <c:pt idx="25">
                  <c:v>0.8170630136986301</c:v>
                </c:pt>
                <c:pt idx="26">
                  <c:v>0.79954098360655734</c:v>
                </c:pt>
                <c:pt idx="27">
                  <c:v>0.78622191780821915</c:v>
                </c:pt>
                <c:pt idx="28">
                  <c:v>0.77217808219178086</c:v>
                </c:pt>
                <c:pt idx="29">
                  <c:v>0.75828767123287666</c:v>
                </c:pt>
                <c:pt idx="30">
                  <c:v>0.74212021857923505</c:v>
                </c:pt>
                <c:pt idx="31">
                  <c:v>0.73024109589041086</c:v>
                </c:pt>
                <c:pt idx="32">
                  <c:v>0.71654520547945211</c:v>
                </c:pt>
                <c:pt idx="33">
                  <c:v>0.70307397260273985</c:v>
                </c:pt>
                <c:pt idx="34">
                  <c:v>0.68806010928961747</c:v>
                </c:pt>
                <c:pt idx="35">
                  <c:v>0.67692602739726027</c:v>
                </c:pt>
                <c:pt idx="36">
                  <c:v>0.66397534246575352</c:v>
                </c:pt>
                <c:pt idx="37">
                  <c:v>1.3028356164383561</c:v>
                </c:pt>
                <c:pt idx="38">
                  <c:v>1.9366420765027323</c:v>
                </c:pt>
                <c:pt idx="39">
                  <c:v>2.5813013698630138</c:v>
                </c:pt>
                <c:pt idx="40">
                  <c:v>3.2207616438356164</c:v>
                </c:pt>
                <c:pt idx="41">
                  <c:v>3.2088821917808219</c:v>
                </c:pt>
                <c:pt idx="42">
                  <c:v>3.1886612021857923</c:v>
                </c:pt>
                <c:pt idx="43">
                  <c:v>3.186441095890411</c:v>
                </c:pt>
                <c:pt idx="44">
                  <c:v>3.1758465753424661</c:v>
                </c:pt>
                <c:pt idx="45">
                  <c:v>3.1657287671232877</c:v>
                </c:pt>
                <c:pt idx="46">
                  <c:v>3.147478142076503</c:v>
                </c:pt>
                <c:pt idx="47">
                  <c:v>3.1491534246575341</c:v>
                </c:pt>
                <c:pt idx="48">
                  <c:v>3.1455205479452055</c:v>
                </c:pt>
                <c:pt idx="49">
                  <c:v>3.1442164383561648</c:v>
                </c:pt>
                <c:pt idx="50">
                  <c:v>3.1343224043715847</c:v>
                </c:pt>
              </c:numCache>
            </c:numRef>
          </c:val>
        </c:ser>
        <c:ser>
          <c:idx val="10"/>
          <c:order val="9"/>
          <c:tx>
            <c:strRef>
              <c:f>Sheet1!$A$11</c:f>
              <c:strCache>
                <c:ptCount val="1"/>
                <c:pt idx="0">
                  <c:v>Lower 48 Offshore</c:v>
                </c:pt>
              </c:strCache>
            </c:strRef>
          </c:tx>
          <c:spPr>
            <a:solidFill>
              <a:srgbClr val="FFC702"/>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Sheet1!$B$11:$AZ$11</c:f>
              <c:numCache>
                <c:formatCode>General</c:formatCode>
                <c:ptCount val="51"/>
                <c:pt idx="0">
                  <c:v>14.612265753424658</c:v>
                </c:pt>
                <c:pt idx="1">
                  <c:v>13.930183561643837</c:v>
                </c:pt>
                <c:pt idx="2">
                  <c:v>13.523601092896175</c:v>
                </c:pt>
                <c:pt idx="3">
                  <c:v>13.951221917808219</c:v>
                </c:pt>
                <c:pt idx="4">
                  <c:v>14.762564383561642</c:v>
                </c:pt>
                <c:pt idx="5">
                  <c:v>14.598961643835617</c:v>
                </c:pt>
                <c:pt idx="6">
                  <c:v>15.101349726775956</c:v>
                </c:pt>
                <c:pt idx="7">
                  <c:v>15.095109589041096</c:v>
                </c:pt>
                <c:pt idx="8">
                  <c:v>14.919898630136986</c:v>
                </c:pt>
                <c:pt idx="9">
                  <c:v>14.709263013698632</c:v>
                </c:pt>
                <c:pt idx="10">
                  <c:v>14.138879781420766</c:v>
                </c:pt>
                <c:pt idx="11">
                  <c:v>14.598279452054793</c:v>
                </c:pt>
                <c:pt idx="12">
                  <c:v>13.015512328767125</c:v>
                </c:pt>
                <c:pt idx="13">
                  <c:v>13.036865753424658</c:v>
                </c:pt>
                <c:pt idx="14">
                  <c:v>11.523262295081969</c:v>
                </c:pt>
                <c:pt idx="15">
                  <c:v>9.2213095890410965</c:v>
                </c:pt>
                <c:pt idx="16">
                  <c:v>8.4825561643835616</c:v>
                </c:pt>
                <c:pt idx="17">
                  <c:v>8.1757780821917816</c:v>
                </c:pt>
                <c:pt idx="18">
                  <c:v>7.3318989071038247</c:v>
                </c:pt>
                <c:pt idx="19">
                  <c:v>7.4085835616438365</c:v>
                </c:pt>
                <c:pt idx="20">
                  <c:v>6.6815561643835615</c:v>
                </c:pt>
                <c:pt idx="21">
                  <c:v>5.1370410958904102</c:v>
                </c:pt>
                <c:pt idx="22">
                  <c:v>4.2888852459016391</c:v>
                </c:pt>
                <c:pt idx="23">
                  <c:v>3.9885643835616444</c:v>
                </c:pt>
                <c:pt idx="24">
                  <c:v>4.5746219178082193</c:v>
                </c:pt>
                <c:pt idx="25">
                  <c:v>4.4161013698630143</c:v>
                </c:pt>
                <c:pt idx="26">
                  <c:v>4.3518661202185793</c:v>
                </c:pt>
                <c:pt idx="27">
                  <c:v>4.4588931506849319</c:v>
                </c:pt>
                <c:pt idx="28">
                  <c:v>4.8988821917808227</c:v>
                </c:pt>
                <c:pt idx="29">
                  <c:v>5.3757780821917809</c:v>
                </c:pt>
                <c:pt idx="30">
                  <c:v>5.5574590163934428</c:v>
                </c:pt>
                <c:pt idx="31">
                  <c:v>5.6560794520547946</c:v>
                </c:pt>
                <c:pt idx="32">
                  <c:v>5.7484739726027403</c:v>
                </c:pt>
                <c:pt idx="33">
                  <c:v>5.7863369863013698</c:v>
                </c:pt>
                <c:pt idx="34">
                  <c:v>5.8677923497267761</c:v>
                </c:pt>
                <c:pt idx="35">
                  <c:v>5.9314931506849309</c:v>
                </c:pt>
                <c:pt idx="36">
                  <c:v>5.9995589041095894</c:v>
                </c:pt>
                <c:pt idx="37">
                  <c:v>6.2181287671232885</c:v>
                </c:pt>
                <c:pt idx="38">
                  <c:v>6.6624808743169392</c:v>
                </c:pt>
                <c:pt idx="39">
                  <c:v>7.1123780821917801</c:v>
                </c:pt>
                <c:pt idx="40">
                  <c:v>7.6413972602739726</c:v>
                </c:pt>
                <c:pt idx="41">
                  <c:v>7.6158821917808215</c:v>
                </c:pt>
                <c:pt idx="42">
                  <c:v>7.5677704918032793</c:v>
                </c:pt>
                <c:pt idx="43">
                  <c:v>7.5614328767123293</c:v>
                </c:pt>
                <c:pt idx="44">
                  <c:v>7.5166082191780816</c:v>
                </c:pt>
                <c:pt idx="45">
                  <c:v>7.4690712328767122</c:v>
                </c:pt>
                <c:pt idx="46">
                  <c:v>7.4146393442622944</c:v>
                </c:pt>
                <c:pt idx="47">
                  <c:v>7.3739205479452057</c:v>
                </c:pt>
                <c:pt idx="48">
                  <c:v>7.5336273972602736</c:v>
                </c:pt>
                <c:pt idx="49">
                  <c:v>7.587024657534247</c:v>
                </c:pt>
                <c:pt idx="50">
                  <c:v>7.6791010928961745</c:v>
                </c:pt>
              </c:numCache>
            </c:numRef>
          </c:val>
        </c:ser>
        <c:ser>
          <c:idx val="11"/>
          <c:order val="10"/>
          <c:tx>
            <c:strRef>
              <c:f>Sheet1!$A$12</c:f>
              <c:strCache>
                <c:ptCount val="1"/>
                <c:pt idx="0">
                  <c:v>Coalbed methane</c:v>
                </c:pt>
              </c:strCache>
            </c:strRef>
          </c:tx>
          <c:spPr>
            <a:solidFill>
              <a:srgbClr val="000000"/>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Sheet1!$B$12:$AZ$12</c:f>
              <c:numCache>
                <c:formatCode>General</c:formatCode>
                <c:ptCount val="51"/>
                <c:pt idx="0">
                  <c:v>0.80938904109589038</c:v>
                </c:pt>
                <c:pt idx="1">
                  <c:v>1.0608246575342466</c:v>
                </c:pt>
                <c:pt idx="2">
                  <c:v>0.97548907103825133</c:v>
                </c:pt>
                <c:pt idx="3">
                  <c:v>1.7205780821917807</c:v>
                </c:pt>
                <c:pt idx="4">
                  <c:v>1.8482219178082191</c:v>
                </c:pt>
                <c:pt idx="5">
                  <c:v>2.410490410958904</c:v>
                </c:pt>
                <c:pt idx="6">
                  <c:v>2.9650027322404373</c:v>
                </c:pt>
                <c:pt idx="7">
                  <c:v>3.2246273972602739</c:v>
                </c:pt>
                <c:pt idx="8">
                  <c:v>3.5945479452054792</c:v>
                </c:pt>
                <c:pt idx="9">
                  <c:v>3.8053972602739727</c:v>
                </c:pt>
                <c:pt idx="10">
                  <c:v>4.120338797814207</c:v>
                </c:pt>
                <c:pt idx="11">
                  <c:v>4.3945616438356163</c:v>
                </c:pt>
                <c:pt idx="12">
                  <c:v>4.540756164383561</c:v>
                </c:pt>
                <c:pt idx="13">
                  <c:v>4.6722438356164382</c:v>
                </c:pt>
                <c:pt idx="14">
                  <c:v>4.7084918032786884</c:v>
                </c:pt>
                <c:pt idx="15">
                  <c:v>4.8060438356164381</c:v>
                </c:pt>
                <c:pt idx="16">
                  <c:v>5.0356575342465755</c:v>
                </c:pt>
                <c:pt idx="17">
                  <c:v>4.9394958904109592</c:v>
                </c:pt>
                <c:pt idx="18">
                  <c:v>4.5191065573770492</c:v>
                </c:pt>
                <c:pt idx="19">
                  <c:v>5.2521068493150684</c:v>
                </c:pt>
                <c:pt idx="20">
                  <c:v>4.9542410958904108</c:v>
                </c:pt>
                <c:pt idx="21">
                  <c:v>4.7428849315068495</c:v>
                </c:pt>
                <c:pt idx="22">
                  <c:v>4.487724043715847</c:v>
                </c:pt>
                <c:pt idx="23">
                  <c:v>3.5456602739726022</c:v>
                </c:pt>
                <c:pt idx="24">
                  <c:v>3.6025671232876713</c:v>
                </c:pt>
                <c:pt idx="25">
                  <c:v>3.790257534246575</c:v>
                </c:pt>
                <c:pt idx="26">
                  <c:v>3.9592322404371583</c:v>
                </c:pt>
                <c:pt idx="27">
                  <c:v>3.9312</c:v>
                </c:pt>
                <c:pt idx="28">
                  <c:v>3.9485972602739725</c:v>
                </c:pt>
                <c:pt idx="29">
                  <c:v>3.9737835616438355</c:v>
                </c:pt>
                <c:pt idx="30">
                  <c:v>3.9598387978142071</c:v>
                </c:pt>
                <c:pt idx="31">
                  <c:v>3.9097315068493148</c:v>
                </c:pt>
                <c:pt idx="32">
                  <c:v>3.8393506849315067</c:v>
                </c:pt>
                <c:pt idx="33">
                  <c:v>3.7415013698630135</c:v>
                </c:pt>
                <c:pt idx="34">
                  <c:v>3.6540081967213114</c:v>
                </c:pt>
                <c:pt idx="35">
                  <c:v>3.6277205479452053</c:v>
                </c:pt>
                <c:pt idx="36">
                  <c:v>3.6021945205479455</c:v>
                </c:pt>
                <c:pt idx="37">
                  <c:v>3.5454986301369864</c:v>
                </c:pt>
                <c:pt idx="38">
                  <c:v>3.4424726775956289</c:v>
                </c:pt>
                <c:pt idx="39">
                  <c:v>3.4144602739726029</c:v>
                </c:pt>
                <c:pt idx="40">
                  <c:v>3.3933561643835617</c:v>
                </c:pt>
                <c:pt idx="41">
                  <c:v>3.3955178082191781</c:v>
                </c:pt>
                <c:pt idx="42">
                  <c:v>3.3918169398907105</c:v>
                </c:pt>
                <c:pt idx="43">
                  <c:v>3.3882027397260273</c:v>
                </c:pt>
                <c:pt idx="44">
                  <c:v>3.3829424657534251</c:v>
                </c:pt>
                <c:pt idx="45">
                  <c:v>3.3926246575342467</c:v>
                </c:pt>
                <c:pt idx="46">
                  <c:v>3.3881147540983609</c:v>
                </c:pt>
                <c:pt idx="47">
                  <c:v>3.3816931506849315</c:v>
                </c:pt>
                <c:pt idx="48">
                  <c:v>3.3931095890410958</c:v>
                </c:pt>
                <c:pt idx="49">
                  <c:v>3.4145726027397258</c:v>
                </c:pt>
                <c:pt idx="50">
                  <c:v>3.4155956284153008</c:v>
                </c:pt>
              </c:numCache>
            </c:numRef>
          </c:val>
        </c:ser>
        <c:ser>
          <c:idx val="12"/>
          <c:order val="11"/>
          <c:tx>
            <c:strRef>
              <c:f>Sheet1!$A$13</c:f>
              <c:strCache>
                <c:ptCount val="1"/>
                <c:pt idx="0">
                  <c:v>Other Onshore</c:v>
                </c:pt>
              </c:strCache>
            </c:strRef>
          </c:tx>
          <c:spPr>
            <a:solidFill>
              <a:srgbClr val="A33340"/>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Sheet1!$B$13:$AZ$13</c:f>
              <c:numCache>
                <c:formatCode>General</c:formatCode>
                <c:ptCount val="51"/>
                <c:pt idx="0">
                  <c:v>27.278454794520549</c:v>
                </c:pt>
                <c:pt idx="1">
                  <c:v>27.05606301369863</c:v>
                </c:pt>
                <c:pt idx="2">
                  <c:v>27.241398907103825</c:v>
                </c:pt>
                <c:pt idx="3">
                  <c:v>26.033298630136986</c:v>
                </c:pt>
                <c:pt idx="4">
                  <c:v>26.374909589041096</c:v>
                </c:pt>
                <c:pt idx="5">
                  <c:v>25.212306849315066</c:v>
                </c:pt>
                <c:pt idx="6">
                  <c:v>24.314841530054643</c:v>
                </c:pt>
                <c:pt idx="7">
                  <c:v>23.926446575342464</c:v>
                </c:pt>
                <c:pt idx="8">
                  <c:v>23.554515068493149</c:v>
                </c:pt>
                <c:pt idx="9">
                  <c:v>22.848002739726027</c:v>
                </c:pt>
                <c:pt idx="10">
                  <c:v>21.694822404371589</c:v>
                </c:pt>
                <c:pt idx="11">
                  <c:v>21.596312328767119</c:v>
                </c:pt>
                <c:pt idx="12">
                  <c:v>20.640049315068492</c:v>
                </c:pt>
                <c:pt idx="13">
                  <c:v>20.181221917808216</c:v>
                </c:pt>
                <c:pt idx="14">
                  <c:v>19.12837704918033</c:v>
                </c:pt>
                <c:pt idx="15">
                  <c:v>18.427558904109588</c:v>
                </c:pt>
                <c:pt idx="16">
                  <c:v>18.597139726027397</c:v>
                </c:pt>
                <c:pt idx="17">
                  <c:v>18.72392876712329</c:v>
                </c:pt>
                <c:pt idx="18">
                  <c:v>18.811423497267757</c:v>
                </c:pt>
                <c:pt idx="19">
                  <c:v>16.970484931506849</c:v>
                </c:pt>
                <c:pt idx="20">
                  <c:v>15.804284931506849</c:v>
                </c:pt>
                <c:pt idx="21">
                  <c:v>15.820783561643838</c:v>
                </c:pt>
                <c:pt idx="22">
                  <c:v>15.23774043715847</c:v>
                </c:pt>
                <c:pt idx="23">
                  <c:v>15.378164383561645</c:v>
                </c:pt>
                <c:pt idx="24">
                  <c:v>13.490747945205479</c:v>
                </c:pt>
                <c:pt idx="25">
                  <c:v>13.182534246575342</c:v>
                </c:pt>
                <c:pt idx="26">
                  <c:v>13.302497267759563</c:v>
                </c:pt>
                <c:pt idx="27">
                  <c:v>12.671238356164384</c:v>
                </c:pt>
                <c:pt idx="28">
                  <c:v>12.492276712328767</c:v>
                </c:pt>
                <c:pt idx="29">
                  <c:v>12.293769863013699</c:v>
                </c:pt>
                <c:pt idx="30">
                  <c:v>12.071136612021858</c:v>
                </c:pt>
                <c:pt idx="31">
                  <c:v>11.892578082191783</c:v>
                </c:pt>
                <c:pt idx="32">
                  <c:v>11.679221917808219</c:v>
                </c:pt>
                <c:pt idx="33">
                  <c:v>11.55396712328767</c:v>
                </c:pt>
                <c:pt idx="34">
                  <c:v>11.432174863387978</c:v>
                </c:pt>
                <c:pt idx="35">
                  <c:v>11.466876712328768</c:v>
                </c:pt>
                <c:pt idx="36">
                  <c:v>11.464841095890412</c:v>
                </c:pt>
                <c:pt idx="37">
                  <c:v>11.352293150684932</c:v>
                </c:pt>
                <c:pt idx="38">
                  <c:v>11.245453551912568</c:v>
                </c:pt>
                <c:pt idx="39">
                  <c:v>11.016263013698628</c:v>
                </c:pt>
                <c:pt idx="40">
                  <c:v>10.878849315068493</c:v>
                </c:pt>
                <c:pt idx="41">
                  <c:v>10.79834794520548</c:v>
                </c:pt>
                <c:pt idx="42">
                  <c:v>10.67458743169399</c:v>
                </c:pt>
                <c:pt idx="43">
                  <c:v>10.563304109589041</c:v>
                </c:pt>
                <c:pt idx="44">
                  <c:v>10.427871232876711</c:v>
                </c:pt>
                <c:pt idx="45">
                  <c:v>10.318260273972603</c:v>
                </c:pt>
                <c:pt idx="46">
                  <c:v>10.17536612021858</c:v>
                </c:pt>
                <c:pt idx="47">
                  <c:v>10.140353424657535</c:v>
                </c:pt>
                <c:pt idx="48">
                  <c:v>10.168178082191782</c:v>
                </c:pt>
                <c:pt idx="49">
                  <c:v>10.154054794520547</c:v>
                </c:pt>
                <c:pt idx="50">
                  <c:v>10.07006830601093</c:v>
                </c:pt>
              </c:numCache>
            </c:numRef>
          </c:val>
        </c:ser>
        <c:ser>
          <c:idx val="13"/>
          <c:order val="12"/>
          <c:tx>
            <c:strRef>
              <c:f>Sheet1!$A$14</c:f>
              <c:strCache>
                <c:ptCount val="1"/>
                <c:pt idx="0">
                  <c:v>Tight gas</c:v>
                </c:pt>
              </c:strCache>
            </c:strRef>
          </c:tx>
          <c:spPr>
            <a:solidFill>
              <a:srgbClr val="BD732A"/>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Sheet1!$B$14:$AZ$14</c:f>
              <c:numCache>
                <c:formatCode>General</c:formatCode>
                <c:ptCount val="51"/>
                <c:pt idx="0">
                  <c:v>4.9690465753424657</c:v>
                </c:pt>
                <c:pt idx="1">
                  <c:v>5.1979726027397257</c:v>
                </c:pt>
                <c:pt idx="2">
                  <c:v>5.7002841530054651</c:v>
                </c:pt>
                <c:pt idx="3">
                  <c:v>6.5425123287671232</c:v>
                </c:pt>
                <c:pt idx="4">
                  <c:v>6.8707123287671239</c:v>
                </c:pt>
                <c:pt idx="5">
                  <c:v>7.1869068493150685</c:v>
                </c:pt>
                <c:pt idx="6">
                  <c:v>7.4977158469945353</c:v>
                </c:pt>
                <c:pt idx="7">
                  <c:v>7.8239068493150699</c:v>
                </c:pt>
                <c:pt idx="8">
                  <c:v>8.3147095890410956</c:v>
                </c:pt>
                <c:pt idx="9">
                  <c:v>8.4666712328767133</c:v>
                </c:pt>
                <c:pt idx="10">
                  <c:v>9.074122950819671</c:v>
                </c:pt>
                <c:pt idx="11">
                  <c:v>9.6848986301369848</c:v>
                </c:pt>
                <c:pt idx="12">
                  <c:v>10.0426</c:v>
                </c:pt>
                <c:pt idx="13">
                  <c:v>10.583953424657535</c:v>
                </c:pt>
                <c:pt idx="14">
                  <c:v>11.481538251366119</c:v>
                </c:pt>
                <c:pt idx="15">
                  <c:v>12.62804383561644</c:v>
                </c:pt>
                <c:pt idx="16">
                  <c:v>13.617610958904109</c:v>
                </c:pt>
                <c:pt idx="17">
                  <c:v>14.637172602739726</c:v>
                </c:pt>
                <c:pt idx="18">
                  <c:v>16.027401639344262</c:v>
                </c:pt>
                <c:pt idx="19">
                  <c:v>15.710504109589039</c:v>
                </c:pt>
                <c:pt idx="20">
                  <c:v>14.998605479452056</c:v>
                </c:pt>
                <c:pt idx="21">
                  <c:v>14.130068493150684</c:v>
                </c:pt>
                <c:pt idx="22">
                  <c:v>13.064415300546449</c:v>
                </c:pt>
                <c:pt idx="23">
                  <c:v>12.002128767123288</c:v>
                </c:pt>
                <c:pt idx="24">
                  <c:v>12.346243835616439</c:v>
                </c:pt>
                <c:pt idx="25">
                  <c:v>12.885306849315068</c:v>
                </c:pt>
                <c:pt idx="26">
                  <c:v>13.426521857923497</c:v>
                </c:pt>
                <c:pt idx="27">
                  <c:v>13.467947945205479</c:v>
                </c:pt>
                <c:pt idx="28">
                  <c:v>13.659098630136988</c:v>
                </c:pt>
                <c:pt idx="29">
                  <c:v>13.975087671232878</c:v>
                </c:pt>
                <c:pt idx="30">
                  <c:v>14.225636612021859</c:v>
                </c:pt>
                <c:pt idx="31">
                  <c:v>14.581156164383563</c:v>
                </c:pt>
                <c:pt idx="32">
                  <c:v>14.745531506849316</c:v>
                </c:pt>
                <c:pt idx="33">
                  <c:v>14.901060273972604</c:v>
                </c:pt>
                <c:pt idx="34">
                  <c:v>14.932489071038249</c:v>
                </c:pt>
                <c:pt idx="35">
                  <c:v>15.212983561643835</c:v>
                </c:pt>
                <c:pt idx="36">
                  <c:v>15.668443835616438</c:v>
                </c:pt>
                <c:pt idx="37">
                  <c:v>16.05555616438356</c:v>
                </c:pt>
                <c:pt idx="38">
                  <c:v>16.241300546448088</c:v>
                </c:pt>
                <c:pt idx="39">
                  <c:v>16.432109589041097</c:v>
                </c:pt>
                <c:pt idx="40">
                  <c:v>16.420589041095891</c:v>
                </c:pt>
                <c:pt idx="41">
                  <c:v>16.565430136986304</c:v>
                </c:pt>
                <c:pt idx="42">
                  <c:v>16.779994535519126</c:v>
                </c:pt>
                <c:pt idx="43">
                  <c:v>17.101430136986302</c:v>
                </c:pt>
                <c:pt idx="44">
                  <c:v>17.292098630136987</c:v>
                </c:pt>
                <c:pt idx="45">
                  <c:v>17.541663013698631</c:v>
                </c:pt>
                <c:pt idx="46">
                  <c:v>17.787513661202183</c:v>
                </c:pt>
                <c:pt idx="47">
                  <c:v>18.071249315068492</c:v>
                </c:pt>
                <c:pt idx="48">
                  <c:v>18.302936986301368</c:v>
                </c:pt>
                <c:pt idx="49">
                  <c:v>18.637032876712329</c:v>
                </c:pt>
                <c:pt idx="50">
                  <c:v>19.051680327868855</c:v>
                </c:pt>
              </c:numCache>
            </c:numRef>
          </c:val>
        </c:ser>
        <c:ser>
          <c:idx val="14"/>
          <c:order val="13"/>
          <c:tx>
            <c:strRef>
              <c:f>Sheet1!$A$15</c:f>
              <c:strCache>
                <c:ptCount val="1"/>
                <c:pt idx="0">
                  <c:v>Shale gas</c:v>
                </c:pt>
              </c:strCache>
            </c:strRef>
          </c:tx>
          <c:spPr>
            <a:solidFill>
              <a:srgbClr val="5D9732"/>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Sheet1!$B$15:$AZ$15</c:f>
              <c:numCache>
                <c:formatCode>General</c:formatCode>
                <c:ptCount val="51"/>
                <c:pt idx="0">
                  <c:v>7.9452054794520555E-2</c:v>
                </c:pt>
                <c:pt idx="1">
                  <c:v>0.12054794520547944</c:v>
                </c:pt>
                <c:pt idx="2">
                  <c:v>0.17759562841530055</c:v>
                </c:pt>
                <c:pt idx="3">
                  <c:v>0.23835616438356161</c:v>
                </c:pt>
                <c:pt idx="4">
                  <c:v>0.27123287671232876</c:v>
                </c:pt>
                <c:pt idx="5">
                  <c:v>0.35616438356164382</c:v>
                </c:pt>
                <c:pt idx="6">
                  <c:v>0.42622950819672134</c:v>
                </c:pt>
                <c:pt idx="7">
                  <c:v>0.54794520547945214</c:v>
                </c:pt>
                <c:pt idx="8">
                  <c:v>0.56712328767123288</c:v>
                </c:pt>
                <c:pt idx="9">
                  <c:v>0.60273972602739734</c:v>
                </c:pt>
                <c:pt idx="10">
                  <c:v>2.2349726775956285</c:v>
                </c:pt>
                <c:pt idx="11">
                  <c:v>2.2767123287671232</c:v>
                </c:pt>
                <c:pt idx="12">
                  <c:v>2.4438356164383563</c:v>
                </c:pt>
                <c:pt idx="13">
                  <c:v>2.6</c:v>
                </c:pt>
                <c:pt idx="14">
                  <c:v>2.7540983606557381</c:v>
                </c:pt>
                <c:pt idx="15">
                  <c:v>3.1123287671232873</c:v>
                </c:pt>
                <c:pt idx="16">
                  <c:v>3.8109589041095888</c:v>
                </c:pt>
                <c:pt idx="17">
                  <c:v>5.1917808219178081</c:v>
                </c:pt>
                <c:pt idx="18">
                  <c:v>7.366120218579236</c:v>
                </c:pt>
                <c:pt idx="19">
                  <c:v>10.136986301369864</c:v>
                </c:pt>
                <c:pt idx="20">
                  <c:v>14.991778082191782</c:v>
                </c:pt>
                <c:pt idx="21">
                  <c:v>21.997257534246575</c:v>
                </c:pt>
                <c:pt idx="22">
                  <c:v>27.751368852459017</c:v>
                </c:pt>
                <c:pt idx="23">
                  <c:v>31.073969863013698</c:v>
                </c:pt>
                <c:pt idx="24">
                  <c:v>35.184468493150682</c:v>
                </c:pt>
                <c:pt idx="25">
                  <c:v>37.324731506849311</c:v>
                </c:pt>
                <c:pt idx="26">
                  <c:v>38.745183060109291</c:v>
                </c:pt>
                <c:pt idx="27">
                  <c:v>39.147336986301369</c:v>
                </c:pt>
                <c:pt idx="28">
                  <c:v>40.05313424657534</c:v>
                </c:pt>
                <c:pt idx="29">
                  <c:v>41.084635616438355</c:v>
                </c:pt>
                <c:pt idx="30">
                  <c:v>42.189592896174858</c:v>
                </c:pt>
                <c:pt idx="31">
                  <c:v>43.143167123287675</c:v>
                </c:pt>
                <c:pt idx="32">
                  <c:v>44.177810958904111</c:v>
                </c:pt>
                <c:pt idx="33">
                  <c:v>45.100027397260277</c:v>
                </c:pt>
                <c:pt idx="34">
                  <c:v>45.861524590163931</c:v>
                </c:pt>
                <c:pt idx="35">
                  <c:v>46.667586301369866</c:v>
                </c:pt>
                <c:pt idx="36">
                  <c:v>46.942567123287667</c:v>
                </c:pt>
                <c:pt idx="37">
                  <c:v>47.478882191780826</c:v>
                </c:pt>
                <c:pt idx="38">
                  <c:v>47.728122950819667</c:v>
                </c:pt>
                <c:pt idx="39">
                  <c:v>48.471460273972603</c:v>
                </c:pt>
                <c:pt idx="40">
                  <c:v>48.894761643835622</c:v>
                </c:pt>
                <c:pt idx="41">
                  <c:v>49.358468493150689</c:v>
                </c:pt>
                <c:pt idx="42">
                  <c:v>49.665540983606562</c:v>
                </c:pt>
                <c:pt idx="43">
                  <c:v>50.333326027397256</c:v>
                </c:pt>
                <c:pt idx="44">
                  <c:v>50.921761643835616</c:v>
                </c:pt>
                <c:pt idx="45">
                  <c:v>51.643402739726021</c:v>
                </c:pt>
                <c:pt idx="46">
                  <c:v>52.242893442622957</c:v>
                </c:pt>
                <c:pt idx="47">
                  <c:v>53.099227397260272</c:v>
                </c:pt>
                <c:pt idx="48">
                  <c:v>53.445498630136989</c:v>
                </c:pt>
                <c:pt idx="49">
                  <c:v>53.7071397260274</c:v>
                </c:pt>
                <c:pt idx="50">
                  <c:v>53.509612021857926</c:v>
                </c:pt>
              </c:numCache>
            </c:numRef>
          </c:val>
        </c:ser>
        <c:dLbls>
          <c:showLegendKey val="0"/>
          <c:showVal val="0"/>
          <c:showCatName val="0"/>
          <c:showSerName val="0"/>
          <c:showPercent val="0"/>
          <c:showBubbleSize val="0"/>
        </c:dLbls>
        <c:axId val="155330048"/>
        <c:axId val="120006912"/>
      </c:areaChart>
      <c:catAx>
        <c:axId val="155331584"/>
        <c:scaling>
          <c:orientation val="minMax"/>
        </c:scaling>
        <c:delete val="0"/>
        <c:axPos val="b"/>
        <c:numFmt formatCode="General" sourceLinked="0"/>
        <c:majorTickMark val="out"/>
        <c:minorTickMark val="none"/>
        <c:tickLblPos val="nextTo"/>
        <c:spPr>
          <a:ln w="12700">
            <a:solidFill>
              <a:srgbClr val="000000"/>
            </a:solidFill>
          </a:ln>
        </c:spPr>
        <c:txPr>
          <a:bodyPr rot="0" vert="horz"/>
          <a:lstStyle/>
          <a:p>
            <a:pPr>
              <a:defRPr sz="1200"/>
            </a:pPr>
            <a:endParaRPr lang="en-US"/>
          </a:p>
        </c:txPr>
        <c:crossAx val="120006336"/>
        <c:crosses val="autoZero"/>
        <c:auto val="1"/>
        <c:lblAlgn val="ctr"/>
        <c:lblOffset val="100"/>
        <c:tickLblSkip val="5"/>
        <c:tickMarkSkip val="5"/>
        <c:noMultiLvlLbl val="0"/>
      </c:catAx>
      <c:valAx>
        <c:axId val="120006336"/>
        <c:scaling>
          <c:orientation val="minMax"/>
          <c:max val="40"/>
          <c:min val="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sz="1200"/>
            </a:pPr>
            <a:endParaRPr lang="en-US"/>
          </a:p>
        </c:txPr>
        <c:crossAx val="155331584"/>
        <c:crosses val="autoZero"/>
        <c:crossBetween val="midCat"/>
        <c:majorUnit val="5"/>
      </c:valAx>
      <c:valAx>
        <c:axId val="120006912"/>
        <c:scaling>
          <c:orientation val="minMax"/>
          <c:max val="109.589"/>
          <c:min val="0"/>
        </c:scaling>
        <c:delete val="0"/>
        <c:axPos val="r"/>
        <c:numFmt formatCode="General" sourceLinked="1"/>
        <c:majorTickMark val="out"/>
        <c:minorTickMark val="none"/>
        <c:tickLblPos val="nextTo"/>
        <c:spPr>
          <a:ln>
            <a:solidFill>
              <a:srgbClr val="FFFFFF"/>
            </a:solidFill>
          </a:ln>
        </c:spPr>
        <c:txPr>
          <a:bodyPr/>
          <a:lstStyle/>
          <a:p>
            <a:pPr>
              <a:defRPr sz="1200">
                <a:solidFill>
                  <a:schemeClr val="tx1"/>
                </a:solidFill>
              </a:defRPr>
            </a:pPr>
            <a:endParaRPr lang="en-US"/>
          </a:p>
        </c:txPr>
        <c:crossAx val="155330048"/>
        <c:crosses val="max"/>
        <c:crossBetween val="midCat"/>
        <c:majorUnit val="10"/>
      </c:valAx>
      <c:catAx>
        <c:axId val="155330048"/>
        <c:scaling>
          <c:orientation val="minMax"/>
        </c:scaling>
        <c:delete val="1"/>
        <c:axPos val="b"/>
        <c:numFmt formatCode="General" sourceLinked="1"/>
        <c:majorTickMark val="out"/>
        <c:minorTickMark val="none"/>
        <c:tickLblPos val="none"/>
        <c:crossAx val="12000691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0.34532</cdr:x>
      <cdr:y>0.92088</cdr:y>
    </cdr:from>
    <cdr:to>
      <cdr:x>0.45622</cdr:x>
      <cdr:y>0.98555</cdr:y>
    </cdr:to>
    <cdr:sp macro="" textlink="">
      <cdr:nvSpPr>
        <cdr:cNvPr id="2" name="TextBox 1"/>
        <cdr:cNvSpPr txBox="1"/>
      </cdr:nvSpPr>
      <cdr:spPr>
        <a:xfrm xmlns:a="http://schemas.openxmlformats.org/drawingml/2006/main">
          <a:off x="2793999" y="4033393"/>
          <a:ext cx="897309" cy="283226"/>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smtClean="0"/>
            <a:t>2014</a:t>
          </a:r>
          <a:endParaRPr lang="en-US" sz="1200" dirty="0"/>
        </a:p>
      </cdr:txBody>
    </cdr:sp>
  </cdr:relSizeAnchor>
  <cdr:relSizeAnchor xmlns:cdr="http://schemas.openxmlformats.org/drawingml/2006/chartDrawing">
    <cdr:from>
      <cdr:x>0.5565</cdr:x>
      <cdr:y>0.92088</cdr:y>
    </cdr:from>
    <cdr:to>
      <cdr:x>0.6674</cdr:x>
      <cdr:y>0.98555</cdr:y>
    </cdr:to>
    <cdr:sp macro="" textlink="">
      <cdr:nvSpPr>
        <cdr:cNvPr id="3" name="TextBox 1"/>
        <cdr:cNvSpPr txBox="1"/>
      </cdr:nvSpPr>
      <cdr:spPr>
        <a:xfrm xmlns:a="http://schemas.openxmlformats.org/drawingml/2006/main">
          <a:off x="4502683" y="4033393"/>
          <a:ext cx="897309" cy="2832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smtClean="0"/>
            <a:t>2015</a:t>
          </a:r>
          <a:endParaRPr lang="en-US" sz="1200" dirty="0"/>
        </a:p>
      </cdr:txBody>
    </cdr:sp>
  </cdr:relSizeAnchor>
  <cdr:relSizeAnchor xmlns:cdr="http://schemas.openxmlformats.org/drawingml/2006/chartDrawing">
    <cdr:from>
      <cdr:x>0.77824</cdr:x>
      <cdr:y>0.92088</cdr:y>
    </cdr:from>
    <cdr:to>
      <cdr:x>0.88914</cdr:x>
      <cdr:y>0.98555</cdr:y>
    </cdr:to>
    <cdr:sp macro="" textlink="">
      <cdr:nvSpPr>
        <cdr:cNvPr id="4" name="TextBox 1"/>
        <cdr:cNvSpPr txBox="1"/>
      </cdr:nvSpPr>
      <cdr:spPr>
        <a:xfrm xmlns:a="http://schemas.openxmlformats.org/drawingml/2006/main">
          <a:off x="6296825" y="4033393"/>
          <a:ext cx="897309" cy="2832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smtClean="0"/>
            <a:t>2016</a:t>
          </a:r>
          <a:endParaRPr lang="en-US" sz="1200" dirty="0"/>
        </a:p>
      </cdr:txBody>
    </cdr:sp>
  </cdr:relSizeAnchor>
  <cdr:relSizeAnchor xmlns:cdr="http://schemas.openxmlformats.org/drawingml/2006/chartDrawing">
    <cdr:from>
      <cdr:x>0.27257</cdr:x>
      <cdr:y>0.83461</cdr:y>
    </cdr:from>
    <cdr:to>
      <cdr:x>0.27257</cdr:x>
      <cdr:y>0.96393</cdr:y>
    </cdr:to>
    <cdr:cxnSp macro="">
      <cdr:nvCxnSpPr>
        <cdr:cNvPr id="5" name="Straight Connector 4"/>
        <cdr:cNvCxnSpPr/>
      </cdr:nvCxnSpPr>
      <cdr:spPr>
        <a:xfrm xmlns:a="http://schemas.openxmlformats.org/drawingml/2006/main">
          <a:off x="2202504" y="2610140"/>
          <a:ext cx="0" cy="40443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0.50227</cdr:x>
      <cdr:y>0.83593</cdr:y>
    </cdr:from>
    <cdr:to>
      <cdr:x>0.50227</cdr:x>
      <cdr:y>0.96525</cdr:y>
    </cdr:to>
    <cdr:cxnSp macro="">
      <cdr:nvCxnSpPr>
        <cdr:cNvPr id="8" name="Straight Connector 7"/>
        <cdr:cNvCxnSpPr/>
      </cdr:nvCxnSpPr>
      <cdr:spPr>
        <a:xfrm xmlns:a="http://schemas.openxmlformats.org/drawingml/2006/main">
          <a:off x="4058599" y="2614268"/>
          <a:ext cx="0" cy="4044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0.72653</cdr:x>
      <cdr:y>0.83461</cdr:y>
    </cdr:from>
    <cdr:to>
      <cdr:x>0.72653</cdr:x>
      <cdr:y>0.96393</cdr:y>
    </cdr:to>
    <cdr:cxnSp macro="">
      <cdr:nvCxnSpPr>
        <cdr:cNvPr id="9" name="Straight Connector 8"/>
        <cdr:cNvCxnSpPr/>
      </cdr:nvCxnSpPr>
      <cdr:spPr>
        <a:xfrm xmlns:a="http://schemas.openxmlformats.org/drawingml/2006/main">
          <a:off x="5870734" y="2610141"/>
          <a:ext cx="0" cy="4044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0.21528</cdr:y>
    </cdr:to>
    <cdr:sp macro="" textlink="">
      <cdr:nvSpPr>
        <cdr:cNvPr id="3" name="TextBox 1"/>
        <cdr:cNvSpPr txBox="1"/>
      </cdr:nvSpPr>
      <cdr:spPr>
        <a:xfrm xmlns:a="http://schemas.openxmlformats.org/drawingml/2006/main">
          <a:off x="0" y="0"/>
          <a:ext cx="2743200" cy="590550"/>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4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0.21528</cdr:y>
    </cdr:to>
    <cdr:sp macro="" textlink="">
      <cdr:nvSpPr>
        <cdr:cNvPr id="3" name="TextBox 2"/>
        <cdr:cNvSpPr txBox="1"/>
      </cdr:nvSpPr>
      <cdr:spPr>
        <a:xfrm xmlns:a="http://schemas.openxmlformats.org/drawingml/2006/main">
          <a:off x="0" y="0"/>
          <a:ext cx="2743200" cy="590550"/>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pPr algn="ctr"/>
          <a:endParaRPr lang="en-US" sz="1400"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0.22222</cdr:y>
    </cdr:to>
    <cdr:sp macro="" textlink="">
      <cdr:nvSpPr>
        <cdr:cNvPr id="2" name="TextBox 1"/>
        <cdr:cNvSpPr txBox="1"/>
      </cdr:nvSpPr>
      <cdr:spPr>
        <a:xfrm xmlns:a="http://schemas.openxmlformats.org/drawingml/2006/main">
          <a:off x="0" y="-9525"/>
          <a:ext cx="8010524" cy="763580"/>
        </a:xfrm>
        <a:prstGeom xmlns:a="http://schemas.openxmlformats.org/drawingml/2006/main" prst="rect">
          <a:avLst/>
        </a:prstGeom>
      </cdr:spPr>
      <cdr:txBody>
        <a:bodyPr xmlns:a="http://schemas.openxmlformats.org/drawingml/2006/main" vertOverflow="clip" wrap="square" lIns="18288" tIns="0" rIns="0" bIns="0"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0.81076</cdr:x>
      <cdr:y>0.34028</cdr:y>
    </cdr:from>
    <cdr:to>
      <cdr:x>1</cdr:x>
      <cdr:y>0.45834</cdr:y>
    </cdr:to>
    <cdr:sp macro="" textlink="">
      <cdr:nvSpPr>
        <cdr:cNvPr id="3" name="TextBox 2"/>
        <cdr:cNvSpPr txBox="1"/>
      </cdr:nvSpPr>
      <cdr:spPr>
        <a:xfrm xmlns:a="http://schemas.openxmlformats.org/drawingml/2006/main">
          <a:off x="4448154" y="933444"/>
          <a:ext cx="1038246" cy="323862"/>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1200" b="0" dirty="0">
              <a:latin typeface="Arial" panose="020B0604020202020204" pitchFamily="34" charset="0"/>
              <a:cs typeface="Arial" panose="020B0604020202020204" pitchFamily="34" charset="0"/>
            </a:rPr>
            <a:t>total energy</a:t>
          </a:r>
        </a:p>
      </cdr:txBody>
    </cdr:sp>
  </cdr:relSizeAnchor>
  <cdr:relSizeAnchor xmlns:cdr="http://schemas.openxmlformats.org/drawingml/2006/chartDrawing">
    <cdr:from>
      <cdr:x>0.81076</cdr:x>
      <cdr:y>0.16783</cdr:y>
    </cdr:from>
    <cdr:to>
      <cdr:x>1</cdr:x>
      <cdr:y>0.28588</cdr:y>
    </cdr:to>
    <cdr:sp macro="" textlink="">
      <cdr:nvSpPr>
        <cdr:cNvPr id="4" name="TextBox 1"/>
        <cdr:cNvSpPr txBox="1"/>
      </cdr:nvSpPr>
      <cdr:spPr>
        <a:xfrm xmlns:a="http://schemas.openxmlformats.org/drawingml/2006/main">
          <a:off x="4448154" y="460391"/>
          <a:ext cx="1038246" cy="323835"/>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accent5"/>
              </a:solidFill>
              <a:latin typeface="Arial" panose="020B0604020202020204" pitchFamily="34" charset="0"/>
              <a:cs typeface="Arial" panose="020B0604020202020204" pitchFamily="34" charset="0"/>
            </a:rPr>
            <a:t>electric</a:t>
          </a:r>
          <a:r>
            <a:rPr lang="en-US" sz="1200" baseline="0" dirty="0">
              <a:solidFill>
                <a:schemeClr val="accent5"/>
              </a:solidFill>
              <a:latin typeface="Arial" panose="020B0604020202020204" pitchFamily="34" charset="0"/>
              <a:cs typeface="Arial" panose="020B0604020202020204" pitchFamily="34" charset="0"/>
            </a:rPr>
            <a:t> power</a:t>
          </a:r>
          <a:endParaRPr lang="en-US" sz="1200" dirty="0">
            <a:solidFill>
              <a:schemeClr val="accent5"/>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0.81076</cdr:x>
      <cdr:y>0.28588</cdr:y>
    </cdr:from>
    <cdr:to>
      <cdr:x>1</cdr:x>
      <cdr:y>0.40393</cdr:y>
    </cdr:to>
    <cdr:sp macro="" textlink="">
      <cdr:nvSpPr>
        <cdr:cNvPr id="5" name="TextBox 1"/>
        <cdr:cNvSpPr txBox="1"/>
      </cdr:nvSpPr>
      <cdr:spPr>
        <a:xfrm xmlns:a="http://schemas.openxmlformats.org/drawingml/2006/main">
          <a:off x="4448154" y="784220"/>
          <a:ext cx="1038246" cy="323835"/>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accent1"/>
              </a:solidFill>
              <a:latin typeface="Arial" panose="020B0604020202020204" pitchFamily="34" charset="0"/>
              <a:cs typeface="Arial" panose="020B0604020202020204" pitchFamily="34" charset="0"/>
            </a:rPr>
            <a:t>industrial</a:t>
          </a:r>
        </a:p>
      </cdr:txBody>
    </cdr:sp>
  </cdr:relSizeAnchor>
  <cdr:relSizeAnchor xmlns:cdr="http://schemas.openxmlformats.org/drawingml/2006/chartDrawing">
    <cdr:from>
      <cdr:x>0.81076</cdr:x>
      <cdr:y>0.62616</cdr:y>
    </cdr:from>
    <cdr:to>
      <cdr:x>1</cdr:x>
      <cdr:y>0.74422</cdr:y>
    </cdr:to>
    <cdr:sp macro="" textlink="">
      <cdr:nvSpPr>
        <cdr:cNvPr id="6" name="TextBox 1"/>
        <cdr:cNvSpPr txBox="1"/>
      </cdr:nvSpPr>
      <cdr:spPr>
        <a:xfrm xmlns:a="http://schemas.openxmlformats.org/drawingml/2006/main">
          <a:off x="4448154" y="1717676"/>
          <a:ext cx="1038246" cy="323862"/>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accent3"/>
              </a:solidFill>
              <a:latin typeface="Arial" panose="020B0604020202020204" pitchFamily="34" charset="0"/>
              <a:cs typeface="Arial" panose="020B0604020202020204" pitchFamily="34" charset="0"/>
            </a:rPr>
            <a:t>transportation</a:t>
          </a:r>
        </a:p>
      </cdr:txBody>
    </cdr:sp>
  </cdr:relSizeAnchor>
  <cdr:relSizeAnchor xmlns:cdr="http://schemas.openxmlformats.org/drawingml/2006/chartDrawing">
    <cdr:from>
      <cdr:x>0.81076</cdr:x>
      <cdr:y>0.39352</cdr:y>
    </cdr:from>
    <cdr:to>
      <cdr:x>1</cdr:x>
      <cdr:y>0.51157</cdr:y>
    </cdr:to>
    <cdr:sp macro="" textlink="">
      <cdr:nvSpPr>
        <cdr:cNvPr id="7" name="TextBox 1"/>
        <cdr:cNvSpPr txBox="1"/>
      </cdr:nvSpPr>
      <cdr:spPr>
        <a:xfrm xmlns:a="http://schemas.openxmlformats.org/drawingml/2006/main">
          <a:off x="4448154" y="1079513"/>
          <a:ext cx="1038246" cy="323835"/>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accent2"/>
              </a:solidFill>
              <a:latin typeface="Arial" panose="020B0604020202020204" pitchFamily="34" charset="0"/>
              <a:cs typeface="Arial" panose="020B0604020202020204" pitchFamily="34" charset="0"/>
            </a:rPr>
            <a:t>residential and commercial</a:t>
          </a:r>
        </a:p>
      </cdr:txBody>
    </cdr:sp>
  </cdr:relSizeAnchor>
</c:userShapes>
</file>

<file path=ppt/drawings/drawing5.xml><?xml version="1.0" encoding="utf-8"?>
<c:userShapes xmlns:c="http://schemas.openxmlformats.org/drawingml/2006/chart">
  <cdr:relSizeAnchor xmlns:cdr="http://schemas.openxmlformats.org/drawingml/2006/chartDrawing">
    <cdr:from>
      <cdr:x>0.14636</cdr:x>
      <cdr:y>0.20746</cdr:y>
    </cdr:from>
    <cdr:to>
      <cdr:x>0.34912</cdr:x>
      <cdr:y>0.3838</cdr:y>
    </cdr:to>
    <cdr:sp macro="" textlink="">
      <cdr:nvSpPr>
        <cdr:cNvPr id="2" name="TextBox 1"/>
        <cdr:cNvSpPr txBox="1"/>
      </cdr:nvSpPr>
      <cdr:spPr bwMode="auto">
        <a:xfrm xmlns:a="http://schemas.openxmlformats.org/drawingml/2006/main">
          <a:off x="1089449" y="597003"/>
          <a:ext cx="1509300" cy="5074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0" dirty="0" smtClean="0">
              <a:solidFill>
                <a:srgbClr val="00B0F0"/>
              </a:solidFill>
              <a:latin typeface="+mn-lt"/>
              <a:ea typeface="Times New Roman" charset="0"/>
              <a:cs typeface="Times New Roman" charset="0"/>
            </a:rPr>
            <a:t>liquids</a:t>
          </a:r>
        </a:p>
        <a:p xmlns:a="http://schemas.openxmlformats.org/drawingml/2006/main">
          <a:pPr eaLnBrk="0" hangingPunct="0"/>
          <a:r>
            <a:rPr lang="en-US" sz="1200" dirty="0" smtClean="0">
              <a:solidFill>
                <a:srgbClr val="00B0F0"/>
              </a:solidFill>
              <a:ea typeface="Times New Roman" charset="0"/>
              <a:cs typeface="Times New Roman" charset="0"/>
            </a:rPr>
            <a:t>(including biofuels)</a:t>
          </a:r>
          <a:endParaRPr lang="en-US" sz="1200" b="0" dirty="0" smtClean="0">
            <a:solidFill>
              <a:srgbClr val="00B0F0"/>
            </a:solidFill>
            <a:latin typeface="+mn-lt"/>
            <a:ea typeface="Times New Roman" charset="0"/>
            <a:cs typeface="Times New Roman" charset="0"/>
          </a:endParaRPr>
        </a:p>
      </cdr:txBody>
    </cdr:sp>
  </cdr:relSizeAnchor>
  <cdr:relSizeAnchor xmlns:cdr="http://schemas.openxmlformats.org/drawingml/2006/chartDrawing">
    <cdr:from>
      <cdr:x>0.76058</cdr:x>
      <cdr:y>0.55549</cdr:y>
    </cdr:from>
    <cdr:to>
      <cdr:x>0.96335</cdr:x>
      <cdr:y>0.68799</cdr:y>
    </cdr:to>
    <cdr:sp macro="" textlink="">
      <cdr:nvSpPr>
        <cdr:cNvPr id="3" name="TextBox 1"/>
        <cdr:cNvSpPr txBox="1"/>
      </cdr:nvSpPr>
      <cdr:spPr bwMode="auto">
        <a:xfrm xmlns:a="http://schemas.openxmlformats.org/drawingml/2006/main">
          <a:off x="5554302" y="1825402"/>
          <a:ext cx="1480774" cy="4354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eaLnBrk="0" hangingPunct="0"/>
          <a:r>
            <a:rPr lang="en-US" sz="1200" b="0" dirty="0" smtClean="0">
              <a:solidFill>
                <a:srgbClr val="C00000"/>
              </a:solidFill>
              <a:latin typeface="Arial"/>
              <a:ea typeface="Times New Roman" charset="0"/>
              <a:cs typeface="Times New Roman" charset="0"/>
            </a:rPr>
            <a:t>renewables</a:t>
          </a:r>
        </a:p>
        <a:p xmlns:a="http://schemas.openxmlformats.org/drawingml/2006/main">
          <a:pPr eaLnBrk="0" hangingPunct="0"/>
          <a:r>
            <a:rPr lang="en-US" sz="1200" dirty="0" smtClean="0">
              <a:solidFill>
                <a:srgbClr val="C00000"/>
              </a:solidFill>
              <a:ea typeface="Times New Roman" charset="0"/>
              <a:cs typeface="Times New Roman" charset="0"/>
            </a:rPr>
            <a:t>(excluding </a:t>
          </a:r>
          <a:r>
            <a:rPr lang="en-US" sz="1200" dirty="0" err="1" smtClean="0">
              <a:solidFill>
                <a:srgbClr val="C00000"/>
              </a:solidFill>
              <a:ea typeface="Times New Roman" charset="0"/>
              <a:cs typeface="Times New Roman" charset="0"/>
            </a:rPr>
            <a:t>biofuels</a:t>
          </a:r>
          <a:r>
            <a:rPr lang="en-US" sz="1200" dirty="0" smtClean="0">
              <a:solidFill>
                <a:srgbClr val="C00000"/>
              </a:solidFill>
              <a:ea typeface="Times New Roman" charset="0"/>
              <a:cs typeface="Times New Roman" charset="0"/>
            </a:rPr>
            <a:t>)</a:t>
          </a:r>
          <a:endParaRPr lang="en-US" sz="1200" b="0" dirty="0" smtClean="0">
            <a:solidFill>
              <a:srgbClr val="C00000"/>
            </a:solidFill>
            <a:latin typeface="Arial"/>
            <a:ea typeface="Times New Roman" charset="0"/>
            <a:cs typeface="Times New Roman" charset="0"/>
          </a:endParaRPr>
        </a:p>
      </cdr:txBody>
    </cdr:sp>
  </cdr:relSizeAnchor>
  <cdr:relSizeAnchor xmlns:cdr="http://schemas.openxmlformats.org/drawingml/2006/chartDrawing">
    <cdr:from>
      <cdr:x>0.67224</cdr:x>
      <cdr:y>0.41739</cdr:y>
    </cdr:from>
    <cdr:to>
      <cdr:x>0.87501</cdr:x>
      <cdr:y>0.49689</cdr:y>
    </cdr:to>
    <cdr:sp macro="" textlink="">
      <cdr:nvSpPr>
        <cdr:cNvPr id="4" name="TextBox 1"/>
        <cdr:cNvSpPr txBox="1"/>
      </cdr:nvSpPr>
      <cdr:spPr bwMode="auto">
        <a:xfrm xmlns:a="http://schemas.openxmlformats.org/drawingml/2006/main">
          <a:off x="5341258" y="1828800"/>
          <a:ext cx="1611085" cy="34834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eaLnBrk="0" hangingPunct="0"/>
          <a:r>
            <a:rPr lang="en-US" sz="1200" b="0" dirty="0" smtClean="0">
              <a:solidFill>
                <a:srgbClr val="5D9732"/>
              </a:solidFill>
              <a:latin typeface="Arial"/>
              <a:ea typeface="Times New Roman" charset="0"/>
              <a:cs typeface="Times New Roman" charset="0"/>
            </a:rPr>
            <a:t>natural gas</a:t>
          </a:r>
        </a:p>
      </cdr:txBody>
    </cdr:sp>
  </cdr:relSizeAnchor>
  <cdr:relSizeAnchor xmlns:cdr="http://schemas.openxmlformats.org/drawingml/2006/chartDrawing">
    <cdr:from>
      <cdr:x>0.65945</cdr:x>
      <cdr:y>0.24182</cdr:y>
    </cdr:from>
    <cdr:to>
      <cdr:x>0.72913</cdr:x>
      <cdr:y>0.32464</cdr:y>
    </cdr:to>
    <cdr:sp macro="" textlink="">
      <cdr:nvSpPr>
        <cdr:cNvPr id="5" name="TextBox 1"/>
        <cdr:cNvSpPr txBox="1"/>
      </cdr:nvSpPr>
      <cdr:spPr bwMode="auto">
        <a:xfrm xmlns:a="http://schemas.openxmlformats.org/drawingml/2006/main">
          <a:off x="5239658" y="1059543"/>
          <a:ext cx="553584" cy="3628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eaLnBrk="0" hangingPunct="0"/>
          <a:r>
            <a:rPr lang="en-US" sz="1200" b="0" dirty="0" smtClean="0">
              <a:solidFill>
                <a:schemeClr val="accent2">
                  <a:lumMod val="75000"/>
                </a:schemeClr>
              </a:solidFill>
              <a:latin typeface="Arial"/>
              <a:ea typeface="Times New Roman" charset="0"/>
              <a:cs typeface="Times New Roman" charset="0"/>
            </a:rPr>
            <a:t>coal</a:t>
          </a:r>
        </a:p>
      </cdr:txBody>
    </cdr:sp>
  </cdr:relSizeAnchor>
  <cdr:relSizeAnchor xmlns:cdr="http://schemas.openxmlformats.org/drawingml/2006/chartDrawing">
    <cdr:from>
      <cdr:x>0.68503</cdr:x>
      <cdr:y>0.75859</cdr:y>
    </cdr:from>
    <cdr:to>
      <cdr:x>0.8878</cdr:x>
      <cdr:y>0.8381</cdr:y>
    </cdr:to>
    <cdr:sp macro="" textlink="">
      <cdr:nvSpPr>
        <cdr:cNvPr id="6" name="TextBox 1"/>
        <cdr:cNvSpPr txBox="1"/>
      </cdr:nvSpPr>
      <cdr:spPr bwMode="auto">
        <a:xfrm xmlns:a="http://schemas.openxmlformats.org/drawingml/2006/main">
          <a:off x="5442857" y="3323771"/>
          <a:ext cx="1611085" cy="34834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eaLnBrk="0" hangingPunct="0"/>
          <a:r>
            <a:rPr lang="en-US" sz="1400" b="0" dirty="0" smtClean="0">
              <a:solidFill>
                <a:schemeClr val="accent4">
                  <a:lumMod val="50000"/>
                </a:schemeClr>
              </a:solidFill>
              <a:latin typeface="Arial"/>
              <a:ea typeface="Times New Roman" charset="0"/>
              <a:cs typeface="Times New Roman" charset="0"/>
            </a:rPr>
            <a:t>nuclear</a:t>
          </a:r>
        </a:p>
      </cdr:txBody>
    </cdr:sp>
  </cdr:relSizeAnchor>
</c:userShapes>
</file>

<file path=ppt/drawings/drawing6.xml><?xml version="1.0" encoding="utf-8"?>
<c:userShapes xmlns:c="http://schemas.openxmlformats.org/drawingml/2006/chart">
  <cdr:relSizeAnchor xmlns:cdr="http://schemas.openxmlformats.org/drawingml/2006/chartDrawing">
    <cdr:from>
      <cdr:x>0.52818</cdr:x>
      <cdr:y>0.38466</cdr:y>
    </cdr:from>
    <cdr:to>
      <cdr:x>0.66702</cdr:x>
      <cdr:y>0.46475</cdr:y>
    </cdr:to>
    <cdr:sp macro="" textlink="">
      <cdr:nvSpPr>
        <cdr:cNvPr id="2" name="TextBox 1"/>
        <cdr:cNvSpPr txBox="1"/>
      </cdr:nvSpPr>
      <cdr:spPr bwMode="auto">
        <a:xfrm xmlns:a="http://schemas.openxmlformats.org/drawingml/2006/main">
          <a:off x="4196621" y="1180305"/>
          <a:ext cx="1103144" cy="2457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dirty="0" smtClean="0">
              <a:solidFill>
                <a:srgbClr val="5D9732"/>
              </a:solidFill>
              <a:latin typeface="Arial" pitchFamily="34" charset="0"/>
              <a:ea typeface="Times New Roman" charset="0"/>
              <a:cs typeface="Arial" pitchFamily="34" charset="0"/>
            </a:rPr>
            <a:t>Liquid fuels</a:t>
          </a:r>
          <a:endParaRPr lang="en-US" sz="1200" i="0" dirty="0" smtClean="0">
            <a:solidFill>
              <a:srgbClr val="5D9732"/>
            </a:solidFill>
            <a:latin typeface="Arial" pitchFamily="34" charset="0"/>
            <a:ea typeface="Times New Roman" charset="0"/>
            <a:cs typeface="Arial" pitchFamily="34" charset="0"/>
          </a:endParaRPr>
        </a:p>
      </cdr:txBody>
    </cdr:sp>
  </cdr:relSizeAnchor>
  <cdr:relSizeAnchor xmlns:cdr="http://schemas.openxmlformats.org/drawingml/2006/chartDrawing">
    <cdr:from>
      <cdr:x>0.54619</cdr:x>
      <cdr:y>0.22635</cdr:y>
    </cdr:from>
    <cdr:to>
      <cdr:x>0.6177</cdr:x>
      <cdr:y>0.298</cdr:y>
    </cdr:to>
    <cdr:sp macro="" textlink="">
      <cdr:nvSpPr>
        <cdr:cNvPr id="3" name="TextBox 1"/>
        <cdr:cNvSpPr txBox="1"/>
      </cdr:nvSpPr>
      <cdr:spPr bwMode="auto">
        <a:xfrm xmlns:a="http://schemas.openxmlformats.org/drawingml/2006/main">
          <a:off x="4339718" y="694531"/>
          <a:ext cx="568178" cy="2198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eaLnBrk="0" hangingPunct="0"/>
          <a:r>
            <a:rPr lang="en-US" sz="1200" dirty="0" smtClean="0">
              <a:solidFill>
                <a:srgbClr val="169DD8"/>
              </a:solidFill>
              <a:latin typeface="Arial" pitchFamily="34" charset="0"/>
              <a:ea typeface="Times New Roman" charset="0"/>
              <a:cs typeface="Arial" pitchFamily="34" charset="0"/>
            </a:rPr>
            <a:t>Coal</a:t>
          </a:r>
          <a:endParaRPr lang="en-US" sz="1200" i="0" dirty="0" smtClean="0">
            <a:solidFill>
              <a:srgbClr val="169DD8"/>
            </a:solidFill>
            <a:latin typeface="Arial" pitchFamily="34" charset="0"/>
            <a:ea typeface="Times New Roman" charset="0"/>
            <a:cs typeface="Arial" pitchFamily="34" charset="0"/>
          </a:endParaRPr>
        </a:p>
      </cdr:txBody>
    </cdr:sp>
  </cdr:relSizeAnchor>
  <cdr:relSizeAnchor xmlns:cdr="http://schemas.openxmlformats.org/drawingml/2006/chartDrawing">
    <cdr:from>
      <cdr:x>0.5261</cdr:x>
      <cdr:y>0.53368</cdr:y>
    </cdr:from>
    <cdr:to>
      <cdr:x>0.65423</cdr:x>
      <cdr:y>0.59734</cdr:y>
    </cdr:to>
    <cdr:sp macro="" textlink="">
      <cdr:nvSpPr>
        <cdr:cNvPr id="5" name="TextBox 1"/>
        <cdr:cNvSpPr txBox="1"/>
      </cdr:nvSpPr>
      <cdr:spPr bwMode="auto">
        <a:xfrm xmlns:a="http://schemas.openxmlformats.org/drawingml/2006/main">
          <a:off x="4180094" y="1637560"/>
          <a:ext cx="1018049" cy="1953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eaLnBrk="0" hangingPunct="0"/>
          <a:r>
            <a:rPr lang="en-US" sz="1200" i="0" dirty="0" smtClean="0">
              <a:solidFill>
                <a:schemeClr val="accent2"/>
              </a:solidFill>
              <a:latin typeface="Arial" pitchFamily="34" charset="0"/>
              <a:ea typeface="Times New Roman" charset="0"/>
              <a:cs typeface="Arial" pitchFamily="34" charset="0"/>
            </a:rPr>
            <a:t>Natural gas</a:t>
          </a:r>
        </a:p>
      </cdr:txBody>
    </cdr:sp>
  </cdr:relSizeAnchor>
  <cdr:relSizeAnchor xmlns:cdr="http://schemas.openxmlformats.org/drawingml/2006/chartDrawing">
    <cdr:from>
      <cdr:x>0.41774</cdr:x>
      <cdr:y>0.06515</cdr:y>
    </cdr:from>
    <cdr:to>
      <cdr:x>0.4184</cdr:x>
      <cdr:y>0.8972</cdr:y>
    </cdr:to>
    <cdr:sp macro="" textlink="">
      <cdr:nvSpPr>
        <cdr:cNvPr id="9" name="Straight Connector 8"/>
        <cdr:cNvSpPr/>
      </cdr:nvSpPr>
      <cdr:spPr bwMode="auto">
        <a:xfrm xmlns:a="http://schemas.openxmlformats.org/drawingml/2006/main" flipV="1">
          <a:off x="3367249" y="203763"/>
          <a:ext cx="5318" cy="2602117"/>
        </a:xfrm>
        <a:prstGeom xmlns:a="http://schemas.openxmlformats.org/drawingml/2006/main" prst="line">
          <a:avLst/>
        </a:prstGeom>
        <a:solidFill xmlns:a="http://schemas.openxmlformats.org/drawingml/2006/main">
          <a:schemeClr val="accent1"/>
        </a:solidFill>
        <a:ln xmlns:a="http://schemas.openxmlformats.org/drawingml/2006/main" w="12700" cap="flat" cmpd="sng" algn="ctr">
          <a:solidFill>
            <a:schemeClr val="bg1">
              <a:lumMod val="75000"/>
            </a:schemeClr>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0.58996</cdr:x>
      <cdr:y>0.25431</cdr:y>
    </cdr:from>
    <cdr:to>
      <cdr:x>0.70504</cdr:x>
      <cdr:y>0.33695</cdr:y>
    </cdr:to>
    <cdr:sp macro="" textlink="">
      <cdr:nvSpPr>
        <cdr:cNvPr id="2" name="TextBox 1"/>
        <cdr:cNvSpPr txBox="1"/>
      </cdr:nvSpPr>
      <cdr:spPr bwMode="auto">
        <a:xfrm xmlns:a="http://schemas.openxmlformats.org/drawingml/2006/main">
          <a:off x="4755442" y="795337"/>
          <a:ext cx="927617" cy="2584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i="0" dirty="0" smtClean="0">
              <a:solidFill>
                <a:srgbClr val="5D9732"/>
              </a:solidFill>
              <a:latin typeface="Arial" pitchFamily="34" charset="0"/>
              <a:ea typeface="Times New Roman" charset="0"/>
              <a:cs typeface="Arial" pitchFamily="34" charset="0"/>
            </a:rPr>
            <a:t>China</a:t>
          </a:r>
        </a:p>
      </cdr:txBody>
    </cdr:sp>
  </cdr:relSizeAnchor>
  <cdr:relSizeAnchor xmlns:cdr="http://schemas.openxmlformats.org/drawingml/2006/chartDrawing">
    <cdr:from>
      <cdr:x>0.77187</cdr:x>
      <cdr:y>0.4628</cdr:y>
    </cdr:from>
    <cdr:to>
      <cdr:x>0.91224</cdr:x>
      <cdr:y>0.55137</cdr:y>
    </cdr:to>
    <cdr:sp macro="" textlink="">
      <cdr:nvSpPr>
        <cdr:cNvPr id="3" name="TextBox 1"/>
        <cdr:cNvSpPr txBox="1"/>
      </cdr:nvSpPr>
      <cdr:spPr bwMode="auto">
        <a:xfrm xmlns:a="http://schemas.openxmlformats.org/drawingml/2006/main">
          <a:off x="6221787" y="1447346"/>
          <a:ext cx="1131471" cy="2769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eaLnBrk="0" hangingPunct="0"/>
          <a:r>
            <a:rPr lang="en-US" sz="1400" i="0" dirty="0" smtClean="0">
              <a:solidFill>
                <a:srgbClr val="169DD8"/>
              </a:solidFill>
              <a:latin typeface="Arial" pitchFamily="34" charset="0"/>
              <a:ea typeface="Times New Roman" charset="0"/>
              <a:cs typeface="Arial" pitchFamily="34" charset="0"/>
            </a:rPr>
            <a:t>United States</a:t>
          </a:r>
        </a:p>
      </cdr:txBody>
    </cdr:sp>
  </cdr:relSizeAnchor>
  <cdr:relSizeAnchor xmlns:cdr="http://schemas.openxmlformats.org/drawingml/2006/chartDrawing">
    <cdr:from>
      <cdr:x>0.79034</cdr:x>
      <cdr:y>0.66334</cdr:y>
    </cdr:from>
    <cdr:to>
      <cdr:x>0.90542</cdr:x>
      <cdr:y>0.74947</cdr:y>
    </cdr:to>
    <cdr:sp macro="" textlink="">
      <cdr:nvSpPr>
        <cdr:cNvPr id="8" name="TextBox 1"/>
        <cdr:cNvSpPr txBox="1"/>
      </cdr:nvSpPr>
      <cdr:spPr bwMode="auto">
        <a:xfrm xmlns:a="http://schemas.openxmlformats.org/drawingml/2006/main">
          <a:off x="6370674" y="2074504"/>
          <a:ext cx="927618" cy="2693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nchor="ctr">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eaLnBrk="0" hangingPunct="0"/>
          <a:r>
            <a:rPr lang="en-US" sz="1400" i="0" dirty="0" smtClean="0">
              <a:solidFill>
                <a:schemeClr val="accent2">
                  <a:lumMod val="75000"/>
                </a:schemeClr>
              </a:solidFill>
              <a:latin typeface="Arial" pitchFamily="34" charset="0"/>
              <a:ea typeface="Times New Roman" charset="0"/>
              <a:cs typeface="Arial" pitchFamily="34" charset="0"/>
            </a:rPr>
            <a:t>India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8475" cy="465138"/>
          </a:xfrm>
          <a:prstGeom prst="rect">
            <a:avLst/>
          </a:prstGeom>
        </p:spPr>
        <p:txBody>
          <a:bodyPr vert="horz" lIns="91419" tIns="45709" rIns="91419" bIns="457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41" y="1"/>
            <a:ext cx="3038475" cy="465138"/>
          </a:xfrm>
          <a:prstGeom prst="rect">
            <a:avLst/>
          </a:prstGeom>
        </p:spPr>
        <p:txBody>
          <a:bodyPr vert="horz" lIns="91419" tIns="45709" rIns="91419" bIns="4570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11/2/2015</a:t>
            </a:fld>
            <a:endParaRPr lang="en-US" dirty="0"/>
          </a:p>
        </p:txBody>
      </p:sp>
      <p:sp>
        <p:nvSpPr>
          <p:cNvPr id="4" name="Footer Placeholder 3"/>
          <p:cNvSpPr>
            <a:spLocks noGrp="1"/>
          </p:cNvSpPr>
          <p:nvPr>
            <p:ph type="ftr" sz="quarter" idx="2"/>
          </p:nvPr>
        </p:nvSpPr>
        <p:spPr>
          <a:xfrm>
            <a:off x="4" y="8829675"/>
            <a:ext cx="3038475" cy="465138"/>
          </a:xfrm>
          <a:prstGeom prst="rect">
            <a:avLst/>
          </a:prstGeom>
        </p:spPr>
        <p:txBody>
          <a:bodyPr vert="horz" lIns="91419" tIns="45709" rIns="91419" bIns="4570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1419" tIns="45709" rIns="91419" bIns="4570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8475" cy="465138"/>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1" y="1"/>
            <a:ext cx="3038475" cy="465138"/>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11/2/2015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4" y="8829675"/>
            <a:ext cx="3038475" cy="465138"/>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1" y="8829675"/>
            <a:ext cx="3038475" cy="465138"/>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341" y="8829679"/>
            <a:ext cx="3038475" cy="465138"/>
          </a:xfrm>
          <a:prstGeom prst="rect">
            <a:avLst/>
          </a:prstGeom>
          <a:noFill/>
          <a:ln w="9525">
            <a:noFill/>
            <a:miter lim="800000"/>
            <a:headEnd/>
            <a:tailEnd/>
          </a:ln>
        </p:spPr>
        <p:txBody>
          <a:bodyPr lIns="93133" tIns="46567" rIns="93133" bIns="46567" anchor="b"/>
          <a:lstStyle/>
          <a:p>
            <a:pPr algn="r" defTabSz="930104"/>
            <a:fld id="{10E5EEC7-062D-4A4F-B235-43C101952428}" type="slidenum">
              <a:rPr lang="en-US" sz="1300"/>
              <a:pPr algn="r" defTabSz="930104"/>
              <a:t>19</a:t>
            </a:fld>
            <a:endParaRPr lang="en-US" sz="1300" dirty="0"/>
          </a:p>
        </p:txBody>
      </p:sp>
      <p:sp>
        <p:nvSpPr>
          <p:cNvPr id="27650" name="Rectangle 7"/>
          <p:cNvSpPr txBox="1">
            <a:spLocks noGrp="1" noChangeArrowheads="1"/>
          </p:cNvSpPr>
          <p:nvPr/>
        </p:nvSpPr>
        <p:spPr bwMode="auto">
          <a:xfrm>
            <a:off x="3970341" y="8831266"/>
            <a:ext cx="3038475" cy="463550"/>
          </a:xfrm>
          <a:prstGeom prst="rect">
            <a:avLst/>
          </a:prstGeom>
          <a:noFill/>
          <a:ln w="9525">
            <a:noFill/>
            <a:miter lim="800000"/>
            <a:headEnd/>
            <a:tailEnd/>
          </a:ln>
        </p:spPr>
        <p:txBody>
          <a:bodyPr lIns="93219" tIns="46612" rIns="93219" bIns="46612" anchor="b"/>
          <a:lstStyle/>
          <a:p>
            <a:pPr algn="r" defTabSz="931693"/>
            <a:fld id="{82F1F28D-463C-4AD6-BC28-DCFFF59488E5}" type="slidenum">
              <a:rPr lang="en-US" sz="1300"/>
              <a:pPr algn="r" defTabSz="931693"/>
              <a:t>19</a:t>
            </a:fld>
            <a:endParaRPr lang="en-US" sz="1300" dirty="0"/>
          </a:p>
        </p:txBody>
      </p:sp>
      <p:sp>
        <p:nvSpPr>
          <p:cNvPr id="27651" name="Rectangle 2"/>
          <p:cNvSpPr>
            <a:spLocks noGrp="1" noRot="1" noChangeAspect="1" noChangeArrowheads="1" noTextEdit="1"/>
          </p:cNvSpPr>
          <p:nvPr>
            <p:ph type="sldImg"/>
          </p:nvPr>
        </p:nvSpPr>
        <p:spPr>
          <a:xfrm>
            <a:off x="922338" y="92075"/>
            <a:ext cx="5260975" cy="2960688"/>
          </a:xfrm>
          <a:ln/>
        </p:spPr>
      </p:sp>
      <p:sp>
        <p:nvSpPr>
          <p:cNvPr id="27652" name="Rectangle 94"/>
          <p:cNvSpPr>
            <a:spLocks noGrp="1" noChangeArrowheads="1"/>
          </p:cNvSpPr>
          <p:nvPr>
            <p:ph type="body" idx="1"/>
          </p:nvPr>
        </p:nvSpPr>
        <p:spPr>
          <a:xfrm>
            <a:off x="66920" y="3099861"/>
            <a:ext cx="6863819" cy="3948744"/>
          </a:xfrm>
          <a:noFill/>
          <a:ln/>
        </p:spPr>
        <p:txBody>
          <a:bodyPr lIns="93133" tIns="46567" rIns="93133" bIns="46567">
            <a:normAutofit/>
          </a:bodyPr>
          <a:lstStyle/>
          <a:p>
            <a:pPr marL="171818" indent="-171818">
              <a:spcBef>
                <a:spcPts val="601"/>
              </a:spcBef>
              <a:buFont typeface="Arial" panose="020B0604020202020204" pitchFamily="34" charset="0"/>
              <a:buChar char="•"/>
            </a:pPr>
            <a:r>
              <a:rPr lang="en-US" sz="1300" dirty="0"/>
              <a:t>Three sources of future natural gas production </a:t>
            </a:r>
            <a:r>
              <a:rPr lang="en-US" sz="1300" u="sng" dirty="0"/>
              <a:t>growth</a:t>
            </a:r>
            <a:r>
              <a:rPr lang="en-US" sz="1300" dirty="0"/>
              <a:t> (in order of importance):  </a:t>
            </a:r>
          </a:p>
          <a:p>
            <a:pPr lvl="1">
              <a:spcBef>
                <a:spcPts val="601"/>
              </a:spcBef>
            </a:pPr>
            <a:r>
              <a:rPr lang="en-US" sz="1300" dirty="0"/>
              <a:t>1) shale gas, 2) tight gas, and 3) Alaska gas.</a:t>
            </a:r>
          </a:p>
          <a:p>
            <a:pPr marL="171818" indent="-171818">
              <a:spcBef>
                <a:spcPts val="601"/>
              </a:spcBef>
              <a:buFont typeface="Arial" panose="020B0604020202020204" pitchFamily="34" charset="0"/>
              <a:buChar char="•"/>
            </a:pPr>
            <a:r>
              <a:rPr lang="en-US" sz="1300" dirty="0"/>
              <a:t>Shale gas production grows throughout the projections.</a:t>
            </a:r>
          </a:p>
          <a:p>
            <a:pPr marL="171818" indent="-171818">
              <a:spcBef>
                <a:spcPts val="601"/>
              </a:spcBef>
              <a:buFont typeface="Arial" panose="020B0604020202020204" pitchFamily="34" charset="0"/>
              <a:buChar char="•"/>
            </a:pPr>
            <a:r>
              <a:rPr lang="en-US" sz="1300" dirty="0"/>
              <a:t>The six largest shale gas plays  in relative order of cumulative production from 2013 through 2040:</a:t>
            </a:r>
          </a:p>
          <a:p>
            <a:pPr marL="687272" indent="-229091">
              <a:spcBef>
                <a:spcPts val="601"/>
              </a:spcBef>
              <a:buFont typeface="Wingdings" panose="05000000000000000000" pitchFamily="2" charset="2"/>
              <a:buChar char="Ø"/>
            </a:pPr>
            <a:r>
              <a:rPr lang="en-US" sz="1300" dirty="0"/>
              <a:t>Marcellus (150 Tcf, 2013-2040),</a:t>
            </a:r>
          </a:p>
          <a:p>
            <a:pPr marL="687272" indent="-229091">
              <a:spcBef>
                <a:spcPts val="601"/>
              </a:spcBef>
              <a:buFont typeface="Wingdings" panose="05000000000000000000" pitchFamily="2" charset="2"/>
              <a:buChar char="Ø"/>
            </a:pPr>
            <a:r>
              <a:rPr lang="en-US" sz="1300" dirty="0"/>
              <a:t>Haynesville (81 Tcf, 2013-2040),</a:t>
            </a:r>
          </a:p>
          <a:p>
            <a:pPr marL="687272" indent="-229091">
              <a:spcBef>
                <a:spcPts val="601"/>
              </a:spcBef>
              <a:buFont typeface="Wingdings" panose="05000000000000000000" pitchFamily="2" charset="2"/>
              <a:buChar char="Ø"/>
            </a:pPr>
            <a:r>
              <a:rPr lang="en-US" sz="1300" dirty="0"/>
              <a:t>Eagle Ford (53 Tcf, 2013-2040),</a:t>
            </a:r>
          </a:p>
          <a:p>
            <a:pPr marL="687272" indent="-229091">
              <a:spcBef>
                <a:spcPts val="601"/>
              </a:spcBef>
              <a:buFont typeface="Wingdings" panose="05000000000000000000" pitchFamily="2" charset="2"/>
              <a:buChar char="Ø"/>
            </a:pPr>
            <a:r>
              <a:rPr lang="en-US" sz="1300" dirty="0"/>
              <a:t>Barnett (39 Tcf, 2013-2040),</a:t>
            </a:r>
          </a:p>
          <a:p>
            <a:pPr marL="687272" indent="-229091">
              <a:spcBef>
                <a:spcPts val="601"/>
              </a:spcBef>
              <a:buFont typeface="Wingdings" panose="05000000000000000000" pitchFamily="2" charset="2"/>
              <a:buChar char="Ø"/>
            </a:pPr>
            <a:r>
              <a:rPr lang="en-US" sz="1300" dirty="0"/>
              <a:t>Utica (27 Tcf, 2013-2040),</a:t>
            </a:r>
          </a:p>
          <a:p>
            <a:pPr marL="687272" indent="-229091">
              <a:spcBef>
                <a:spcPts val="601"/>
              </a:spcBef>
              <a:buFont typeface="Wingdings" panose="05000000000000000000" pitchFamily="2" charset="2"/>
              <a:buChar char="Ø"/>
            </a:pPr>
            <a:r>
              <a:rPr lang="en-US" sz="1300" dirty="0"/>
              <a:t>Fayetteville (27 Tcf, 2013-2040)</a:t>
            </a:r>
          </a:p>
          <a:p>
            <a:pPr marL="171818" indent="-171818">
              <a:spcBef>
                <a:spcPts val="601"/>
              </a:spcBef>
              <a:buFont typeface="Arial" panose="020B0604020202020204" pitchFamily="34" charset="0"/>
              <a:buChar char="•"/>
            </a:pPr>
            <a:r>
              <a:rPr lang="en-US" sz="1300" dirty="0"/>
              <a:t>Tight gas production growth occurs in the sedimentary basins located in the Rocky Mountains an Gulf Coast regions.</a:t>
            </a:r>
          </a:p>
          <a:p>
            <a:pPr marL="171818" indent="-171818">
              <a:spcBef>
                <a:spcPts val="601"/>
              </a:spcBef>
              <a:buFont typeface="Arial" panose="020B0604020202020204" pitchFamily="34" charset="0"/>
              <a:buChar char="•"/>
            </a:pPr>
            <a:r>
              <a:rPr lang="en-US" sz="1300" dirty="0"/>
              <a:t>Alaska gas production grows during the projections due to the construction and operation of an LNG export facility, which goes into operation in 2027, eventually shipping 800 Bcf per year.</a:t>
            </a:r>
          </a:p>
        </p:txBody>
      </p:sp>
      <p:graphicFrame>
        <p:nvGraphicFramePr>
          <p:cNvPr id="8" name="Table 7"/>
          <p:cNvGraphicFramePr>
            <a:graphicFrameLocks noGrp="1"/>
          </p:cNvGraphicFramePr>
          <p:nvPr>
            <p:extLst>
              <p:ext uri="{D42A27DB-BD31-4B8C-83A1-F6EECF244321}">
                <p14:modId xmlns:p14="http://schemas.microsoft.com/office/powerpoint/2010/main" val="1866321441"/>
              </p:ext>
            </p:extLst>
          </p:nvPr>
        </p:nvGraphicFramePr>
        <p:xfrm>
          <a:off x="271775" y="6845841"/>
          <a:ext cx="6553813" cy="2216407"/>
        </p:xfrm>
        <a:graphic>
          <a:graphicData uri="http://schemas.openxmlformats.org/drawingml/2006/table">
            <a:tbl>
              <a:tblPr/>
              <a:tblGrid>
                <a:gridCol w="1589979"/>
                <a:gridCol w="620480"/>
                <a:gridCol w="620480"/>
                <a:gridCol w="620480"/>
                <a:gridCol w="620480"/>
                <a:gridCol w="620480"/>
                <a:gridCol w="620480"/>
                <a:gridCol w="620480"/>
                <a:gridCol w="620480"/>
              </a:tblGrid>
              <a:tr h="407838">
                <a:tc>
                  <a:txBody>
                    <a:bodyPr/>
                    <a:lstStyle/>
                    <a:p>
                      <a:pPr algn="l" fontAlgn="b"/>
                      <a:r>
                        <a:rPr lang="en-US" sz="800" b="1" i="0" u="none" strike="noStrike" dirty="0">
                          <a:solidFill>
                            <a:srgbClr val="000000"/>
                          </a:solidFill>
                          <a:latin typeface="Arial" pitchFamily="34" charset="0"/>
                          <a:cs typeface="Arial" pitchFamily="34" charset="0"/>
                        </a:rPr>
                        <a:t>trillion cubic feet</a:t>
                      </a:r>
                    </a:p>
                  </a:txBody>
                  <a:tcPr marL="7241" marR="7241" marT="72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41" marR="7241" marT="72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41" marR="7241" marT="72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41" marR="7241" marT="72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41" marR="7241" marT="72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41" marR="7241" marT="72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41" marR="7241" marT="72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2013-2040</a:t>
                      </a:r>
                      <a:endParaRPr lang="en-US" sz="800" b="0" i="0" u="none" strike="noStrike" dirty="0">
                        <a:solidFill>
                          <a:srgbClr val="000000"/>
                        </a:solidFill>
                        <a:latin typeface="Arial" pitchFamily="34" charset="0"/>
                        <a:cs typeface="Arial" pitchFamily="34" charset="0"/>
                      </a:endParaRPr>
                    </a:p>
                  </a:txBody>
                  <a:tcPr marL="7241" marR="7241" marT="72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2013-2040</a:t>
                      </a:r>
                      <a:endParaRPr lang="en-US" sz="800" b="0" i="0" u="none" strike="noStrike" dirty="0">
                        <a:solidFill>
                          <a:srgbClr val="000000"/>
                        </a:solidFill>
                        <a:latin typeface="Arial" pitchFamily="34" charset="0"/>
                        <a:cs typeface="Arial" pitchFamily="34" charset="0"/>
                      </a:endParaRPr>
                    </a:p>
                  </a:txBody>
                  <a:tcPr marL="7241" marR="7241" marT="7225" marB="0" anchor="b">
                    <a:lnL>
                      <a:noFill/>
                    </a:lnL>
                    <a:lnR>
                      <a:noFill/>
                    </a:lnR>
                    <a:lnT>
                      <a:noFill/>
                    </a:lnT>
                    <a:lnB w="6350" cap="flat" cmpd="sng" algn="ctr">
                      <a:solidFill>
                        <a:srgbClr val="000000"/>
                      </a:solidFill>
                      <a:prstDash val="solid"/>
                      <a:round/>
                      <a:headEnd type="none" w="med" len="med"/>
                      <a:tailEnd type="none" w="med" len="med"/>
                    </a:lnB>
                  </a:tcPr>
                </a:tc>
              </a:tr>
              <a:tr h="225325">
                <a:tc>
                  <a:txBody>
                    <a:bodyPr/>
                    <a:lstStyle/>
                    <a:p>
                      <a:pPr algn="l" fontAlgn="b"/>
                      <a:r>
                        <a:rPr lang="en-US" sz="800" b="0" i="0" u="none" strike="noStrike" dirty="0">
                          <a:solidFill>
                            <a:srgbClr val="000000"/>
                          </a:solidFill>
                          <a:latin typeface="Arial" pitchFamily="34" charset="0"/>
                          <a:cs typeface="Arial" pitchFamily="34" charset="0"/>
                        </a:rPr>
                        <a:t> </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2005</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2010</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2015</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2020</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2025</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smtClean="0">
                          <a:solidFill>
                            <a:srgbClr val="000000"/>
                          </a:solidFill>
                          <a:effectLst/>
                          <a:latin typeface="Calibri"/>
                        </a:rPr>
                        <a:t>2040</a:t>
                      </a:r>
                      <a:endParaRPr lang="en-US" sz="900" b="1" i="0" u="none" strike="noStrike" dirty="0">
                        <a:solidFill>
                          <a:srgbClr val="000000"/>
                        </a:solidFill>
                        <a:effectLst/>
                        <a:latin typeface="Calibri"/>
                      </a:endParaRP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%change</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AAGR, %</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25">
                <a:tc>
                  <a:txBody>
                    <a:bodyPr/>
                    <a:lstStyle/>
                    <a:p>
                      <a:pPr algn="r" fontAlgn="b"/>
                      <a:r>
                        <a:rPr lang="en-US" sz="800" b="0" i="0" u="none" strike="noStrike" dirty="0">
                          <a:solidFill>
                            <a:srgbClr val="000000"/>
                          </a:solidFill>
                          <a:latin typeface="Arial" pitchFamily="34" charset="0"/>
                          <a:cs typeface="Arial" pitchFamily="34" charset="0"/>
                        </a:rPr>
                        <a:t>Coalbed methane</a:t>
                      </a: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1.75</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1.81</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1.38</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1.45</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1.32</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1.25</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-0.1%</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95">
                <a:tc>
                  <a:txBody>
                    <a:bodyPr/>
                    <a:lstStyle/>
                    <a:p>
                      <a:pPr algn="r" fontAlgn="b"/>
                      <a:r>
                        <a:rPr lang="en-US" sz="800" b="0" i="0" u="none" strike="noStrike" dirty="0">
                          <a:solidFill>
                            <a:srgbClr val="000000"/>
                          </a:solidFill>
                          <a:latin typeface="Arial" pitchFamily="34" charset="0"/>
                          <a:cs typeface="Arial" pitchFamily="34" charset="0"/>
                        </a:rPr>
                        <a:t>Alaska</a:t>
                      </a: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0.46</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0.35</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0.3</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0.27</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0.25</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1.15</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264%</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4.9%</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25">
                <a:tc>
                  <a:txBody>
                    <a:bodyPr/>
                    <a:lstStyle/>
                    <a:p>
                      <a:pPr algn="r" fontAlgn="b"/>
                      <a:r>
                        <a:rPr lang="en-US" sz="800" b="0" i="0" u="none" strike="noStrike" dirty="0" smtClean="0">
                          <a:solidFill>
                            <a:srgbClr val="000000"/>
                          </a:solidFill>
                          <a:latin typeface="Arial" pitchFamily="34" charset="0"/>
                          <a:cs typeface="Arial" pitchFamily="34" charset="0"/>
                        </a:rPr>
                        <a:t>Lower 48 </a:t>
                      </a:r>
                      <a:r>
                        <a:rPr lang="en-US" sz="800" b="0" i="0" u="none" strike="noStrike" dirty="0">
                          <a:solidFill>
                            <a:srgbClr val="000000"/>
                          </a:solidFill>
                          <a:latin typeface="Arial" pitchFamily="34" charset="0"/>
                          <a:cs typeface="Arial" pitchFamily="34" charset="0"/>
                        </a:rPr>
                        <a:t>offshore</a:t>
                      </a: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3.37</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2.44</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1.61</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2.03</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2.16</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2.81</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93%</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2.5%</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25">
                <a:tc>
                  <a:txBody>
                    <a:bodyPr/>
                    <a:lstStyle/>
                    <a:p>
                      <a:pPr algn="r" fontAlgn="b"/>
                      <a:r>
                        <a:rPr lang="en-US" sz="800" b="0" i="0" u="none" strike="noStrike" dirty="0" smtClean="0">
                          <a:solidFill>
                            <a:srgbClr val="000000"/>
                          </a:solidFill>
                          <a:latin typeface="Arial" pitchFamily="34" charset="0"/>
                          <a:cs typeface="Arial" pitchFamily="34" charset="0"/>
                        </a:rPr>
                        <a:t>Other</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6.73</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5.77</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4.81</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4.42</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4.19</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3.69</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-34%</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-1.5%</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25">
                <a:tc>
                  <a:txBody>
                    <a:bodyPr/>
                    <a:lstStyle/>
                    <a:p>
                      <a:pPr algn="r" fontAlgn="b"/>
                      <a:r>
                        <a:rPr lang="en-US" sz="800" b="0" i="0" u="none" strike="noStrike" dirty="0">
                          <a:solidFill>
                            <a:srgbClr val="000000"/>
                          </a:solidFill>
                          <a:latin typeface="Arial" pitchFamily="34" charset="0"/>
                          <a:cs typeface="Arial" pitchFamily="34" charset="0"/>
                        </a:rPr>
                        <a:t>Tight gas</a:t>
                      </a: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4.61</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5.47</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4.7</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5.21</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5.55</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6.97</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59%</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1.7%</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25">
                <a:tc>
                  <a:txBody>
                    <a:bodyPr/>
                    <a:lstStyle/>
                    <a:p>
                      <a:pPr algn="r" fontAlgn="b"/>
                      <a:r>
                        <a:rPr lang="en-US" sz="800" b="0" i="0" u="none" strike="noStrike" dirty="0">
                          <a:solidFill>
                            <a:srgbClr val="000000"/>
                          </a:solidFill>
                          <a:latin typeface="Arial" pitchFamily="34" charset="0"/>
                          <a:cs typeface="Arial" pitchFamily="34" charset="0"/>
                        </a:rPr>
                        <a:t>Shale gas</a:t>
                      </a: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1.14</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5.47</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13.62</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15.44</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17.03</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19.58</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73%</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25">
                <a:tc>
                  <a:txBody>
                    <a:bodyPr/>
                    <a:lstStyle/>
                    <a:p>
                      <a:pPr algn="r" fontAlgn="b"/>
                      <a:r>
                        <a:rPr lang="en-US" sz="800" b="0" i="0" u="none" strike="noStrike" dirty="0">
                          <a:solidFill>
                            <a:srgbClr val="000000"/>
                          </a:solidFill>
                          <a:latin typeface="Arial" pitchFamily="34" charset="0"/>
                          <a:cs typeface="Arial" pitchFamily="34" charset="0"/>
                        </a:rPr>
                        <a:t>Total</a:t>
                      </a: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18.05</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21.32</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26.43</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28.82</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30.51</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35.45</a:t>
                      </a:r>
                    </a:p>
                  </a:txBody>
                  <a:tcPr marL="9561" marR="9561" marT="9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45%</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1.4%</a:t>
                      </a:r>
                      <a:endParaRPr lang="en-US" sz="800" b="0" i="0" u="none" strike="noStrike" dirty="0">
                        <a:solidFill>
                          <a:srgbClr val="000000"/>
                        </a:solidFill>
                        <a:latin typeface="Arial" pitchFamily="34" charset="0"/>
                        <a:cs typeface="Arial" pitchFamily="34" charset="0"/>
                      </a:endParaRPr>
                    </a:p>
                  </a:txBody>
                  <a:tcPr marL="7241" marR="7241" marT="7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5469" y="4273040"/>
            <a:ext cx="6443195" cy="3872440"/>
          </a:xfrm>
        </p:spPr>
        <p:txBody>
          <a:bodyPr>
            <a:noAutofit/>
          </a:bodyPr>
          <a:lstStyle/>
          <a:p>
            <a:pPr marL="229064" indent="-229064">
              <a:spcBef>
                <a:spcPts val="599"/>
              </a:spcBef>
              <a:buFont typeface="Arial" pitchFamily="34" charset="0"/>
              <a:buChar char="•"/>
            </a:pPr>
            <a:r>
              <a:rPr lang="en-US" sz="1300" dirty="0">
                <a:latin typeface="Arial" pitchFamily="34" charset="0"/>
                <a:cs typeface="Arial" pitchFamily="34" charset="0"/>
              </a:rPr>
              <a:t>This figure </a:t>
            </a:r>
            <a:r>
              <a:rPr lang="en-US" sz="1300" dirty="0">
                <a:latin typeface="Arial" pitchFamily="34" charset="0"/>
                <a:ea typeface="Arial Unicode MS" pitchFamily="34" charset="-128"/>
                <a:cs typeface="Arial" pitchFamily="34" charset="0"/>
              </a:rPr>
              <a:t>shows Reference case projections for consumption, domestic supply, and net imports of natural gas. In the </a:t>
            </a:r>
            <a:r>
              <a:rPr lang="en-US" sz="1300" i="1" dirty="0">
                <a:latin typeface="Arial" pitchFamily="34" charset="0"/>
                <a:ea typeface="Arial Unicode MS" pitchFamily="34" charset="-128"/>
                <a:cs typeface="Arial" pitchFamily="34" charset="0"/>
              </a:rPr>
              <a:t>AEO201</a:t>
            </a:r>
            <a:r>
              <a:rPr lang="en-US" sz="1300" dirty="0">
                <a:latin typeface="Arial" pitchFamily="34" charset="0"/>
                <a:ea typeface="Arial Unicode MS" pitchFamily="34" charset="-128"/>
                <a:cs typeface="Arial" pitchFamily="34" charset="0"/>
              </a:rPr>
              <a:t>5 Reference case, the U.S. becomes a net exporter of natural gas in 2018.</a:t>
            </a:r>
          </a:p>
          <a:p>
            <a:pPr marL="229064" indent="-229064">
              <a:spcBef>
                <a:spcPts val="599"/>
              </a:spcBef>
              <a:buFont typeface="Arial" pitchFamily="34" charset="0"/>
              <a:buChar char="•"/>
            </a:pPr>
            <a:r>
              <a:rPr lang="en-US" sz="1300" dirty="0">
                <a:latin typeface="Arial" pitchFamily="34" charset="0"/>
                <a:cs typeface="Arial" pitchFamily="34" charset="0"/>
              </a:rPr>
              <a:t>Although domestic natural gas consumption grows by about 23% from 2013 through 2040 (reaching near 32 trillion cubic feet in 2040), the growth in natural gas production (55% from 2013 through 2040) out paces consumption leading to net exports, primarily to Mexico and overseas as liquefied natural gas.</a:t>
            </a:r>
          </a:p>
          <a:p>
            <a:pPr marL="229064" indent="-229064">
              <a:spcBef>
                <a:spcPts val="599"/>
              </a:spcBef>
              <a:buFont typeface="Arial" pitchFamily="34" charset="0"/>
              <a:buChar char="•"/>
            </a:pPr>
            <a:r>
              <a:rPr lang="en-US" sz="1300" dirty="0">
                <a:latin typeface="Arial" pitchFamily="34" charset="0"/>
                <a:cs typeface="Arial" pitchFamily="34" charset="0"/>
              </a:rPr>
              <a:t>The growth in natural gas production is largely determined by oil and natural gas prices and the cost of developing those resources. Current gas prices (April spot gas was trading under $3 per </a:t>
            </a:r>
            <a:r>
              <a:rPr lang="en-US" sz="1300" dirty="0" err="1">
                <a:latin typeface="Arial" pitchFamily="34" charset="0"/>
                <a:cs typeface="Arial" pitchFamily="34" charset="0"/>
              </a:rPr>
              <a:t>MMBtu</a:t>
            </a:r>
            <a:r>
              <a:rPr lang="en-US" sz="1300" dirty="0">
                <a:latin typeface="Arial" pitchFamily="34" charset="0"/>
                <a:cs typeface="Arial" pitchFamily="34" charset="0"/>
              </a:rPr>
              <a:t> range last week) are not yet reducing production because of a variety of short-term market dynamics.  </a:t>
            </a:r>
          </a:p>
          <a:p>
            <a:pPr marL="229064" indent="-229064">
              <a:spcBef>
                <a:spcPts val="599"/>
              </a:spcBef>
              <a:buFont typeface="Arial" pitchFamily="34" charset="0"/>
              <a:buChar char="•"/>
            </a:pPr>
            <a:r>
              <a:rPr lang="en-US" sz="1300" dirty="0">
                <a:latin typeface="Arial" pitchFamily="34" charset="0"/>
                <a:cs typeface="Arial" pitchFamily="34" charset="0"/>
              </a:rPr>
              <a:t>Longer-term factors include the current industry’s capability to efficiently develop resources, the success of the technology to quickly produce shale gas resources, and the rising crude oil prices which incentivizes the development of “wet” shale gas plays where crude oil and natural gas liquids, which have a significantly higher market value than natural gas, can greatly increase the economic return to producers.</a:t>
            </a:r>
          </a:p>
        </p:txBody>
      </p:sp>
      <p:graphicFrame>
        <p:nvGraphicFramePr>
          <p:cNvPr id="5" name="Table 4"/>
          <p:cNvGraphicFramePr>
            <a:graphicFrameLocks noGrp="1"/>
          </p:cNvGraphicFramePr>
          <p:nvPr/>
        </p:nvGraphicFramePr>
        <p:xfrm>
          <a:off x="305912" y="7883389"/>
          <a:ext cx="6318922" cy="1254047"/>
        </p:xfrm>
        <a:graphic>
          <a:graphicData uri="http://schemas.openxmlformats.org/drawingml/2006/table">
            <a:tbl>
              <a:tblPr/>
              <a:tblGrid>
                <a:gridCol w="1312456"/>
                <a:gridCol w="556273"/>
                <a:gridCol w="556273"/>
                <a:gridCol w="556273"/>
                <a:gridCol w="556273"/>
                <a:gridCol w="556273"/>
                <a:gridCol w="556273"/>
                <a:gridCol w="556273"/>
                <a:gridCol w="556273"/>
                <a:gridCol w="556273"/>
              </a:tblGrid>
              <a:tr h="399013">
                <a:tc>
                  <a:txBody>
                    <a:bodyPr/>
                    <a:lstStyle/>
                    <a:p>
                      <a:pPr algn="l" fontAlgn="b"/>
                      <a:r>
                        <a:rPr lang="en-US" sz="800" b="1" i="0" u="none" strike="noStrike" dirty="0">
                          <a:solidFill>
                            <a:srgbClr val="000000"/>
                          </a:solidFill>
                          <a:latin typeface="Arial" pitchFamily="34" charset="0"/>
                          <a:cs typeface="Arial" pitchFamily="34" charset="0"/>
                        </a:rPr>
                        <a:t>trillion cubic feet</a:t>
                      </a:r>
                    </a:p>
                  </a:txBody>
                  <a:tcPr marL="6735" marR="6735" marT="6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735" marR="6735" marT="6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735" marR="6735" marT="6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latin typeface="Arial" pitchFamily="34" charset="0"/>
                        <a:cs typeface="Arial" pitchFamily="34" charset="0"/>
                      </a:endParaRPr>
                    </a:p>
                  </a:txBody>
                  <a:tcPr marL="6735" marR="6735" marT="6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latin typeface="Arial" pitchFamily="34" charset="0"/>
                        <a:cs typeface="Arial" pitchFamily="34" charset="0"/>
                      </a:endParaRPr>
                    </a:p>
                  </a:txBody>
                  <a:tcPr marL="6735" marR="6735" marT="6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735" marR="6735" marT="6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latin typeface="Arial" pitchFamily="34" charset="0"/>
                        <a:cs typeface="Arial" pitchFamily="34" charset="0"/>
                      </a:endParaRPr>
                    </a:p>
                  </a:txBody>
                  <a:tcPr marL="6735" marR="6735" marT="6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latin typeface="Arial" pitchFamily="34" charset="0"/>
                        <a:cs typeface="Arial" pitchFamily="34" charset="0"/>
                      </a:endParaRPr>
                    </a:p>
                  </a:txBody>
                  <a:tcPr marL="6735" marR="6735" marT="6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2012-2040</a:t>
                      </a:r>
                    </a:p>
                  </a:txBody>
                  <a:tcPr marL="6735" marR="6735" marT="6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2012-2040</a:t>
                      </a:r>
                    </a:p>
                  </a:txBody>
                  <a:tcPr marL="6735" marR="6735" marT="6721" marB="0" anchor="b">
                    <a:lnL>
                      <a:noFill/>
                    </a:lnL>
                    <a:lnR>
                      <a:noFill/>
                    </a:lnR>
                    <a:lnT>
                      <a:noFill/>
                    </a:lnT>
                    <a:lnB w="6350" cap="flat" cmpd="sng" algn="ctr">
                      <a:solidFill>
                        <a:srgbClr val="000000"/>
                      </a:solidFill>
                      <a:prstDash val="solid"/>
                      <a:round/>
                      <a:headEnd type="none" w="med" len="med"/>
                      <a:tailEnd type="none" w="med" len="med"/>
                    </a:lnB>
                  </a:tcPr>
                </a:tc>
              </a:tr>
              <a:tr h="213759">
                <a:tc>
                  <a:txBody>
                    <a:bodyPr/>
                    <a:lstStyle/>
                    <a:p>
                      <a:pPr algn="l" fontAlgn="b"/>
                      <a:r>
                        <a:rPr lang="en-US" sz="800" b="0" i="0" u="none" strike="noStrike">
                          <a:solidFill>
                            <a:srgbClr val="000000"/>
                          </a:solidFill>
                          <a:latin typeface="Arial" pitchFamily="34" charset="0"/>
                          <a:cs typeface="Arial" pitchFamily="34" charset="0"/>
                        </a:rPr>
                        <a:t> </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1990</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2000</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2008</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2012</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2017</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2025</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2040</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%change</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AAGR, %</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759">
                <a:tc>
                  <a:txBody>
                    <a:bodyPr/>
                    <a:lstStyle/>
                    <a:p>
                      <a:pPr algn="r" fontAlgn="b"/>
                      <a:r>
                        <a:rPr lang="en-US" sz="800" b="0" i="0" u="none" strike="noStrike">
                          <a:solidFill>
                            <a:srgbClr val="000000"/>
                          </a:solidFill>
                          <a:latin typeface="Arial" pitchFamily="34" charset="0"/>
                          <a:cs typeface="Arial" pitchFamily="34" charset="0"/>
                        </a:rPr>
                        <a:t>Consumption</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19.2</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23.3</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23.3</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25.5</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26.3</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28.4</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31.6</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24.0%</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0.8%</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759">
                <a:tc>
                  <a:txBody>
                    <a:bodyPr/>
                    <a:lstStyle/>
                    <a:p>
                      <a:pPr algn="r" fontAlgn="b"/>
                      <a:r>
                        <a:rPr lang="en-US" sz="800" b="0" i="0" u="none" strike="noStrike">
                          <a:solidFill>
                            <a:srgbClr val="000000"/>
                          </a:solidFill>
                          <a:latin typeface="Arial" pitchFamily="34" charset="0"/>
                          <a:cs typeface="Arial" pitchFamily="34" charset="0"/>
                        </a:rPr>
                        <a:t>Supply</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17.7</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19.8</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20.3</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24.0</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26.3</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31.8</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37.4</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56.1%</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1.6%</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759">
                <a:tc>
                  <a:txBody>
                    <a:bodyPr/>
                    <a:lstStyle/>
                    <a:p>
                      <a:pPr algn="r" fontAlgn="b"/>
                      <a:r>
                        <a:rPr lang="en-US" sz="800" b="0" i="0" u="none" strike="noStrike" dirty="0">
                          <a:solidFill>
                            <a:srgbClr val="000000"/>
                          </a:solidFill>
                          <a:latin typeface="Arial" pitchFamily="34" charset="0"/>
                          <a:cs typeface="Arial" pitchFamily="34" charset="0"/>
                        </a:rPr>
                        <a:t>Net </a:t>
                      </a:r>
                      <a:r>
                        <a:rPr lang="en-US" sz="800" b="0" i="0" u="none" strike="noStrike" dirty="0" smtClean="0">
                          <a:solidFill>
                            <a:srgbClr val="000000"/>
                          </a:solidFill>
                          <a:latin typeface="Arial" pitchFamily="34" charset="0"/>
                          <a:cs typeface="Arial" pitchFamily="34" charset="0"/>
                        </a:rPr>
                        <a:t>Exports</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-1.5</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-3.5</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-3.0</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-1.6</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0.0</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3.4</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5.8</a:t>
                      </a:r>
                      <a:endParaRPr lang="en-US" sz="800" b="0" i="0" u="none" strike="noStrike" dirty="0">
                        <a:solidFill>
                          <a:srgbClr val="000000"/>
                        </a:solidFill>
                        <a:latin typeface="Arial" pitchFamily="34" charset="0"/>
                        <a:cs typeface="Arial" pitchFamily="34" charset="0"/>
                      </a:endParaRP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481.7</a:t>
                      </a:r>
                      <a:r>
                        <a:rPr lang="en-US" sz="800" b="0" i="0" u="none" strike="noStrike" dirty="0">
                          <a:solidFill>
                            <a:srgbClr val="000000"/>
                          </a:solidFill>
                          <a:latin typeface="Arial" pitchFamily="34" charset="0"/>
                          <a:cs typeface="Arial" pitchFamily="34" charset="0"/>
                        </a:rPr>
                        <a:t>%</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NA</a:t>
                      </a:r>
                    </a:p>
                  </a:txBody>
                  <a:tcPr marL="6735" marR="6735" marT="6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970342" y="8829677"/>
            <a:ext cx="3038475" cy="465138"/>
          </a:xfrm>
          <a:prstGeom prst="rect">
            <a:avLst/>
          </a:prstGeom>
          <a:noFill/>
          <a:ln w="9525">
            <a:noFill/>
            <a:miter lim="800000"/>
            <a:headEnd/>
            <a:tailEnd/>
          </a:ln>
        </p:spPr>
        <p:txBody>
          <a:bodyPr lIns="93108" tIns="46555" rIns="93108" bIns="46555" anchor="b"/>
          <a:lstStyle/>
          <a:p>
            <a:pPr algn="r" defTabSz="929855"/>
            <a:fld id="{5F00C109-73B0-4675-BD0E-B9ED1BA0C62F}" type="slidenum">
              <a:rPr lang="en-US" sz="1200"/>
              <a:pPr algn="r" defTabSz="929855"/>
              <a:t>21</a:t>
            </a:fld>
            <a:endParaRPr lang="en-US" sz="1200" dirty="0"/>
          </a:p>
        </p:txBody>
      </p:sp>
      <p:sp>
        <p:nvSpPr>
          <p:cNvPr id="26627" name="Rectangle 7"/>
          <p:cNvSpPr txBox="1">
            <a:spLocks noGrp="1" noChangeArrowheads="1"/>
          </p:cNvSpPr>
          <p:nvPr/>
        </p:nvSpPr>
        <p:spPr bwMode="auto">
          <a:xfrm>
            <a:off x="3970342" y="8831266"/>
            <a:ext cx="3038475" cy="463550"/>
          </a:xfrm>
          <a:prstGeom prst="rect">
            <a:avLst/>
          </a:prstGeom>
          <a:noFill/>
          <a:ln w="9525">
            <a:noFill/>
            <a:miter lim="800000"/>
            <a:headEnd/>
            <a:tailEnd/>
          </a:ln>
        </p:spPr>
        <p:txBody>
          <a:bodyPr lIns="93194" tIns="46599" rIns="93194" bIns="46599" anchor="b"/>
          <a:lstStyle/>
          <a:p>
            <a:pPr algn="r" defTabSz="931442"/>
            <a:fld id="{FD524CA2-E62A-423A-A7CA-92EFC83E5EC6}" type="slidenum">
              <a:rPr lang="en-US" sz="1200"/>
              <a:pPr algn="r" defTabSz="931442"/>
              <a:t>21</a:t>
            </a:fld>
            <a:endParaRPr lang="en-US" sz="1200" dirty="0"/>
          </a:p>
        </p:txBody>
      </p:sp>
      <p:sp>
        <p:nvSpPr>
          <p:cNvPr id="26628" name="Rectangle 2"/>
          <p:cNvSpPr>
            <a:spLocks noGrp="1" noRot="1" noChangeAspect="1" noChangeArrowheads="1" noTextEdit="1"/>
          </p:cNvSpPr>
          <p:nvPr>
            <p:ph type="sldImg"/>
          </p:nvPr>
        </p:nvSpPr>
        <p:spPr>
          <a:xfrm>
            <a:off x="404813" y="695325"/>
            <a:ext cx="6191250" cy="3482975"/>
          </a:xfrm>
          <a:ln/>
        </p:spPr>
      </p:sp>
      <p:sp>
        <p:nvSpPr>
          <p:cNvPr id="2" name="Notes Placeholder 1"/>
          <p:cNvSpPr>
            <a:spLocks noGrp="1"/>
          </p:cNvSpPr>
          <p:nvPr>
            <p:ph type="body" sz="quarter" idx="10"/>
          </p:nvPr>
        </p:nvSpPr>
        <p:spPr/>
        <p:txBody>
          <a:bodyPr/>
          <a:lstStyle/>
          <a:p>
            <a:r>
              <a:rPr lang="en-US" dirty="0" smtClean="0"/>
              <a:t>COMPLETED: Jim D and team, updated </a:t>
            </a:r>
            <a:r>
              <a:rPr lang="en-US" baseline="0" dirty="0" smtClean="0"/>
              <a:t>this slide with proposed CPP base case.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30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696913"/>
            <a:ext cx="6196013" cy="3486150"/>
          </a:xfrm>
        </p:spPr>
      </p:sp>
      <p:sp>
        <p:nvSpPr>
          <p:cNvPr id="3" name="Notes Placeholder 2"/>
          <p:cNvSpPr>
            <a:spLocks noGrp="1"/>
          </p:cNvSpPr>
          <p:nvPr>
            <p:ph type="body" idx="1"/>
          </p:nvPr>
        </p:nvSpPr>
        <p:spPr>
          <a:xfrm>
            <a:off x="739140" y="4381503"/>
            <a:ext cx="5608320" cy="4445000"/>
          </a:xfrm>
        </p:spPr>
        <p:txBody>
          <a:bodyPr>
            <a:normAutofit fontScale="92500" lnSpcReduction="20000"/>
          </a:bodyPr>
          <a:lstStyle/>
          <a:p>
            <a:pPr>
              <a:buFont typeface="Arial" pitchFamily="34" charset="0"/>
              <a:buChar char="•"/>
            </a:pPr>
            <a:r>
              <a:rPr lang="en-US" dirty="0"/>
              <a:t>This chart shows the distribution energy use by fuel.  </a:t>
            </a:r>
          </a:p>
          <a:p>
            <a:pPr>
              <a:buFont typeface="Arial" pitchFamily="34" charset="0"/>
              <a:buChar char="•"/>
            </a:pPr>
            <a:endParaRPr lang="en-US" dirty="0"/>
          </a:p>
          <a:p>
            <a:pPr>
              <a:buFont typeface="Arial" pitchFamily="34" charset="0"/>
              <a:buChar char="•"/>
            </a:pPr>
            <a:r>
              <a:rPr lang="en-US" dirty="0"/>
              <a:t>Use of all fuels grows throughout the projection  period.  Although nuclear power and renewable energy are the world’s fastest growing forms of energy, fossil fuels are expected to continue supplying much of the energy used worldwide. </a:t>
            </a:r>
          </a:p>
          <a:p>
            <a:pPr>
              <a:buFont typeface="Arial" pitchFamily="34" charset="0"/>
              <a:buNone/>
            </a:pPr>
            <a:endParaRPr lang="en-US" dirty="0"/>
          </a:p>
          <a:p>
            <a:pPr>
              <a:buFont typeface="Arial" pitchFamily="34" charset="0"/>
              <a:buChar char="•"/>
            </a:pPr>
            <a:r>
              <a:rPr lang="en-US" dirty="0"/>
              <a:t>Oil remains the largest source of energy, but its share of world marketed energy consumption declines from 34 percent in 2010 to 28 percent in 2040. On a worldwide basis, liquids consumption increases only in the industrial and transportation sectors, while declining in the buildings and electric power sectors. The decline in the residential, commercial, and power sectors is a result of steadily rising world oil prices that encourage fuel switching whenever possible.</a:t>
            </a:r>
          </a:p>
          <a:p>
            <a:pPr>
              <a:buFont typeface="Arial" pitchFamily="34" charset="0"/>
              <a:buNone/>
            </a:pPr>
            <a:endParaRPr lang="en-US" dirty="0"/>
          </a:p>
          <a:p>
            <a:pPr defTabSz="913975">
              <a:buFont typeface="Arial" pitchFamily="34" charset="0"/>
              <a:buChar char="•"/>
              <a:defRPr/>
            </a:pPr>
            <a:r>
              <a:rPr lang="en-US" dirty="0"/>
              <a:t>Natural gas is the world’s fastest growing fossil fuel, increasing by 1.7 percent per year, compared to liquid’s 0.9 percent per year and coal’s 1.3 percent per year. The growth in coal use slows markedly toward the end of the outlook, as gas, </a:t>
            </a:r>
            <a:r>
              <a:rPr lang="en-US" dirty="0" err="1"/>
              <a:t>renewables</a:t>
            </a:r>
            <a:r>
              <a:rPr lang="en-US" dirty="0"/>
              <a:t>, and nuclear power displace the use of coal in the power sector and demand for coal weakens for industrial processes. Coal, natural gas, nuclear. and </a:t>
            </a:r>
            <a:r>
              <a:rPr lang="en-US" dirty="0" err="1"/>
              <a:t>renewables</a:t>
            </a:r>
            <a:r>
              <a:rPr lang="en-US" dirty="0"/>
              <a:t> all compete as fuels for electric power generation, and the actual mix of fuels chosen to meet electricity needs can be very sensitive to  policy actions.  </a:t>
            </a:r>
          </a:p>
          <a:p>
            <a:pPr>
              <a:buFont typeface="Arial" pitchFamily="34" charset="0"/>
              <a:buNone/>
            </a:pPr>
            <a:endParaRPr lang="en-US" dirty="0"/>
          </a:p>
          <a:p>
            <a:pPr>
              <a:buFont typeface="Arial" pitchFamily="34" charset="0"/>
              <a:buChar char="•"/>
            </a:pPr>
            <a:r>
              <a:rPr lang="en-US" dirty="0"/>
              <a:t>This year’s outlook shows strong growth in natural gas use based on abundant resources and a supply outlook that reflects both the expansion of liquefied natural gas (LNG) production capacity and expanded production from shale gas basins in many areas.   </a:t>
            </a:r>
          </a:p>
          <a:p>
            <a:pPr>
              <a:buFont typeface="Arial" pitchFamily="34" charset="0"/>
              <a:buChar char="•"/>
            </a:pPr>
            <a:endParaRPr lang="en-US" dirty="0"/>
          </a:p>
          <a:p>
            <a:pPr>
              <a:buFont typeface="Arial" pitchFamily="34" charset="0"/>
              <a:buChar char="•"/>
            </a:pPr>
            <a:r>
              <a:rPr lang="en-US" dirty="0"/>
              <a:t>China largely defines the coal trend line, which you can see arcs downward slightly at the end of the projection…</a:t>
            </a:r>
          </a:p>
          <a:p>
            <a:pPr>
              <a:buFont typeface="Arial" pitchFamily="34" charset="0"/>
              <a:buChar cha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595313"/>
            <a:ext cx="6197600" cy="3486150"/>
          </a:xfrm>
        </p:spPr>
      </p:sp>
      <p:sp>
        <p:nvSpPr>
          <p:cNvPr id="3" name="Notes Placeholder 2"/>
          <p:cNvSpPr>
            <a:spLocks noGrp="1"/>
          </p:cNvSpPr>
          <p:nvPr>
            <p:ph type="body" idx="1"/>
          </p:nvPr>
        </p:nvSpPr>
        <p:spPr>
          <a:xfrm>
            <a:off x="482601" y="4191000"/>
            <a:ext cx="6146800" cy="4927600"/>
          </a:xfrm>
        </p:spPr>
        <p:txBody>
          <a:bodyPr>
            <a:normAutofit fontScale="77500" lnSpcReduction="20000"/>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978401"/>
            <a:ext cx="5608320" cy="3620772"/>
          </a:xfrm>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806C5324-4A5C-4240-94E1-8E152976D178}" type="slidenum">
              <a:rPr lang="en-US" smtClean="0"/>
              <a:pPr>
                <a:defRPr/>
              </a:pPr>
              <a:t>30</a:t>
            </a:fld>
            <a:endParaRPr lang="en-US" dirty="0" smtClean="0"/>
          </a:p>
        </p:txBody>
      </p:sp>
      <p:sp>
        <p:nvSpPr>
          <p:cNvPr id="34819" name="Rectangle 2"/>
          <p:cNvSpPr>
            <a:spLocks noGrp="1" noRot="1" noChangeAspect="1" noChangeArrowheads="1" noTextEdit="1"/>
          </p:cNvSpPr>
          <p:nvPr>
            <p:ph type="sldImg"/>
          </p:nvPr>
        </p:nvSpPr>
        <p:spPr bwMode="auto">
          <a:xfrm>
            <a:off x="438150" y="695325"/>
            <a:ext cx="6149975" cy="3460750"/>
          </a:xfrm>
          <a:noFill/>
          <a:ln>
            <a:solidFill>
              <a:srgbClr val="000000"/>
            </a:solidFill>
            <a:miter lim="800000"/>
            <a:headEnd/>
            <a:tailEnd/>
          </a:ln>
        </p:spPr>
      </p:sp>
      <p:sp>
        <p:nvSpPr>
          <p:cNvPr id="34820" name="Rectangle 3"/>
          <p:cNvSpPr>
            <a:spLocks noGrp="1" noChangeArrowheads="1"/>
          </p:cNvSpPr>
          <p:nvPr>
            <p:ph type="body" idx="1"/>
          </p:nvPr>
        </p:nvSpPr>
        <p:spPr bwMode="auto">
          <a:xfrm>
            <a:off x="685804" y="4391027"/>
            <a:ext cx="5465764" cy="4229101"/>
          </a:xfrm>
          <a:noFill/>
          <a:ln>
            <a:solidFill>
              <a:schemeClr val="tx1"/>
            </a:solidFill>
            <a:miter lim="800000"/>
            <a:headEnd/>
            <a:tailEnd/>
          </a:ln>
        </p:spPr>
        <p:txBody>
          <a:bodyPr wrap="square" numCol="1" anchor="t" anchorCtr="0" compatLnSpc="1">
            <a:prstTxWarp prst="textNoShape">
              <a:avLst/>
            </a:prstTxWarp>
          </a:bodyPr>
          <a:lstStyle/>
          <a:p>
            <a:pPr marL="227993" indent="-227993">
              <a:buFontTx/>
              <a:buChar char="•"/>
              <a:tabLst>
                <a:tab pos="1146333" algn="l"/>
              </a:tabLst>
            </a:pPr>
            <a:endParaRPr 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214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r>
              <a:rPr lang="en-US" dirty="0" smtClean="0"/>
              <a:t>COMPLETED: Jim D and team –</a:t>
            </a:r>
            <a:r>
              <a:rPr lang="en-US" baseline="0" dirty="0" smtClean="0"/>
              <a:t> please provide an updated slide that depicts AEO2015 CPP base case ** updated using AEO2015 slide (slightly different colors, orders of fuels)</a:t>
            </a:r>
            <a:endParaRPr lang="en-US" dirty="0" smtClean="0"/>
          </a:p>
          <a:p>
            <a:endParaRPr lang="en-US" dirty="0"/>
          </a:p>
        </p:txBody>
      </p:sp>
    </p:spTree>
    <p:extLst>
      <p:ext uri="{BB962C8B-B14F-4D97-AF65-F5344CB8AC3E}">
        <p14:creationId xmlns:p14="http://schemas.microsoft.com/office/powerpoint/2010/main" val="2410994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66725"/>
            <a:ext cx="6197600" cy="3486150"/>
          </a:xfrm>
        </p:spPr>
      </p:sp>
      <p:sp>
        <p:nvSpPr>
          <p:cNvPr id="5" name="Notes Placeholder 4"/>
          <p:cNvSpPr>
            <a:spLocks noGrp="1"/>
          </p:cNvSpPr>
          <p:nvPr>
            <p:ph type="body" sz="quarter" idx="11"/>
          </p:nvPr>
        </p:nvSpPr>
        <p:spPr/>
        <p:txBody>
          <a:bodyPr>
            <a:normAutofit/>
          </a:bodyPr>
          <a:lstStyle/>
          <a:p>
            <a:r>
              <a:rPr lang="en-US" dirty="0" smtClean="0"/>
              <a:t>ACTION:</a:t>
            </a:r>
            <a:r>
              <a:rPr lang="en-US" baseline="0" dirty="0" smtClean="0"/>
              <a:t> Howard will update this slide.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ACTION: Howard will update this slide.</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2"/>
          <p:cNvSpPr>
            <a:spLocks noGrp="1"/>
          </p:cNvSpPr>
          <p:nvPr>
            <p:ph type="body" idx="1"/>
          </p:nvPr>
        </p:nvSpPr>
        <p:spPr/>
        <p:txBody>
          <a:bodyPr>
            <a:normAutofit/>
          </a:bodyPr>
          <a:lstStyle/>
          <a:p>
            <a:pPr defTabSz="914266" eaLnBrk="1" fontAlgn="auto" hangingPunct="1">
              <a:spcBef>
                <a:spcPts val="0"/>
              </a:spcBef>
              <a:spcAft>
                <a:spcPts val="0"/>
              </a:spcAft>
              <a:defRPr/>
            </a:pPr>
            <a:r>
              <a:rPr lang="en-US" dirty="0" smtClean="0"/>
              <a:t>The production data provided in this chart is EIA’s official shale gas estimate based on state administrative data collected by </a:t>
            </a:r>
            <a:r>
              <a:rPr lang="en-US" dirty="0" err="1" smtClean="0"/>
              <a:t>DrillingInfo</a:t>
            </a:r>
            <a:r>
              <a:rPr lang="en-US" dirty="0" smtClean="0"/>
              <a:t> Inc., drilling rig activity, and EIA’s analysis of data reporting trends. This is not survey data. Estimates are through August 2015. State abbreviations indicate primary state(s).</a:t>
            </a:r>
          </a:p>
          <a:p>
            <a:pPr defTabSz="914266" eaLnBrk="1" fontAlgn="auto" hangingPunct="1">
              <a:spcBef>
                <a:spcPts val="0"/>
              </a:spcBef>
              <a:spcAft>
                <a:spcPts val="0"/>
              </a:spcAft>
              <a:defRPr/>
            </a:pPr>
            <a:endParaRPr lang="en-US" dirty="0" smtClean="0"/>
          </a:p>
          <a:p>
            <a:r>
              <a:rPr lang="en-US" dirty="0"/>
              <a:t>Rest of US 'shale‘ include:</a:t>
            </a:r>
          </a:p>
          <a:p>
            <a:r>
              <a:rPr lang="en-US" dirty="0"/>
              <a:t>Baxter (WY) (minor shale play)</a:t>
            </a:r>
          </a:p>
          <a:p>
            <a:r>
              <a:rPr lang="en-US" dirty="0"/>
              <a:t>Huron (WV) (minor shale play)</a:t>
            </a:r>
          </a:p>
          <a:p>
            <a:r>
              <a:rPr lang="en-US" dirty="0"/>
              <a:t>Mancos (CO &amp;NM) (minor shale play)</a:t>
            </a:r>
          </a:p>
          <a:p>
            <a:r>
              <a:rPr lang="en-US" dirty="0"/>
              <a:t>Monterey (CA) (shale oil play)</a:t>
            </a:r>
          </a:p>
          <a:p>
            <a:r>
              <a:rPr lang="en-US" dirty="0"/>
              <a:t>Pearsall (TX) (minor shale play)</a:t>
            </a:r>
          </a:p>
          <a:p>
            <a:r>
              <a:rPr lang="en-US" dirty="0"/>
              <a:t>Pierre (ND) (minor shale play)</a:t>
            </a:r>
          </a:p>
          <a:p>
            <a:r>
              <a:rPr lang="en-US" dirty="0" err="1"/>
              <a:t>Yeso-Glorieta</a:t>
            </a:r>
            <a:r>
              <a:rPr lang="en-US" dirty="0"/>
              <a:t> (NM &amp; TX) (tight oil play)</a:t>
            </a:r>
          </a:p>
          <a:p>
            <a:r>
              <a:rPr lang="en-US" dirty="0" smtClean="0"/>
              <a:t>Delaware (NM &amp; TX) (tight oil play)</a:t>
            </a:r>
          </a:p>
          <a:p>
            <a:r>
              <a:rPr lang="en-US" dirty="0" err="1" smtClean="0"/>
              <a:t>Wolfcamp</a:t>
            </a:r>
            <a:r>
              <a:rPr lang="en-US" dirty="0" smtClean="0"/>
              <a:t> (NM &amp; TX) (tight oil play)</a:t>
            </a:r>
            <a:endParaRPr lang="en-US" dirty="0"/>
          </a:p>
          <a:p>
            <a:r>
              <a:rPr lang="en-US" dirty="0" err="1"/>
              <a:t>Bonespring</a:t>
            </a:r>
            <a:r>
              <a:rPr lang="en-US" dirty="0"/>
              <a:t> (NM &amp; TX) (tight oil play)</a:t>
            </a:r>
          </a:p>
          <a:p>
            <a:r>
              <a:rPr lang="en-US" dirty="0" err="1"/>
              <a:t>Spraberry</a:t>
            </a:r>
            <a:r>
              <a:rPr lang="en-US" dirty="0"/>
              <a:t> (NM &amp; TX) (tight oil play)</a:t>
            </a:r>
          </a:p>
          <a:p>
            <a:r>
              <a:rPr lang="en-US" dirty="0"/>
              <a:t>Niobrara-</a:t>
            </a:r>
            <a:r>
              <a:rPr lang="en-US" dirty="0" err="1"/>
              <a:t>Codell</a:t>
            </a:r>
            <a:r>
              <a:rPr lang="en-US" dirty="0"/>
              <a:t> (CO &amp; WY) (shale-sand oil play)</a:t>
            </a:r>
          </a:p>
          <a:p>
            <a:pPr defTabSz="914266" eaLnBrk="1" fontAlgn="auto" hangingPunct="1">
              <a:spcBef>
                <a:spcPts val="0"/>
              </a:spcBef>
              <a:spcAft>
                <a:spcPts val="0"/>
              </a:spcAft>
              <a:defRPr/>
            </a:pPr>
            <a:endParaRPr lang="en-US" dirty="0" smtClean="0"/>
          </a:p>
          <a:p>
            <a:endParaRPr lang="en-US" dirty="0"/>
          </a:p>
        </p:txBody>
      </p:sp>
    </p:spTree>
    <p:extLst>
      <p:ext uri="{BB962C8B-B14F-4D97-AF65-F5344CB8AC3E}">
        <p14:creationId xmlns:p14="http://schemas.microsoft.com/office/powerpoint/2010/main" val="807850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Sources: </a:t>
            </a:r>
            <a:r>
              <a:rPr lang="en-US" dirty="0" err="1" smtClean="0"/>
              <a:t>DrillingInfo</a:t>
            </a:r>
            <a:r>
              <a:rPr lang="en-US" dirty="0" smtClean="0"/>
              <a:t> Inc. and EIA’s Drilling Productivity Report (DPR), through September 2015. Note: Information in the chart is estimated not surveyed. State abbreviations indicate primary state(s).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production data provided in this chart is EIA’s official shale gas estimate based on state administrative data collected by </a:t>
            </a:r>
            <a:r>
              <a:rPr lang="en-US" dirty="0" err="1" smtClean="0"/>
              <a:t>DrillingInfo</a:t>
            </a:r>
            <a:r>
              <a:rPr lang="en-US" dirty="0" smtClean="0"/>
              <a:t> Inc., drilling rig activity, and EIA’s analysis of data reporting trends. This is not survey data. Estimates are through September 2015. State abbreviations indicate primary state(s).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Rest of US 'shale‘ include:</a:t>
            </a:r>
          </a:p>
          <a:p>
            <a:r>
              <a:rPr lang="en-US" sz="1200" kern="1200" dirty="0" smtClean="0">
                <a:solidFill>
                  <a:schemeClr val="tx1"/>
                </a:solidFill>
                <a:latin typeface="+mn-lt"/>
                <a:ea typeface="+mn-ea"/>
                <a:cs typeface="+mn-cs"/>
              </a:rPr>
              <a:t>Baxter (WY) (minor shale play)</a:t>
            </a:r>
          </a:p>
          <a:p>
            <a:r>
              <a:rPr lang="en-US" sz="1200" kern="1200" dirty="0" smtClean="0">
                <a:solidFill>
                  <a:schemeClr val="tx1"/>
                </a:solidFill>
                <a:latin typeface="+mn-lt"/>
                <a:ea typeface="+mn-ea"/>
                <a:cs typeface="+mn-cs"/>
              </a:rPr>
              <a:t>Huron (WV) (minor shale play)</a:t>
            </a:r>
          </a:p>
          <a:p>
            <a:r>
              <a:rPr lang="en-US" sz="1200" kern="1200" dirty="0" smtClean="0">
                <a:solidFill>
                  <a:schemeClr val="tx1"/>
                </a:solidFill>
                <a:latin typeface="+mn-lt"/>
                <a:ea typeface="+mn-ea"/>
                <a:cs typeface="+mn-cs"/>
              </a:rPr>
              <a:t>Mancos (CO &amp;NM) (minor shale play)</a:t>
            </a:r>
          </a:p>
          <a:p>
            <a:r>
              <a:rPr lang="en-US" sz="1200" kern="1200" dirty="0" smtClean="0">
                <a:solidFill>
                  <a:schemeClr val="tx1"/>
                </a:solidFill>
                <a:latin typeface="+mn-lt"/>
                <a:ea typeface="+mn-ea"/>
                <a:cs typeface="+mn-cs"/>
              </a:rPr>
              <a:t>Monterey (CA) (shale oil play)</a:t>
            </a:r>
          </a:p>
          <a:p>
            <a:r>
              <a:rPr lang="en-US" sz="1200" kern="1200" dirty="0" smtClean="0">
                <a:solidFill>
                  <a:schemeClr val="tx1"/>
                </a:solidFill>
                <a:latin typeface="+mn-lt"/>
                <a:ea typeface="+mn-ea"/>
                <a:cs typeface="+mn-cs"/>
              </a:rPr>
              <a:t>Pearsall (TX) (minor shale play)</a:t>
            </a:r>
          </a:p>
          <a:p>
            <a:r>
              <a:rPr lang="en-US" sz="1200" kern="1200" dirty="0" smtClean="0">
                <a:solidFill>
                  <a:schemeClr val="tx1"/>
                </a:solidFill>
                <a:latin typeface="+mn-lt"/>
                <a:ea typeface="+mn-ea"/>
                <a:cs typeface="+mn-cs"/>
              </a:rPr>
              <a:t>Pierre (ND) (minor shale play)</a:t>
            </a:r>
          </a:p>
          <a:p>
            <a:r>
              <a:rPr lang="en-US" sz="1200" kern="1200" dirty="0" err="1" smtClean="0">
                <a:solidFill>
                  <a:schemeClr val="tx1"/>
                </a:solidFill>
                <a:latin typeface="+mn-lt"/>
                <a:ea typeface="+mn-ea"/>
                <a:cs typeface="+mn-cs"/>
              </a:rPr>
              <a:t>Wolfcamp</a:t>
            </a:r>
            <a:r>
              <a:rPr lang="en-US" sz="1200" kern="1200" dirty="0" smtClean="0">
                <a:solidFill>
                  <a:schemeClr val="tx1"/>
                </a:solidFill>
                <a:latin typeface="+mn-lt"/>
                <a:ea typeface="+mn-ea"/>
                <a:cs typeface="+mn-cs"/>
              </a:rPr>
              <a:t> (NM &amp; TX) (tight oil play)</a:t>
            </a:r>
          </a:p>
          <a:p>
            <a:r>
              <a:rPr lang="en-US" sz="1200" kern="1200" dirty="0" err="1" smtClean="0">
                <a:solidFill>
                  <a:schemeClr val="tx1"/>
                </a:solidFill>
                <a:latin typeface="+mn-lt"/>
                <a:ea typeface="+mn-ea"/>
                <a:cs typeface="+mn-cs"/>
              </a:rPr>
              <a:t>Yeso-Glorieta</a:t>
            </a:r>
            <a:r>
              <a:rPr lang="en-US" sz="1200" kern="1200" dirty="0" smtClean="0">
                <a:solidFill>
                  <a:schemeClr val="tx1"/>
                </a:solidFill>
                <a:latin typeface="+mn-lt"/>
                <a:ea typeface="+mn-ea"/>
                <a:cs typeface="+mn-cs"/>
              </a:rPr>
              <a:t> (NM &amp; TX) (tight oil play)</a:t>
            </a:r>
          </a:p>
          <a:p>
            <a:r>
              <a:rPr lang="en-US" sz="1200" kern="1200" dirty="0" err="1" smtClean="0">
                <a:solidFill>
                  <a:schemeClr val="tx1"/>
                </a:solidFill>
                <a:latin typeface="+mn-lt"/>
                <a:ea typeface="+mn-ea"/>
                <a:cs typeface="+mn-cs"/>
              </a:rPr>
              <a:t>Bonespring</a:t>
            </a:r>
            <a:r>
              <a:rPr lang="en-US" sz="1200" kern="1200" dirty="0" smtClean="0">
                <a:solidFill>
                  <a:schemeClr val="tx1"/>
                </a:solidFill>
                <a:latin typeface="+mn-lt"/>
                <a:ea typeface="+mn-ea"/>
                <a:cs typeface="+mn-cs"/>
              </a:rPr>
              <a:t> (NM &amp; TX) (tight oil play)</a:t>
            </a:r>
          </a:p>
          <a:p>
            <a:r>
              <a:rPr lang="en-US" sz="1200" kern="1200" dirty="0" err="1" smtClean="0">
                <a:solidFill>
                  <a:schemeClr val="tx1"/>
                </a:solidFill>
                <a:latin typeface="+mn-lt"/>
                <a:ea typeface="+mn-ea"/>
                <a:cs typeface="+mn-cs"/>
              </a:rPr>
              <a:t>Spraberry</a:t>
            </a:r>
            <a:r>
              <a:rPr lang="en-US" sz="1200" kern="1200" dirty="0" smtClean="0">
                <a:solidFill>
                  <a:schemeClr val="tx1"/>
                </a:solidFill>
                <a:latin typeface="+mn-lt"/>
                <a:ea typeface="+mn-ea"/>
                <a:cs typeface="+mn-cs"/>
              </a:rPr>
              <a:t> (NM &amp; TX) (tight oil play)</a:t>
            </a:r>
          </a:p>
          <a:p>
            <a:r>
              <a:rPr lang="en-US" sz="1200" kern="1200" dirty="0" smtClean="0">
                <a:solidFill>
                  <a:schemeClr val="tx1"/>
                </a:solidFill>
                <a:latin typeface="+mn-lt"/>
                <a:ea typeface="+mn-ea"/>
                <a:cs typeface="+mn-cs"/>
              </a:rPr>
              <a:t>Niobrara-</a:t>
            </a:r>
            <a:r>
              <a:rPr lang="en-US" sz="1200" kern="1200" dirty="0" err="1" smtClean="0">
                <a:solidFill>
                  <a:schemeClr val="tx1"/>
                </a:solidFill>
                <a:latin typeface="+mn-lt"/>
                <a:ea typeface="+mn-ea"/>
                <a:cs typeface="+mn-cs"/>
              </a:rPr>
              <a:t>Codell</a:t>
            </a:r>
            <a:r>
              <a:rPr lang="en-US" sz="1200" kern="1200" dirty="0" smtClean="0">
                <a:solidFill>
                  <a:schemeClr val="tx1"/>
                </a:solidFill>
                <a:latin typeface="+mn-lt"/>
                <a:ea typeface="+mn-ea"/>
                <a:cs typeface="+mn-cs"/>
              </a:rPr>
              <a:t> (CO &amp; WY) (shale-sand oil play)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57914" y="4904385"/>
            <a:ext cx="13692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399" y="1873863"/>
            <a:ext cx="7164449" cy="363309"/>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181513" y="4772025"/>
            <a:ext cx="391148" cy="270213"/>
          </a:xfrm>
          <a:prstGeom prst="rect">
            <a:avLst/>
          </a:prstGeom>
          <a:noFill/>
          <a:ln>
            <a:noFill/>
          </a:ln>
        </p:spPr>
      </p:pic>
      <p:sp>
        <p:nvSpPr>
          <p:cNvPr id="9"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hasCustomPrompt="1"/>
          </p:nvPr>
        </p:nvSpPr>
        <p:spPr>
          <a:xfrm>
            <a:off x="914400" y="387963"/>
            <a:ext cx="7772400" cy="10287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dirty="0" smtClean="0"/>
              <a:t>Title – Click to edit</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0"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Title 1"/>
          <p:cNvSpPr>
            <a:spLocks noGrp="1"/>
          </p:cNvSpPr>
          <p:nvPr>
            <p:ph type="title" hasCustomPrompt="1"/>
          </p:nvPr>
        </p:nvSpPr>
        <p:spPr>
          <a:xfrm>
            <a:off x="685800" y="68579"/>
            <a:ext cx="8001000" cy="776247"/>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a:t>
            </a:r>
            <a:br>
              <a:rPr lang="en-US" dirty="0" smtClean="0"/>
            </a:br>
            <a:r>
              <a:rPr lang="en-US" dirty="0" smtClean="0"/>
              <a:t>text.</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1"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Colorado School of Mines | Energy Markets                                                                                       October 29, 2015</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cxnSp>
        <p:nvCxnSpPr>
          <p:cNvPr id="8"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1"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3"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7" name="Footer Placeholder 2"/>
          <p:cNvSpPr>
            <a:spLocks noGrp="1"/>
          </p:cNvSpPr>
          <p:nvPr>
            <p:ph type="ftr" sz="quarter" idx="19"/>
          </p:nvPr>
        </p:nvSpPr>
        <p:spPr>
          <a:xfrm>
            <a:off x="666750" y="4793456"/>
            <a:ext cx="7195102" cy="295275"/>
          </a:xfrm>
        </p:spPr>
        <p:txBody>
          <a:bodyPr/>
          <a:lstStyle>
            <a:lvl1pPr>
              <a:defRPr sz="1000"/>
            </a:lvl1pPr>
          </a:lstStyle>
          <a:p>
            <a:pPr>
              <a:defRPr/>
            </a:pPr>
            <a:r>
              <a:rPr lang="en-US" smtClean="0"/>
              <a:t>Colorado School of Mines | Energy Markets                                                                                       October 29, 2015</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cxnSp>
        <p:nvCxnSpPr>
          <p:cNvPr id="7"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262271"/>
            <a:ext cx="8001000" cy="31268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6"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9" name="Title 1"/>
          <p:cNvSpPr>
            <a:spLocks noGrp="1"/>
          </p:cNvSpPr>
          <p:nvPr>
            <p:ph type="title"/>
          </p:nvPr>
        </p:nvSpPr>
        <p:spPr>
          <a:xfrm>
            <a:off x="685800" y="68579"/>
            <a:ext cx="8001000" cy="776247"/>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5" name="Text Placeholder 11"/>
          <p:cNvSpPr>
            <a:spLocks noGrp="1"/>
          </p:cNvSpPr>
          <p:nvPr>
            <p:ph type="body" sz="quarter" idx="17"/>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3"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Colorado School of Mines | Energy Markets                                                                                       October 29, 2015</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3" name="Picture Placeholder 12"/>
          <p:cNvSpPr>
            <a:spLocks noGrp="1"/>
          </p:cNvSpPr>
          <p:nvPr>
            <p:ph type="pic" sz="quarter" idx="16"/>
          </p:nvPr>
        </p:nvSpPr>
        <p:spPr>
          <a:xfrm>
            <a:off x="685800" y="83488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pic>
        <p:nvPicPr>
          <p:cNvPr id="1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8"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0"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2"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Colorado School of Mines | Energy Markets                                                                                       October 29, 2015</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3"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1"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9"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Colorado School of Mines | Energy Markets                                                                                       October 29, 2015</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edits">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685800" y="68579"/>
            <a:ext cx="8001000" cy="766307"/>
          </a:xfrm>
          <a:prstGeom prst="rect">
            <a:avLst/>
          </a:prstGeom>
        </p:spPr>
        <p:txBody>
          <a:bodyPr lIns="0" tIns="0" rIns="0" bIns="0" anchor="b" anchorCtr="0"/>
          <a:lstStyle>
            <a:lvl1pPr algn="l">
              <a:defRPr sz="2400" baseline="0">
                <a:solidFill>
                  <a:schemeClr val="accent1"/>
                </a:solidFill>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685800" y="834887"/>
            <a:ext cx="8001000" cy="3417072"/>
          </a:xfrm>
          <a:prstGeom prst="rect">
            <a:avLst/>
          </a:prstGeom>
        </p:spPr>
        <p:txBody>
          <a:bodyPr lIns="0" tIns="0" rIns="0" bIns="0"/>
          <a:lstStyle>
            <a:lvl1pPr marL="0" indent="0">
              <a:lnSpc>
                <a:spcPts val="1500"/>
              </a:lnSpc>
              <a:spcBef>
                <a:spcPts val="0"/>
              </a:spcBef>
              <a:spcAft>
                <a:spcPts val="0"/>
              </a:spcAft>
              <a:buNone/>
              <a:defRPr sz="1400" i="1">
                <a:latin typeface="+mj-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smtClean="0"/>
              <a:t>Click to edit Master text styles</a:t>
            </a:r>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2"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Colorado School of Mines | Energy Markets                                                                                       October 29, 2015</a:t>
            </a:r>
            <a:endParaRPr lang="en-US" dirty="0"/>
          </a:p>
        </p:txBody>
      </p:sp>
    </p:spTree>
    <p:extLst>
      <p:ext uri="{BB962C8B-B14F-4D97-AF65-F5344CB8AC3E}">
        <p14:creationId xmlns:p14="http://schemas.microsoft.com/office/powerpoint/2010/main" val="3922588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43" y="4842408"/>
            <a:ext cx="276225" cy="205979"/>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54864"/>
            <a:ext cx="8046720" cy="85725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Colorado School of Mines | Energy Markets                                                                                       October 29, 2015</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506959" y="4909344"/>
            <a:ext cx="328613"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987552"/>
            <a:ext cx="8046720" cy="3442716"/>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8312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43" y="4842408"/>
            <a:ext cx="276225" cy="205979"/>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54864"/>
            <a:ext cx="8046720" cy="85725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Colorado School of Mines | Energy Markets                                                                                       October 29, 2015</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506959" y="4909344"/>
            <a:ext cx="328613"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575952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16" name="Oval 13"/>
          <p:cNvSpPr>
            <a:spLocks noChangeAspect="1"/>
          </p:cNvSpPr>
          <p:nvPr userDrawn="1"/>
        </p:nvSpPr>
        <p:spPr bwMode="auto">
          <a:xfrm>
            <a:off x="8732839" y="4842406"/>
            <a:ext cx="276225" cy="205979"/>
          </a:xfrm>
          <a:prstGeom prst="ellipse">
            <a:avLst/>
          </a:prstGeom>
          <a:solidFill>
            <a:srgbClr val="FFFFFF"/>
          </a:solidFill>
          <a:ln w="9525">
            <a:noFill/>
            <a:round/>
            <a:headEnd/>
            <a:tailEnd/>
          </a:ln>
        </p:spPr>
        <p:txBody>
          <a:bodyPr/>
          <a:lstStyle/>
          <a:p>
            <a:pPr eaLnBrk="0" hangingPunct="0"/>
            <a:endParaRPr lang="en-US" dirty="0"/>
          </a:p>
        </p:txBody>
      </p:sp>
      <p:cxnSp>
        <p:nvCxnSpPr>
          <p:cNvPr id="18" name="Straight Connector 12"/>
          <p:cNvCxnSpPr>
            <a:cxnSpLocks noChangeShapeType="1"/>
          </p:cNvCxnSpPr>
          <p:nvPr userDrawn="1"/>
        </p:nvCxnSpPr>
        <p:spPr bwMode="auto">
          <a:xfrm rot="5400000">
            <a:off x="506959"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1657350"/>
            <a:ext cx="8229600" cy="1116106"/>
          </a:xfrm>
          <a:prstGeom prst="rect">
            <a:avLst/>
          </a:prstGeom>
        </p:spPr>
        <p:txBody>
          <a:bodyPr anchor="b"/>
          <a:lstStyle>
            <a:lvl1pPr algn="ctr">
              <a:defRPr sz="4000" kern="1200" baseline="0">
                <a:solidFill>
                  <a:schemeClr val="accent1"/>
                </a:solidFill>
                <a:latin typeface="+mj-lt"/>
              </a:defRPr>
            </a:lvl1pPr>
          </a:lstStyle>
          <a:p>
            <a:r>
              <a:rPr lang="en-US" dirty="0" smtClean="0"/>
              <a:t>Section Title — click to edit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sp>
        <p:nvSpPr>
          <p:cNvPr id="4" name="Footer Placeholder 3"/>
          <p:cNvSpPr>
            <a:spLocks noGrp="1"/>
          </p:cNvSpPr>
          <p:nvPr>
            <p:ph type="ftr" sz="quarter" idx="11"/>
          </p:nvPr>
        </p:nvSpPr>
        <p:spPr/>
        <p:txBody>
          <a:bodyPr/>
          <a:lstStyle/>
          <a:p>
            <a:r>
              <a:rPr lang="en-US" smtClean="0"/>
              <a:t>Colorado School of Mines | Energy Markets                                                                                       October 29, 2015</a:t>
            </a:r>
            <a:endParaRPr lang="en-US" dirty="0"/>
          </a:p>
        </p:txBody>
      </p:sp>
      <p:pic>
        <p:nvPicPr>
          <p:cNvPr id="19"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40" y="4772025"/>
            <a:ext cx="516411" cy="267462"/>
          </a:xfrm>
          <a:prstGeom prst="rect">
            <a:avLst/>
          </a:prstGeom>
          <a:noFill/>
        </p:spPr>
      </p:pic>
    </p:spTree>
    <p:extLst>
      <p:ext uri="{BB962C8B-B14F-4D97-AF65-F5344CB8AC3E}">
        <p14:creationId xmlns:p14="http://schemas.microsoft.com/office/powerpoint/2010/main" val="393877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cxnSp>
        <p:nvCxnSpPr>
          <p:cNvPr id="7"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sp>
        <p:nvSpPr>
          <p:cNvPr id="10"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914400" y="387963"/>
            <a:ext cx="7772400" cy="54864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991467"/>
            <a:ext cx="7388352" cy="630936"/>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0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pic>
        <p:nvPicPr>
          <p:cNvPr id="16" name="Picture 11" descr="icon_row-01.png"/>
          <p:cNvPicPr>
            <a:picLocks noChangeAspect="1"/>
          </p:cNvPicPr>
          <p:nvPr userDrawn="1"/>
        </p:nvPicPr>
        <p:blipFill>
          <a:blip r:embed="rId3" cstate="print"/>
          <a:srcRect/>
          <a:stretch>
            <a:fillRect/>
          </a:stretch>
        </p:blipFill>
        <p:spPr bwMode="auto">
          <a:xfrm>
            <a:off x="1041399" y="1873863"/>
            <a:ext cx="7164449" cy="363309"/>
          </a:xfrm>
          <a:prstGeom prst="rect">
            <a:avLst/>
          </a:prstGeom>
          <a:noFill/>
          <a:ln w="9525">
            <a:noFill/>
            <a:miter lim="800000"/>
            <a:headEnd/>
            <a:tailEnd/>
          </a:ln>
        </p:spPr>
      </p:pic>
      <p:sp>
        <p:nvSpPr>
          <p:cNvPr id="20" name="TextBox 19"/>
          <p:cNvSpPr txBox="1">
            <a:spLocks noChangeArrowheads="1"/>
          </p:cNvSpPr>
          <p:nvPr userDrawn="1"/>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21" name="Straight Connector 12"/>
          <p:cNvCxnSpPr>
            <a:cxnSpLocks noChangeShapeType="1"/>
          </p:cNvCxnSpPr>
          <p:nvPr userDrawn="1"/>
        </p:nvCxnSpPr>
        <p:spPr bwMode="auto">
          <a:xfrm rot="5400000">
            <a:off x="7757914" y="4904385"/>
            <a:ext cx="136922" cy="0"/>
          </a:xfrm>
          <a:prstGeom prst="line">
            <a:avLst/>
          </a:prstGeom>
          <a:noFill/>
          <a:ln w="9525">
            <a:solidFill>
              <a:schemeClr val="bg1">
                <a:alpha val="39999"/>
              </a:schemeClr>
            </a:solidFill>
            <a:round/>
            <a:headEnd/>
            <a:tailEnd/>
          </a:ln>
        </p:spPr>
      </p:cxnSp>
      <p:sp>
        <p:nvSpPr>
          <p:cNvPr id="22" name="TextBox 14"/>
          <p:cNvSpPr txBox="1">
            <a:spLocks noChangeArrowheads="1"/>
          </p:cNvSpPr>
          <p:nvPr userDrawn="1"/>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9" y="4842273"/>
            <a:ext cx="276225" cy="205978"/>
          </a:xfrm>
          <a:prstGeom prst="ellipse">
            <a:avLst/>
          </a:prstGeom>
          <a:solidFill>
            <a:srgbClr val="FFFFFF"/>
          </a:solidFill>
          <a:ln w="9525">
            <a:noFill/>
            <a:round/>
            <a:headEnd/>
            <a:tailEnd/>
          </a:ln>
        </p:spPr>
        <p:txBody>
          <a:bodyPr/>
          <a:lstStyle/>
          <a:p>
            <a:pPr eaLnBrk="0" fontAlgn="auto" hangingPunct="0">
              <a:spcBef>
                <a:spcPts val="0"/>
              </a:spcBef>
              <a:spcAft>
                <a:spcPts val="0"/>
              </a:spcAft>
              <a:defRPr/>
            </a:pPr>
            <a:endParaRPr lang="en-US" dirty="0">
              <a:latin typeface="+mn-lt"/>
            </a:endParaRPr>
          </a:p>
        </p:txBody>
      </p:sp>
      <p:cxnSp>
        <p:nvCxnSpPr>
          <p:cNvPr id="5" name="Straight Connector 12"/>
          <p:cNvCxnSpPr>
            <a:cxnSpLocks noChangeShapeType="1"/>
          </p:cNvCxnSpPr>
          <p:nvPr userDrawn="1"/>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4772025"/>
            <a:ext cx="515937" cy="267891"/>
          </a:xfrm>
          <a:prstGeom prst="rect">
            <a:avLst/>
          </a:prstGeom>
          <a:noFill/>
          <a:ln w="9525">
            <a:noFill/>
            <a:miter lim="800000"/>
            <a:headEnd/>
            <a:tailEnd/>
          </a:ln>
        </p:spPr>
      </p:pic>
      <p:sp>
        <p:nvSpPr>
          <p:cNvPr id="2" name="Title 1"/>
          <p:cNvSpPr>
            <a:spLocks noGrp="1"/>
          </p:cNvSpPr>
          <p:nvPr>
            <p:ph type="title"/>
          </p:nvPr>
        </p:nvSpPr>
        <p:spPr>
          <a:xfrm>
            <a:off x="636494" y="57150"/>
            <a:ext cx="8050306" cy="857250"/>
          </a:xfrm>
          <a:prstGeom prst="rect">
            <a:avLst/>
          </a:prstGeom>
        </p:spPr>
        <p:txBody>
          <a:bodyPr anchor="b"/>
          <a:lstStyle>
            <a:lvl1pPr>
              <a:defRPr sz="3400" kern="1200" baseline="0">
                <a:solidFill>
                  <a:schemeClr val="accent1"/>
                </a:solidFill>
                <a:latin typeface="+mj-lt"/>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636494" y="988359"/>
            <a:ext cx="8050212" cy="3442448"/>
          </a:xfrm>
          <a:prstGeom prst="rect">
            <a:avLst/>
          </a:prstGeom>
        </p:spPr>
        <p:txBody>
          <a:bodyPr/>
          <a:lstStyle>
            <a:lvl1pPr marL="233363" indent="-233363">
              <a:lnSpc>
                <a:spcPct val="100000"/>
              </a:lnSpc>
              <a:spcBef>
                <a:spcPts val="1600"/>
              </a:spcBef>
              <a:spcAft>
                <a:spcPts val="600"/>
              </a:spcAft>
              <a:defRPr sz="2200" i="0" kern="1200" baseline="0">
                <a:latin typeface="+mn-lt"/>
              </a:defRPr>
            </a:lvl1pPr>
            <a:lvl2pPr marL="690563" indent="-233363">
              <a:lnSpc>
                <a:spcPct val="100000"/>
              </a:lnSpc>
              <a:spcAft>
                <a:spcPts val="400"/>
              </a:spcAft>
              <a:defRPr sz="1600" i="0" kern="1200" baseline="0">
                <a:latin typeface="+mn-lt"/>
              </a:defRPr>
            </a:lvl2pPr>
            <a:lvl3pPr marL="1084263" indent="-169863">
              <a:lnSpc>
                <a:spcPct val="100000"/>
              </a:lnSpc>
              <a:spcAft>
                <a:spcPts val="400"/>
              </a:spcAft>
              <a:defRPr sz="1600" i="0" kern="1200" baseline="0">
                <a:latin typeface="+mn-lt"/>
              </a:defRPr>
            </a:lvl3pPr>
            <a:lvl4pPr marL="1604963" indent="-233363">
              <a:lnSpc>
                <a:spcPct val="100000"/>
              </a:lnSpc>
              <a:spcAft>
                <a:spcPts val="400"/>
              </a:spcAft>
              <a:defRPr sz="1600" i="0" kern="1200" baseline="0">
                <a:latin typeface="+mn-lt"/>
              </a:defRPr>
            </a:lvl4pPr>
            <a:lvl5pPr marL="1998663" indent="-169863">
              <a:lnSpc>
                <a:spcPct val="100000"/>
              </a:lnSpc>
              <a:spcAft>
                <a:spcPts val="400"/>
              </a:spcAft>
              <a:buFont typeface="Arial" pitchFamily="34" charset="0"/>
              <a:buChar char="•"/>
              <a:defRPr sz="1600" i="0" kern="1200" baseline="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2"/>
          <p:cNvSpPr>
            <a:spLocks noGrp="1"/>
          </p:cNvSpPr>
          <p:nvPr>
            <p:ph type="sldNum" sz="quarter" idx="13"/>
          </p:nvPr>
        </p:nvSpPr>
        <p:spPr>
          <a:xfrm>
            <a:off x="8691563" y="4841082"/>
            <a:ext cx="381000" cy="273844"/>
          </a:xfrm>
          <a:prstGeom prst="rect">
            <a:avLst/>
          </a:prstGeom>
        </p:spPr>
        <p:txBody>
          <a:bodyPr/>
          <a:lstStyle>
            <a:lvl1pPr>
              <a:defRPr sz="1200"/>
            </a:lvl1pPr>
          </a:lstStyle>
          <a:p>
            <a:pPr>
              <a:defRPr/>
            </a:pPr>
            <a:fld id="{B0EBBBC6-5EB6-491C-87A3-35199476C2E2}" type="slidenum">
              <a:rPr lang="en-US"/>
              <a:pPr>
                <a:defRPr/>
              </a:pPr>
              <a:t>‹#›</a:t>
            </a:fld>
            <a:endParaRPr lang="en-US" dirty="0"/>
          </a:p>
        </p:txBody>
      </p:sp>
      <p:sp>
        <p:nvSpPr>
          <p:cNvPr id="10" name="Footer Placeholder 3"/>
          <p:cNvSpPr>
            <a:spLocks noGrp="1"/>
          </p:cNvSpPr>
          <p:nvPr userDrawn="1">
            <p:ph type="ftr" sz="quarter" idx="4294967295"/>
          </p:nvPr>
        </p:nvSpPr>
        <p:spPr bwMode="auto">
          <a:xfrm>
            <a:off x="663650" y="4693803"/>
            <a:ext cx="5620193" cy="425773"/>
          </a:xfrm>
          <a:prstGeom prst="rect">
            <a:avLst/>
          </a:prstGeom>
          <a:noFill/>
          <a:ln>
            <a:miter lim="800000"/>
            <a:headEnd/>
            <a:tailEnd/>
          </a:ln>
        </p:spPr>
        <p:txBody>
          <a:bodyPr anchor="b"/>
          <a:lstStyle/>
          <a:p>
            <a:r>
              <a:rPr lang="en-US" sz="1200" i="1" smtClean="0">
                <a:solidFill>
                  <a:srgbClr val="FFFFFF"/>
                </a:solidFill>
              </a:rPr>
              <a:t>Colorado School of Mines | Energy Markets                                                                                       October 29, 2015</a:t>
            </a:r>
            <a:endParaRPr lang="en-US" sz="1200" i="1" dirty="0">
              <a:solidFill>
                <a:schemeClr val="bg1"/>
              </a:solidFill>
            </a:endParaRPr>
          </a:p>
        </p:txBody>
      </p:sp>
    </p:spTree>
    <p:extLst>
      <p:ext uri="{BB962C8B-B14F-4D97-AF65-F5344CB8AC3E}">
        <p14:creationId xmlns:p14="http://schemas.microsoft.com/office/powerpoint/2010/main" val="1784444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43" y="4842408"/>
            <a:ext cx="276225" cy="205979"/>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54864"/>
            <a:ext cx="8046720" cy="85725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Colorado School of Mines | Energy Markets                                                                                       October 29, 2015</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506959" y="4909344"/>
            <a:ext cx="328613"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575952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43" y="4842408"/>
            <a:ext cx="276225" cy="205979"/>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54864"/>
            <a:ext cx="8046720" cy="85725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Colorado School of Mines | Energy Markets                                                                                       October 29, 2015</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506959" y="4909344"/>
            <a:ext cx="328613"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987552"/>
            <a:ext cx="8046720" cy="3442716"/>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9655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43" y="4842408"/>
            <a:ext cx="276225" cy="205979"/>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54864"/>
            <a:ext cx="8046720" cy="85725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Colorado School of Mines | Energy Markets                                                                                       October 29, 2015</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506959" y="4909344"/>
            <a:ext cx="328613"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987552"/>
            <a:ext cx="8046720" cy="3442716"/>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9655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43" y="4842408"/>
            <a:ext cx="276225" cy="205979"/>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54864"/>
            <a:ext cx="8046720" cy="85725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Colorado School of Mines | Energy Markets                                                                                       October 29, 2015</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506959"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987552"/>
            <a:ext cx="4023360" cy="3442716"/>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987552"/>
            <a:ext cx="4023360" cy="3442716"/>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9749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43" y="4842408"/>
            <a:ext cx="276225" cy="205979"/>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54864"/>
            <a:ext cx="8046720" cy="85725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Colorado School of Mines | Energy Markets                                                                                       October 29, 2015</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506959" y="4909344"/>
            <a:ext cx="328613"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987552"/>
            <a:ext cx="8046720" cy="3442716"/>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9655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ine or bar graph">
    <p:spTree>
      <p:nvGrpSpPr>
        <p:cNvPr id="1" name=""/>
        <p:cNvGrpSpPr/>
        <p:nvPr/>
      </p:nvGrpSpPr>
      <p:grpSpPr>
        <a:xfrm>
          <a:off x="0" y="0"/>
          <a:ext cx="0" cy="0"/>
          <a:chOff x="0" y="0"/>
          <a:chExt cx="0" cy="0"/>
        </a:xfrm>
      </p:grpSpPr>
      <p:sp>
        <p:nvSpPr>
          <p:cNvPr id="7" name="Oval 8"/>
          <p:cNvSpPr>
            <a:spLocks noChangeAspect="1"/>
          </p:cNvSpPr>
          <p:nvPr userDrawn="1"/>
        </p:nvSpPr>
        <p:spPr bwMode="auto">
          <a:xfrm>
            <a:off x="8732839" y="4842273"/>
            <a:ext cx="276225" cy="205978"/>
          </a:xfrm>
          <a:prstGeom prst="ellipse">
            <a:avLst/>
          </a:prstGeom>
          <a:solidFill>
            <a:srgbClr val="FFFFFF"/>
          </a:solidFill>
          <a:ln w="9525">
            <a:noFill/>
            <a:round/>
            <a:headEnd/>
            <a:tailEnd/>
          </a:ln>
        </p:spPr>
        <p:txBody>
          <a:bodyPr/>
          <a:lstStyle/>
          <a:p>
            <a:pPr eaLnBrk="0" hangingPunct="0">
              <a:defRPr/>
            </a:pPr>
            <a:endParaRPr lang="en-US"/>
          </a:p>
        </p:txBody>
      </p:sp>
      <p:cxnSp>
        <p:nvCxnSpPr>
          <p:cNvPr id="8" name="Straight Connector 12"/>
          <p:cNvCxnSpPr>
            <a:cxnSpLocks noChangeShapeType="1"/>
          </p:cNvCxnSpPr>
          <p:nvPr userDrawn="1"/>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4772025"/>
            <a:ext cx="515937" cy="267891"/>
          </a:xfrm>
          <a:prstGeom prst="rect">
            <a:avLst/>
          </a:prstGeom>
          <a:noFill/>
          <a:ln w="9525">
            <a:noFill/>
            <a:miter lim="800000"/>
            <a:headEnd/>
            <a:tailEnd/>
          </a:ln>
        </p:spPr>
      </p:pic>
      <p:sp>
        <p:nvSpPr>
          <p:cNvPr id="2" name="Title 1"/>
          <p:cNvSpPr>
            <a:spLocks noGrp="1"/>
          </p:cNvSpPr>
          <p:nvPr>
            <p:ph type="title"/>
          </p:nvPr>
        </p:nvSpPr>
        <p:spPr>
          <a:xfrm>
            <a:off x="640080" y="54864"/>
            <a:ext cx="8046720" cy="580930"/>
          </a:xfrm>
          <a:prstGeom prst="rect">
            <a:avLst/>
          </a:prstGeom>
        </p:spPr>
        <p:txBody>
          <a:bodyPr tIns="91440" bIns="0" anchor="b"/>
          <a:lstStyle>
            <a:lvl1pPr>
              <a:defRPr sz="2400" baseline="0">
                <a:solidFill>
                  <a:schemeClr val="accent1"/>
                </a:solidFill>
                <a:latin typeface="+mj-lt"/>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36999" y="1143000"/>
            <a:ext cx="7945027" cy="3286125"/>
          </a:xfrm>
          <a:prstGeom prst="rect">
            <a:avLst/>
          </a:prstGeom>
        </p:spPr>
        <p:txBody>
          <a:bodyPr/>
          <a:lstStyle>
            <a:lvl1pPr>
              <a:buNone/>
              <a:defRPr sz="1200" i="0">
                <a:latin typeface="+mn-lt"/>
                <a:cs typeface="Arial" pitchFamily="34" charset="0"/>
              </a:defRPr>
            </a:lvl1pPr>
          </a:lstStyle>
          <a:p>
            <a:pPr lvl="0"/>
            <a:r>
              <a:rPr lang="en-US" noProof="0" smtClean="0"/>
              <a:t>Click icon to add chart</a:t>
            </a:r>
            <a:endParaRPr lang="en-US" noProof="0" dirty="0"/>
          </a:p>
        </p:txBody>
      </p:sp>
      <p:sp>
        <p:nvSpPr>
          <p:cNvPr id="11" name="Text Placeholder 10"/>
          <p:cNvSpPr>
            <a:spLocks noGrp="1"/>
          </p:cNvSpPr>
          <p:nvPr>
            <p:ph type="body" sz="quarter" idx="13"/>
          </p:nvPr>
        </p:nvSpPr>
        <p:spPr>
          <a:xfrm>
            <a:off x="638175" y="671512"/>
            <a:ext cx="4000500" cy="414338"/>
          </a:xfrm>
          <a:prstGeom prst="rect">
            <a:avLst/>
          </a:prstGeom>
        </p:spPr>
        <p:txBody>
          <a:bodyPr lIns="91440" anchor="b"/>
          <a:lstStyle>
            <a:lvl1pPr marL="0" marR="0" indent="0" algn="l" defTabSz="914400" rtl="0" eaLnBrk="1" fontAlgn="base" latinLnBrk="0" hangingPunct="1">
              <a:lnSpc>
                <a:spcPct val="100000"/>
              </a:lnSpc>
              <a:spcBef>
                <a:spcPct val="20000"/>
              </a:spcBef>
              <a:spcAft>
                <a:spcPct val="0"/>
              </a:spcAft>
              <a:buClrTx/>
              <a:buSzTx/>
              <a:buFontTx/>
              <a:buNone/>
              <a:tabLst/>
              <a:defRPr sz="1400" i="0" baseline="0">
                <a:latin typeface="+mn-lt"/>
                <a:cs typeface="Arial" pitchFamily="34" charset="0"/>
              </a:defRPr>
            </a:lvl1pPr>
            <a:lvl2pPr>
              <a:buNone/>
              <a:defRPr sz="1400"/>
            </a:lvl2pPr>
            <a:lvl3pPr>
              <a:buNone/>
              <a:defRPr sz="1400"/>
            </a:lvl3pPr>
            <a:lvl4pPr>
              <a:buNone/>
              <a:defRPr sz="1400"/>
            </a:lvl4pPr>
            <a:lvl5pPr>
              <a:buNone/>
              <a:defRPr sz="1400"/>
            </a:lvl5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4"/>
          </p:nvPr>
        </p:nvSpPr>
        <p:spPr>
          <a:xfrm>
            <a:off x="4686299" y="673513"/>
            <a:ext cx="3895726" cy="412337"/>
          </a:xfrm>
          <a:prstGeom prst="rect">
            <a:avLst/>
          </a:prstGeom>
        </p:spPr>
        <p:txBody>
          <a:bodyPr anchor="b"/>
          <a:lstStyle>
            <a:lvl1pPr marL="0" marR="0" indent="0" algn="r" defTabSz="914400" rtl="0" eaLnBrk="1" fontAlgn="base" latinLnBrk="0" hangingPunct="1">
              <a:lnSpc>
                <a:spcPct val="100000"/>
              </a:lnSpc>
              <a:spcBef>
                <a:spcPct val="20000"/>
              </a:spcBef>
              <a:spcAft>
                <a:spcPct val="0"/>
              </a:spcAft>
              <a:buClrTx/>
              <a:buSzTx/>
              <a:buFontTx/>
              <a:buNone/>
              <a:tabLst/>
              <a:defRPr lang="en-US" sz="1400" i="0" baseline="0" dirty="0" smtClean="0">
                <a:solidFill>
                  <a:srgbClr val="333333"/>
                </a:solidFill>
                <a:latin typeface="+mn-lt"/>
                <a:ea typeface="+mn-ea"/>
                <a:cs typeface="Arial" pitchFamily="34" charset="0"/>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5"/>
          </p:nvPr>
        </p:nvSpPr>
        <p:spPr>
          <a:xfrm>
            <a:off x="638176" y="4464844"/>
            <a:ext cx="7943849" cy="185738"/>
          </a:xfrm>
          <a:prstGeom prst="rect">
            <a:avLst/>
          </a:prstGeom>
        </p:spPr>
        <p:txBody>
          <a:bodyPr anchor="b"/>
          <a:lstStyle>
            <a:lvl1pPr>
              <a:buNone/>
              <a:defRPr sz="1200" baseline="0">
                <a:latin typeface="+mn-lt"/>
              </a:defRPr>
            </a:lvl1pPr>
            <a:lvl2pPr>
              <a:buNone/>
              <a:defRPr sz="1200"/>
            </a:lvl2pPr>
            <a:lvl3pPr>
              <a:buNone/>
              <a:defRPr sz="1200"/>
            </a:lvl3pPr>
            <a:lvl4pPr>
              <a:buNone/>
              <a:defRPr sz="1200"/>
            </a:lvl4pPr>
            <a:lvl5pPr>
              <a:buNone/>
              <a:defRPr sz="1200"/>
            </a:lvl5pPr>
          </a:lstStyle>
          <a:p>
            <a:pPr lvl="0"/>
            <a:r>
              <a:rPr lang="en-US" smtClean="0"/>
              <a:t>Click to edit Master text styles</a:t>
            </a:r>
          </a:p>
        </p:txBody>
      </p:sp>
      <p:sp>
        <p:nvSpPr>
          <p:cNvPr id="12" name="Slide Number Placeholder 2"/>
          <p:cNvSpPr>
            <a:spLocks noGrp="1"/>
          </p:cNvSpPr>
          <p:nvPr>
            <p:ph type="sldNum" sz="quarter" idx="16"/>
          </p:nvPr>
        </p:nvSpPr>
        <p:spPr>
          <a:xfrm>
            <a:off x="8691563" y="4841082"/>
            <a:ext cx="381000" cy="273844"/>
          </a:xfrm>
        </p:spPr>
        <p:txBody>
          <a:bodyPr/>
          <a:lstStyle>
            <a:lvl1pPr>
              <a:defRPr sz="1200"/>
            </a:lvl1pPr>
          </a:lstStyle>
          <a:p>
            <a:pPr>
              <a:defRPr/>
            </a:pPr>
            <a:fld id="{04A73BDB-674A-4260-AE81-9C4CC28F39EE}" type="slidenum">
              <a:rPr lang="en-US"/>
              <a:pPr>
                <a:defRPr/>
              </a:pPr>
              <a:t>‹#›</a:t>
            </a:fld>
            <a:endParaRPr lang="en-US" dirty="0"/>
          </a:p>
        </p:txBody>
      </p:sp>
      <p:sp>
        <p:nvSpPr>
          <p:cNvPr id="14" name="Footer Placeholder 3"/>
          <p:cNvSpPr>
            <a:spLocks noGrp="1"/>
          </p:cNvSpPr>
          <p:nvPr userDrawn="1">
            <p:ph type="ftr" sz="quarter" idx="17"/>
          </p:nvPr>
        </p:nvSpPr>
        <p:spPr bwMode="auto">
          <a:xfrm>
            <a:off x="663576" y="4693444"/>
            <a:ext cx="5191125" cy="426244"/>
          </a:xfrm>
          <a:ln>
            <a:miter lim="800000"/>
            <a:headEnd/>
            <a:tailEnd/>
          </a:ln>
        </p:spPr>
        <p:txBody>
          <a:bodyPr/>
          <a:lstStyle>
            <a:lvl1pPr>
              <a:defRPr>
                <a:solidFill>
                  <a:srgbClr val="FFFFFF"/>
                </a:solidFill>
              </a:defRPr>
            </a:lvl1pPr>
          </a:lstStyle>
          <a:p>
            <a:pPr>
              <a:defRPr/>
            </a:pPr>
            <a:r>
              <a:rPr lang="en-US" smtClean="0"/>
              <a:t>Colorado School of Mines | Energy Markets                                                                                       October 29, 2015</a:t>
            </a:r>
            <a:endParaRPr lang="en-US" dirty="0"/>
          </a:p>
        </p:txBody>
      </p:sp>
    </p:spTree>
    <p:extLst>
      <p:ext uri="{BB962C8B-B14F-4D97-AF65-F5344CB8AC3E}">
        <p14:creationId xmlns:p14="http://schemas.microsoft.com/office/powerpoint/2010/main" val="3292470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43" y="4842408"/>
            <a:ext cx="276225" cy="205979"/>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54864"/>
            <a:ext cx="8046720" cy="85725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t>Colorado School of Mines | Energy Markets                                                                                       October 29, 2015</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506959" y="4909344"/>
            <a:ext cx="328613"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575952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4772025"/>
            <a:ext cx="515937" cy="267891"/>
          </a:xfrm>
          <a:prstGeom prst="rect">
            <a:avLst/>
          </a:prstGeom>
          <a:noFill/>
          <a:ln w="9525">
            <a:noFill/>
            <a:miter lim="800000"/>
            <a:headEnd/>
            <a:tailEnd/>
          </a:ln>
        </p:spPr>
      </p:pic>
      <p:sp>
        <p:nvSpPr>
          <p:cNvPr id="3" name="Oval 13"/>
          <p:cNvSpPr>
            <a:spLocks noChangeAspect="1"/>
          </p:cNvSpPr>
          <p:nvPr userDrawn="1"/>
        </p:nvSpPr>
        <p:spPr bwMode="auto">
          <a:xfrm>
            <a:off x="8732839" y="4842273"/>
            <a:ext cx="276225" cy="205978"/>
          </a:xfrm>
          <a:prstGeom prst="ellipse">
            <a:avLst/>
          </a:prstGeom>
          <a:solidFill>
            <a:srgbClr val="FFFFFF"/>
          </a:solidFill>
          <a:ln w="9525">
            <a:noFill/>
            <a:round/>
            <a:headEnd/>
            <a:tailEnd/>
          </a:ln>
        </p:spPr>
        <p:txBody>
          <a:bodyPr/>
          <a:lstStyle/>
          <a:p>
            <a:pPr eaLnBrk="0" fontAlgn="auto" hangingPunct="0">
              <a:spcBef>
                <a:spcPts val="0"/>
              </a:spcBef>
              <a:spcAft>
                <a:spcPts val="0"/>
              </a:spcAft>
              <a:defRPr/>
            </a:pPr>
            <a:endParaRPr lang="en-US" dirty="0">
              <a:latin typeface="+mn-lt"/>
            </a:endParaRPr>
          </a:p>
        </p:txBody>
      </p:sp>
      <p:sp>
        <p:nvSpPr>
          <p:cNvPr id="4" name="Slide Number Placeholder 2"/>
          <p:cNvSpPr>
            <a:spLocks noGrp="1"/>
          </p:cNvSpPr>
          <p:nvPr>
            <p:ph type="sldNum" sz="quarter" idx="10"/>
          </p:nvPr>
        </p:nvSpPr>
        <p:spPr>
          <a:xfrm>
            <a:off x="8691563" y="4841082"/>
            <a:ext cx="381000" cy="273844"/>
          </a:xfrm>
          <a:prstGeom prst="rect">
            <a:avLst/>
          </a:prstGeom>
        </p:spPr>
        <p:txBody>
          <a:bodyPr/>
          <a:lstStyle>
            <a:lvl1pPr>
              <a:defRPr sz="1200"/>
            </a:lvl1pPr>
          </a:lstStyle>
          <a:p>
            <a:pPr>
              <a:defRPr/>
            </a:pPr>
            <a:fld id="{F04D3DC4-4BBC-46B0-9B2E-EA56599C349D}" type="slidenum">
              <a:rPr lang="en-US"/>
              <a:pPr>
                <a:defRPr/>
              </a:pPr>
              <a:t>‹#›</a:t>
            </a:fld>
            <a:endParaRPr lang="en-US" dirty="0"/>
          </a:p>
        </p:txBody>
      </p:sp>
      <p:sp>
        <p:nvSpPr>
          <p:cNvPr id="6" name="Footer Placeholder 3"/>
          <p:cNvSpPr>
            <a:spLocks noGrp="1"/>
          </p:cNvSpPr>
          <p:nvPr userDrawn="1">
            <p:ph type="ftr" sz="quarter" idx="4294967295"/>
          </p:nvPr>
        </p:nvSpPr>
        <p:spPr bwMode="auto">
          <a:xfrm>
            <a:off x="663650" y="4693803"/>
            <a:ext cx="5191125" cy="425773"/>
          </a:xfrm>
          <a:prstGeom prst="rect">
            <a:avLst/>
          </a:prstGeom>
          <a:noFill/>
          <a:ln>
            <a:miter lim="800000"/>
            <a:headEnd/>
            <a:tailEnd/>
          </a:ln>
        </p:spPr>
        <p:txBody>
          <a:bodyPr anchor="b"/>
          <a:lstStyle/>
          <a:p>
            <a:r>
              <a:rPr lang="en-US" sz="1200" i="1" smtClean="0">
                <a:solidFill>
                  <a:srgbClr val="FFFFFF"/>
                </a:solidFill>
              </a:rPr>
              <a:t>Colorado School of Mines | Energy Markets                                                                                       October 29, 2015</a:t>
            </a:r>
            <a:endParaRPr lang="en-US" sz="1200" i="1" dirty="0">
              <a:solidFill>
                <a:schemeClr val="bg1"/>
              </a:solidFill>
            </a:endParaRPr>
          </a:p>
        </p:txBody>
      </p:sp>
    </p:spTree>
    <p:extLst>
      <p:ext uri="{BB962C8B-B14F-4D97-AF65-F5344CB8AC3E}">
        <p14:creationId xmlns:p14="http://schemas.microsoft.com/office/powerpoint/2010/main" val="398771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600" baseline="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Colorado School of Mines | Energy Markets                                                                                       October 29, 2015</a:t>
            </a:r>
            <a:endParaRPr lang="en-US" dirty="0"/>
          </a:p>
        </p:txBody>
      </p:sp>
      <p:sp>
        <p:nvSpPr>
          <p:cNvPr id="12"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4"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2"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Colorado School of Mines | Energy Markets                                                                                       October 29, 2015</a:t>
            </a:r>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Title 1"/>
          <p:cNvSpPr>
            <a:spLocks noGrp="1"/>
          </p:cNvSpPr>
          <p:nvPr>
            <p:ph type="title" hasCustomPrompt="1"/>
          </p:nvPr>
        </p:nvSpPr>
        <p:spPr>
          <a:xfrm>
            <a:off x="685800" y="79513"/>
            <a:ext cx="8001000" cy="755374"/>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8"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6" name="Footer Placeholder 2"/>
          <p:cNvSpPr>
            <a:spLocks noGrp="1"/>
          </p:cNvSpPr>
          <p:nvPr>
            <p:ph type="ftr" sz="quarter" idx="17"/>
          </p:nvPr>
        </p:nvSpPr>
        <p:spPr>
          <a:xfrm>
            <a:off x="666750" y="4793456"/>
            <a:ext cx="7195102" cy="295275"/>
          </a:xfrm>
        </p:spPr>
        <p:txBody>
          <a:bodyPr/>
          <a:lstStyle>
            <a:lvl1pPr>
              <a:defRPr sz="1000"/>
            </a:lvl1pPr>
          </a:lstStyle>
          <a:p>
            <a:pPr>
              <a:defRPr/>
            </a:pPr>
            <a:r>
              <a:rPr lang="en-US" smtClean="0"/>
              <a:t>Colorado School of Mines | Energy Markets                                                                                       October 29, 2015</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2"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3"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18"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9" name="Footer Placeholder 2"/>
          <p:cNvSpPr>
            <a:spLocks noGrp="1"/>
          </p:cNvSpPr>
          <p:nvPr>
            <p:ph type="ftr" sz="quarter" idx="17"/>
          </p:nvPr>
        </p:nvSpPr>
        <p:spPr>
          <a:xfrm>
            <a:off x="666750" y="4793456"/>
            <a:ext cx="7195102" cy="295275"/>
          </a:xfrm>
        </p:spPr>
        <p:txBody>
          <a:bodyPr/>
          <a:lstStyle>
            <a:lvl1pPr>
              <a:defRPr sz="1000"/>
            </a:lvl1pPr>
          </a:lstStyle>
          <a:p>
            <a:pPr>
              <a:defRPr/>
            </a:pPr>
            <a:r>
              <a:rPr lang="en-US" smtClean="0"/>
              <a:t>Colorado School of Mines | Energy Markets                                                                                       October 29, 2015</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1292087"/>
            <a:ext cx="402336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7"/>
          </p:nvPr>
        </p:nvSpPr>
        <p:spPr>
          <a:xfrm>
            <a:off x="685800" y="894520"/>
            <a:ext cx="3931920"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3"/>
          <p:cNvSpPr>
            <a:spLocks noGrp="1"/>
          </p:cNvSpPr>
          <p:nvPr>
            <p:ph type="body" sz="quarter" idx="18"/>
          </p:nvPr>
        </p:nvSpPr>
        <p:spPr>
          <a:xfrm>
            <a:off x="4663440" y="894520"/>
            <a:ext cx="4023360" cy="35085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0" name="Footer Placeholder 2"/>
          <p:cNvSpPr>
            <a:spLocks noGrp="1"/>
          </p:cNvSpPr>
          <p:nvPr>
            <p:ph type="ftr" sz="quarter" idx="19"/>
          </p:nvPr>
        </p:nvSpPr>
        <p:spPr>
          <a:xfrm>
            <a:off x="666750" y="4793456"/>
            <a:ext cx="2808288" cy="295275"/>
          </a:xfrm>
        </p:spPr>
        <p:txBody>
          <a:bodyPr/>
          <a:lstStyle>
            <a:lvl1pPr>
              <a:defRPr sz="1000"/>
            </a:lvl1pPr>
          </a:lstStyle>
          <a:p>
            <a:pPr>
              <a:defRPr/>
            </a:pPr>
            <a:r>
              <a:rPr lang="en-US" smtClean="0"/>
              <a:t>Colorado School of Mines | Energy Markets                                                                                       October 29, 2015</a:t>
            </a:r>
            <a:endParaRPr lang="en-US" dirty="0"/>
          </a:p>
        </p:txBody>
      </p:sp>
      <p:sp>
        <p:nvSpPr>
          <p:cNvPr id="21" name="Title 1"/>
          <p:cNvSpPr>
            <a:spLocks noGrp="1"/>
          </p:cNvSpPr>
          <p:nvPr>
            <p:ph type="title"/>
          </p:nvPr>
        </p:nvSpPr>
        <p:spPr>
          <a:xfrm>
            <a:off x="685800" y="91440"/>
            <a:ext cx="8001000" cy="743448"/>
          </a:xfrm>
          <a:prstGeom prst="rect">
            <a:avLst/>
          </a:prstGeom>
        </p:spPr>
        <p:txBody>
          <a:bodyPr lIns="0" tIns="0" rIns="0" bIns="0" anchor="b" anchorCtr="0"/>
          <a:lstStyle>
            <a:lvl1pPr algn="l">
              <a:defRPr sz="2200">
                <a:solidFill>
                  <a:schemeClr val="accent1"/>
                </a:solidFill>
              </a:defRPr>
            </a:lvl1pPr>
          </a:lstStyle>
          <a:p>
            <a:r>
              <a:rPr lang="en-US" smtClean="0"/>
              <a:t>Click to edit Master title style</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9"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4941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1659636"/>
            <a:ext cx="8229600" cy="1117854"/>
          </a:xfrm>
          <a:prstGeom prst="rect">
            <a:avLst/>
          </a:prstGeom>
        </p:spPr>
        <p:txBody>
          <a:bodyPr anchor="b" anchorCtr="0"/>
          <a:lstStyle>
            <a:lvl1pPr algn="ctr">
              <a:defRPr sz="3600">
                <a:solidFill>
                  <a:schemeClr val="accent1"/>
                </a:solidFill>
              </a:defRPr>
            </a:lvl1pPr>
          </a:lstStyle>
          <a:p>
            <a:r>
              <a:rPr lang="en-US" dirty="0" smtClean="0"/>
              <a:t>Section Title — click to edit</a:t>
            </a:r>
            <a:endParaRPr lang="en-US" dirty="0"/>
          </a:p>
        </p:txBody>
      </p: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9"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0"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2"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Colorado School of Mines | Energy Markets                                                                                       October 29, 2015</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8" name="Title 1"/>
          <p:cNvSpPr>
            <a:spLocks noGrp="1"/>
          </p:cNvSpPr>
          <p:nvPr>
            <p:ph type="title" hasCustomPrompt="1"/>
          </p:nvPr>
        </p:nvSpPr>
        <p:spPr>
          <a:xfrm>
            <a:off x="685800" y="68580"/>
            <a:ext cx="8001000" cy="766307"/>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2"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Colorado School of Mines | Energy Markets                                                                                       October 29, 2015</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30" cstate="print"/>
          <a:srcRect t="10667" b="10667"/>
          <a:stretch>
            <a:fillRect/>
          </a:stretch>
        </p:blipFill>
        <p:spPr bwMode="auto">
          <a:xfrm>
            <a:off x="0" y="4669632"/>
            <a:ext cx="9144000" cy="473869"/>
          </a:xfrm>
          <a:prstGeom prst="rect">
            <a:avLst/>
          </a:prstGeom>
          <a:noFill/>
          <a:ln w="9525">
            <a:noFill/>
            <a:miter lim="800000"/>
            <a:headEnd/>
            <a:tailEnd/>
          </a:ln>
        </p:spPr>
      </p:pic>
      <p:sp>
        <p:nvSpPr>
          <p:cNvPr id="1027" name="Rectangle 7"/>
          <p:cNvSpPr>
            <a:spLocks noChangeArrowheads="1"/>
          </p:cNvSpPr>
          <p:nvPr/>
        </p:nvSpPr>
        <p:spPr bwMode="auto">
          <a:xfrm>
            <a:off x="0" y="1"/>
            <a:ext cx="9144000" cy="69056"/>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5" name="Footer Placeholder 4"/>
          <p:cNvSpPr>
            <a:spLocks noGrp="1"/>
          </p:cNvSpPr>
          <p:nvPr>
            <p:ph type="ftr" sz="quarter" idx="3"/>
          </p:nvPr>
        </p:nvSpPr>
        <p:spPr>
          <a:xfrm>
            <a:off x="666750" y="479345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smtClean="0"/>
              <a:t>Colorado School of Mines | Energy Markets                                                                                       October 29, 2015</a:t>
            </a:r>
            <a:endParaRPr lang="en-US" dirty="0"/>
          </a:p>
        </p:txBody>
      </p:sp>
      <p:sp>
        <p:nvSpPr>
          <p:cNvPr id="6"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72" r:id="rId4"/>
    <p:sldLayoutId id="2147485260" r:id="rId5"/>
    <p:sldLayoutId id="2147485261" r:id="rId6"/>
    <p:sldLayoutId id="2147485273" r:id="rId7"/>
    <p:sldLayoutId id="2147485262" r:id="rId8"/>
    <p:sldLayoutId id="2147485263" r:id="rId9"/>
    <p:sldLayoutId id="2147485264" r:id="rId10"/>
    <p:sldLayoutId id="2147485265" r:id="rId11"/>
    <p:sldLayoutId id="2147485266" r:id="rId12"/>
    <p:sldLayoutId id="2147485267" r:id="rId13"/>
    <p:sldLayoutId id="2147485268" r:id="rId14"/>
    <p:sldLayoutId id="2147485269" r:id="rId15"/>
    <p:sldLayoutId id="2147485274" r:id="rId16"/>
    <p:sldLayoutId id="2147485276" r:id="rId17"/>
    <p:sldLayoutId id="2147485277" r:id="rId18"/>
    <p:sldLayoutId id="2147485278" r:id="rId19"/>
    <p:sldLayoutId id="2147485279" r:id="rId20"/>
    <p:sldLayoutId id="2147485280" r:id="rId21"/>
    <p:sldLayoutId id="2147485281" r:id="rId22"/>
    <p:sldLayoutId id="2147485282" r:id="rId23"/>
    <p:sldLayoutId id="2147485283" r:id="rId24"/>
    <p:sldLayoutId id="2147485284" r:id="rId25"/>
    <p:sldLayoutId id="2147485285" r:id="rId26"/>
    <p:sldLayoutId id="2147485286" r:id="rId27"/>
    <p:sldLayoutId id="2147485287" r:id="rId28"/>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8" Type="http://schemas.openxmlformats.org/officeDocument/2006/relationships/hyperlink" Target="http://www.eia.gov/todayinenergy" TargetMode="External"/><Relationship Id="rId3" Type="http://schemas.openxmlformats.org/officeDocument/2006/relationships/hyperlink" Target="http://www.eia.gov/" TargetMode="External"/><Relationship Id="rId7" Type="http://schemas.openxmlformats.org/officeDocument/2006/relationships/hyperlink" Target="http://www.eia.gov/mer"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www.eia.gov/ieo" TargetMode="External"/><Relationship Id="rId11" Type="http://schemas.openxmlformats.org/officeDocument/2006/relationships/hyperlink" Target="http://www.eia.gov/beta/international/?src=home-b1" TargetMode="External"/><Relationship Id="rId5" Type="http://schemas.openxmlformats.org/officeDocument/2006/relationships/hyperlink" Target="http://www.eia.gov/steo" TargetMode="External"/><Relationship Id="rId10" Type="http://schemas.openxmlformats.org/officeDocument/2006/relationships/hyperlink" Target="http://www.eia.gov/petroleum/drilling/" TargetMode="External"/><Relationship Id="rId4" Type="http://schemas.openxmlformats.org/officeDocument/2006/relationships/hyperlink" Target="http://www.eia.gov/aeo" TargetMode="External"/><Relationship Id="rId9" Type="http://schemas.openxmlformats.org/officeDocument/2006/relationships/hyperlink" Target="http://www.eia.gov/stat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30" y="925724"/>
            <a:ext cx="8162925" cy="1017379"/>
          </a:xfrm>
        </p:spPr>
        <p:txBody>
          <a:bodyPr/>
          <a:lstStyle/>
          <a:p>
            <a:r>
              <a:rPr lang="en-US" sz="4000" dirty="0" smtClean="0"/>
              <a:t>Energy Markets</a:t>
            </a:r>
            <a:r>
              <a:rPr lang="en-US" sz="4000" dirty="0" smtClean="0">
                <a:solidFill>
                  <a:srgbClr val="FF0000"/>
                </a:solidFill>
              </a:rPr>
              <a:t>    </a:t>
            </a:r>
            <a:endParaRPr lang="en-US" sz="4000" dirty="0">
              <a:solidFill>
                <a:srgbClr val="FF0000"/>
              </a:solidFill>
            </a:endParaRPr>
          </a:p>
        </p:txBody>
      </p:sp>
      <p:sp>
        <p:nvSpPr>
          <p:cNvPr id="3" name="Subtitle 2"/>
          <p:cNvSpPr>
            <a:spLocks noGrp="1"/>
          </p:cNvSpPr>
          <p:nvPr>
            <p:ph type="body" sz="quarter" idx="10"/>
          </p:nvPr>
        </p:nvSpPr>
        <p:spPr>
          <a:xfrm>
            <a:off x="666750" y="2771775"/>
            <a:ext cx="7943850" cy="1664494"/>
          </a:xfrm>
        </p:spPr>
        <p:txBody>
          <a:bodyPr>
            <a:noAutofit/>
          </a:bodyPr>
          <a:lstStyle/>
          <a:p>
            <a:pPr algn="l"/>
            <a:r>
              <a:rPr lang="en-US" sz="1450" dirty="0" smtClean="0"/>
              <a:t>for</a:t>
            </a:r>
          </a:p>
          <a:p>
            <a:r>
              <a:rPr lang="en-US" sz="1400" dirty="0"/>
              <a:t>The Payne Institute for Earth </a:t>
            </a:r>
            <a:r>
              <a:rPr lang="en-US" sz="1400" dirty="0" smtClean="0"/>
              <a:t>Resources at the </a:t>
            </a:r>
            <a:r>
              <a:rPr lang="en-US" sz="1450" dirty="0" smtClean="0"/>
              <a:t>Colorado School of Mines</a:t>
            </a:r>
          </a:p>
          <a:p>
            <a:pPr lvl="0"/>
            <a:r>
              <a:rPr lang="en-US" sz="1450" dirty="0" smtClean="0"/>
              <a:t>October 29, 2015 |  Golden, Colorado</a:t>
            </a:r>
            <a:endParaRPr lang="en-US" sz="1450" dirty="0"/>
          </a:p>
          <a:p>
            <a:endParaRPr lang="en-US" sz="1450" dirty="0" smtClean="0"/>
          </a:p>
          <a:p>
            <a:r>
              <a:rPr lang="en-US" sz="1450" dirty="0" smtClean="0"/>
              <a:t>by</a:t>
            </a:r>
          </a:p>
          <a:p>
            <a:pPr lvl="0" algn="l"/>
            <a:r>
              <a:rPr lang="en-US" sz="1450" dirty="0" smtClean="0"/>
              <a:t>Adam Sieminski, Administrator</a:t>
            </a:r>
          </a:p>
          <a:p>
            <a:r>
              <a:rPr lang="en-US" sz="1450" dirty="0"/>
              <a:t>U.S. Energy Information Administration</a:t>
            </a:r>
          </a:p>
          <a:p>
            <a:pPr lvl="0" algn="l"/>
            <a:endParaRPr lang="en-US" sz="1600" dirty="0" smtClean="0"/>
          </a:p>
          <a:p>
            <a:pPr lvl="0" algn="l"/>
            <a:endParaRPr lang="en-US" sz="1600" dirty="0" smtClean="0"/>
          </a:p>
        </p:txBody>
      </p:sp>
    </p:spTree>
    <p:extLst>
      <p:ext uri="{BB962C8B-B14F-4D97-AF65-F5344CB8AC3E}">
        <p14:creationId xmlns:p14="http://schemas.microsoft.com/office/powerpoint/2010/main" val="30270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8"/>
          <p:cNvGraphicFramePr>
            <a:graphicFrameLocks noGrp="1"/>
          </p:cNvGraphicFramePr>
          <p:nvPr>
            <p:ph type="chart" sz="quarter" idx="12"/>
            <p:extLst>
              <p:ext uri="{D42A27DB-BD31-4B8C-83A1-F6EECF244321}">
                <p14:modId xmlns:p14="http://schemas.microsoft.com/office/powerpoint/2010/main" val="2386506820"/>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3"/>
          </p:nvPr>
        </p:nvSpPr>
        <p:spPr/>
        <p:txBody>
          <a:bodyPr/>
          <a:lstStyle/>
          <a:p>
            <a:r>
              <a:rPr lang="en-US" dirty="0" smtClean="0">
                <a:latin typeface="Arial" panose="020B0604020202020204" pitchFamily="34" charset="0"/>
              </a:rPr>
              <a:t>tight oil production</a:t>
            </a:r>
          </a:p>
          <a:p>
            <a:r>
              <a:rPr lang="en-US" dirty="0" smtClean="0">
                <a:latin typeface="Arial" panose="020B0604020202020204" pitchFamily="34" charset="0"/>
              </a:rPr>
              <a:t>million barrels of oil per day</a:t>
            </a:r>
          </a:p>
        </p:txBody>
      </p:sp>
      <p:sp>
        <p:nvSpPr>
          <p:cNvPr id="8" name="Text Placeholder 7"/>
          <p:cNvSpPr>
            <a:spLocks noGrp="1"/>
          </p:cNvSpPr>
          <p:nvPr>
            <p:ph type="body" sz="quarter" idx="14"/>
          </p:nvPr>
        </p:nvSpPr>
        <p:spPr/>
        <p:txBody>
          <a:bodyPr/>
          <a:lstStyle/>
          <a:p>
            <a:pPr lvl="0"/>
            <a:r>
              <a:rPr lang="en-US" dirty="0"/>
              <a:t>t</a:t>
            </a:r>
            <a:r>
              <a:rPr lang="en-US" dirty="0" smtClean="0"/>
              <a:t>ight oil production as a</a:t>
            </a:r>
          </a:p>
          <a:p>
            <a:pPr lvl="0"/>
            <a:r>
              <a:rPr lang="en-US" dirty="0" smtClean="0"/>
              <a:t>percent of total oil production</a:t>
            </a:r>
          </a:p>
        </p:txBody>
      </p:sp>
      <p:sp>
        <p:nvSpPr>
          <p:cNvPr id="2" name="Title 1"/>
          <p:cNvSpPr>
            <a:spLocks noGrp="1"/>
          </p:cNvSpPr>
          <p:nvPr>
            <p:ph type="title"/>
          </p:nvPr>
        </p:nvSpPr>
        <p:spPr>
          <a:xfrm>
            <a:off x="665922" y="68579"/>
            <a:ext cx="8020878" cy="766308"/>
          </a:xfrm>
        </p:spPr>
        <p:txBody>
          <a:bodyPr/>
          <a:lstStyle/>
          <a:p>
            <a:r>
              <a:rPr lang="en-US" dirty="0" smtClean="0"/>
              <a:t>Estimated U.S. tight oil production was 4.5 </a:t>
            </a:r>
            <a:r>
              <a:rPr lang="en-US" dirty="0" err="1" smtClean="0"/>
              <a:t>MMbbl</a:t>
            </a:r>
            <a:r>
              <a:rPr lang="en-US" dirty="0" smtClean="0"/>
              <a:t>/d in September 2015 about 50% of total U.S. oil production (9.0 </a:t>
            </a:r>
            <a:r>
              <a:rPr lang="en-US" dirty="0" err="1" smtClean="0"/>
              <a:t>MMbbl</a:t>
            </a:r>
            <a:r>
              <a:rPr lang="en-US" dirty="0" smtClean="0"/>
              <a:t>/d)</a:t>
            </a:r>
            <a:endParaRPr lang="en-US" dirty="0"/>
          </a:p>
        </p:txBody>
      </p:sp>
      <p:sp>
        <p:nvSpPr>
          <p:cNvPr id="5" name="Text Placeholder 4"/>
          <p:cNvSpPr>
            <a:spLocks noGrp="1"/>
          </p:cNvSpPr>
          <p:nvPr>
            <p:ph type="body" sz="quarter" idx="18"/>
          </p:nvPr>
        </p:nvSpPr>
        <p:spPr>
          <a:xfrm>
            <a:off x="685800" y="4313583"/>
            <a:ext cx="8001000" cy="349857"/>
          </a:xfrm>
          <a:prstGeom prst="rect">
            <a:avLst/>
          </a:prstGeom>
        </p:spPr>
        <p:txBody>
          <a:bodyPr/>
          <a:lstStyle/>
          <a:p>
            <a:pPr marL="0" lvl="0" indent="0">
              <a:buNone/>
            </a:pPr>
            <a:r>
              <a:rPr lang="en-US" i="1" dirty="0" smtClean="0"/>
              <a:t>Sources: EIA derived from state administrative data collected by </a:t>
            </a:r>
            <a:r>
              <a:rPr lang="en-US" i="1" dirty="0" err="1" smtClean="0"/>
              <a:t>DrillingInfo</a:t>
            </a:r>
            <a:r>
              <a:rPr lang="en-US" i="1" dirty="0" smtClean="0"/>
              <a:t> Inc. Data are through September 2015 and represent EIA’s official tight oil estimates, but are not survey data. State abbreviations indicate primary state(s).</a:t>
            </a:r>
            <a:endParaRPr lang="en-US" i="1" dirty="0"/>
          </a:p>
        </p:txBody>
      </p:sp>
      <p:sp>
        <p:nvSpPr>
          <p:cNvPr id="4" name="Slide Number Placeholder 3"/>
          <p:cNvSpPr>
            <a:spLocks noGrp="1"/>
          </p:cNvSpPr>
          <p:nvPr>
            <p:ph type="sldNum" sz="quarter" idx="4"/>
          </p:nvPr>
        </p:nvSpPr>
        <p:spPr>
          <a:xfrm>
            <a:off x="8643173" y="4804949"/>
            <a:ext cx="384175" cy="273844"/>
          </a:xfrm>
          <a:prstGeom prst="rect">
            <a:avLst/>
          </a:prstGeom>
        </p:spPr>
        <p:txBody>
          <a:bodyPr/>
          <a:lstStyle/>
          <a:p>
            <a:fld id="{2D80C5C9-96E0-47EC-B500-37C5FE284639}" type="slidenum">
              <a:rPr lang="en-US" sz="1200" smtClean="0">
                <a:latin typeface="+mj-lt"/>
              </a:rPr>
              <a:pPr/>
              <a:t>10</a:t>
            </a:fld>
            <a:endParaRPr lang="en-US" sz="1200" dirty="0">
              <a:latin typeface="+mj-lt"/>
            </a:endParaRPr>
          </a:p>
        </p:txBody>
      </p:sp>
      <p:sp>
        <p:nvSpPr>
          <p:cNvPr id="6" name="Footer Placeholder 5"/>
          <p:cNvSpPr>
            <a:spLocks noGrp="1"/>
          </p:cNvSpPr>
          <p:nvPr>
            <p:ph type="ftr" sz="quarter" idx="19"/>
          </p:nvPr>
        </p:nvSpPr>
        <p:spPr>
          <a:xfrm>
            <a:off x="666750" y="4780722"/>
            <a:ext cx="5366302" cy="308009"/>
          </a:xfrm>
          <a:prstGeom prst="rect">
            <a:avLst/>
          </a:prstGeom>
        </p:spPr>
        <p:txBody>
          <a:bodyPr/>
          <a:lstStyle/>
          <a:p>
            <a:r>
              <a:rPr lang="en-US" smtClean="0"/>
              <a:t>Colorado School of Mines | Energy Markets                                                                                       October 29, 2015</a:t>
            </a:r>
            <a:endParaRPr lang="en-US" dirty="0"/>
          </a:p>
        </p:txBody>
      </p:sp>
    </p:spTree>
    <p:extLst>
      <p:ext uri="{BB962C8B-B14F-4D97-AF65-F5344CB8AC3E}">
        <p14:creationId xmlns:p14="http://schemas.microsoft.com/office/powerpoint/2010/main" val="344247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8"/>
          <p:cNvGraphicFramePr>
            <a:graphicFrameLocks noGrp="1"/>
          </p:cNvGraphicFramePr>
          <p:nvPr>
            <p:ph type="chart" sz="quarter" idx="12"/>
            <p:extLst>
              <p:ext uri="{D42A27DB-BD31-4B8C-83A1-F6EECF244321}">
                <p14:modId xmlns:p14="http://schemas.microsoft.com/office/powerpoint/2010/main" val="1422272017"/>
              </p:ext>
            </p:extLst>
          </p:nvPr>
        </p:nvGraphicFramePr>
        <p:xfrm>
          <a:off x="536713" y="1311275"/>
          <a:ext cx="8150087"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7"/>
          <p:cNvSpPr>
            <a:spLocks noGrp="1"/>
          </p:cNvSpPr>
          <p:nvPr>
            <p:ph type="body" sz="quarter" idx="13"/>
          </p:nvPr>
        </p:nvSpPr>
        <p:spPr/>
        <p:txBody>
          <a:bodyPr/>
          <a:lstStyle/>
          <a:p>
            <a:r>
              <a:rPr lang="en-US" dirty="0" smtClean="0"/>
              <a:t>Shale gas production as a </a:t>
            </a:r>
          </a:p>
          <a:p>
            <a:r>
              <a:rPr lang="en-US" dirty="0" smtClean="0"/>
              <a:t>percent of total gas production</a:t>
            </a:r>
            <a:endParaRPr lang="en-US" dirty="0"/>
          </a:p>
        </p:txBody>
      </p:sp>
      <p:sp>
        <p:nvSpPr>
          <p:cNvPr id="7" name="Text Placeholder 6"/>
          <p:cNvSpPr>
            <a:spLocks noGrp="1"/>
          </p:cNvSpPr>
          <p:nvPr>
            <p:ph type="body" sz="quarter" idx="14"/>
          </p:nvPr>
        </p:nvSpPr>
        <p:spPr/>
        <p:txBody>
          <a:bodyPr/>
          <a:lstStyle/>
          <a:p>
            <a:r>
              <a:rPr lang="en-US" dirty="0" smtClean="0"/>
              <a:t>Natural gas production (dry)</a:t>
            </a:r>
          </a:p>
          <a:p>
            <a:r>
              <a:rPr lang="en-US" dirty="0" smtClean="0"/>
              <a:t>billion cubic feet per day</a:t>
            </a:r>
          </a:p>
        </p:txBody>
      </p:sp>
      <p:sp>
        <p:nvSpPr>
          <p:cNvPr id="9" name="Title 9"/>
          <p:cNvSpPr>
            <a:spLocks noGrp="1"/>
          </p:cNvSpPr>
          <p:nvPr>
            <p:ph type="title"/>
          </p:nvPr>
        </p:nvSpPr>
        <p:spPr/>
        <p:txBody>
          <a:bodyPr/>
          <a:lstStyle/>
          <a:p>
            <a:pPr lvl="0"/>
            <a:r>
              <a:rPr lang="en-US" dirty="0" smtClean="0"/>
              <a:t>Estimated U.S. shale gas production was 42.3 </a:t>
            </a:r>
            <a:r>
              <a:rPr lang="en-US" dirty="0" err="1" smtClean="0"/>
              <a:t>Bcf</a:t>
            </a:r>
            <a:r>
              <a:rPr lang="en-US" dirty="0" smtClean="0"/>
              <a:t>/d in September 2015 about 56% of total U.S. dry production (74.9 </a:t>
            </a:r>
            <a:r>
              <a:rPr lang="en-US" dirty="0" err="1" smtClean="0"/>
              <a:t>Bcf</a:t>
            </a:r>
            <a:r>
              <a:rPr lang="en-US" dirty="0" smtClean="0"/>
              <a:t>/d)</a:t>
            </a:r>
            <a:endParaRPr lang="en-US" dirty="0"/>
          </a:p>
        </p:txBody>
      </p:sp>
      <p:sp>
        <p:nvSpPr>
          <p:cNvPr id="8" name="Text Placeholder 7"/>
          <p:cNvSpPr>
            <a:spLocks noGrp="1"/>
          </p:cNvSpPr>
          <p:nvPr>
            <p:ph type="body" sz="quarter" idx="18"/>
          </p:nvPr>
        </p:nvSpPr>
        <p:spPr>
          <a:xfrm>
            <a:off x="685800" y="4412974"/>
            <a:ext cx="8001000" cy="188843"/>
          </a:xfrm>
        </p:spPr>
        <p:txBody>
          <a:bodyPr/>
          <a:lstStyle/>
          <a:p>
            <a:pPr lvl="0"/>
            <a:r>
              <a:rPr lang="en-US" dirty="0" smtClean="0"/>
              <a:t>Sources: EIA Natural Gas Monthly data through December, STEO through September 2015 and Drilling Info.</a:t>
            </a:r>
          </a:p>
        </p:txBody>
      </p:sp>
      <p:sp>
        <p:nvSpPr>
          <p:cNvPr id="4" name="Slide Number Placeholder 3"/>
          <p:cNvSpPr>
            <a:spLocks noGrp="1"/>
          </p:cNvSpPr>
          <p:nvPr>
            <p:ph type="sldNum" sz="quarter" idx="4"/>
          </p:nvPr>
        </p:nvSpPr>
        <p:spPr>
          <a:xfrm>
            <a:off x="8643173" y="4804949"/>
            <a:ext cx="384175" cy="273844"/>
          </a:xfrm>
        </p:spPr>
        <p:txBody>
          <a:bodyPr/>
          <a:lstStyle/>
          <a:p>
            <a:fld id="{2D80C5C9-96E0-47EC-B500-37C5FE284639}" type="slidenum">
              <a:rPr lang="en-US" smtClean="0"/>
              <a:pPr/>
              <a:t>11</a:t>
            </a:fld>
            <a:endParaRPr lang="en-US" dirty="0"/>
          </a:p>
        </p:txBody>
      </p:sp>
      <p:sp>
        <p:nvSpPr>
          <p:cNvPr id="3" name="Footer Placeholder 2"/>
          <p:cNvSpPr>
            <a:spLocks noGrp="1"/>
          </p:cNvSpPr>
          <p:nvPr>
            <p:ph type="ftr" sz="quarter" idx="19"/>
          </p:nvPr>
        </p:nvSpPr>
        <p:spPr>
          <a:xfrm>
            <a:off x="666750" y="4750904"/>
            <a:ext cx="5097946" cy="337827"/>
          </a:xfrm>
        </p:spPr>
        <p:txBody>
          <a:bodyPr/>
          <a:lstStyle/>
          <a:p>
            <a:r>
              <a:rPr lang="en-US" smtClean="0"/>
              <a:t>Colorado School of Mines | Energy Markets                                                                                       October 29, 2015</a:t>
            </a:r>
            <a:endParaRPr lang="en-US" dirty="0"/>
          </a:p>
        </p:txBody>
      </p:sp>
    </p:spTree>
    <p:extLst>
      <p:ext uri="{BB962C8B-B14F-4D97-AF65-F5344CB8AC3E}">
        <p14:creationId xmlns:p14="http://schemas.microsoft.com/office/powerpoint/2010/main" val="179188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p:cNvGraphicFramePr>
            <a:graphicFrameLocks noGrp="1"/>
          </p:cNvGraphicFramePr>
          <p:nvPr>
            <p:ph type="chart" sz="quarter" idx="12"/>
            <p:extLst>
              <p:ext uri="{D42A27DB-BD31-4B8C-83A1-F6EECF244321}">
                <p14:modId xmlns:p14="http://schemas.microsoft.com/office/powerpoint/2010/main" val="2885252959"/>
              </p:ext>
            </p:extLst>
          </p:nvPr>
        </p:nvGraphicFramePr>
        <p:xfrm>
          <a:off x="646043" y="1331843"/>
          <a:ext cx="8040757" cy="305759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2200" dirty="0" smtClean="0"/>
              <a:t>Production growth in top crude producing regions (Permian, Bakken, Niobrara, and Eagle Ford) reverses in early 2015</a:t>
            </a:r>
            <a:endParaRPr lang="en-US" sz="2200" dirty="0"/>
          </a:p>
        </p:txBody>
      </p:sp>
      <p:sp>
        <p:nvSpPr>
          <p:cNvPr id="5" name="Text Placeholder 4"/>
          <p:cNvSpPr>
            <a:spLocks noGrp="1"/>
          </p:cNvSpPr>
          <p:nvPr>
            <p:ph type="body" sz="quarter" idx="16"/>
          </p:nvPr>
        </p:nvSpPr>
        <p:spPr>
          <a:xfrm>
            <a:off x="685800" y="4403035"/>
            <a:ext cx="8001000" cy="218661"/>
          </a:xfrm>
        </p:spPr>
        <p:txBody>
          <a:bodyPr/>
          <a:lstStyle/>
          <a:p>
            <a:r>
              <a:rPr lang="en-US" dirty="0"/>
              <a:t>Source: EIA, Drilling Productivity Report, October 2015 (chart extends to November 2015</a:t>
            </a:r>
            <a:r>
              <a:rPr lang="en-US" dirty="0" smtClean="0"/>
              <a:t>)</a:t>
            </a:r>
            <a:endParaRPr lang="en-US" dirty="0"/>
          </a:p>
        </p:txBody>
      </p:sp>
      <p:sp>
        <p:nvSpPr>
          <p:cNvPr id="14" name="Text Placeholder 13"/>
          <p:cNvSpPr>
            <a:spLocks noGrp="1"/>
          </p:cNvSpPr>
          <p:nvPr>
            <p:ph type="body" sz="quarter" idx="17"/>
          </p:nvPr>
        </p:nvSpPr>
        <p:spPr>
          <a:xfrm>
            <a:off x="685800" y="869957"/>
            <a:ext cx="4005072" cy="411480"/>
          </a:xfrm>
        </p:spPr>
        <p:txBody>
          <a:bodyPr/>
          <a:lstStyle/>
          <a:p>
            <a:r>
              <a:rPr lang="en-US" dirty="0" smtClean="0"/>
              <a:t>monthly </a:t>
            </a:r>
            <a:r>
              <a:rPr lang="en-US" dirty="0"/>
              <a:t>percent change</a:t>
            </a:r>
          </a:p>
          <a:p>
            <a:r>
              <a:rPr lang="en-US" dirty="0"/>
              <a:t>three month rolling </a:t>
            </a:r>
            <a:r>
              <a:rPr lang="en-US" dirty="0" smtClean="0"/>
              <a:t>average</a:t>
            </a:r>
            <a:endParaRPr lang="en-US" dirty="0"/>
          </a:p>
        </p:txBody>
      </p:sp>
      <p:sp>
        <p:nvSpPr>
          <p:cNvPr id="4" name="Slide Number Placeholder 3"/>
          <p:cNvSpPr>
            <a:spLocks noGrp="1"/>
          </p:cNvSpPr>
          <p:nvPr>
            <p:ph type="sldNum" sz="quarter" idx="4"/>
          </p:nvPr>
        </p:nvSpPr>
        <p:spPr>
          <a:xfrm>
            <a:off x="8653112" y="4814888"/>
            <a:ext cx="384175" cy="273844"/>
          </a:xfrm>
        </p:spPr>
        <p:txBody>
          <a:bodyPr/>
          <a:lstStyle/>
          <a:p>
            <a:fld id="{2D80C5C9-96E0-47EC-B500-37C5FE284639}" type="slidenum">
              <a:rPr lang="en-US" smtClean="0"/>
              <a:pPr/>
              <a:t>12</a:t>
            </a:fld>
            <a:endParaRPr lang="en-US" dirty="0"/>
          </a:p>
        </p:txBody>
      </p:sp>
      <p:sp>
        <p:nvSpPr>
          <p:cNvPr id="8" name="Footer Placeholder 7"/>
          <p:cNvSpPr>
            <a:spLocks noGrp="1"/>
          </p:cNvSpPr>
          <p:nvPr>
            <p:ph type="ftr" sz="quarter" idx="13"/>
          </p:nvPr>
        </p:nvSpPr>
        <p:spPr>
          <a:xfrm>
            <a:off x="666750" y="4740966"/>
            <a:ext cx="5366302" cy="347766"/>
          </a:xfrm>
        </p:spPr>
        <p:txBody>
          <a:bodyPr/>
          <a:lstStyle/>
          <a:p>
            <a:r>
              <a:rPr lang="en-US" smtClean="0"/>
              <a:t>Colorado School of Mines | Energy Markets                                                                                       October 29, 2015</a:t>
            </a:r>
            <a:endParaRPr lang="en-US" dirty="0"/>
          </a:p>
        </p:txBody>
      </p:sp>
    </p:spTree>
    <p:extLst>
      <p:ext uri="{BB962C8B-B14F-4D97-AF65-F5344CB8AC3E}">
        <p14:creationId xmlns:p14="http://schemas.microsoft.com/office/powerpoint/2010/main" val="478987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markets</a:t>
            </a:r>
            <a:endParaRPr lang="en-US" dirty="0"/>
          </a:p>
        </p:txBody>
      </p:sp>
      <p:sp>
        <p:nvSpPr>
          <p:cNvPr id="3" name="Slide Number Placeholder 2"/>
          <p:cNvSpPr>
            <a:spLocks noGrp="1"/>
          </p:cNvSpPr>
          <p:nvPr>
            <p:ph type="sldNum" sz="quarter" idx="4"/>
          </p:nvPr>
        </p:nvSpPr>
        <p:spPr>
          <a:xfrm>
            <a:off x="8653112" y="4804949"/>
            <a:ext cx="384175" cy="273844"/>
          </a:xfrm>
        </p:spPr>
        <p:txBody>
          <a:bodyPr/>
          <a:lstStyle/>
          <a:p>
            <a:fld id="{2D80C5C9-96E0-47EC-B500-37C5FE284639}" type="slidenum">
              <a:rPr lang="en-US" smtClean="0"/>
              <a:pPr/>
              <a:t>13</a:t>
            </a:fld>
            <a:endParaRPr lang="en-US" dirty="0"/>
          </a:p>
        </p:txBody>
      </p:sp>
      <p:sp>
        <p:nvSpPr>
          <p:cNvPr id="4" name="Footer Placeholder 3"/>
          <p:cNvSpPr>
            <a:spLocks noGrp="1"/>
          </p:cNvSpPr>
          <p:nvPr>
            <p:ph type="ftr" sz="quarter" idx="13"/>
          </p:nvPr>
        </p:nvSpPr>
        <p:spPr>
          <a:xfrm>
            <a:off x="666750" y="4790662"/>
            <a:ext cx="5415998" cy="298070"/>
          </a:xfrm>
        </p:spPr>
        <p:txBody>
          <a:bodyPr/>
          <a:lstStyle/>
          <a:p>
            <a:r>
              <a:rPr lang="en-US" smtClean="0"/>
              <a:t>Colorado School of Mines | Energy Markets                                                                                       October 29, 2015</a:t>
            </a:r>
            <a:endParaRPr lang="en-US" dirty="0"/>
          </a:p>
        </p:txBody>
      </p:sp>
    </p:spTree>
    <p:extLst>
      <p:ext uri="{BB962C8B-B14F-4D97-AF65-F5344CB8AC3E}">
        <p14:creationId xmlns:p14="http://schemas.microsoft.com/office/powerpoint/2010/main" val="2599648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Placeholder 13"/>
          <p:cNvGraphicFramePr>
            <a:graphicFrameLocks noGrp="1"/>
          </p:cNvGraphicFramePr>
          <p:nvPr>
            <p:ph type="chart" sz="quarter" idx="12"/>
            <p:extLst>
              <p:ext uri="{D42A27DB-BD31-4B8C-83A1-F6EECF244321}">
                <p14:modId xmlns:p14="http://schemas.microsoft.com/office/powerpoint/2010/main" val="3953261607"/>
              </p:ext>
            </p:extLst>
          </p:nvPr>
        </p:nvGraphicFramePr>
        <p:xfrm>
          <a:off x="536713" y="1232451"/>
          <a:ext cx="8150087" cy="319046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p:cNvSpPr>
            <a:spLocks noGrp="1"/>
          </p:cNvSpPr>
          <p:nvPr>
            <p:ph type="body" sz="quarter" idx="13"/>
          </p:nvPr>
        </p:nvSpPr>
        <p:spPr>
          <a:xfrm>
            <a:off x="685800" y="775252"/>
            <a:ext cx="4005072" cy="417443"/>
          </a:xfrm>
        </p:spPr>
        <p:txBody>
          <a:bodyPr/>
          <a:lstStyle/>
          <a:p>
            <a:endParaRPr lang="en-US" dirty="0" smtClean="0"/>
          </a:p>
          <a:p>
            <a:endParaRPr lang="en-US" dirty="0" smtClean="0"/>
          </a:p>
          <a:p>
            <a:r>
              <a:rPr lang="en-US" dirty="0" smtClean="0"/>
              <a:t>world supply and demand</a:t>
            </a:r>
          </a:p>
          <a:p>
            <a:r>
              <a:rPr lang="en-US" dirty="0" smtClean="0"/>
              <a:t>million barrels per day (</a:t>
            </a:r>
            <a:r>
              <a:rPr lang="en-US" dirty="0" err="1" smtClean="0"/>
              <a:t>MMb</a:t>
            </a:r>
            <a:r>
              <a:rPr lang="en-US" dirty="0" smtClean="0"/>
              <a:t>/d)</a:t>
            </a:r>
            <a:endParaRPr lang="en-US" dirty="0"/>
          </a:p>
        </p:txBody>
      </p:sp>
      <p:sp>
        <p:nvSpPr>
          <p:cNvPr id="12" name="Text Placeholder 11"/>
          <p:cNvSpPr>
            <a:spLocks noGrp="1"/>
          </p:cNvSpPr>
          <p:nvPr>
            <p:ph type="body" sz="quarter" idx="14"/>
          </p:nvPr>
        </p:nvSpPr>
        <p:spPr>
          <a:xfrm>
            <a:off x="4800600" y="800384"/>
            <a:ext cx="3687417" cy="411480"/>
          </a:xfrm>
        </p:spPr>
        <p:txBody>
          <a:bodyPr/>
          <a:lstStyle/>
          <a:p>
            <a:r>
              <a:rPr lang="en-US" dirty="0" smtClean="0"/>
              <a:t>implied stock change</a:t>
            </a:r>
          </a:p>
          <a:p>
            <a:r>
              <a:rPr lang="en-US" dirty="0" smtClean="0"/>
              <a:t>million barrels per day</a:t>
            </a:r>
            <a:endParaRPr lang="en-US" dirty="0"/>
          </a:p>
        </p:txBody>
      </p:sp>
      <p:sp>
        <p:nvSpPr>
          <p:cNvPr id="9" name="Title 8"/>
          <p:cNvSpPr>
            <a:spLocks noGrp="1"/>
          </p:cNvSpPr>
          <p:nvPr>
            <p:ph type="title"/>
          </p:nvPr>
        </p:nvSpPr>
        <p:spPr>
          <a:xfrm>
            <a:off x="685800" y="68579"/>
            <a:ext cx="8001000" cy="517829"/>
          </a:xfrm>
        </p:spPr>
        <p:txBody>
          <a:bodyPr/>
          <a:lstStyle/>
          <a:p>
            <a:r>
              <a:rPr lang="en-US" dirty="0" smtClean="0"/>
              <a:t>Oil supply and demand begin to rebalance in 2016</a:t>
            </a:r>
            <a:endParaRPr lang="en-US" dirty="0"/>
          </a:p>
        </p:txBody>
      </p:sp>
      <p:sp>
        <p:nvSpPr>
          <p:cNvPr id="13" name="Text Placeholder 12"/>
          <p:cNvSpPr>
            <a:spLocks noGrp="1"/>
          </p:cNvSpPr>
          <p:nvPr>
            <p:ph type="body" sz="quarter" idx="18"/>
          </p:nvPr>
        </p:nvSpPr>
        <p:spPr/>
        <p:txBody>
          <a:bodyPr/>
          <a:lstStyle/>
          <a:p>
            <a:r>
              <a:rPr lang="en-US" smtClean="0"/>
              <a:t>Source: EIA, Short-Term Energy Outlook (October 2015)</a:t>
            </a:r>
            <a:endParaRPr lang="en-US" dirty="0"/>
          </a:p>
        </p:txBody>
      </p:sp>
      <p:sp>
        <p:nvSpPr>
          <p:cNvPr id="3" name="Slide Number Placeholder 2"/>
          <p:cNvSpPr>
            <a:spLocks noGrp="1"/>
          </p:cNvSpPr>
          <p:nvPr>
            <p:ph type="sldNum" sz="quarter" idx="4"/>
          </p:nvPr>
        </p:nvSpPr>
        <p:spPr>
          <a:xfrm>
            <a:off x="8653112" y="4804949"/>
            <a:ext cx="384175" cy="273844"/>
          </a:xfrm>
        </p:spPr>
        <p:txBody>
          <a:bodyPr/>
          <a:lstStyle/>
          <a:p>
            <a:fld id="{2D80C5C9-96E0-47EC-B500-37C5FE284639}" type="slidenum">
              <a:rPr lang="en-US" smtClean="0"/>
              <a:pPr/>
              <a:t>14</a:t>
            </a:fld>
            <a:endParaRPr lang="en-US" dirty="0"/>
          </a:p>
        </p:txBody>
      </p:sp>
      <p:sp>
        <p:nvSpPr>
          <p:cNvPr id="8" name="Footer Placeholder 7"/>
          <p:cNvSpPr>
            <a:spLocks noGrp="1"/>
          </p:cNvSpPr>
          <p:nvPr>
            <p:ph type="ftr" sz="quarter" idx="19"/>
          </p:nvPr>
        </p:nvSpPr>
        <p:spPr>
          <a:xfrm>
            <a:off x="666750" y="4800600"/>
            <a:ext cx="5266911" cy="288131"/>
          </a:xfrm>
        </p:spPr>
        <p:txBody>
          <a:bodyPr/>
          <a:lstStyle/>
          <a:p>
            <a:r>
              <a:rPr lang="en-US" smtClean="0"/>
              <a:t>Colorado School of Mines | Energy Markets                                                                                       October 29, 2015</a:t>
            </a:r>
            <a:endParaRPr lang="en-US" dirty="0"/>
          </a:p>
        </p:txBody>
      </p:sp>
    </p:spTree>
    <p:extLst>
      <p:ext uri="{BB962C8B-B14F-4D97-AF65-F5344CB8AC3E}">
        <p14:creationId xmlns:p14="http://schemas.microsoft.com/office/powerpoint/2010/main" val="2843457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p:cNvGraphicFramePr>
            <a:graphicFrameLocks noGrp="1"/>
          </p:cNvGraphicFramePr>
          <p:nvPr>
            <p:ph type="chart" sz="quarter" idx="12"/>
            <p:extLst>
              <p:ext uri="{D42A27DB-BD31-4B8C-83A1-F6EECF244321}">
                <p14:modId xmlns:p14="http://schemas.microsoft.com/office/powerpoint/2010/main" val="2058873680"/>
              </p:ext>
            </p:extLst>
          </p:nvPr>
        </p:nvGraphicFramePr>
        <p:xfrm>
          <a:off x="606287" y="1262063"/>
          <a:ext cx="8080513" cy="31273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685800" y="68580"/>
            <a:ext cx="8001000" cy="647038"/>
          </a:xfrm>
        </p:spPr>
        <p:txBody>
          <a:bodyPr/>
          <a:lstStyle/>
          <a:p>
            <a:r>
              <a:rPr lang="en-US" dirty="0" smtClean="0"/>
              <a:t>The market-implied confidence band for oil prices is very wide</a:t>
            </a:r>
            <a:endParaRPr lang="en-US" dirty="0"/>
          </a:p>
        </p:txBody>
      </p:sp>
      <p:sp>
        <p:nvSpPr>
          <p:cNvPr id="6" name="Text Placeholder 5"/>
          <p:cNvSpPr>
            <a:spLocks noGrp="1"/>
          </p:cNvSpPr>
          <p:nvPr>
            <p:ph type="body" sz="quarter" idx="16"/>
          </p:nvPr>
        </p:nvSpPr>
        <p:spPr>
          <a:xfrm>
            <a:off x="685800" y="4457700"/>
            <a:ext cx="8001000" cy="163996"/>
          </a:xfrm>
        </p:spPr>
        <p:txBody>
          <a:bodyPr/>
          <a:lstStyle/>
          <a:p>
            <a:r>
              <a:rPr lang="en-US" dirty="0"/>
              <a:t>Source: EIA, Short-Term Energy Outlook (October 2015) </a:t>
            </a:r>
          </a:p>
        </p:txBody>
      </p:sp>
      <p:sp>
        <p:nvSpPr>
          <p:cNvPr id="8" name="Text Placeholder 7"/>
          <p:cNvSpPr>
            <a:spLocks noGrp="1"/>
          </p:cNvSpPr>
          <p:nvPr>
            <p:ph type="body" sz="quarter" idx="17"/>
          </p:nvPr>
        </p:nvSpPr>
        <p:spPr>
          <a:xfrm>
            <a:off x="695739" y="840140"/>
            <a:ext cx="4005072" cy="411480"/>
          </a:xfrm>
        </p:spPr>
        <p:txBody>
          <a:bodyPr/>
          <a:lstStyle/>
          <a:p>
            <a:r>
              <a:rPr lang="en-US" dirty="0" smtClean="0"/>
              <a:t>WTI </a:t>
            </a:r>
            <a:r>
              <a:rPr lang="en-US" dirty="0"/>
              <a:t>price</a:t>
            </a:r>
          </a:p>
          <a:p>
            <a:r>
              <a:rPr lang="en-US" dirty="0"/>
              <a:t>dollars per barrel</a:t>
            </a:r>
          </a:p>
        </p:txBody>
      </p:sp>
      <p:sp>
        <p:nvSpPr>
          <p:cNvPr id="4" name="Slide Number Placeholder 3"/>
          <p:cNvSpPr>
            <a:spLocks noGrp="1"/>
          </p:cNvSpPr>
          <p:nvPr>
            <p:ph type="sldNum" sz="quarter" idx="4"/>
          </p:nvPr>
        </p:nvSpPr>
        <p:spPr>
          <a:xfrm>
            <a:off x="8653112" y="4804949"/>
            <a:ext cx="384175" cy="273844"/>
          </a:xfrm>
        </p:spPr>
        <p:txBody>
          <a:bodyPr/>
          <a:lstStyle/>
          <a:p>
            <a:fld id="{2D80C5C9-96E0-47EC-B500-37C5FE284639}" type="slidenum">
              <a:rPr lang="en-US" smtClean="0"/>
              <a:pPr/>
              <a:t>15</a:t>
            </a:fld>
            <a:endParaRPr lang="en-US" dirty="0"/>
          </a:p>
        </p:txBody>
      </p:sp>
      <p:sp>
        <p:nvSpPr>
          <p:cNvPr id="5" name="Footer Placeholder 4"/>
          <p:cNvSpPr>
            <a:spLocks noGrp="1"/>
          </p:cNvSpPr>
          <p:nvPr>
            <p:ph type="ftr" sz="quarter" idx="13"/>
          </p:nvPr>
        </p:nvSpPr>
        <p:spPr>
          <a:xfrm>
            <a:off x="666750" y="4760844"/>
            <a:ext cx="5565085" cy="327888"/>
          </a:xfrm>
        </p:spPr>
        <p:txBody>
          <a:bodyPr/>
          <a:lstStyle/>
          <a:p>
            <a:r>
              <a:rPr lang="en-US" smtClean="0"/>
              <a:t>Colorado School of Mines | Energy Markets                                                                                       October 29, 2015</a:t>
            </a:r>
            <a:endParaRPr lang="en-US" dirty="0"/>
          </a:p>
        </p:txBody>
      </p:sp>
      <p:sp>
        <p:nvSpPr>
          <p:cNvPr id="11" name="TextBox 1"/>
          <p:cNvSpPr txBox="1"/>
          <p:nvPr/>
        </p:nvSpPr>
        <p:spPr>
          <a:xfrm>
            <a:off x="1478423" y="4170426"/>
            <a:ext cx="897309" cy="21242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t>2013</a:t>
            </a:r>
            <a:endParaRPr lang="en-US" sz="1200" dirty="0"/>
          </a:p>
        </p:txBody>
      </p:sp>
    </p:spTree>
    <p:extLst>
      <p:ext uri="{BB962C8B-B14F-4D97-AF65-F5344CB8AC3E}">
        <p14:creationId xmlns:p14="http://schemas.microsoft.com/office/powerpoint/2010/main" val="776778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Oil demand: Prices and economic growth are important, but policy, preferences, and technology may have a bigger long-term impact</a:t>
            </a:r>
            <a:endParaRPr lang="en-US" sz="2200" dirty="0"/>
          </a:p>
        </p:txBody>
      </p:sp>
      <p:sp>
        <p:nvSpPr>
          <p:cNvPr id="4" name="Text Placeholder 3"/>
          <p:cNvSpPr>
            <a:spLocks noGrp="1"/>
          </p:cNvSpPr>
          <p:nvPr>
            <p:ph type="body" sz="quarter" idx="12"/>
          </p:nvPr>
        </p:nvSpPr>
        <p:spPr>
          <a:xfrm>
            <a:off x="685800" y="1003852"/>
            <a:ext cx="8001000" cy="3657600"/>
          </a:xfrm>
        </p:spPr>
        <p:txBody>
          <a:bodyPr>
            <a:normAutofit fontScale="92500" lnSpcReduction="10000"/>
          </a:bodyPr>
          <a:lstStyle/>
          <a:p>
            <a:r>
              <a:rPr lang="en-US" sz="1700" dirty="0" smtClean="0"/>
              <a:t>What types of consumption and pricing policies will be enacted across the world?</a:t>
            </a:r>
          </a:p>
          <a:p>
            <a:pPr lvl="1"/>
            <a:r>
              <a:rPr lang="en-US" sz="1500" dirty="0" smtClean="0"/>
              <a:t>Fuel subsidies</a:t>
            </a:r>
          </a:p>
          <a:p>
            <a:pPr lvl="1"/>
            <a:r>
              <a:rPr lang="en-US" sz="1500" dirty="0" smtClean="0"/>
              <a:t>Environmental policies</a:t>
            </a:r>
          </a:p>
          <a:p>
            <a:pPr lvl="1"/>
            <a:r>
              <a:rPr lang="en-US" sz="1500" dirty="0" smtClean="0"/>
              <a:t>Domestic security policies</a:t>
            </a:r>
          </a:p>
          <a:p>
            <a:r>
              <a:rPr lang="en-US" sz="1700" dirty="0" smtClean="0"/>
              <a:t>What will light-duty vehicle trends look like?</a:t>
            </a:r>
          </a:p>
          <a:p>
            <a:pPr lvl="1"/>
            <a:r>
              <a:rPr lang="en-US" sz="1500" dirty="0" smtClean="0"/>
              <a:t>Ownership rates</a:t>
            </a:r>
          </a:p>
          <a:p>
            <a:pPr lvl="1"/>
            <a:r>
              <a:rPr lang="en-US" sz="1500" dirty="0" smtClean="0"/>
              <a:t>Efficiency and emissions standards</a:t>
            </a:r>
          </a:p>
          <a:p>
            <a:pPr lvl="1"/>
            <a:r>
              <a:rPr lang="en-US" sz="1500" dirty="0" smtClean="0"/>
              <a:t>Technology/alternative fuels</a:t>
            </a:r>
          </a:p>
          <a:p>
            <a:r>
              <a:rPr lang="en-US" sz="1700" dirty="0" smtClean="0"/>
              <a:t>Where will goods be produced and how will they be moved?</a:t>
            </a:r>
          </a:p>
          <a:p>
            <a:r>
              <a:rPr lang="en-US" sz="1700" dirty="0" smtClean="0"/>
              <a:t>Will there be major industrial sector efficiency improvements or fuel switching?</a:t>
            </a:r>
          </a:p>
          <a:p>
            <a:endParaRPr lang="en-US" dirty="0" smtClean="0"/>
          </a:p>
          <a:p>
            <a:endParaRPr lang="en-US" dirty="0" smtClean="0"/>
          </a:p>
          <a:p>
            <a:endParaRPr lang="en-US" dirty="0" smtClean="0"/>
          </a:p>
        </p:txBody>
      </p:sp>
      <p:sp>
        <p:nvSpPr>
          <p:cNvPr id="6" name="Footer Placeholder 2"/>
          <p:cNvSpPr>
            <a:spLocks noGrp="1"/>
          </p:cNvSpPr>
          <p:nvPr>
            <p:ph type="ftr" sz="quarter" idx="13"/>
          </p:nvPr>
        </p:nvSpPr>
        <p:spPr>
          <a:xfrm>
            <a:off x="666750" y="4750904"/>
            <a:ext cx="5505450" cy="337827"/>
          </a:xfrm>
        </p:spPr>
        <p:txBody>
          <a:bodyPr/>
          <a:lstStyle/>
          <a:p>
            <a:r>
              <a:rPr lang="en-US" smtClean="0"/>
              <a:t>Colorado School of Mines | Energy Markets                                                                                       October 29, 2015</a:t>
            </a:r>
            <a:endParaRPr lang="en-US" dirty="0"/>
          </a:p>
        </p:txBody>
      </p:sp>
      <p:sp>
        <p:nvSpPr>
          <p:cNvPr id="5" name="Slide Number Placeholder 4"/>
          <p:cNvSpPr>
            <a:spLocks noGrp="1"/>
          </p:cNvSpPr>
          <p:nvPr>
            <p:ph type="sldNum" sz="quarter" idx="4"/>
          </p:nvPr>
        </p:nvSpPr>
        <p:spPr>
          <a:xfrm>
            <a:off x="8643173" y="4804949"/>
            <a:ext cx="384175" cy="273844"/>
          </a:xfrm>
        </p:spPr>
        <p:txBody>
          <a:bodyPr/>
          <a:lstStyle/>
          <a:p>
            <a:fld id="{B0EBBBC6-5EB6-491C-87A3-35199476C2E2}" type="slidenum">
              <a:rPr lang="en-US" smtClean="0"/>
              <a:pPr/>
              <a:t>16</a:t>
            </a:fld>
            <a:endParaRPr lang="en-US" dirty="0"/>
          </a:p>
        </p:txBody>
      </p:sp>
    </p:spTree>
    <p:extLst>
      <p:ext uri="{BB962C8B-B14F-4D97-AF65-F5344CB8AC3E}">
        <p14:creationId xmlns:p14="http://schemas.microsoft.com/office/powerpoint/2010/main" val="257936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hart Placeholder 10"/>
          <p:cNvSpPr>
            <a:spLocks noGrp="1"/>
          </p:cNvSpPr>
          <p:nvPr>
            <p:ph type="chart" sz="quarter" idx="12"/>
          </p:nvPr>
        </p:nvSpPr>
        <p:spPr/>
      </p:sp>
      <p:sp>
        <p:nvSpPr>
          <p:cNvPr id="9" name="Title 8"/>
          <p:cNvSpPr>
            <a:spLocks noGrp="1"/>
          </p:cNvSpPr>
          <p:nvPr>
            <p:ph type="title"/>
          </p:nvPr>
        </p:nvSpPr>
        <p:spPr/>
        <p:txBody>
          <a:bodyPr/>
          <a:lstStyle/>
          <a:p>
            <a:r>
              <a:rPr lang="en-US" sz="2200" dirty="0" smtClean="0"/>
              <a:t>Iranian crude oil production is expected to begin increasing in the 2Q 2016, inventory sales could be sooner</a:t>
            </a:r>
            <a:endParaRPr lang="en-US" sz="2200" dirty="0"/>
          </a:p>
        </p:txBody>
      </p:sp>
      <p:sp>
        <p:nvSpPr>
          <p:cNvPr id="12" name="Text Placeholder 11"/>
          <p:cNvSpPr>
            <a:spLocks noGrp="1"/>
          </p:cNvSpPr>
          <p:nvPr>
            <p:ph type="body" sz="quarter" idx="16"/>
          </p:nvPr>
        </p:nvSpPr>
        <p:spPr/>
        <p:txBody>
          <a:bodyPr/>
          <a:lstStyle/>
          <a:p>
            <a:endParaRPr lang="en-US"/>
          </a:p>
        </p:txBody>
      </p:sp>
      <p:sp>
        <p:nvSpPr>
          <p:cNvPr id="2" name="Slide Number Placeholder 1"/>
          <p:cNvSpPr>
            <a:spLocks noGrp="1"/>
          </p:cNvSpPr>
          <p:nvPr>
            <p:ph type="sldNum" sz="quarter" idx="4"/>
          </p:nvPr>
        </p:nvSpPr>
        <p:spPr>
          <a:xfrm>
            <a:off x="8653112" y="4804949"/>
            <a:ext cx="384175" cy="273844"/>
          </a:xfrm>
        </p:spPr>
        <p:txBody>
          <a:bodyPr/>
          <a:lstStyle/>
          <a:p>
            <a:fld id="{2D80C5C9-96E0-47EC-B500-37C5FE284639}" type="slidenum">
              <a:rPr lang="en-US" smtClean="0"/>
              <a:pPr/>
              <a:t>17</a:t>
            </a:fld>
            <a:endParaRPr lang="en-US" dirty="0"/>
          </a:p>
        </p:txBody>
      </p:sp>
      <p:sp>
        <p:nvSpPr>
          <p:cNvPr id="8" name="Footer Placeholder 7"/>
          <p:cNvSpPr>
            <a:spLocks noGrp="1"/>
          </p:cNvSpPr>
          <p:nvPr>
            <p:ph type="ftr" sz="quarter" idx="13"/>
          </p:nvPr>
        </p:nvSpPr>
        <p:spPr>
          <a:xfrm>
            <a:off x="666750" y="4790662"/>
            <a:ext cx="5475633" cy="298070"/>
          </a:xfrm>
        </p:spPr>
        <p:txBody>
          <a:bodyPr/>
          <a:lstStyle/>
          <a:p>
            <a:r>
              <a:rPr lang="en-US" smtClean="0"/>
              <a:t>Colorado School of Mines | Energy Markets                                                                                       October 29, 2015</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900113"/>
            <a:ext cx="83534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002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 markets</a:t>
            </a:r>
            <a:endParaRPr lang="en-US" dirty="0"/>
          </a:p>
        </p:txBody>
      </p:sp>
      <p:sp>
        <p:nvSpPr>
          <p:cNvPr id="3" name="Slide Number Placeholder 2"/>
          <p:cNvSpPr>
            <a:spLocks noGrp="1"/>
          </p:cNvSpPr>
          <p:nvPr>
            <p:ph type="sldNum" sz="quarter" idx="4"/>
          </p:nvPr>
        </p:nvSpPr>
        <p:spPr>
          <a:xfrm>
            <a:off x="8643173" y="4804949"/>
            <a:ext cx="384175" cy="273844"/>
          </a:xfrm>
        </p:spPr>
        <p:txBody>
          <a:bodyPr/>
          <a:lstStyle/>
          <a:p>
            <a:fld id="{2D80C5C9-96E0-47EC-B500-37C5FE284639}" type="slidenum">
              <a:rPr lang="en-US" smtClean="0"/>
              <a:pPr/>
              <a:t>18</a:t>
            </a:fld>
            <a:endParaRPr lang="en-US" dirty="0"/>
          </a:p>
        </p:txBody>
      </p:sp>
      <p:sp>
        <p:nvSpPr>
          <p:cNvPr id="4" name="Footer Placeholder 3"/>
          <p:cNvSpPr>
            <a:spLocks noGrp="1"/>
          </p:cNvSpPr>
          <p:nvPr>
            <p:ph type="ftr" sz="quarter" idx="13"/>
          </p:nvPr>
        </p:nvSpPr>
        <p:spPr>
          <a:xfrm>
            <a:off x="666750" y="4780722"/>
            <a:ext cx="5336485" cy="308009"/>
          </a:xfrm>
        </p:spPr>
        <p:txBody>
          <a:bodyPr/>
          <a:lstStyle/>
          <a:p>
            <a:r>
              <a:rPr lang="en-US" smtClean="0"/>
              <a:t>Colorado School of Mines | Energy Markets                                                                                       October 29, 2015</a:t>
            </a:r>
            <a:endParaRPr lang="en-US" dirty="0"/>
          </a:p>
        </p:txBody>
      </p:sp>
    </p:spTree>
    <p:extLst>
      <p:ext uri="{BB962C8B-B14F-4D97-AF65-F5344CB8AC3E}">
        <p14:creationId xmlns:p14="http://schemas.microsoft.com/office/powerpoint/2010/main" val="2938793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Grp="1" noChangeAspect="1"/>
          </p:cNvGraphicFramePr>
          <p:nvPr>
            <p:ph type="chart" sz="quarter" idx="12"/>
            <p:extLst>
              <p:ext uri="{D42A27DB-BD31-4B8C-83A1-F6EECF244321}">
                <p14:modId xmlns:p14="http://schemas.microsoft.com/office/powerpoint/2010/main" val="318941374"/>
              </p:ext>
            </p:extLst>
          </p:nvPr>
        </p:nvGraphicFramePr>
        <p:xfrm>
          <a:off x="407504" y="1214202"/>
          <a:ext cx="8418445" cy="3258407"/>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 Placeholder 41"/>
          <p:cNvSpPr>
            <a:spLocks noGrp="1"/>
          </p:cNvSpPr>
          <p:nvPr>
            <p:ph type="body" sz="quarter" idx="13"/>
          </p:nvPr>
        </p:nvSpPr>
        <p:spPr/>
        <p:txBody>
          <a:bodyPr/>
          <a:lstStyle/>
          <a:p>
            <a:r>
              <a:rPr lang="en-US" dirty="0" smtClean="0"/>
              <a:t>U.S. dry natural gas production</a:t>
            </a:r>
          </a:p>
          <a:p>
            <a:r>
              <a:rPr lang="en-US" dirty="0" smtClean="0"/>
              <a:t>trillion cubic feet</a:t>
            </a:r>
            <a:endParaRPr lang="en-GB" dirty="0" smtClean="0"/>
          </a:p>
        </p:txBody>
      </p:sp>
      <p:sp>
        <p:nvSpPr>
          <p:cNvPr id="22" name="Text Placeholder 41"/>
          <p:cNvSpPr>
            <a:spLocks noGrp="1"/>
          </p:cNvSpPr>
          <p:nvPr>
            <p:ph type="body" sz="quarter" idx="14"/>
          </p:nvPr>
        </p:nvSpPr>
        <p:spPr>
          <a:xfrm>
            <a:off x="4800600" y="840140"/>
            <a:ext cx="3568148" cy="411480"/>
          </a:xfrm>
        </p:spPr>
        <p:txBody>
          <a:bodyPr/>
          <a:lstStyle/>
          <a:p>
            <a:r>
              <a:rPr lang="en-US" dirty="0" smtClean="0"/>
              <a:t>billion cubic feet per day</a:t>
            </a:r>
            <a:endParaRPr lang="en-GB" dirty="0" smtClean="0"/>
          </a:p>
        </p:txBody>
      </p:sp>
      <p:sp>
        <p:nvSpPr>
          <p:cNvPr id="5124" name="Rectangle 3"/>
          <p:cNvSpPr>
            <a:spLocks noGrp="1" noChangeArrowheads="1"/>
          </p:cNvSpPr>
          <p:nvPr>
            <p:ph type="title"/>
          </p:nvPr>
        </p:nvSpPr>
        <p:spPr>
          <a:xfrm>
            <a:off x="685799" y="68579"/>
            <a:ext cx="8299175" cy="766308"/>
          </a:xfrm>
        </p:spPr>
        <p:txBody>
          <a:bodyPr/>
          <a:lstStyle/>
          <a:p>
            <a:r>
              <a:rPr lang="en-US" dirty="0" smtClean="0"/>
              <a:t>Shale resources remain the dominant source of U.S. natural gas production growth</a:t>
            </a:r>
          </a:p>
        </p:txBody>
      </p:sp>
      <p:sp>
        <p:nvSpPr>
          <p:cNvPr id="21" name="Text Placeholder 20"/>
          <p:cNvSpPr>
            <a:spLocks noGrp="1"/>
          </p:cNvSpPr>
          <p:nvPr>
            <p:ph type="body" sz="quarter" idx="18"/>
          </p:nvPr>
        </p:nvSpPr>
        <p:spPr/>
        <p:txBody>
          <a:bodyPr/>
          <a:lstStyle/>
          <a:p>
            <a:r>
              <a:rPr lang="en-US" smtClean="0"/>
              <a:t>Source:  EIA, Annual Energy Outlook 2015 Reference case</a:t>
            </a:r>
            <a:endParaRPr lang="en-US" dirty="0"/>
          </a:p>
        </p:txBody>
      </p:sp>
      <p:sp>
        <p:nvSpPr>
          <p:cNvPr id="39" name="Slide Number Placeholder 3"/>
          <p:cNvSpPr>
            <a:spLocks noGrp="1"/>
          </p:cNvSpPr>
          <p:nvPr>
            <p:ph type="sldNum" sz="quarter" idx="4"/>
          </p:nvPr>
        </p:nvSpPr>
        <p:spPr>
          <a:xfrm>
            <a:off x="8653112" y="4804949"/>
            <a:ext cx="384175" cy="273844"/>
          </a:xfrm>
        </p:spPr>
        <p:txBody>
          <a:bodyPr/>
          <a:lstStyle/>
          <a:p>
            <a:fld id="{B3424F81-F06C-4AD8-AE56-B62176B75971}" type="slidenum">
              <a:rPr lang="en-US" smtClean="0"/>
              <a:pPr/>
              <a:t>19</a:t>
            </a:fld>
            <a:endParaRPr lang="en-US" dirty="0"/>
          </a:p>
        </p:txBody>
      </p:sp>
      <p:sp>
        <p:nvSpPr>
          <p:cNvPr id="38" name="Footer Placeholder 32"/>
          <p:cNvSpPr>
            <a:spLocks noGrp="1"/>
          </p:cNvSpPr>
          <p:nvPr>
            <p:ph type="ftr" sz="quarter" idx="19"/>
          </p:nvPr>
        </p:nvSpPr>
        <p:spPr>
          <a:xfrm>
            <a:off x="666750" y="4800600"/>
            <a:ext cx="5314024" cy="288131"/>
          </a:xfrm>
        </p:spPr>
        <p:txBody>
          <a:bodyPr/>
          <a:lstStyle/>
          <a:p>
            <a:r>
              <a:rPr lang="en-US" smtClean="0"/>
              <a:t>Colorado School of Mines | Energy Markets                                                                                       October 29, 2015</a:t>
            </a:r>
            <a:endParaRPr lang="en-US" dirty="0"/>
          </a:p>
        </p:txBody>
      </p:sp>
      <p:sp>
        <p:nvSpPr>
          <p:cNvPr id="47" name="Text Box 7"/>
          <p:cNvSpPr txBox="1">
            <a:spLocks noChangeArrowheads="1"/>
          </p:cNvSpPr>
          <p:nvPr/>
        </p:nvSpPr>
        <p:spPr bwMode="auto">
          <a:xfrm>
            <a:off x="3736651" y="3341780"/>
            <a:ext cx="3049588" cy="307181"/>
          </a:xfrm>
          <a:prstGeom prst="rect">
            <a:avLst/>
          </a:prstGeom>
          <a:noFill/>
          <a:ln w="9525" algn="ctr">
            <a:noFill/>
            <a:miter lim="800000"/>
            <a:headEnd/>
            <a:tailEnd/>
          </a:ln>
        </p:spPr>
        <p:txBody>
          <a:bodyPr/>
          <a:lstStyle/>
          <a:p>
            <a:pPr algn="ctr"/>
            <a:r>
              <a:rPr lang="en-US" sz="1200" dirty="0" smtClean="0">
                <a:solidFill>
                  <a:schemeClr val="bg1"/>
                </a:solidFill>
                <a:cs typeface="Arial" pitchFamily="34" charset="0"/>
              </a:rPr>
              <a:t>Tight gas</a:t>
            </a:r>
            <a:endParaRPr lang="en-US" sz="1200" dirty="0">
              <a:solidFill>
                <a:schemeClr val="bg1"/>
              </a:solidFill>
              <a:cs typeface="Arial" pitchFamily="34" charset="0"/>
            </a:endParaRPr>
          </a:p>
        </p:txBody>
      </p:sp>
      <p:sp>
        <p:nvSpPr>
          <p:cNvPr id="51" name="Text Box 11"/>
          <p:cNvSpPr txBox="1">
            <a:spLocks noChangeArrowheads="1"/>
          </p:cNvSpPr>
          <p:nvPr/>
        </p:nvSpPr>
        <p:spPr bwMode="auto">
          <a:xfrm>
            <a:off x="3964869" y="3640118"/>
            <a:ext cx="2516188" cy="230606"/>
          </a:xfrm>
          <a:prstGeom prst="rect">
            <a:avLst/>
          </a:prstGeom>
          <a:noFill/>
          <a:ln w="9525" algn="ctr">
            <a:noFill/>
            <a:miter lim="800000"/>
            <a:headEnd/>
            <a:tailEnd/>
          </a:ln>
        </p:spPr>
        <p:txBody>
          <a:bodyPr/>
          <a:lstStyle/>
          <a:p>
            <a:pPr algn="ctr"/>
            <a:r>
              <a:rPr lang="en-US" sz="1200" dirty="0">
                <a:solidFill>
                  <a:schemeClr val="bg1"/>
                </a:solidFill>
                <a:cs typeface="Arial" pitchFamily="34" charset="0"/>
              </a:rPr>
              <a:t>Coalbed methane</a:t>
            </a:r>
          </a:p>
        </p:txBody>
      </p:sp>
      <p:sp>
        <p:nvSpPr>
          <p:cNvPr id="53" name="Text Box 14"/>
          <p:cNvSpPr txBox="1">
            <a:spLocks noChangeArrowheads="1"/>
          </p:cNvSpPr>
          <p:nvPr/>
        </p:nvSpPr>
        <p:spPr bwMode="auto">
          <a:xfrm>
            <a:off x="666344" y="3340781"/>
            <a:ext cx="3333657" cy="307181"/>
          </a:xfrm>
          <a:prstGeom prst="rect">
            <a:avLst/>
          </a:prstGeom>
          <a:noFill/>
          <a:ln w="9525" algn="ctr">
            <a:noFill/>
            <a:miter lim="800000"/>
            <a:headEnd/>
            <a:tailEnd/>
          </a:ln>
        </p:spPr>
        <p:txBody>
          <a:bodyPr/>
          <a:lstStyle/>
          <a:p>
            <a:pPr algn="ctr"/>
            <a:r>
              <a:rPr lang="en-US" sz="1200" dirty="0" smtClean="0">
                <a:solidFill>
                  <a:schemeClr val="bg1"/>
                </a:solidFill>
                <a:cs typeface="Arial" pitchFamily="34" charset="0"/>
              </a:rPr>
              <a:t>Other lower 48 onshore</a:t>
            </a:r>
            <a:endParaRPr lang="en-US" sz="1200" dirty="0">
              <a:solidFill>
                <a:schemeClr val="bg1"/>
              </a:solidFill>
              <a:cs typeface="Arial" pitchFamily="34" charset="0"/>
            </a:endParaRPr>
          </a:p>
        </p:txBody>
      </p:sp>
      <p:sp>
        <p:nvSpPr>
          <p:cNvPr id="54" name="Text Box 15"/>
          <p:cNvSpPr txBox="1">
            <a:spLocks noChangeArrowheads="1"/>
          </p:cNvSpPr>
          <p:nvPr/>
        </p:nvSpPr>
        <p:spPr bwMode="auto">
          <a:xfrm>
            <a:off x="4722681" y="2660083"/>
            <a:ext cx="2516187" cy="307181"/>
          </a:xfrm>
          <a:prstGeom prst="rect">
            <a:avLst/>
          </a:prstGeom>
          <a:noFill/>
          <a:ln w="9525" algn="ctr">
            <a:noFill/>
            <a:miter lim="800000"/>
            <a:headEnd/>
            <a:tailEnd/>
          </a:ln>
        </p:spPr>
        <p:txBody>
          <a:bodyPr/>
          <a:lstStyle/>
          <a:p>
            <a:pPr algn="ctr"/>
            <a:r>
              <a:rPr lang="en-US" sz="1200" dirty="0">
                <a:solidFill>
                  <a:schemeClr val="bg1"/>
                </a:solidFill>
                <a:cs typeface="Arial" pitchFamily="34" charset="0"/>
              </a:rPr>
              <a:t>Shale </a:t>
            </a:r>
            <a:r>
              <a:rPr lang="en-US" sz="1200" dirty="0" smtClean="0">
                <a:solidFill>
                  <a:schemeClr val="bg1"/>
                </a:solidFill>
                <a:cs typeface="Arial" pitchFamily="34" charset="0"/>
              </a:rPr>
              <a:t>gas and tight oil plays</a:t>
            </a:r>
            <a:endParaRPr lang="en-US" sz="1200" dirty="0">
              <a:solidFill>
                <a:schemeClr val="bg1"/>
              </a:solidFill>
              <a:cs typeface="Arial" pitchFamily="34" charset="0"/>
            </a:endParaRPr>
          </a:p>
        </p:txBody>
      </p:sp>
      <p:sp>
        <p:nvSpPr>
          <p:cNvPr id="46" name="Text Box 6"/>
          <p:cNvSpPr txBox="1">
            <a:spLocks noChangeArrowheads="1"/>
          </p:cNvSpPr>
          <p:nvPr/>
        </p:nvSpPr>
        <p:spPr bwMode="auto">
          <a:xfrm>
            <a:off x="6417163" y="3838415"/>
            <a:ext cx="1935333" cy="233172"/>
          </a:xfrm>
          <a:prstGeom prst="rect">
            <a:avLst/>
          </a:prstGeom>
          <a:noFill/>
          <a:ln w="9525" algn="ctr">
            <a:noFill/>
            <a:miter lim="800000"/>
            <a:headEnd/>
            <a:tailEnd/>
          </a:ln>
        </p:spPr>
        <p:txBody>
          <a:bodyPr/>
          <a:lstStyle/>
          <a:p>
            <a:pPr algn="ctr"/>
            <a:r>
              <a:rPr lang="en-US" sz="1200" dirty="0">
                <a:solidFill>
                  <a:schemeClr val="tx2"/>
                </a:solidFill>
                <a:cs typeface="Arial" pitchFamily="34" charset="0"/>
              </a:rPr>
              <a:t>Alaska</a:t>
            </a:r>
          </a:p>
        </p:txBody>
      </p:sp>
      <p:sp>
        <p:nvSpPr>
          <p:cNvPr id="73" name="Text Box 15"/>
          <p:cNvSpPr txBox="1">
            <a:spLocks noChangeArrowheads="1"/>
          </p:cNvSpPr>
          <p:nvPr/>
        </p:nvSpPr>
        <p:spPr bwMode="auto">
          <a:xfrm>
            <a:off x="848409" y="3873356"/>
            <a:ext cx="2516187" cy="307181"/>
          </a:xfrm>
          <a:prstGeom prst="rect">
            <a:avLst/>
          </a:prstGeom>
          <a:noFill/>
          <a:ln w="9525" algn="ctr">
            <a:noFill/>
            <a:miter lim="800000"/>
            <a:headEnd/>
            <a:tailEnd/>
          </a:ln>
        </p:spPr>
        <p:txBody>
          <a:bodyPr/>
          <a:lstStyle/>
          <a:p>
            <a:pPr algn="ctr"/>
            <a:r>
              <a:rPr lang="en-US" sz="1200" dirty="0" smtClean="0">
                <a:cs typeface="Arial" pitchFamily="34" charset="0"/>
              </a:rPr>
              <a:t>Lower 48 offshore</a:t>
            </a:r>
            <a:endParaRPr lang="en-US" sz="1200" dirty="0">
              <a:cs typeface="Arial" pitchFamily="34" charset="0"/>
            </a:endParaRPr>
          </a:p>
        </p:txBody>
      </p:sp>
      <p:cxnSp>
        <p:nvCxnSpPr>
          <p:cNvPr id="43" name="Straight Connector 42"/>
          <p:cNvCxnSpPr/>
          <p:nvPr/>
        </p:nvCxnSpPr>
        <p:spPr bwMode="auto">
          <a:xfrm flipV="1">
            <a:off x="4201885" y="1523871"/>
            <a:ext cx="3075" cy="2466001"/>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48" name="Text Box 8"/>
          <p:cNvSpPr txBox="1">
            <a:spLocks noChangeArrowheads="1"/>
          </p:cNvSpPr>
          <p:nvPr/>
        </p:nvSpPr>
        <p:spPr bwMode="auto">
          <a:xfrm>
            <a:off x="3972233" y="1219591"/>
            <a:ext cx="3795251" cy="235404"/>
          </a:xfrm>
          <a:prstGeom prst="rect">
            <a:avLst/>
          </a:prstGeom>
          <a:noFill/>
          <a:ln w="9525" algn="ctr">
            <a:noFill/>
            <a:miter lim="800000"/>
            <a:headEnd/>
            <a:tailEnd/>
          </a:ln>
        </p:spPr>
        <p:txBody>
          <a:bodyPr/>
          <a:lstStyle/>
          <a:p>
            <a:pPr algn="ctr"/>
            <a:r>
              <a:rPr lang="en-US" sz="1200" dirty="0">
                <a:solidFill>
                  <a:srgbClr val="000000"/>
                </a:solidFill>
                <a:latin typeface="Arial" pitchFamily="34" charset="0"/>
                <a:cs typeface="Arial" pitchFamily="34" charset="0"/>
              </a:rPr>
              <a:t>Projections</a:t>
            </a:r>
          </a:p>
        </p:txBody>
      </p:sp>
      <p:sp>
        <p:nvSpPr>
          <p:cNvPr id="49" name="Text Box 9"/>
          <p:cNvSpPr txBox="1">
            <a:spLocks noChangeArrowheads="1"/>
          </p:cNvSpPr>
          <p:nvPr/>
        </p:nvSpPr>
        <p:spPr bwMode="auto">
          <a:xfrm>
            <a:off x="993059" y="1219591"/>
            <a:ext cx="2989007" cy="242699"/>
          </a:xfrm>
          <a:prstGeom prst="rect">
            <a:avLst/>
          </a:prstGeom>
          <a:noFill/>
          <a:ln w="9525" algn="ctr">
            <a:noFill/>
            <a:miter lim="800000"/>
            <a:headEnd/>
            <a:tailEnd/>
          </a:ln>
        </p:spPr>
        <p:txBody>
          <a:bodyPr/>
          <a:lstStyle/>
          <a:p>
            <a:pPr algn="ctr"/>
            <a:r>
              <a:rPr lang="en-US" sz="1200" dirty="0">
                <a:solidFill>
                  <a:srgbClr val="000000"/>
                </a:solidFill>
                <a:latin typeface="Arial" pitchFamily="34" charset="0"/>
                <a:cs typeface="Arial" pitchFamily="34" charset="0"/>
              </a:rPr>
              <a:t>History</a:t>
            </a:r>
          </a:p>
        </p:txBody>
      </p:sp>
      <p:sp>
        <p:nvSpPr>
          <p:cNvPr id="55" name="Text Box 4"/>
          <p:cNvSpPr txBox="1">
            <a:spLocks noChangeArrowheads="1"/>
          </p:cNvSpPr>
          <p:nvPr/>
        </p:nvSpPr>
        <p:spPr bwMode="auto">
          <a:xfrm>
            <a:off x="3767638" y="1246603"/>
            <a:ext cx="914400" cy="277268"/>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200" dirty="0" smtClean="0">
                <a:solidFill>
                  <a:srgbClr val="000000"/>
                </a:solidFill>
                <a:latin typeface="Arial" pitchFamily="34" charset="0"/>
                <a:cs typeface="Arial" pitchFamily="34" charset="0"/>
              </a:rPr>
              <a:t>2013</a:t>
            </a:r>
            <a:endParaRPr lang="en-GB" sz="1200" dirty="0">
              <a:solidFill>
                <a:srgbClr val="000000"/>
              </a:solidFill>
              <a:latin typeface="Arial" pitchFamily="34" charset="0"/>
              <a:cs typeface="Arial" pitchFamily="34" charset="0"/>
            </a:endParaRPr>
          </a:p>
        </p:txBody>
      </p:sp>
      <p:sp>
        <p:nvSpPr>
          <p:cNvPr id="31" name="Line 29"/>
          <p:cNvSpPr>
            <a:spLocks noChangeShapeType="1"/>
          </p:cNvSpPr>
          <p:nvPr/>
        </p:nvSpPr>
        <p:spPr bwMode="auto">
          <a:xfrm>
            <a:off x="5139525" y="3849457"/>
            <a:ext cx="0" cy="130573"/>
          </a:xfrm>
          <a:prstGeom prst="line">
            <a:avLst/>
          </a:prstGeom>
          <a:noFill/>
          <a:ln w="19050">
            <a:solidFill>
              <a:schemeClr val="bg1"/>
            </a:solidFill>
            <a:round/>
            <a:headEnd/>
            <a:tailEnd type="triangle" w="lg" len="me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0" name="Line 29"/>
          <p:cNvSpPr>
            <a:spLocks noChangeShapeType="1"/>
          </p:cNvSpPr>
          <p:nvPr/>
        </p:nvSpPr>
        <p:spPr bwMode="auto">
          <a:xfrm>
            <a:off x="7218988" y="4019689"/>
            <a:ext cx="0" cy="152275"/>
          </a:xfrm>
          <a:prstGeom prst="line">
            <a:avLst/>
          </a:prstGeom>
          <a:noFill/>
          <a:ln w="19050">
            <a:solidFill>
              <a:srgbClr val="002060"/>
            </a:solidFill>
            <a:round/>
            <a:headEnd/>
            <a:tailEnd type="triangle" w="lg" len="me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Tree>
    <p:extLst>
      <p:ext uri="{BB962C8B-B14F-4D97-AF65-F5344CB8AC3E}">
        <p14:creationId xmlns:p14="http://schemas.microsoft.com/office/powerpoint/2010/main" val="7863080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667512" y="4793742"/>
            <a:ext cx="5577840" cy="294894"/>
          </a:xfrm>
          <a:prstGeom prst="rect">
            <a:avLst/>
          </a:prstGeom>
        </p:spPr>
        <p:txBody>
          <a:bodyPr/>
          <a:lstStyle/>
          <a:p>
            <a:r>
              <a:rPr lang="en-US" smtClean="0"/>
              <a:t>Colorado School of Mines | Energy Markets                                                                                       October 29, 2015</a:t>
            </a:r>
            <a:endParaRPr lang="en-US" dirty="0"/>
          </a:p>
        </p:txBody>
      </p:sp>
      <p:sp>
        <p:nvSpPr>
          <p:cNvPr id="4" name="Slide Number Placeholder 3"/>
          <p:cNvSpPr>
            <a:spLocks noGrp="1"/>
          </p:cNvSpPr>
          <p:nvPr>
            <p:ph type="sldNum" sz="quarter" idx="4294967295"/>
          </p:nvPr>
        </p:nvSpPr>
        <p:spPr>
          <a:xfrm>
            <a:off x="8656983" y="4804377"/>
            <a:ext cx="384048" cy="273844"/>
          </a:xfrm>
          <a:prstGeom prst="rect">
            <a:avLst/>
          </a:prstGeom>
        </p:spPr>
        <p:txBody>
          <a:bodyPr/>
          <a:lstStyle/>
          <a:p>
            <a:fld id="{2D80C5C9-96E0-47EC-B500-37C5FE284639}" type="slidenum">
              <a:rPr lang="en-US" smtClean="0"/>
              <a:pPr/>
              <a:t>2</a:t>
            </a:fld>
            <a:endParaRPr lang="en-US" dirty="0"/>
          </a:p>
        </p:txBody>
      </p:sp>
      <p:pic>
        <p:nvPicPr>
          <p:cNvPr id="12" name="Picture 9" descr="http://inside.eia.gov/content_OC/eia_logos/large%20full%20EIA%2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9510"/>
            <a:ext cx="4543425" cy="92489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4"/>
          <p:cNvSpPr>
            <a:spLocks noGrp="1"/>
          </p:cNvSpPr>
          <p:nvPr>
            <p:ph type="body" sz="quarter" idx="4294967295"/>
          </p:nvPr>
        </p:nvSpPr>
        <p:spPr>
          <a:xfrm>
            <a:off x="533400" y="1311964"/>
            <a:ext cx="8153400" cy="3220279"/>
          </a:xfrm>
          <a:prstGeom prst="rect">
            <a:avLst/>
          </a:prstGeom>
        </p:spPr>
        <p:txBody>
          <a:bodyPr>
            <a:noAutofit/>
          </a:bodyPr>
          <a:lstStyle/>
          <a:p>
            <a:pPr marL="0" indent="0">
              <a:spcBef>
                <a:spcPts val="1600"/>
              </a:spcBef>
              <a:spcAft>
                <a:spcPts val="600"/>
              </a:spcAft>
              <a:buNone/>
            </a:pPr>
            <a:r>
              <a:rPr lang="en-US" sz="1700" b="1" dirty="0" smtClean="0"/>
              <a:t>Mandate: </a:t>
            </a:r>
            <a:r>
              <a:rPr lang="en-US" sz="1700" dirty="0" smtClean="0"/>
              <a:t>EIA collects, analyzes, and disseminates independent and impartial energy information to promote sound policymaking, efficient markets, and public understanding of energy and its interaction with the economy and the environment </a:t>
            </a:r>
          </a:p>
          <a:p>
            <a:pPr marL="0" indent="0">
              <a:spcBef>
                <a:spcPts val="1600"/>
              </a:spcBef>
              <a:spcAft>
                <a:spcPts val="600"/>
              </a:spcAft>
              <a:buNone/>
            </a:pPr>
            <a:r>
              <a:rPr lang="en-US" sz="1700" b="1" dirty="0" smtClean="0"/>
              <a:t>Independence: </a:t>
            </a:r>
            <a:r>
              <a:rPr lang="en-US" sz="1700" dirty="0" smtClean="0"/>
              <a:t>EIA, an element of the Department of Energy, is one of 14 federal statistical agencies; by law, its data, analyses, and forecasts are independent of approval by any other officer or employee of the United States Government </a:t>
            </a:r>
          </a:p>
          <a:p>
            <a:pPr marL="0" indent="0">
              <a:spcBef>
                <a:spcPts val="1600"/>
              </a:spcBef>
              <a:spcAft>
                <a:spcPts val="600"/>
              </a:spcAft>
              <a:buNone/>
            </a:pPr>
            <a:r>
              <a:rPr lang="en-US" sz="1700" b="1" dirty="0" smtClean="0"/>
              <a:t>Mission: </a:t>
            </a:r>
            <a:r>
              <a:rPr lang="en-US" sz="1700" dirty="0" smtClean="0"/>
              <a:t>EIA provides data and analysis to help stakeholders understand the rapidly changing energy landscape across all fuels and all sectors</a:t>
            </a:r>
            <a:endParaRPr lang="en-US" sz="1700" dirty="0"/>
          </a:p>
        </p:txBody>
      </p:sp>
    </p:spTree>
    <p:extLst>
      <p:ext uri="{BB962C8B-B14F-4D97-AF65-F5344CB8AC3E}">
        <p14:creationId xmlns:p14="http://schemas.microsoft.com/office/powerpoint/2010/main" val="2841289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Placeholder 8"/>
          <p:cNvGraphicFramePr>
            <a:graphicFrameLocks noGrp="1"/>
          </p:cNvGraphicFramePr>
          <p:nvPr>
            <p:ph type="chart" sz="quarter" idx="12"/>
            <p:extLst>
              <p:ext uri="{D42A27DB-BD31-4B8C-83A1-F6EECF244321}">
                <p14:modId xmlns:p14="http://schemas.microsoft.com/office/powerpoint/2010/main" val="456090816"/>
              </p:ext>
            </p:extLst>
          </p:nvPr>
        </p:nvGraphicFramePr>
        <p:xfrm>
          <a:off x="616226" y="1399891"/>
          <a:ext cx="8070574" cy="292363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p:txBody>
          <a:bodyPr/>
          <a:lstStyle/>
          <a:p>
            <a:r>
              <a:rPr lang="en-US" smtClean="0"/>
              <a:t>U.S. dry natural gas</a:t>
            </a:r>
          </a:p>
          <a:p>
            <a:r>
              <a:rPr lang="en-US" smtClean="0"/>
              <a:t>trillion cubic feet per year</a:t>
            </a:r>
            <a:endParaRPr lang="en-GB" dirty="0" smtClean="0"/>
          </a:p>
        </p:txBody>
      </p:sp>
      <p:sp>
        <p:nvSpPr>
          <p:cNvPr id="49" name="Text Placeholder 5"/>
          <p:cNvSpPr>
            <a:spLocks noGrp="1"/>
          </p:cNvSpPr>
          <p:nvPr>
            <p:ph type="body" sz="quarter" idx="14"/>
          </p:nvPr>
        </p:nvSpPr>
        <p:spPr>
          <a:xfrm>
            <a:off x="4800600" y="840140"/>
            <a:ext cx="3772120" cy="411480"/>
          </a:xfrm>
        </p:spPr>
        <p:txBody>
          <a:bodyPr/>
          <a:lstStyle/>
          <a:p>
            <a:r>
              <a:rPr lang="en-US" smtClean="0"/>
              <a:t>billion cubic feet per day</a:t>
            </a:r>
            <a:endParaRPr lang="en-GB" dirty="0" smtClean="0"/>
          </a:p>
        </p:txBody>
      </p:sp>
      <p:sp>
        <p:nvSpPr>
          <p:cNvPr id="2" name="Title 1"/>
          <p:cNvSpPr>
            <a:spLocks noGrp="1"/>
          </p:cNvSpPr>
          <p:nvPr>
            <p:ph type="title"/>
          </p:nvPr>
        </p:nvSpPr>
        <p:spPr>
          <a:xfrm>
            <a:off x="685800" y="68579"/>
            <a:ext cx="8001000" cy="656978"/>
          </a:xfrm>
        </p:spPr>
        <p:txBody>
          <a:bodyPr/>
          <a:lstStyle/>
          <a:p>
            <a:r>
              <a:rPr lang="en-US" dirty="0" smtClean="0"/>
              <a:t>U.S. becomes a net exporter of natural gas in the near future</a:t>
            </a:r>
            <a:endParaRPr lang="en-US" dirty="0"/>
          </a:p>
        </p:txBody>
      </p:sp>
      <p:sp>
        <p:nvSpPr>
          <p:cNvPr id="30" name="Text Placeholder 20"/>
          <p:cNvSpPr>
            <a:spLocks noGrp="1"/>
          </p:cNvSpPr>
          <p:nvPr>
            <p:ph type="body" sz="quarter" idx="18"/>
          </p:nvPr>
        </p:nvSpPr>
        <p:spPr/>
        <p:txBody>
          <a:bodyPr/>
          <a:lstStyle/>
          <a:p>
            <a:r>
              <a:rPr lang="en-US" smtClean="0"/>
              <a:t>Source:  EIA, Annual Energy Outlook 2015 </a:t>
            </a:r>
            <a:endParaRPr lang="en-US" dirty="0"/>
          </a:p>
        </p:txBody>
      </p:sp>
      <p:sp>
        <p:nvSpPr>
          <p:cNvPr id="4" name="Slide Number Placeholder 3"/>
          <p:cNvSpPr>
            <a:spLocks noGrp="1"/>
          </p:cNvSpPr>
          <p:nvPr>
            <p:ph type="sldNum" sz="quarter" idx="4"/>
          </p:nvPr>
        </p:nvSpPr>
        <p:spPr>
          <a:xfrm>
            <a:off x="8653112" y="4814888"/>
            <a:ext cx="384175" cy="273844"/>
          </a:xfrm>
        </p:spPr>
        <p:txBody>
          <a:bodyPr/>
          <a:lstStyle/>
          <a:p>
            <a:fld id="{2D80C5C9-96E0-47EC-B500-37C5FE284639}" type="slidenum">
              <a:rPr lang="en-US" smtClean="0"/>
              <a:pPr/>
              <a:t>20</a:t>
            </a:fld>
            <a:endParaRPr lang="en-US" dirty="0"/>
          </a:p>
        </p:txBody>
      </p:sp>
      <p:sp>
        <p:nvSpPr>
          <p:cNvPr id="28" name="Footer Placeholder 11"/>
          <p:cNvSpPr>
            <a:spLocks noGrp="1"/>
          </p:cNvSpPr>
          <p:nvPr>
            <p:ph type="ftr" sz="quarter" idx="19"/>
          </p:nvPr>
        </p:nvSpPr>
        <p:spPr>
          <a:xfrm>
            <a:off x="666750" y="4780722"/>
            <a:ext cx="5612555" cy="308009"/>
          </a:xfrm>
        </p:spPr>
        <p:txBody>
          <a:bodyPr/>
          <a:lstStyle/>
          <a:p>
            <a:r>
              <a:rPr lang="en-US" smtClean="0"/>
              <a:t>Colorado School of Mines | Energy Markets                                                                                       October 29, 2015</a:t>
            </a:r>
            <a:endParaRPr lang="en-US" dirty="0"/>
          </a:p>
        </p:txBody>
      </p:sp>
      <p:sp>
        <p:nvSpPr>
          <p:cNvPr id="14" name="Text Box 9"/>
          <p:cNvSpPr txBox="1">
            <a:spLocks noChangeArrowheads="1"/>
          </p:cNvSpPr>
          <p:nvPr/>
        </p:nvSpPr>
        <p:spPr bwMode="auto">
          <a:xfrm>
            <a:off x="4304590" y="1272562"/>
            <a:ext cx="3949430" cy="254659"/>
          </a:xfrm>
          <a:prstGeom prst="rect">
            <a:avLst/>
          </a:prstGeom>
          <a:noFill/>
          <a:ln w="9525" algn="ctr">
            <a:noFill/>
            <a:miter lim="800000"/>
            <a:headEnd/>
            <a:tailEnd/>
          </a:ln>
        </p:spPr>
        <p:txBody>
          <a:bodyPr/>
          <a:lstStyle/>
          <a:p>
            <a:pPr algn="ctr"/>
            <a:r>
              <a:rPr lang="en-US" sz="1200" dirty="0">
                <a:solidFill>
                  <a:srgbClr val="000000"/>
                </a:solidFill>
              </a:rPr>
              <a:t>Projections</a:t>
            </a:r>
          </a:p>
        </p:txBody>
      </p:sp>
      <p:sp>
        <p:nvSpPr>
          <p:cNvPr id="15" name="Text Box 10"/>
          <p:cNvSpPr txBox="1">
            <a:spLocks noChangeArrowheads="1"/>
          </p:cNvSpPr>
          <p:nvPr/>
        </p:nvSpPr>
        <p:spPr bwMode="auto">
          <a:xfrm>
            <a:off x="1114104" y="1241278"/>
            <a:ext cx="3161490" cy="240688"/>
          </a:xfrm>
          <a:prstGeom prst="rect">
            <a:avLst/>
          </a:prstGeom>
          <a:noFill/>
          <a:ln w="9525" algn="ctr">
            <a:noFill/>
            <a:miter lim="800000"/>
            <a:headEnd/>
            <a:tailEnd/>
          </a:ln>
        </p:spPr>
        <p:txBody>
          <a:bodyPr/>
          <a:lstStyle/>
          <a:p>
            <a:pPr algn="ctr"/>
            <a:r>
              <a:rPr lang="en-US" sz="1200" dirty="0">
                <a:solidFill>
                  <a:srgbClr val="000000"/>
                </a:solidFill>
              </a:rPr>
              <a:t>History</a:t>
            </a:r>
          </a:p>
        </p:txBody>
      </p:sp>
      <p:sp>
        <p:nvSpPr>
          <p:cNvPr id="16" name="Text Box 4"/>
          <p:cNvSpPr txBox="1">
            <a:spLocks noChangeArrowheads="1"/>
          </p:cNvSpPr>
          <p:nvPr/>
        </p:nvSpPr>
        <p:spPr bwMode="auto">
          <a:xfrm>
            <a:off x="3843576" y="1213739"/>
            <a:ext cx="914400" cy="277268"/>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200" dirty="0" smtClean="0">
                <a:solidFill>
                  <a:srgbClr val="000000"/>
                </a:solidFill>
              </a:rPr>
              <a:t>2013</a:t>
            </a:r>
            <a:endParaRPr lang="en-GB" sz="1200" dirty="0">
              <a:solidFill>
                <a:srgbClr val="000000"/>
              </a:solidFill>
            </a:endParaRPr>
          </a:p>
        </p:txBody>
      </p:sp>
      <p:cxnSp>
        <p:nvCxnSpPr>
          <p:cNvPr id="17" name="Straight Connector 16"/>
          <p:cNvCxnSpPr/>
          <p:nvPr/>
        </p:nvCxnSpPr>
        <p:spPr bwMode="auto">
          <a:xfrm flipV="1">
            <a:off x="4304590" y="1477527"/>
            <a:ext cx="0" cy="248413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sp>
        <p:nvSpPr>
          <p:cNvPr id="18" name="TextBox 17"/>
          <p:cNvSpPr txBox="1"/>
          <p:nvPr/>
        </p:nvSpPr>
        <p:spPr bwMode="auto">
          <a:xfrm>
            <a:off x="1457982" y="2057106"/>
            <a:ext cx="902491"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solidFill>
                  <a:srgbClr val="333333"/>
                </a:solidFill>
                <a:ea typeface="Times New Roman" charset="0"/>
                <a:cs typeface="Times New Roman" charset="0"/>
              </a:rPr>
              <a:t>Consumption</a:t>
            </a:r>
          </a:p>
        </p:txBody>
      </p:sp>
      <p:sp>
        <p:nvSpPr>
          <p:cNvPr id="20" name="TextBox 19"/>
          <p:cNvSpPr txBox="1"/>
          <p:nvPr/>
        </p:nvSpPr>
        <p:spPr bwMode="auto">
          <a:xfrm>
            <a:off x="1627632" y="2722600"/>
            <a:ext cx="732573"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solidFill>
                  <a:srgbClr val="333333"/>
                </a:solidFill>
                <a:ea typeface="Times New Roman" charset="0"/>
                <a:cs typeface="Times New Roman" charset="0"/>
              </a:rPr>
              <a:t>Production</a:t>
            </a:r>
          </a:p>
        </p:txBody>
      </p:sp>
      <p:sp>
        <p:nvSpPr>
          <p:cNvPr id="21" name="TextBox 20"/>
          <p:cNvSpPr txBox="1"/>
          <p:nvPr/>
        </p:nvSpPr>
        <p:spPr bwMode="auto">
          <a:xfrm>
            <a:off x="4329104" y="3780520"/>
            <a:ext cx="785471"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solidFill>
                  <a:srgbClr val="333333"/>
                </a:solidFill>
                <a:ea typeface="Times New Roman" charset="0"/>
                <a:cs typeface="Times New Roman" charset="0"/>
              </a:rPr>
              <a:t>Net exports</a:t>
            </a:r>
          </a:p>
        </p:txBody>
      </p:sp>
      <p:sp>
        <p:nvSpPr>
          <p:cNvPr id="43" name="Text Box 15"/>
          <p:cNvSpPr txBox="1">
            <a:spLocks noChangeArrowheads="1"/>
          </p:cNvSpPr>
          <p:nvPr/>
        </p:nvSpPr>
        <p:spPr bwMode="auto">
          <a:xfrm>
            <a:off x="8299481" y="1384358"/>
            <a:ext cx="606112" cy="213701"/>
          </a:xfrm>
          <a:prstGeom prst="rect">
            <a:avLst/>
          </a:prstGeom>
          <a:noFill/>
          <a:ln w="9525" algn="ctr">
            <a:noFill/>
            <a:miter lim="800000"/>
            <a:headEnd/>
            <a:tailEnd/>
          </a:ln>
        </p:spPr>
        <p:txBody>
          <a:bodyPr rIns="0"/>
          <a:lstStyle/>
          <a:p>
            <a:r>
              <a:rPr lang="en-US" sz="1200" dirty="0" smtClean="0">
                <a:cs typeface="Arial" pitchFamily="34" charset="0"/>
              </a:rPr>
              <a:t>100</a:t>
            </a:r>
            <a:endParaRPr lang="en-US" sz="1200" dirty="0">
              <a:cs typeface="Arial" pitchFamily="34" charset="0"/>
            </a:endParaRPr>
          </a:p>
        </p:txBody>
      </p:sp>
      <p:sp>
        <p:nvSpPr>
          <p:cNvPr id="44" name="Text Box 15"/>
          <p:cNvSpPr txBox="1">
            <a:spLocks noChangeArrowheads="1"/>
          </p:cNvSpPr>
          <p:nvPr/>
        </p:nvSpPr>
        <p:spPr bwMode="auto">
          <a:xfrm>
            <a:off x="8299481" y="1895627"/>
            <a:ext cx="606112" cy="213701"/>
          </a:xfrm>
          <a:prstGeom prst="rect">
            <a:avLst/>
          </a:prstGeom>
          <a:noFill/>
          <a:ln w="9525" algn="ctr">
            <a:noFill/>
            <a:miter lim="800000"/>
            <a:headEnd/>
            <a:tailEnd/>
          </a:ln>
        </p:spPr>
        <p:txBody>
          <a:bodyPr rIns="0"/>
          <a:lstStyle/>
          <a:p>
            <a:r>
              <a:rPr lang="en-US" sz="1200" dirty="0" smtClean="0">
                <a:cs typeface="Arial" pitchFamily="34" charset="0"/>
              </a:rPr>
              <a:t>75</a:t>
            </a:r>
            <a:endParaRPr lang="en-US" sz="1200" dirty="0">
              <a:cs typeface="Arial" pitchFamily="34" charset="0"/>
            </a:endParaRPr>
          </a:p>
        </p:txBody>
      </p:sp>
      <p:sp>
        <p:nvSpPr>
          <p:cNvPr id="45" name="Text Box 15"/>
          <p:cNvSpPr txBox="1">
            <a:spLocks noChangeArrowheads="1"/>
          </p:cNvSpPr>
          <p:nvPr/>
        </p:nvSpPr>
        <p:spPr bwMode="auto">
          <a:xfrm>
            <a:off x="8305577" y="2362568"/>
            <a:ext cx="606112" cy="213701"/>
          </a:xfrm>
          <a:prstGeom prst="rect">
            <a:avLst/>
          </a:prstGeom>
          <a:noFill/>
          <a:ln w="9525" algn="ctr">
            <a:noFill/>
            <a:miter lim="800000"/>
            <a:headEnd/>
            <a:tailEnd/>
          </a:ln>
        </p:spPr>
        <p:txBody>
          <a:bodyPr rIns="0"/>
          <a:lstStyle/>
          <a:p>
            <a:r>
              <a:rPr lang="en-US" sz="1200" dirty="0" smtClean="0">
                <a:cs typeface="Arial" pitchFamily="34" charset="0"/>
              </a:rPr>
              <a:t>50</a:t>
            </a:r>
            <a:endParaRPr lang="en-US" sz="1200" dirty="0">
              <a:cs typeface="Arial" pitchFamily="34" charset="0"/>
            </a:endParaRPr>
          </a:p>
        </p:txBody>
      </p:sp>
      <p:sp>
        <p:nvSpPr>
          <p:cNvPr id="46" name="Text Box 15"/>
          <p:cNvSpPr txBox="1">
            <a:spLocks noChangeArrowheads="1"/>
          </p:cNvSpPr>
          <p:nvPr/>
        </p:nvSpPr>
        <p:spPr bwMode="auto">
          <a:xfrm>
            <a:off x="8305577" y="2844020"/>
            <a:ext cx="606112" cy="213701"/>
          </a:xfrm>
          <a:prstGeom prst="rect">
            <a:avLst/>
          </a:prstGeom>
          <a:noFill/>
          <a:ln w="9525" algn="ctr">
            <a:noFill/>
            <a:miter lim="800000"/>
            <a:headEnd/>
            <a:tailEnd/>
          </a:ln>
        </p:spPr>
        <p:txBody>
          <a:bodyPr rIns="0"/>
          <a:lstStyle/>
          <a:p>
            <a:r>
              <a:rPr lang="en-US" sz="1200" dirty="0" smtClean="0">
                <a:cs typeface="Arial" pitchFamily="34" charset="0"/>
              </a:rPr>
              <a:t>25</a:t>
            </a:r>
            <a:endParaRPr lang="en-US" sz="1200" dirty="0">
              <a:cs typeface="Arial" pitchFamily="34" charset="0"/>
            </a:endParaRPr>
          </a:p>
        </p:txBody>
      </p:sp>
      <p:sp>
        <p:nvSpPr>
          <p:cNvPr id="47" name="Text Box 15"/>
          <p:cNvSpPr txBox="1">
            <a:spLocks noChangeArrowheads="1"/>
          </p:cNvSpPr>
          <p:nvPr/>
        </p:nvSpPr>
        <p:spPr bwMode="auto">
          <a:xfrm>
            <a:off x="8325455" y="3335411"/>
            <a:ext cx="606112" cy="213701"/>
          </a:xfrm>
          <a:prstGeom prst="rect">
            <a:avLst/>
          </a:prstGeom>
          <a:noFill/>
          <a:ln w="9525" algn="ctr">
            <a:noFill/>
            <a:miter lim="800000"/>
            <a:headEnd/>
            <a:tailEnd/>
          </a:ln>
        </p:spPr>
        <p:txBody>
          <a:bodyPr rIns="0"/>
          <a:lstStyle/>
          <a:p>
            <a:r>
              <a:rPr lang="en-US" sz="1200" dirty="0" smtClean="0">
                <a:cs typeface="Arial" pitchFamily="34" charset="0"/>
              </a:rPr>
              <a:t>0</a:t>
            </a:r>
            <a:endParaRPr lang="en-US" sz="1200" dirty="0">
              <a:cs typeface="Arial" pitchFamily="34" charset="0"/>
            </a:endParaRPr>
          </a:p>
        </p:txBody>
      </p:sp>
      <p:sp>
        <p:nvSpPr>
          <p:cNvPr id="48" name="Text Box 15"/>
          <p:cNvSpPr txBox="1">
            <a:spLocks noChangeArrowheads="1"/>
          </p:cNvSpPr>
          <p:nvPr/>
        </p:nvSpPr>
        <p:spPr bwMode="auto">
          <a:xfrm>
            <a:off x="8305577" y="3816863"/>
            <a:ext cx="606112" cy="213701"/>
          </a:xfrm>
          <a:prstGeom prst="rect">
            <a:avLst/>
          </a:prstGeom>
          <a:noFill/>
          <a:ln w="9525" algn="ctr">
            <a:noFill/>
            <a:miter lim="800000"/>
            <a:headEnd/>
            <a:tailEnd/>
          </a:ln>
        </p:spPr>
        <p:txBody>
          <a:bodyPr rIns="0"/>
          <a:lstStyle/>
          <a:p>
            <a:r>
              <a:rPr lang="en-US" sz="1200" dirty="0" smtClean="0">
                <a:cs typeface="Arial" pitchFamily="34" charset="0"/>
              </a:rPr>
              <a:t>-25</a:t>
            </a:r>
            <a:endParaRPr lang="en-US" sz="1200" dirty="0">
              <a:cs typeface="Arial" pitchFamily="34" charset="0"/>
            </a:endParaRPr>
          </a:p>
        </p:txBody>
      </p:sp>
    </p:spTree>
    <p:extLst>
      <p:ext uri="{BB962C8B-B14F-4D97-AF65-F5344CB8AC3E}">
        <p14:creationId xmlns:p14="http://schemas.microsoft.com/office/powerpoint/2010/main" val="1675549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5"/>
          <p:cNvSpPr txBox="1">
            <a:spLocks noGrp="1" noChangeArrowheads="1"/>
          </p:cNvSpPr>
          <p:nvPr/>
        </p:nvSpPr>
        <p:spPr bwMode="auto">
          <a:xfrm>
            <a:off x="6451373" y="842220"/>
            <a:ext cx="2133600" cy="357188"/>
          </a:xfrm>
          <a:prstGeom prst="rect">
            <a:avLst/>
          </a:prstGeom>
          <a:noFill/>
          <a:ln w="9525">
            <a:noFill/>
            <a:miter lim="800000"/>
            <a:headEnd/>
            <a:tailEnd/>
          </a:ln>
        </p:spPr>
        <p:txBody>
          <a:bodyPr/>
          <a:lstStyle/>
          <a:p>
            <a:pPr algn="r"/>
            <a:endParaRPr lang="en-US" dirty="0">
              <a:solidFill>
                <a:srgbClr val="003399"/>
              </a:solidFill>
            </a:endParaRPr>
          </a:p>
        </p:txBody>
      </p:sp>
      <p:graphicFrame>
        <p:nvGraphicFramePr>
          <p:cNvPr id="42" name="Object 2"/>
          <p:cNvGraphicFramePr>
            <a:graphicFrameLocks noGrp="1" noChangeAspect="1"/>
          </p:cNvGraphicFramePr>
          <p:nvPr>
            <p:ph type="chart" sz="quarter" idx="12"/>
            <p:extLst>
              <p:ext uri="{D42A27DB-BD31-4B8C-83A1-F6EECF244321}">
                <p14:modId xmlns:p14="http://schemas.microsoft.com/office/powerpoint/2010/main" val="816785123"/>
              </p:ext>
            </p:extLst>
          </p:nvPr>
        </p:nvGraphicFramePr>
        <p:xfrm>
          <a:off x="487017" y="1631465"/>
          <a:ext cx="8319053" cy="2792369"/>
        </p:xfrm>
        <a:graphic>
          <a:graphicData uri="http://schemas.openxmlformats.org/drawingml/2006/chart">
            <c:chart xmlns:c="http://schemas.openxmlformats.org/drawingml/2006/chart" xmlns:r="http://schemas.openxmlformats.org/officeDocument/2006/relationships" r:id="rId3"/>
          </a:graphicData>
        </a:graphic>
      </p:graphicFrame>
      <p:sp>
        <p:nvSpPr>
          <p:cNvPr id="30" name="Title 29"/>
          <p:cNvSpPr>
            <a:spLocks noGrp="1"/>
          </p:cNvSpPr>
          <p:nvPr>
            <p:ph type="title"/>
          </p:nvPr>
        </p:nvSpPr>
        <p:spPr>
          <a:xfrm>
            <a:off x="685799" y="217664"/>
            <a:ext cx="8328991" cy="776247"/>
          </a:xfrm>
        </p:spPr>
        <p:txBody>
          <a:bodyPr/>
          <a:lstStyle/>
          <a:p>
            <a:r>
              <a:rPr lang="en-US" sz="2000" dirty="0" smtClean="0"/>
              <a:t>With the proposed Clean Power Plan, the electricity mix shifts to lower-carbon options, led initially by growth in natural gas and later by renewables generation</a:t>
            </a:r>
            <a:endParaRPr lang="en-US" sz="2000" dirty="0"/>
          </a:p>
        </p:txBody>
      </p:sp>
      <p:sp>
        <p:nvSpPr>
          <p:cNvPr id="34" name="Text Placeholder 33"/>
          <p:cNvSpPr>
            <a:spLocks noGrp="1"/>
          </p:cNvSpPr>
          <p:nvPr>
            <p:ph type="body" sz="quarter" idx="16"/>
          </p:nvPr>
        </p:nvSpPr>
        <p:spPr>
          <a:xfrm>
            <a:off x="685800" y="4453652"/>
            <a:ext cx="8001000" cy="153587"/>
          </a:xfrm>
        </p:spPr>
        <p:txBody>
          <a:bodyPr/>
          <a:lstStyle/>
          <a:p>
            <a:r>
              <a:rPr lang="en-US" dirty="0" smtClean="0"/>
              <a:t>Source</a:t>
            </a:r>
            <a:r>
              <a:rPr lang="en-US" dirty="0"/>
              <a:t>: EIA, Analysis of the Impacts of the Clean Power Plan (May 2015), Base Policy </a:t>
            </a:r>
            <a:r>
              <a:rPr lang="en-US" dirty="0" smtClean="0"/>
              <a:t>case</a:t>
            </a:r>
            <a:endParaRPr lang="en-US" dirty="0"/>
          </a:p>
        </p:txBody>
      </p:sp>
      <p:sp>
        <p:nvSpPr>
          <p:cNvPr id="31" name="Text Placeholder 30"/>
          <p:cNvSpPr>
            <a:spLocks noGrp="1"/>
          </p:cNvSpPr>
          <p:nvPr>
            <p:ph type="body" sz="quarter" idx="17"/>
          </p:nvPr>
        </p:nvSpPr>
        <p:spPr>
          <a:xfrm>
            <a:off x="715617" y="1041000"/>
            <a:ext cx="4171805" cy="411480"/>
          </a:xfrm>
        </p:spPr>
        <p:txBody>
          <a:bodyPr/>
          <a:lstStyle/>
          <a:p>
            <a:r>
              <a:rPr lang="en-US" dirty="0"/>
              <a:t>electricity net generation</a:t>
            </a:r>
          </a:p>
          <a:p>
            <a:r>
              <a:rPr lang="en-US" dirty="0"/>
              <a:t>trillion </a:t>
            </a:r>
            <a:r>
              <a:rPr lang="en-US" dirty="0" err="1"/>
              <a:t>kilowatthours</a:t>
            </a:r>
            <a:r>
              <a:rPr lang="en-US" dirty="0"/>
              <a:t> per year</a:t>
            </a:r>
          </a:p>
        </p:txBody>
      </p:sp>
      <p:sp>
        <p:nvSpPr>
          <p:cNvPr id="33" name="Slide Number Placeholder 32"/>
          <p:cNvSpPr>
            <a:spLocks noGrp="1"/>
          </p:cNvSpPr>
          <p:nvPr>
            <p:ph type="sldNum" sz="quarter" idx="4"/>
          </p:nvPr>
        </p:nvSpPr>
        <p:spPr>
          <a:xfrm>
            <a:off x="8653112" y="4814888"/>
            <a:ext cx="384175" cy="273844"/>
          </a:xfrm>
        </p:spPr>
        <p:txBody>
          <a:bodyPr/>
          <a:lstStyle/>
          <a:p>
            <a:fld id="{BBC9DE89-4C55-418A-B189-333C322F4D76}" type="slidenum">
              <a:rPr lang="en-US" smtClean="0"/>
              <a:pPr/>
              <a:t>21</a:t>
            </a:fld>
            <a:endParaRPr lang="en-US" dirty="0"/>
          </a:p>
        </p:txBody>
      </p:sp>
      <p:sp>
        <p:nvSpPr>
          <p:cNvPr id="35" name="Footer Placeholder 20"/>
          <p:cNvSpPr>
            <a:spLocks noGrp="1"/>
          </p:cNvSpPr>
          <p:nvPr>
            <p:ph type="ftr" sz="quarter" idx="13"/>
          </p:nvPr>
        </p:nvSpPr>
        <p:spPr>
          <a:xfrm>
            <a:off x="666750" y="4790662"/>
            <a:ext cx="5297302" cy="298070"/>
          </a:xfrm>
        </p:spPr>
        <p:txBody>
          <a:bodyPr/>
          <a:lstStyle/>
          <a:p>
            <a:r>
              <a:rPr lang="en-US" smtClean="0"/>
              <a:t>Colorado School of Mines | Energy Markets                                                                                       October 29, 2015</a:t>
            </a:r>
            <a:endParaRPr lang="en-US" dirty="0"/>
          </a:p>
        </p:txBody>
      </p:sp>
      <p:cxnSp>
        <p:nvCxnSpPr>
          <p:cNvPr id="19" name="Straight Connector 18"/>
          <p:cNvCxnSpPr/>
          <p:nvPr/>
        </p:nvCxnSpPr>
        <p:spPr bwMode="auto">
          <a:xfrm>
            <a:off x="4473762" y="1818861"/>
            <a:ext cx="0" cy="2289409"/>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23" name="Text Box 7"/>
          <p:cNvSpPr txBox="1">
            <a:spLocks noChangeArrowheads="1"/>
          </p:cNvSpPr>
          <p:nvPr/>
        </p:nvSpPr>
        <p:spPr bwMode="auto">
          <a:xfrm>
            <a:off x="3774525" y="2519118"/>
            <a:ext cx="762000" cy="658470"/>
          </a:xfrm>
          <a:prstGeom prst="rect">
            <a:avLst/>
          </a:prstGeom>
          <a:noFill/>
          <a:ln w="9525" algn="ctr">
            <a:noFill/>
            <a:miter lim="800000"/>
            <a:headEnd/>
            <a:tailEnd/>
          </a:ln>
        </p:spPr>
        <p:txBody>
          <a:bodyPr/>
          <a:lstStyle/>
          <a:p>
            <a:pPr algn="ctr"/>
            <a:r>
              <a:rPr lang="en-US" sz="1200" dirty="0" smtClean="0">
                <a:solidFill>
                  <a:schemeClr val="bg1"/>
                </a:solidFill>
              </a:rPr>
              <a:t>27%</a:t>
            </a:r>
            <a:endParaRPr lang="en-US" sz="1200" dirty="0">
              <a:solidFill>
                <a:schemeClr val="bg1"/>
              </a:solidFill>
            </a:endParaRPr>
          </a:p>
        </p:txBody>
      </p:sp>
      <p:sp>
        <p:nvSpPr>
          <p:cNvPr id="24" name="Text Box 7"/>
          <p:cNvSpPr txBox="1">
            <a:spLocks noChangeArrowheads="1"/>
          </p:cNvSpPr>
          <p:nvPr/>
        </p:nvSpPr>
        <p:spPr bwMode="auto">
          <a:xfrm>
            <a:off x="3770962" y="3727898"/>
            <a:ext cx="762000" cy="544190"/>
          </a:xfrm>
          <a:prstGeom prst="rect">
            <a:avLst/>
          </a:prstGeom>
          <a:noFill/>
          <a:ln w="9525" algn="ctr">
            <a:noFill/>
            <a:miter lim="800000"/>
            <a:headEnd/>
            <a:tailEnd/>
          </a:ln>
        </p:spPr>
        <p:txBody>
          <a:bodyPr/>
          <a:lstStyle/>
          <a:p>
            <a:pPr algn="ctr"/>
            <a:r>
              <a:rPr lang="en-US" sz="1200" dirty="0" smtClean="0">
                <a:solidFill>
                  <a:schemeClr val="bg1"/>
                </a:solidFill>
              </a:rPr>
              <a:t>19%</a:t>
            </a:r>
            <a:endParaRPr lang="en-US" sz="1200" dirty="0">
              <a:solidFill>
                <a:schemeClr val="bg1"/>
              </a:solidFill>
            </a:endParaRPr>
          </a:p>
        </p:txBody>
      </p:sp>
      <p:sp>
        <p:nvSpPr>
          <p:cNvPr id="25" name="Text Box 7"/>
          <p:cNvSpPr txBox="1">
            <a:spLocks noChangeArrowheads="1"/>
          </p:cNvSpPr>
          <p:nvPr/>
        </p:nvSpPr>
        <p:spPr bwMode="auto">
          <a:xfrm>
            <a:off x="3774525" y="3341366"/>
            <a:ext cx="762000" cy="449744"/>
          </a:xfrm>
          <a:prstGeom prst="rect">
            <a:avLst/>
          </a:prstGeom>
          <a:noFill/>
          <a:ln w="9525" algn="ctr">
            <a:noFill/>
            <a:miter lim="800000"/>
            <a:headEnd/>
            <a:tailEnd/>
          </a:ln>
        </p:spPr>
        <p:txBody>
          <a:bodyPr/>
          <a:lstStyle/>
          <a:p>
            <a:pPr algn="ctr"/>
            <a:r>
              <a:rPr lang="en-US" sz="1200" dirty="0" smtClean="0">
                <a:solidFill>
                  <a:schemeClr val="accent4">
                    <a:lumMod val="20000"/>
                    <a:lumOff val="80000"/>
                  </a:schemeClr>
                </a:solidFill>
              </a:rPr>
              <a:t>39%</a:t>
            </a:r>
            <a:endParaRPr lang="en-US" sz="1200" dirty="0">
              <a:solidFill>
                <a:schemeClr val="accent4">
                  <a:lumMod val="20000"/>
                  <a:lumOff val="80000"/>
                </a:schemeClr>
              </a:solidFill>
            </a:endParaRPr>
          </a:p>
        </p:txBody>
      </p:sp>
      <p:sp>
        <p:nvSpPr>
          <p:cNvPr id="26" name="Text Box 7"/>
          <p:cNvSpPr txBox="1">
            <a:spLocks noChangeArrowheads="1"/>
          </p:cNvSpPr>
          <p:nvPr/>
        </p:nvSpPr>
        <p:spPr bwMode="auto">
          <a:xfrm>
            <a:off x="3764586" y="2902886"/>
            <a:ext cx="762000" cy="464928"/>
          </a:xfrm>
          <a:prstGeom prst="rect">
            <a:avLst/>
          </a:prstGeom>
          <a:noFill/>
          <a:ln w="9525" algn="ctr">
            <a:noFill/>
            <a:miter lim="800000"/>
            <a:headEnd/>
            <a:tailEnd/>
          </a:ln>
        </p:spPr>
        <p:txBody>
          <a:bodyPr/>
          <a:lstStyle/>
          <a:p>
            <a:pPr algn="ctr"/>
            <a:r>
              <a:rPr lang="en-US" sz="1200" dirty="0" smtClean="0">
                <a:solidFill>
                  <a:schemeClr val="bg1"/>
                </a:solidFill>
              </a:rPr>
              <a:t>13%</a:t>
            </a:r>
            <a:endParaRPr lang="en-US" sz="1200" dirty="0">
              <a:solidFill>
                <a:schemeClr val="bg1"/>
              </a:solidFill>
            </a:endParaRPr>
          </a:p>
        </p:txBody>
      </p:sp>
      <p:sp>
        <p:nvSpPr>
          <p:cNvPr id="37" name="TextBox 36"/>
          <p:cNvSpPr txBox="1"/>
          <p:nvPr/>
        </p:nvSpPr>
        <p:spPr bwMode="auto">
          <a:xfrm>
            <a:off x="6815048" y="3895059"/>
            <a:ext cx="527387" cy="230832"/>
          </a:xfrm>
          <a:prstGeom prst="rect">
            <a:avLst/>
          </a:prstGeom>
          <a:noFill/>
          <a:ln w="9525">
            <a:noFill/>
            <a:miter lim="800000"/>
            <a:headEnd/>
            <a:tailEnd/>
          </a:ln>
        </p:spPr>
        <p:txBody>
          <a:bodyPr wrap="none" lIns="0" tIns="0" rIns="0" rtlCol="0">
            <a:prstTxWarp prst="textNoShape">
              <a:avLst/>
            </a:prstTxWarp>
            <a:spAutoFit/>
          </a:bodyPr>
          <a:lstStyle/>
          <a:p>
            <a:pPr algn="ctr" eaLnBrk="0" hangingPunct="0"/>
            <a:r>
              <a:rPr lang="en-US" sz="1200" dirty="0" smtClean="0">
                <a:solidFill>
                  <a:schemeClr val="bg1"/>
                </a:solidFill>
                <a:ea typeface="Times New Roman" charset="0"/>
                <a:cs typeface="Times New Roman" charset="0"/>
              </a:rPr>
              <a:t>Nuclear</a:t>
            </a:r>
          </a:p>
        </p:txBody>
      </p:sp>
      <p:grpSp>
        <p:nvGrpSpPr>
          <p:cNvPr id="3" name="Group 2"/>
          <p:cNvGrpSpPr/>
          <p:nvPr/>
        </p:nvGrpSpPr>
        <p:grpSpPr>
          <a:xfrm>
            <a:off x="2309511" y="3746529"/>
            <a:ext cx="1354537" cy="330800"/>
            <a:chOff x="2309511" y="4952831"/>
            <a:chExt cx="1354537" cy="441068"/>
          </a:xfrm>
        </p:grpSpPr>
        <p:sp>
          <p:nvSpPr>
            <p:cNvPr id="5146" name="Line 28"/>
            <p:cNvSpPr>
              <a:spLocks noChangeShapeType="1"/>
            </p:cNvSpPr>
            <p:nvPr/>
          </p:nvSpPr>
          <p:spPr bwMode="auto">
            <a:xfrm flipH="1">
              <a:off x="2716494" y="5180291"/>
              <a:ext cx="6096" cy="213608"/>
            </a:xfrm>
            <a:prstGeom prst="line">
              <a:avLst/>
            </a:prstGeom>
            <a:noFill/>
            <a:ln w="19050">
              <a:solidFill>
                <a:schemeClr val="bg1"/>
              </a:solidFill>
              <a:round/>
              <a:headEnd/>
              <a:tailEnd type="triangle" w="med" len="med"/>
            </a:ln>
          </p:spPr>
          <p:txBody>
            <a:bodyPr/>
            <a:lstStyle/>
            <a:p>
              <a:endParaRPr lang="en-US" dirty="0">
                <a:ln>
                  <a:solidFill>
                    <a:schemeClr val="accent4">
                      <a:lumMod val="20000"/>
                      <a:lumOff val="80000"/>
                    </a:schemeClr>
                  </a:solidFill>
                </a:ln>
              </a:endParaRPr>
            </a:p>
          </p:txBody>
        </p:sp>
        <p:sp>
          <p:nvSpPr>
            <p:cNvPr id="38" name="TextBox 37"/>
            <p:cNvSpPr txBox="1"/>
            <p:nvPr/>
          </p:nvSpPr>
          <p:spPr bwMode="auto">
            <a:xfrm>
              <a:off x="2309511" y="4952831"/>
              <a:ext cx="1354537" cy="307777"/>
            </a:xfrm>
            <a:prstGeom prst="rect">
              <a:avLst/>
            </a:prstGeom>
            <a:noFill/>
            <a:ln w="9525">
              <a:noFill/>
              <a:miter lim="800000"/>
              <a:headEnd/>
              <a:tailEnd/>
            </a:ln>
          </p:spPr>
          <p:txBody>
            <a:bodyPr wrap="none" lIns="0" tIns="0" rIns="0" rtlCol="0">
              <a:prstTxWarp prst="textNoShape">
                <a:avLst/>
              </a:prstTxWarp>
              <a:spAutoFit/>
            </a:bodyPr>
            <a:lstStyle/>
            <a:p>
              <a:pPr algn="ctr" eaLnBrk="0" hangingPunct="0"/>
              <a:r>
                <a:rPr lang="en-US" sz="1200" dirty="0" smtClean="0">
                  <a:solidFill>
                    <a:schemeClr val="bg1"/>
                  </a:solidFill>
                  <a:ea typeface="Times New Roman" charset="0"/>
                  <a:cs typeface="Times New Roman" charset="0"/>
                </a:rPr>
                <a:t>Oil and other liquids</a:t>
              </a:r>
            </a:p>
          </p:txBody>
        </p:sp>
      </p:grpSp>
      <p:sp>
        <p:nvSpPr>
          <p:cNvPr id="39" name="TextBox 38"/>
          <p:cNvSpPr txBox="1"/>
          <p:nvPr/>
        </p:nvSpPr>
        <p:spPr bwMode="auto">
          <a:xfrm>
            <a:off x="6686808" y="2440533"/>
            <a:ext cx="783868" cy="230832"/>
          </a:xfrm>
          <a:prstGeom prst="rect">
            <a:avLst/>
          </a:prstGeom>
          <a:noFill/>
          <a:ln w="9525">
            <a:noFill/>
            <a:miter lim="800000"/>
            <a:headEnd/>
            <a:tailEnd/>
          </a:ln>
        </p:spPr>
        <p:txBody>
          <a:bodyPr wrap="none" lIns="0" tIns="0" rIns="0" rtlCol="0">
            <a:prstTxWarp prst="textNoShape">
              <a:avLst/>
            </a:prstTxWarp>
            <a:spAutoFit/>
          </a:bodyPr>
          <a:lstStyle/>
          <a:p>
            <a:pPr algn="ctr" eaLnBrk="0" hangingPunct="0"/>
            <a:r>
              <a:rPr lang="en-US" sz="1200" dirty="0" smtClean="0">
                <a:solidFill>
                  <a:schemeClr val="bg1"/>
                </a:solidFill>
                <a:ea typeface="Times New Roman" charset="0"/>
                <a:cs typeface="Times New Roman" charset="0"/>
              </a:rPr>
              <a:t>Natural gas</a:t>
            </a:r>
          </a:p>
        </p:txBody>
      </p:sp>
      <p:sp>
        <p:nvSpPr>
          <p:cNvPr id="40" name="TextBox 39"/>
          <p:cNvSpPr txBox="1"/>
          <p:nvPr/>
        </p:nvSpPr>
        <p:spPr bwMode="auto">
          <a:xfrm>
            <a:off x="6921648" y="3476734"/>
            <a:ext cx="314189" cy="230832"/>
          </a:xfrm>
          <a:prstGeom prst="rect">
            <a:avLst/>
          </a:prstGeom>
          <a:noFill/>
          <a:ln w="9525">
            <a:noFill/>
            <a:miter lim="800000"/>
            <a:headEnd/>
            <a:tailEnd/>
          </a:ln>
        </p:spPr>
        <p:txBody>
          <a:bodyPr wrap="none" lIns="0" tIns="0" rIns="0" rtlCol="0">
            <a:prstTxWarp prst="textNoShape">
              <a:avLst/>
            </a:prstTxWarp>
            <a:spAutoFit/>
          </a:bodyPr>
          <a:lstStyle/>
          <a:p>
            <a:pPr algn="ctr" eaLnBrk="0" hangingPunct="0"/>
            <a:r>
              <a:rPr lang="en-US" sz="1200" dirty="0" smtClean="0">
                <a:solidFill>
                  <a:schemeClr val="accent4">
                    <a:lumMod val="20000"/>
                    <a:lumOff val="80000"/>
                  </a:schemeClr>
                </a:solidFill>
                <a:ea typeface="Times New Roman" charset="0"/>
                <a:cs typeface="Times New Roman" charset="0"/>
              </a:rPr>
              <a:t>Coal</a:t>
            </a:r>
          </a:p>
        </p:txBody>
      </p:sp>
      <p:sp>
        <p:nvSpPr>
          <p:cNvPr id="41" name="TextBox 40"/>
          <p:cNvSpPr txBox="1"/>
          <p:nvPr/>
        </p:nvSpPr>
        <p:spPr bwMode="auto">
          <a:xfrm>
            <a:off x="6622687" y="2975859"/>
            <a:ext cx="841577" cy="230832"/>
          </a:xfrm>
          <a:prstGeom prst="rect">
            <a:avLst/>
          </a:prstGeom>
          <a:noFill/>
          <a:ln w="9525">
            <a:noFill/>
            <a:miter lim="800000"/>
            <a:headEnd/>
            <a:tailEnd/>
          </a:ln>
        </p:spPr>
        <p:txBody>
          <a:bodyPr wrap="none" lIns="0" tIns="0" rIns="0" rtlCol="0">
            <a:prstTxWarp prst="textNoShape">
              <a:avLst/>
            </a:prstTxWarp>
            <a:spAutoFit/>
          </a:bodyPr>
          <a:lstStyle/>
          <a:p>
            <a:pPr algn="ctr" eaLnBrk="0" hangingPunct="0"/>
            <a:r>
              <a:rPr lang="en-US" sz="1200" dirty="0" smtClean="0">
                <a:solidFill>
                  <a:schemeClr val="bg1"/>
                </a:solidFill>
                <a:ea typeface="Times New Roman" charset="0"/>
                <a:cs typeface="Times New Roman" charset="0"/>
              </a:rPr>
              <a:t>Renewables</a:t>
            </a:r>
          </a:p>
        </p:txBody>
      </p:sp>
      <p:sp>
        <p:nvSpPr>
          <p:cNvPr id="21" name="TextBox 20"/>
          <p:cNvSpPr txBox="1"/>
          <p:nvPr/>
        </p:nvSpPr>
        <p:spPr bwMode="auto">
          <a:xfrm>
            <a:off x="4312826" y="1612232"/>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ea typeface="Times New Roman" charset="0"/>
                <a:cs typeface="Times New Roman" charset="0"/>
              </a:rPr>
              <a:t>2013</a:t>
            </a:r>
          </a:p>
        </p:txBody>
      </p:sp>
      <p:sp>
        <p:nvSpPr>
          <p:cNvPr id="44" name="Text Box 8"/>
          <p:cNvSpPr txBox="1">
            <a:spLocks noChangeArrowheads="1"/>
          </p:cNvSpPr>
          <p:nvPr/>
        </p:nvSpPr>
        <p:spPr bwMode="auto">
          <a:xfrm>
            <a:off x="4354604" y="1531819"/>
            <a:ext cx="4017524" cy="279366"/>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0000"/>
                </a:solidFill>
              </a:rPr>
              <a:t>Projections</a:t>
            </a:r>
          </a:p>
        </p:txBody>
      </p:sp>
      <p:sp>
        <p:nvSpPr>
          <p:cNvPr id="45" name="Text Box 9"/>
          <p:cNvSpPr txBox="1">
            <a:spLocks noChangeArrowheads="1"/>
          </p:cNvSpPr>
          <p:nvPr/>
        </p:nvSpPr>
        <p:spPr bwMode="auto">
          <a:xfrm>
            <a:off x="1073747" y="1521063"/>
            <a:ext cx="3083667" cy="279366"/>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0000"/>
                </a:solidFill>
              </a:rPr>
              <a:t>History</a:t>
            </a:r>
          </a:p>
        </p:txBody>
      </p:sp>
      <p:sp>
        <p:nvSpPr>
          <p:cNvPr id="5135" name="Text Box 18"/>
          <p:cNvSpPr txBox="1">
            <a:spLocks noChangeArrowheads="1"/>
          </p:cNvSpPr>
          <p:nvPr/>
        </p:nvSpPr>
        <p:spPr bwMode="auto">
          <a:xfrm>
            <a:off x="7642012" y="3881571"/>
            <a:ext cx="609600" cy="276999"/>
          </a:xfrm>
          <a:prstGeom prst="rect">
            <a:avLst/>
          </a:prstGeom>
          <a:noFill/>
          <a:ln w="9525">
            <a:noFill/>
            <a:miter lim="800000"/>
            <a:headEnd/>
            <a:tailEnd/>
          </a:ln>
        </p:spPr>
        <p:txBody>
          <a:bodyPr>
            <a:spAutoFit/>
          </a:bodyPr>
          <a:lstStyle/>
          <a:p>
            <a:pPr algn="r">
              <a:spcBef>
                <a:spcPct val="50000"/>
              </a:spcBef>
            </a:pPr>
            <a:r>
              <a:rPr lang="en-US" sz="1200" dirty="0" smtClean="0">
                <a:solidFill>
                  <a:schemeClr val="bg1"/>
                </a:solidFill>
              </a:rPr>
              <a:t>16%</a:t>
            </a:r>
            <a:endParaRPr lang="en-US" sz="1200" dirty="0">
              <a:solidFill>
                <a:schemeClr val="bg1"/>
              </a:solidFill>
            </a:endParaRPr>
          </a:p>
        </p:txBody>
      </p:sp>
      <p:sp>
        <p:nvSpPr>
          <p:cNvPr id="5139" name="Text Box 22"/>
          <p:cNvSpPr txBox="1">
            <a:spLocks noChangeArrowheads="1"/>
          </p:cNvSpPr>
          <p:nvPr/>
        </p:nvSpPr>
        <p:spPr bwMode="auto">
          <a:xfrm>
            <a:off x="7670573" y="2931791"/>
            <a:ext cx="609600" cy="276999"/>
          </a:xfrm>
          <a:prstGeom prst="rect">
            <a:avLst/>
          </a:prstGeom>
          <a:noFill/>
          <a:ln w="9525">
            <a:noFill/>
            <a:miter lim="800000"/>
            <a:headEnd/>
            <a:tailEnd/>
          </a:ln>
        </p:spPr>
        <p:txBody>
          <a:bodyPr>
            <a:spAutoFit/>
          </a:bodyPr>
          <a:lstStyle/>
          <a:p>
            <a:pPr algn="r">
              <a:spcBef>
                <a:spcPct val="50000"/>
              </a:spcBef>
            </a:pPr>
            <a:r>
              <a:rPr lang="en-US" sz="1200" dirty="0" smtClean="0">
                <a:solidFill>
                  <a:schemeClr val="bg1"/>
                </a:solidFill>
              </a:rPr>
              <a:t>27%</a:t>
            </a:r>
            <a:endParaRPr lang="en-US" sz="1200" dirty="0">
              <a:solidFill>
                <a:schemeClr val="bg1"/>
              </a:solidFill>
            </a:endParaRPr>
          </a:p>
        </p:txBody>
      </p:sp>
      <p:sp>
        <p:nvSpPr>
          <p:cNvPr id="28" name="Text Box 7"/>
          <p:cNvSpPr txBox="1">
            <a:spLocks noChangeArrowheads="1"/>
          </p:cNvSpPr>
          <p:nvPr/>
        </p:nvSpPr>
        <p:spPr bwMode="auto">
          <a:xfrm>
            <a:off x="7480073" y="3437444"/>
            <a:ext cx="762000" cy="307181"/>
          </a:xfrm>
          <a:prstGeom prst="rect">
            <a:avLst/>
          </a:prstGeom>
          <a:noFill/>
          <a:ln w="9525" algn="ctr">
            <a:noFill/>
            <a:miter lim="800000"/>
            <a:headEnd/>
            <a:tailEnd/>
          </a:ln>
        </p:spPr>
        <p:txBody>
          <a:bodyPr/>
          <a:lstStyle/>
          <a:p>
            <a:pPr algn="r"/>
            <a:r>
              <a:rPr lang="en-US" sz="1200" dirty="0" smtClean="0">
                <a:solidFill>
                  <a:schemeClr val="bg1"/>
                </a:solidFill>
              </a:rPr>
              <a:t>26%</a:t>
            </a:r>
            <a:endParaRPr lang="en-US" sz="1200" dirty="0">
              <a:solidFill>
                <a:schemeClr val="bg1"/>
              </a:solidFill>
            </a:endParaRPr>
          </a:p>
        </p:txBody>
      </p:sp>
      <p:sp>
        <p:nvSpPr>
          <p:cNvPr id="32" name="Text Box 7"/>
          <p:cNvSpPr txBox="1">
            <a:spLocks noChangeArrowheads="1"/>
          </p:cNvSpPr>
          <p:nvPr/>
        </p:nvSpPr>
        <p:spPr bwMode="auto">
          <a:xfrm>
            <a:off x="7518173" y="2292613"/>
            <a:ext cx="762000" cy="307181"/>
          </a:xfrm>
          <a:prstGeom prst="rect">
            <a:avLst/>
          </a:prstGeom>
          <a:noFill/>
          <a:ln w="9525" algn="ctr">
            <a:noFill/>
            <a:miter lim="800000"/>
            <a:headEnd/>
            <a:tailEnd/>
          </a:ln>
        </p:spPr>
        <p:txBody>
          <a:bodyPr/>
          <a:lstStyle/>
          <a:p>
            <a:pPr algn="r"/>
            <a:r>
              <a:rPr lang="en-US" sz="1200" dirty="0" smtClean="0">
                <a:solidFill>
                  <a:schemeClr val="bg1"/>
                </a:solidFill>
              </a:rPr>
              <a:t>29%</a:t>
            </a:r>
            <a:endParaRPr lang="en-US" sz="1200" dirty="0">
              <a:solidFill>
                <a:schemeClr val="bg1"/>
              </a:solidFill>
            </a:endParaRPr>
          </a:p>
        </p:txBody>
      </p:sp>
      <p:sp>
        <p:nvSpPr>
          <p:cNvPr id="36" name="Text Box 7"/>
          <p:cNvSpPr txBox="1">
            <a:spLocks noChangeArrowheads="1"/>
          </p:cNvSpPr>
          <p:nvPr/>
        </p:nvSpPr>
        <p:spPr bwMode="auto">
          <a:xfrm>
            <a:off x="8394440" y="3837964"/>
            <a:ext cx="762000" cy="307181"/>
          </a:xfrm>
          <a:prstGeom prst="rect">
            <a:avLst/>
          </a:prstGeom>
          <a:noFill/>
          <a:ln w="9525" algn="ctr">
            <a:noFill/>
            <a:miter lim="800000"/>
            <a:headEnd/>
            <a:tailEnd/>
          </a:ln>
        </p:spPr>
        <p:txBody>
          <a:bodyPr/>
          <a:lstStyle/>
          <a:p>
            <a:pPr algn="l"/>
            <a:r>
              <a:rPr lang="en-US" sz="1200" dirty="0" smtClean="0">
                <a:solidFill>
                  <a:srgbClr val="000000"/>
                </a:solidFill>
              </a:rPr>
              <a:t>&lt;1%</a:t>
            </a:r>
            <a:endParaRPr lang="en-US" sz="1200" dirty="0">
              <a:solidFill>
                <a:srgbClr val="000000"/>
              </a:solidFill>
            </a:endParaRPr>
          </a:p>
        </p:txBody>
      </p:sp>
      <p:sp>
        <p:nvSpPr>
          <p:cNvPr id="47" name="TextBox 46"/>
          <p:cNvSpPr txBox="1"/>
          <p:nvPr/>
        </p:nvSpPr>
        <p:spPr bwMode="auto">
          <a:xfrm>
            <a:off x="1401042" y="1579344"/>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ea typeface="Times New Roman" charset="0"/>
                <a:cs typeface="Times New Roman" charset="0"/>
              </a:rPr>
              <a:t>1993</a:t>
            </a:r>
          </a:p>
        </p:txBody>
      </p:sp>
      <p:sp>
        <p:nvSpPr>
          <p:cNvPr id="48" name="Text Box 7"/>
          <p:cNvSpPr txBox="1">
            <a:spLocks noChangeArrowheads="1"/>
          </p:cNvSpPr>
          <p:nvPr/>
        </p:nvSpPr>
        <p:spPr bwMode="auto">
          <a:xfrm>
            <a:off x="961202" y="2999194"/>
            <a:ext cx="762000" cy="544190"/>
          </a:xfrm>
          <a:prstGeom prst="rect">
            <a:avLst/>
          </a:prstGeom>
          <a:noFill/>
          <a:ln w="9525" algn="ctr">
            <a:noFill/>
            <a:miter lim="800000"/>
            <a:headEnd/>
            <a:tailEnd/>
          </a:ln>
        </p:spPr>
        <p:txBody>
          <a:bodyPr/>
          <a:lstStyle/>
          <a:p>
            <a:pPr algn="ctr"/>
            <a:r>
              <a:rPr lang="en-US" sz="1200" dirty="0" smtClean="0">
                <a:solidFill>
                  <a:schemeClr val="accent4">
                    <a:lumMod val="20000"/>
                    <a:lumOff val="80000"/>
                  </a:schemeClr>
                </a:solidFill>
              </a:rPr>
              <a:t>11%</a:t>
            </a:r>
            <a:endParaRPr lang="en-US" sz="1200" dirty="0">
              <a:solidFill>
                <a:schemeClr val="accent4">
                  <a:lumMod val="20000"/>
                  <a:lumOff val="80000"/>
                </a:schemeClr>
              </a:solidFill>
            </a:endParaRPr>
          </a:p>
        </p:txBody>
      </p:sp>
      <p:sp>
        <p:nvSpPr>
          <p:cNvPr id="49" name="Text Box 7"/>
          <p:cNvSpPr txBox="1">
            <a:spLocks noChangeArrowheads="1"/>
          </p:cNvSpPr>
          <p:nvPr/>
        </p:nvSpPr>
        <p:spPr bwMode="auto">
          <a:xfrm>
            <a:off x="950695" y="2845743"/>
            <a:ext cx="762000" cy="279255"/>
          </a:xfrm>
          <a:prstGeom prst="rect">
            <a:avLst/>
          </a:prstGeom>
          <a:noFill/>
          <a:ln w="9525" algn="ctr">
            <a:noFill/>
            <a:miter lim="800000"/>
            <a:headEnd/>
            <a:tailEnd/>
          </a:ln>
        </p:spPr>
        <p:txBody>
          <a:bodyPr/>
          <a:lstStyle/>
          <a:p>
            <a:pPr algn="ctr"/>
            <a:r>
              <a:rPr lang="en-US" sz="1200" dirty="0" smtClean="0">
                <a:solidFill>
                  <a:schemeClr val="bg1"/>
                </a:solidFill>
              </a:rPr>
              <a:t>13%</a:t>
            </a:r>
            <a:endParaRPr lang="en-US" sz="1200" dirty="0">
              <a:solidFill>
                <a:schemeClr val="bg1"/>
              </a:solidFill>
            </a:endParaRPr>
          </a:p>
        </p:txBody>
      </p:sp>
      <p:sp>
        <p:nvSpPr>
          <p:cNvPr id="43" name="Text Box 7"/>
          <p:cNvSpPr txBox="1">
            <a:spLocks noChangeArrowheads="1"/>
          </p:cNvSpPr>
          <p:nvPr/>
        </p:nvSpPr>
        <p:spPr bwMode="auto">
          <a:xfrm>
            <a:off x="964174" y="3792075"/>
            <a:ext cx="762000" cy="307181"/>
          </a:xfrm>
          <a:prstGeom prst="rect">
            <a:avLst/>
          </a:prstGeom>
          <a:noFill/>
          <a:ln w="9525" algn="ctr">
            <a:noFill/>
            <a:miter lim="800000"/>
            <a:headEnd/>
            <a:tailEnd/>
          </a:ln>
        </p:spPr>
        <p:txBody>
          <a:bodyPr/>
          <a:lstStyle/>
          <a:p>
            <a:pPr algn="ctr"/>
            <a:r>
              <a:rPr lang="en-US" sz="1200" dirty="0" smtClean="0">
                <a:solidFill>
                  <a:schemeClr val="bg1"/>
                </a:solidFill>
              </a:rPr>
              <a:t>19%</a:t>
            </a:r>
            <a:endParaRPr lang="en-US" sz="1200" dirty="0">
              <a:solidFill>
                <a:schemeClr val="bg1"/>
              </a:solidFill>
            </a:endParaRPr>
          </a:p>
        </p:txBody>
      </p:sp>
      <p:sp>
        <p:nvSpPr>
          <p:cNvPr id="51" name="Text Box 7"/>
          <p:cNvSpPr txBox="1">
            <a:spLocks noChangeArrowheads="1"/>
          </p:cNvSpPr>
          <p:nvPr/>
        </p:nvSpPr>
        <p:spPr bwMode="auto">
          <a:xfrm>
            <a:off x="947649" y="3352986"/>
            <a:ext cx="761960" cy="307208"/>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solidFill>
                  <a:schemeClr val="bg1"/>
                </a:solidFill>
              </a:rPr>
              <a:t>53%</a:t>
            </a:r>
            <a:endParaRPr lang="en-US" sz="1200" dirty="0">
              <a:solidFill>
                <a:schemeClr val="bg1"/>
              </a:solidFill>
            </a:endParaRPr>
          </a:p>
        </p:txBody>
      </p:sp>
      <p:grpSp>
        <p:nvGrpSpPr>
          <p:cNvPr id="4" name="Group 3"/>
          <p:cNvGrpSpPr/>
          <p:nvPr/>
        </p:nvGrpSpPr>
        <p:grpSpPr>
          <a:xfrm>
            <a:off x="984296" y="4084997"/>
            <a:ext cx="762040" cy="393035"/>
            <a:chOff x="998685" y="5348074"/>
            <a:chExt cx="762040" cy="524047"/>
          </a:xfrm>
        </p:grpSpPr>
        <p:sp>
          <p:nvSpPr>
            <p:cNvPr id="50" name="Line 29"/>
            <p:cNvSpPr>
              <a:spLocks noChangeShapeType="1"/>
            </p:cNvSpPr>
            <p:nvPr/>
          </p:nvSpPr>
          <p:spPr bwMode="auto">
            <a:xfrm flipV="1">
              <a:off x="1465994" y="5348074"/>
              <a:ext cx="97272" cy="185073"/>
            </a:xfrm>
            <a:prstGeom prst="line">
              <a:avLst/>
            </a:prstGeom>
            <a:noFill/>
            <a:ln w="19050">
              <a:solidFill>
                <a:schemeClr val="tx1"/>
              </a:solidFill>
              <a:round/>
              <a:headEnd/>
              <a:tailEnd type="triangle" w="med" len="me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200" dirty="0"/>
            </a:p>
          </p:txBody>
        </p:sp>
        <p:sp>
          <p:nvSpPr>
            <p:cNvPr id="52" name="Text Box 7"/>
            <p:cNvSpPr txBox="1">
              <a:spLocks noChangeArrowheads="1"/>
            </p:cNvSpPr>
            <p:nvPr/>
          </p:nvSpPr>
          <p:spPr bwMode="auto">
            <a:xfrm>
              <a:off x="998685" y="5462555"/>
              <a:ext cx="762040" cy="409566"/>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t>4%</a:t>
              </a:r>
              <a:endParaRPr lang="en-US" sz="1200" dirty="0"/>
            </a:p>
          </p:txBody>
        </p:sp>
      </p:grpSp>
      <p:grpSp>
        <p:nvGrpSpPr>
          <p:cNvPr id="2" name="Group 1"/>
          <p:cNvGrpSpPr/>
          <p:nvPr/>
        </p:nvGrpSpPr>
        <p:grpSpPr>
          <a:xfrm>
            <a:off x="3770962" y="3866179"/>
            <a:ext cx="762000" cy="658471"/>
            <a:chOff x="3656432" y="5125601"/>
            <a:chExt cx="762000" cy="599658"/>
          </a:xfrm>
        </p:grpSpPr>
        <p:sp>
          <p:nvSpPr>
            <p:cNvPr id="27" name="Text Box 7"/>
            <p:cNvSpPr txBox="1">
              <a:spLocks noChangeArrowheads="1"/>
            </p:cNvSpPr>
            <p:nvPr/>
          </p:nvSpPr>
          <p:spPr bwMode="auto">
            <a:xfrm>
              <a:off x="3656432" y="5125601"/>
              <a:ext cx="762000" cy="599658"/>
            </a:xfrm>
            <a:prstGeom prst="rect">
              <a:avLst/>
            </a:prstGeom>
            <a:noFill/>
            <a:ln w="9525" algn="ctr">
              <a:noFill/>
              <a:miter lim="800000"/>
              <a:headEnd/>
              <a:tailEnd/>
            </a:ln>
          </p:spPr>
          <p:txBody>
            <a:bodyPr/>
            <a:lstStyle/>
            <a:p>
              <a:pPr algn="ctr"/>
              <a:r>
                <a:rPr lang="en-US" sz="1200" dirty="0">
                  <a:solidFill>
                    <a:schemeClr val="bg1"/>
                  </a:solidFill>
                </a:rPr>
                <a:t>1%</a:t>
              </a:r>
            </a:p>
          </p:txBody>
        </p:sp>
        <p:sp>
          <p:nvSpPr>
            <p:cNvPr id="5147" name="Line 29"/>
            <p:cNvSpPr>
              <a:spLocks noChangeShapeType="1"/>
            </p:cNvSpPr>
            <p:nvPr/>
          </p:nvSpPr>
          <p:spPr bwMode="auto">
            <a:xfrm>
              <a:off x="4181181" y="5394629"/>
              <a:ext cx="88366" cy="106145"/>
            </a:xfrm>
            <a:prstGeom prst="line">
              <a:avLst/>
            </a:prstGeom>
            <a:noFill/>
            <a:ln w="19050">
              <a:solidFill>
                <a:schemeClr val="bg1"/>
              </a:solidFill>
              <a:round/>
              <a:headEnd/>
              <a:tailEnd type="triangle" w="med" len="med"/>
            </a:ln>
          </p:spPr>
          <p:txBody>
            <a:bodyPr/>
            <a:lstStyle/>
            <a:p>
              <a:endParaRPr lang="en-US" dirty="0"/>
            </a:p>
          </p:txBody>
        </p:sp>
      </p:grpSp>
      <p:cxnSp>
        <p:nvCxnSpPr>
          <p:cNvPr id="46" name="Straight Connector 45"/>
          <p:cNvCxnSpPr/>
          <p:nvPr/>
        </p:nvCxnSpPr>
        <p:spPr>
          <a:xfrm>
            <a:off x="1570960" y="1818861"/>
            <a:ext cx="24376" cy="2289409"/>
          </a:xfrm>
          <a:prstGeom prst="line">
            <a:avLst/>
          </a:prstGeom>
          <a:ln w="12700">
            <a:solidFill>
              <a:schemeClr val="bg1">
                <a:lumMod val="65000"/>
                <a:alpha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5387625" y="1818861"/>
            <a:ext cx="23791" cy="2428555"/>
          </a:xfrm>
          <a:prstGeom prst="line">
            <a:avLst/>
          </a:prstGeom>
          <a:solidFill>
            <a:schemeClr val="accent1"/>
          </a:solidFill>
          <a:ln w="12700" cap="flat" cmpd="sng" algn="ctr">
            <a:solidFill>
              <a:schemeClr val="bg1">
                <a:lumMod val="65000"/>
                <a:alpha val="65000"/>
              </a:schemeClr>
            </a:solidFill>
            <a:prstDash val="dash"/>
            <a:round/>
            <a:headEnd type="none" w="med" len="med"/>
            <a:tailEnd type="none" w="med" len="med"/>
          </a:ln>
          <a:effectLst/>
        </p:spPr>
      </p:cxnSp>
      <p:sp>
        <p:nvSpPr>
          <p:cNvPr id="54" name="Text Box 7"/>
          <p:cNvSpPr txBox="1">
            <a:spLocks noChangeArrowheads="1"/>
          </p:cNvSpPr>
          <p:nvPr/>
        </p:nvSpPr>
        <p:spPr bwMode="auto">
          <a:xfrm>
            <a:off x="5411416" y="2431711"/>
            <a:ext cx="762000" cy="307181"/>
          </a:xfrm>
          <a:prstGeom prst="rect">
            <a:avLst/>
          </a:prstGeom>
          <a:noFill/>
          <a:ln w="9525" algn="ctr">
            <a:noFill/>
            <a:miter lim="800000"/>
            <a:headEnd/>
            <a:tailEnd/>
          </a:ln>
        </p:spPr>
        <p:txBody>
          <a:bodyPr/>
          <a:lstStyle/>
          <a:p>
            <a:pPr algn="ctr"/>
            <a:r>
              <a:rPr lang="en-US" sz="1200" dirty="0" smtClean="0">
                <a:solidFill>
                  <a:schemeClr val="bg1"/>
                </a:solidFill>
              </a:rPr>
              <a:t>32%</a:t>
            </a:r>
            <a:endParaRPr lang="en-US" sz="1200" dirty="0">
              <a:solidFill>
                <a:schemeClr val="bg1"/>
              </a:solidFill>
            </a:endParaRPr>
          </a:p>
        </p:txBody>
      </p:sp>
      <p:sp>
        <p:nvSpPr>
          <p:cNvPr id="55" name="Text Box 7"/>
          <p:cNvSpPr txBox="1">
            <a:spLocks noChangeArrowheads="1"/>
          </p:cNvSpPr>
          <p:nvPr/>
        </p:nvSpPr>
        <p:spPr bwMode="auto">
          <a:xfrm>
            <a:off x="5383808" y="3695018"/>
            <a:ext cx="762000" cy="307181"/>
          </a:xfrm>
          <a:prstGeom prst="rect">
            <a:avLst/>
          </a:prstGeom>
          <a:noFill/>
          <a:ln w="9525" algn="ctr">
            <a:noFill/>
            <a:miter lim="800000"/>
            <a:headEnd/>
            <a:tailEnd/>
          </a:ln>
        </p:spPr>
        <p:txBody>
          <a:bodyPr/>
          <a:lstStyle/>
          <a:p>
            <a:pPr algn="ctr"/>
            <a:r>
              <a:rPr lang="en-US" sz="1200" dirty="0" smtClean="0">
                <a:solidFill>
                  <a:schemeClr val="bg1"/>
                </a:solidFill>
              </a:rPr>
              <a:t>19%</a:t>
            </a:r>
            <a:endParaRPr lang="en-US" sz="1200" dirty="0">
              <a:solidFill>
                <a:schemeClr val="bg1"/>
              </a:solidFill>
            </a:endParaRPr>
          </a:p>
        </p:txBody>
      </p:sp>
      <p:sp>
        <p:nvSpPr>
          <p:cNvPr id="56" name="Text Box 7"/>
          <p:cNvSpPr txBox="1">
            <a:spLocks noChangeArrowheads="1"/>
          </p:cNvSpPr>
          <p:nvPr/>
        </p:nvSpPr>
        <p:spPr bwMode="auto">
          <a:xfrm>
            <a:off x="5411416" y="3304063"/>
            <a:ext cx="762000" cy="307181"/>
          </a:xfrm>
          <a:prstGeom prst="rect">
            <a:avLst/>
          </a:prstGeom>
          <a:noFill/>
          <a:ln w="9525" algn="ctr">
            <a:noFill/>
            <a:miter lim="800000"/>
            <a:headEnd/>
            <a:tailEnd/>
          </a:ln>
        </p:spPr>
        <p:txBody>
          <a:bodyPr/>
          <a:lstStyle/>
          <a:p>
            <a:pPr algn="ctr"/>
            <a:r>
              <a:rPr lang="en-US" sz="1200" dirty="0" smtClean="0">
                <a:solidFill>
                  <a:schemeClr val="accent4">
                    <a:lumMod val="20000"/>
                    <a:lumOff val="80000"/>
                  </a:schemeClr>
                </a:solidFill>
              </a:rPr>
              <a:t>31%</a:t>
            </a:r>
            <a:endParaRPr lang="en-US" sz="1200" dirty="0">
              <a:solidFill>
                <a:schemeClr val="accent4">
                  <a:lumMod val="20000"/>
                  <a:lumOff val="80000"/>
                </a:schemeClr>
              </a:solidFill>
            </a:endParaRPr>
          </a:p>
        </p:txBody>
      </p:sp>
      <p:sp>
        <p:nvSpPr>
          <p:cNvPr id="57" name="Text Box 7"/>
          <p:cNvSpPr txBox="1">
            <a:spLocks noChangeArrowheads="1"/>
          </p:cNvSpPr>
          <p:nvPr/>
        </p:nvSpPr>
        <p:spPr bwMode="auto">
          <a:xfrm>
            <a:off x="5401770" y="2879086"/>
            <a:ext cx="762000" cy="307181"/>
          </a:xfrm>
          <a:prstGeom prst="rect">
            <a:avLst/>
          </a:prstGeom>
          <a:noFill/>
          <a:ln w="9525" algn="ctr">
            <a:noFill/>
            <a:miter lim="800000"/>
            <a:headEnd/>
            <a:tailEnd/>
          </a:ln>
        </p:spPr>
        <p:txBody>
          <a:bodyPr/>
          <a:lstStyle/>
          <a:p>
            <a:pPr algn="ctr"/>
            <a:r>
              <a:rPr lang="en-US" sz="1200" dirty="0" smtClean="0">
                <a:solidFill>
                  <a:schemeClr val="bg1"/>
                </a:solidFill>
              </a:rPr>
              <a:t>17%</a:t>
            </a:r>
            <a:endParaRPr lang="en-US" sz="1200" dirty="0">
              <a:solidFill>
                <a:schemeClr val="bg1"/>
              </a:solidFill>
            </a:endParaRPr>
          </a:p>
        </p:txBody>
      </p:sp>
      <p:sp>
        <p:nvSpPr>
          <p:cNvPr id="58" name="Text Box 7"/>
          <p:cNvSpPr txBox="1">
            <a:spLocks noChangeArrowheads="1"/>
          </p:cNvSpPr>
          <p:nvPr/>
        </p:nvSpPr>
        <p:spPr bwMode="auto">
          <a:xfrm>
            <a:off x="5439383" y="3878230"/>
            <a:ext cx="762000" cy="307181"/>
          </a:xfrm>
          <a:prstGeom prst="rect">
            <a:avLst/>
          </a:prstGeom>
          <a:noFill/>
          <a:ln w="9525" algn="ctr">
            <a:noFill/>
            <a:miter lim="800000"/>
            <a:headEnd/>
            <a:tailEnd/>
          </a:ln>
        </p:spPr>
        <p:txBody>
          <a:bodyPr/>
          <a:lstStyle/>
          <a:p>
            <a:pPr algn="ctr"/>
            <a:r>
              <a:rPr lang="en-US" sz="1200" dirty="0">
                <a:solidFill>
                  <a:schemeClr val="bg1"/>
                </a:solidFill>
              </a:rPr>
              <a:t>1%</a:t>
            </a:r>
          </a:p>
        </p:txBody>
      </p:sp>
      <p:sp>
        <p:nvSpPr>
          <p:cNvPr id="59" name="TextBox 58"/>
          <p:cNvSpPr txBox="1"/>
          <p:nvPr/>
        </p:nvSpPr>
        <p:spPr bwMode="auto">
          <a:xfrm>
            <a:off x="5223733" y="1597200"/>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ea typeface="Times New Roman" charset="0"/>
                <a:cs typeface="Times New Roman" charset="0"/>
              </a:rPr>
              <a:t>2020</a:t>
            </a:r>
          </a:p>
        </p:txBody>
      </p:sp>
      <p:sp>
        <p:nvSpPr>
          <p:cNvPr id="67" name="Line 29"/>
          <p:cNvSpPr>
            <a:spLocks noChangeShapeType="1"/>
          </p:cNvSpPr>
          <p:nvPr/>
        </p:nvSpPr>
        <p:spPr bwMode="auto">
          <a:xfrm>
            <a:off x="6003053" y="4131588"/>
            <a:ext cx="88366" cy="79609"/>
          </a:xfrm>
          <a:prstGeom prst="line">
            <a:avLst/>
          </a:prstGeom>
          <a:noFill/>
          <a:ln w="19050">
            <a:solidFill>
              <a:schemeClr val="bg1"/>
            </a:solidFill>
            <a:round/>
            <a:headEnd/>
            <a:tailEnd type="triangle" w="med" len="med"/>
          </a:ln>
        </p:spPr>
        <p:txBody>
          <a:bodyPr/>
          <a:lstStyle/>
          <a:p>
            <a:endParaRPr lang="en-US" dirty="0"/>
          </a:p>
        </p:txBody>
      </p:sp>
      <p:cxnSp>
        <p:nvCxnSpPr>
          <p:cNvPr id="60" name="Straight Connector 59"/>
          <p:cNvCxnSpPr/>
          <p:nvPr/>
        </p:nvCxnSpPr>
        <p:spPr bwMode="auto">
          <a:xfrm>
            <a:off x="8398561" y="1818861"/>
            <a:ext cx="4122" cy="2281475"/>
          </a:xfrm>
          <a:prstGeom prst="line">
            <a:avLst/>
          </a:prstGeom>
          <a:solidFill>
            <a:schemeClr val="accent1"/>
          </a:solidFill>
          <a:ln w="12700" cap="flat" cmpd="sng" algn="ctr">
            <a:solidFill>
              <a:schemeClr val="bg1">
                <a:lumMod val="65000"/>
                <a:alpha val="65000"/>
              </a:schemeClr>
            </a:solidFill>
            <a:prstDash val="dash"/>
            <a:round/>
            <a:headEnd type="none" w="med" len="med"/>
            <a:tailEnd type="none" w="med" len="med"/>
          </a:ln>
          <a:effectLst/>
        </p:spPr>
      </p:cxnSp>
      <p:sp>
        <p:nvSpPr>
          <p:cNvPr id="61" name="TextBox 60"/>
          <p:cNvSpPr txBox="1"/>
          <p:nvPr/>
        </p:nvSpPr>
        <p:spPr bwMode="auto">
          <a:xfrm>
            <a:off x="8164154" y="1598494"/>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ea typeface="Times New Roman" charset="0"/>
                <a:cs typeface="Times New Roman" charset="0"/>
              </a:rPr>
              <a:t>2040</a:t>
            </a:r>
          </a:p>
        </p:txBody>
      </p:sp>
      <p:sp>
        <p:nvSpPr>
          <p:cNvPr id="62" name="Line 29"/>
          <p:cNvSpPr>
            <a:spLocks noChangeShapeType="1"/>
          </p:cNvSpPr>
          <p:nvPr/>
        </p:nvSpPr>
        <p:spPr bwMode="auto">
          <a:xfrm flipH="1">
            <a:off x="8404380" y="4039731"/>
            <a:ext cx="128601" cy="77444"/>
          </a:xfrm>
          <a:prstGeom prst="line">
            <a:avLst/>
          </a:prstGeom>
          <a:noFill/>
          <a:ln w="19050">
            <a:solidFill>
              <a:schemeClr val="tx1"/>
            </a:solidFill>
            <a:round/>
            <a:headEnd/>
            <a:tailEnd type="triangle" w="med" len="med"/>
          </a:ln>
        </p:spPr>
        <p:txBody>
          <a:bodyPr/>
          <a:lstStyle/>
          <a:p>
            <a:endParaRPr lang="en-US" dirty="0"/>
          </a:p>
        </p:txBody>
      </p:sp>
      <p:sp>
        <p:nvSpPr>
          <p:cNvPr id="80" name="Line 29"/>
          <p:cNvSpPr>
            <a:spLocks noChangeShapeType="1"/>
          </p:cNvSpPr>
          <p:nvPr/>
        </p:nvSpPr>
        <p:spPr bwMode="auto">
          <a:xfrm>
            <a:off x="5964052" y="4003290"/>
            <a:ext cx="88100" cy="77444"/>
          </a:xfrm>
          <a:prstGeom prst="line">
            <a:avLst/>
          </a:prstGeom>
          <a:noFill/>
          <a:ln w="19050">
            <a:solidFill>
              <a:schemeClr val="bg1"/>
            </a:solidFill>
            <a:round/>
            <a:headEnd/>
            <a:tailEnd type="triangle" w="med" len="med"/>
          </a:ln>
        </p:spPr>
        <p:txBody>
          <a:bodyPr/>
          <a:lstStyle/>
          <a:p>
            <a:endParaRPr lang="en-US" dirty="0"/>
          </a:p>
        </p:txBody>
      </p:sp>
      <p:sp>
        <p:nvSpPr>
          <p:cNvPr id="81" name="Line 29"/>
          <p:cNvSpPr>
            <a:spLocks noChangeShapeType="1"/>
          </p:cNvSpPr>
          <p:nvPr/>
        </p:nvSpPr>
        <p:spPr bwMode="auto">
          <a:xfrm>
            <a:off x="4317493" y="4006605"/>
            <a:ext cx="88100" cy="77444"/>
          </a:xfrm>
          <a:prstGeom prst="line">
            <a:avLst/>
          </a:prstGeom>
          <a:noFill/>
          <a:ln w="19050">
            <a:solidFill>
              <a:schemeClr val="bg1"/>
            </a:solidFill>
            <a:round/>
            <a:headEnd/>
            <a:tailEnd type="triangle" w="med" len="med"/>
          </a:ln>
        </p:spPr>
        <p:txBody>
          <a:bodyPr/>
          <a:lstStyle/>
          <a:p>
            <a:endParaRPr lang="en-US" dirty="0"/>
          </a:p>
        </p:txBody>
      </p:sp>
    </p:spTree>
    <p:extLst>
      <p:ext uri="{BB962C8B-B14F-4D97-AF65-F5344CB8AC3E}">
        <p14:creationId xmlns:p14="http://schemas.microsoft.com/office/powerpoint/2010/main" val="328936158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energy</a:t>
            </a:r>
            <a:endParaRPr lang="en-US" dirty="0"/>
          </a:p>
        </p:txBody>
      </p:sp>
      <p:sp>
        <p:nvSpPr>
          <p:cNvPr id="3" name="Slide Number Placeholder 2"/>
          <p:cNvSpPr>
            <a:spLocks noGrp="1"/>
          </p:cNvSpPr>
          <p:nvPr>
            <p:ph type="sldNum" sz="quarter" idx="4"/>
          </p:nvPr>
        </p:nvSpPr>
        <p:spPr>
          <a:xfrm>
            <a:off x="8653112" y="4814888"/>
            <a:ext cx="384175" cy="273844"/>
          </a:xfrm>
        </p:spPr>
        <p:txBody>
          <a:bodyPr/>
          <a:lstStyle/>
          <a:p>
            <a:fld id="{2D80C5C9-96E0-47EC-B500-37C5FE284639}" type="slidenum">
              <a:rPr lang="en-US" smtClean="0"/>
              <a:pPr/>
              <a:t>22</a:t>
            </a:fld>
            <a:endParaRPr lang="en-US" dirty="0"/>
          </a:p>
        </p:txBody>
      </p:sp>
      <p:sp>
        <p:nvSpPr>
          <p:cNvPr id="4" name="Footer Placeholder 3"/>
          <p:cNvSpPr>
            <a:spLocks noGrp="1"/>
          </p:cNvSpPr>
          <p:nvPr>
            <p:ph type="ftr" sz="quarter" idx="13"/>
          </p:nvPr>
        </p:nvSpPr>
        <p:spPr>
          <a:xfrm>
            <a:off x="666750" y="4760844"/>
            <a:ext cx="5266911" cy="327888"/>
          </a:xfrm>
        </p:spPr>
        <p:txBody>
          <a:bodyPr/>
          <a:lstStyle/>
          <a:p>
            <a:r>
              <a:rPr lang="en-US" smtClean="0"/>
              <a:t>Colorado School of Mines | Energy Markets                                                                                       October 29, 2015</a:t>
            </a:r>
            <a:endParaRPr lang="en-US" dirty="0"/>
          </a:p>
        </p:txBody>
      </p:sp>
    </p:spTree>
    <p:extLst>
      <p:ext uri="{BB962C8B-B14F-4D97-AF65-F5344CB8AC3E}">
        <p14:creationId xmlns:p14="http://schemas.microsoft.com/office/powerpoint/2010/main" val="2353497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2"/>
            <p:extLst>
              <p:ext uri="{D42A27DB-BD31-4B8C-83A1-F6EECF244321}">
                <p14:modId xmlns:p14="http://schemas.microsoft.com/office/powerpoint/2010/main" val="1931030907"/>
              </p:ext>
            </p:extLst>
          </p:nvPr>
        </p:nvGraphicFramePr>
        <p:xfrm>
          <a:off x="526774" y="1182896"/>
          <a:ext cx="423406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quarter" idx="13"/>
            <p:extLst>
              <p:ext uri="{D42A27DB-BD31-4B8C-83A1-F6EECF244321}">
                <p14:modId xmlns:p14="http://schemas.microsoft.com/office/powerpoint/2010/main" val="2852855458"/>
              </p:ext>
            </p:extLst>
          </p:nvPr>
        </p:nvGraphicFramePr>
        <p:xfrm>
          <a:off x="4850296" y="1182896"/>
          <a:ext cx="3975652"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Placeholder 18"/>
          <p:cNvSpPr>
            <a:spLocks noGrp="1"/>
          </p:cNvSpPr>
          <p:nvPr>
            <p:ph type="body" sz="quarter" idx="18"/>
          </p:nvPr>
        </p:nvSpPr>
        <p:spPr>
          <a:xfrm>
            <a:off x="4760843" y="785191"/>
            <a:ext cx="3707296" cy="350851"/>
          </a:xfrm>
        </p:spPr>
        <p:txBody>
          <a:bodyPr/>
          <a:lstStyle/>
          <a:p>
            <a:pPr algn="l"/>
            <a:r>
              <a:rPr lang="en-US" dirty="0"/>
              <a:t>U.S. renewable energy consumption by </a:t>
            </a:r>
            <a:r>
              <a:rPr lang="en-US" dirty="0" smtClean="0"/>
              <a:t>sector</a:t>
            </a:r>
          </a:p>
          <a:p>
            <a:pPr algn="l"/>
            <a:r>
              <a:rPr lang="en-US" dirty="0"/>
              <a:t>quadrillion British thermal units (Btu</a:t>
            </a:r>
            <a:r>
              <a:rPr lang="en-US" dirty="0" smtClean="0"/>
              <a:t>)</a:t>
            </a:r>
            <a:endParaRPr lang="en-US" dirty="0"/>
          </a:p>
        </p:txBody>
      </p:sp>
      <p:sp>
        <p:nvSpPr>
          <p:cNvPr id="3" name="Footer Placeholder 2"/>
          <p:cNvSpPr>
            <a:spLocks noGrp="1"/>
          </p:cNvSpPr>
          <p:nvPr>
            <p:ph type="ftr" sz="quarter" idx="19"/>
          </p:nvPr>
        </p:nvSpPr>
        <p:spPr/>
        <p:txBody>
          <a:bodyPr/>
          <a:lstStyle/>
          <a:p>
            <a:r>
              <a:rPr lang="en-US" smtClean="0"/>
              <a:t>Colorado School of Mines | Energy Markets                                                                                       October 29, 2015</a:t>
            </a:r>
            <a:endParaRPr lang="en-US" dirty="0"/>
          </a:p>
        </p:txBody>
      </p:sp>
      <p:sp>
        <p:nvSpPr>
          <p:cNvPr id="2" name="Title 1"/>
          <p:cNvSpPr>
            <a:spLocks noGrp="1"/>
          </p:cNvSpPr>
          <p:nvPr>
            <p:ph type="title"/>
          </p:nvPr>
        </p:nvSpPr>
        <p:spPr>
          <a:xfrm>
            <a:off x="685800" y="91440"/>
            <a:ext cx="8458200" cy="504908"/>
          </a:xfrm>
        </p:spPr>
        <p:txBody>
          <a:bodyPr/>
          <a:lstStyle/>
          <a:p>
            <a:r>
              <a:rPr lang="en-US" dirty="0" smtClean="0"/>
              <a:t>U.S. renewable energy consumption, 1990 – 2014 by source and by sector</a:t>
            </a:r>
            <a:endParaRPr lang="en-US" dirty="0"/>
          </a:p>
        </p:txBody>
      </p:sp>
      <p:sp>
        <p:nvSpPr>
          <p:cNvPr id="4" name="Slide Number Placeholder 3"/>
          <p:cNvSpPr>
            <a:spLocks noGrp="1"/>
          </p:cNvSpPr>
          <p:nvPr>
            <p:ph type="sldNum" sz="quarter" idx="4"/>
          </p:nvPr>
        </p:nvSpPr>
        <p:spPr>
          <a:xfrm>
            <a:off x="8653112" y="4814888"/>
            <a:ext cx="384175" cy="273844"/>
          </a:xfrm>
        </p:spPr>
        <p:txBody>
          <a:bodyPr/>
          <a:lstStyle/>
          <a:p>
            <a:fld id="{2D80C5C9-96E0-47EC-B500-37C5FE284639}" type="slidenum">
              <a:rPr lang="en-US" smtClean="0"/>
              <a:pPr/>
              <a:t>23</a:t>
            </a:fld>
            <a:endParaRPr lang="en-US" dirty="0"/>
          </a:p>
        </p:txBody>
      </p:sp>
      <p:sp>
        <p:nvSpPr>
          <p:cNvPr id="9" name="Text Placeholder 20"/>
          <p:cNvSpPr txBox="1">
            <a:spLocks/>
          </p:cNvSpPr>
          <p:nvPr/>
        </p:nvSpPr>
        <p:spPr>
          <a:xfrm>
            <a:off x="626053" y="4442249"/>
            <a:ext cx="7946136" cy="2726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i="1" dirty="0" smtClean="0"/>
              <a:t>Source:  U.S. Energy Information Administration, Monthly Energy </a:t>
            </a:r>
            <a:r>
              <a:rPr lang="en-US" sz="1000" i="1" dirty="0"/>
              <a:t>Review (April, </a:t>
            </a:r>
            <a:r>
              <a:rPr lang="en-US" sz="1000" i="1" dirty="0" smtClean="0"/>
              <a:t>2015) </a:t>
            </a:r>
            <a:endParaRPr lang="en-US" sz="1000" i="1" dirty="0"/>
          </a:p>
        </p:txBody>
      </p:sp>
      <p:sp>
        <p:nvSpPr>
          <p:cNvPr id="20" name="Text Placeholder 19"/>
          <p:cNvSpPr>
            <a:spLocks noGrp="1"/>
          </p:cNvSpPr>
          <p:nvPr>
            <p:ph type="body" sz="quarter" idx="17"/>
          </p:nvPr>
        </p:nvSpPr>
        <p:spPr>
          <a:xfrm>
            <a:off x="685800" y="785191"/>
            <a:ext cx="3931920" cy="350851"/>
          </a:xfrm>
        </p:spPr>
        <p:txBody>
          <a:bodyPr/>
          <a:lstStyle/>
          <a:p>
            <a:r>
              <a:rPr lang="en-US" dirty="0"/>
              <a:t>U.S. renewable energy consumption by </a:t>
            </a:r>
            <a:r>
              <a:rPr lang="en-US" dirty="0" smtClean="0"/>
              <a:t>source</a:t>
            </a:r>
          </a:p>
          <a:p>
            <a:r>
              <a:rPr lang="en-US" dirty="0"/>
              <a:t>quadrillion British thermal units (Btu</a:t>
            </a:r>
            <a:r>
              <a:rPr lang="en-US" dirty="0" smtClean="0"/>
              <a:t>)</a:t>
            </a:r>
            <a:endParaRPr lang="en-US" dirty="0"/>
          </a:p>
        </p:txBody>
      </p:sp>
    </p:spTree>
    <p:extLst>
      <p:ext uri="{BB962C8B-B14F-4D97-AF65-F5344CB8AC3E}">
        <p14:creationId xmlns:p14="http://schemas.microsoft.com/office/powerpoint/2010/main" val="1656593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
            <a:ext cx="8209722" cy="507890"/>
          </a:xfrm>
        </p:spPr>
        <p:txBody>
          <a:bodyPr/>
          <a:lstStyle/>
          <a:p>
            <a:r>
              <a:rPr lang="en-US" sz="2200" dirty="0" smtClean="0"/>
              <a:t>Renewables share of U.S. energy consumption highest since 1930s</a:t>
            </a:r>
            <a:endParaRPr lang="en-US" sz="2200" dirty="0"/>
          </a:p>
        </p:txBody>
      </p:sp>
      <p:sp>
        <p:nvSpPr>
          <p:cNvPr id="8" name="Text Placeholder 20"/>
          <p:cNvSpPr>
            <a:spLocks noGrp="1"/>
          </p:cNvSpPr>
          <p:nvPr>
            <p:ph type="body" sz="quarter" idx="16"/>
          </p:nvPr>
        </p:nvSpPr>
        <p:spPr>
          <a:xfrm>
            <a:off x="735495" y="4457700"/>
            <a:ext cx="8001000" cy="205740"/>
          </a:xfrm>
          <a:prstGeom prst="rect">
            <a:avLst/>
          </a:prstGeom>
        </p:spPr>
        <p:txBody>
          <a:bodyPr/>
          <a:lstStyle/>
          <a:p>
            <a:pPr marL="0" indent="0">
              <a:buNone/>
            </a:pPr>
            <a:r>
              <a:rPr lang="en-US" i="1" dirty="0" smtClean="0"/>
              <a:t>Source:  U.S. Energy Information Administration, Monthly Energy Review (April 2015)</a:t>
            </a:r>
            <a:endParaRPr lang="en-US" i="1" dirty="0"/>
          </a:p>
        </p:txBody>
      </p:sp>
      <p:sp>
        <p:nvSpPr>
          <p:cNvPr id="3" name="Slide Number Placeholder 2"/>
          <p:cNvSpPr>
            <a:spLocks noGrp="1"/>
          </p:cNvSpPr>
          <p:nvPr>
            <p:ph type="sldNum" sz="quarter" idx="4"/>
          </p:nvPr>
        </p:nvSpPr>
        <p:spPr>
          <a:xfrm>
            <a:off x="8653112" y="4814888"/>
            <a:ext cx="384175" cy="273844"/>
          </a:xfrm>
        </p:spPr>
        <p:txBody>
          <a:bodyPr/>
          <a:lstStyle/>
          <a:p>
            <a:fld id="{2D80C5C9-96E0-47EC-B500-37C5FE284639}" type="slidenum">
              <a:rPr lang="en-US" smtClean="0"/>
              <a:pPr/>
              <a:t>24</a:t>
            </a:fld>
            <a:endParaRPr lang="en-US" dirty="0"/>
          </a:p>
        </p:txBody>
      </p:sp>
      <p:sp>
        <p:nvSpPr>
          <p:cNvPr id="4" name="Footer Placeholder 3"/>
          <p:cNvSpPr>
            <a:spLocks noGrp="1"/>
          </p:cNvSpPr>
          <p:nvPr>
            <p:ph type="ftr" sz="quarter" idx="13"/>
          </p:nvPr>
        </p:nvSpPr>
        <p:spPr>
          <a:xfrm>
            <a:off x="666750" y="4810539"/>
            <a:ext cx="5455754" cy="278192"/>
          </a:xfrm>
        </p:spPr>
        <p:txBody>
          <a:bodyPr/>
          <a:lstStyle/>
          <a:p>
            <a:r>
              <a:rPr lang="en-US" smtClean="0"/>
              <a:t>Colorado School of Mines | Energy Markets                                                                                       October 29, 2015</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002587975"/>
              </p:ext>
            </p:extLst>
          </p:nvPr>
        </p:nvGraphicFramePr>
        <p:xfrm>
          <a:off x="628649" y="980897"/>
          <a:ext cx="8296689" cy="343614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628650" y="666664"/>
            <a:ext cx="4572000" cy="461665"/>
          </a:xfrm>
          <a:prstGeom prst="rect">
            <a:avLst/>
          </a:prstGeom>
        </p:spPr>
        <p:txBody>
          <a:bodyPr>
            <a:spAutoFit/>
          </a:bodyPr>
          <a:lstStyle/>
          <a:p>
            <a:r>
              <a:rPr lang="en-US" sz="1200" dirty="0">
                <a:latin typeface="Arial" panose="020B0604020202020204" pitchFamily="34" charset="0"/>
                <a:cs typeface="Arial" panose="020B0604020202020204" pitchFamily="34" charset="0"/>
              </a:rPr>
              <a:t>renewable share of U.S. energy consumption, total and by </a:t>
            </a:r>
            <a:r>
              <a:rPr lang="en-US" sz="1200" dirty="0" smtClean="0">
                <a:latin typeface="Arial" panose="020B0604020202020204" pitchFamily="34" charset="0"/>
                <a:cs typeface="Arial" panose="020B0604020202020204" pitchFamily="34" charset="0"/>
              </a:rPr>
              <a:t>sector</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percent</a:t>
            </a:r>
          </a:p>
        </p:txBody>
      </p:sp>
    </p:spTree>
    <p:extLst>
      <p:ext uri="{BB962C8B-B14F-4D97-AF65-F5344CB8AC3E}">
        <p14:creationId xmlns:p14="http://schemas.microsoft.com/office/powerpoint/2010/main" val="1763825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200" dirty="0" smtClean="0"/>
              <a:t>Leading producers of renewable electricity</a:t>
            </a:r>
            <a:endParaRPr lang="en-US" sz="2200" dirty="0"/>
          </a:p>
        </p:txBody>
      </p:sp>
      <p:sp>
        <p:nvSpPr>
          <p:cNvPr id="2" name="Slide Number Placeholder 1"/>
          <p:cNvSpPr>
            <a:spLocks noGrp="1"/>
          </p:cNvSpPr>
          <p:nvPr>
            <p:ph type="sldNum" sz="quarter" idx="4"/>
          </p:nvPr>
        </p:nvSpPr>
        <p:spPr>
          <a:xfrm>
            <a:off x="8643173" y="4814888"/>
            <a:ext cx="384175" cy="273844"/>
          </a:xfrm>
        </p:spPr>
        <p:txBody>
          <a:bodyPr/>
          <a:lstStyle/>
          <a:p>
            <a:fld id="{2D80C5C9-96E0-47EC-B500-37C5FE284639}" type="slidenum">
              <a:rPr lang="en-US" smtClean="0"/>
              <a:pPr/>
              <a:t>25</a:t>
            </a:fld>
            <a:endParaRPr lang="en-US" dirty="0"/>
          </a:p>
        </p:txBody>
      </p:sp>
      <p:sp>
        <p:nvSpPr>
          <p:cNvPr id="4" name="Footer Placeholder 3"/>
          <p:cNvSpPr>
            <a:spLocks noGrp="1"/>
          </p:cNvSpPr>
          <p:nvPr>
            <p:ph type="ftr" sz="quarter" idx="13"/>
          </p:nvPr>
        </p:nvSpPr>
        <p:spPr>
          <a:xfrm>
            <a:off x="666750" y="4750904"/>
            <a:ext cx="5326546" cy="337827"/>
          </a:xfrm>
        </p:spPr>
        <p:txBody>
          <a:bodyPr/>
          <a:lstStyle/>
          <a:p>
            <a:r>
              <a:rPr lang="en-US" smtClean="0"/>
              <a:t>Colorado School of Mines | Energy Markets                                                                                       October 29, 2015</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6" y="1090408"/>
            <a:ext cx="8292962" cy="319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038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considerations</a:t>
            </a:r>
            <a:endParaRPr lang="en-US" dirty="0"/>
          </a:p>
        </p:txBody>
      </p:sp>
      <p:sp>
        <p:nvSpPr>
          <p:cNvPr id="3" name="Slide Number Placeholder 2"/>
          <p:cNvSpPr>
            <a:spLocks noGrp="1"/>
          </p:cNvSpPr>
          <p:nvPr>
            <p:ph type="sldNum" sz="quarter" idx="4"/>
          </p:nvPr>
        </p:nvSpPr>
        <p:spPr>
          <a:xfrm>
            <a:off x="8653112" y="4814888"/>
            <a:ext cx="384175" cy="273844"/>
          </a:xfrm>
        </p:spPr>
        <p:txBody>
          <a:bodyPr/>
          <a:lstStyle/>
          <a:p>
            <a:fld id="{2D80C5C9-96E0-47EC-B500-37C5FE284639}" type="slidenum">
              <a:rPr lang="en-US" smtClean="0"/>
              <a:pPr/>
              <a:t>26</a:t>
            </a:fld>
            <a:endParaRPr lang="en-US" dirty="0"/>
          </a:p>
        </p:txBody>
      </p:sp>
      <p:sp>
        <p:nvSpPr>
          <p:cNvPr id="4" name="Footer Placeholder 3"/>
          <p:cNvSpPr>
            <a:spLocks noGrp="1"/>
          </p:cNvSpPr>
          <p:nvPr>
            <p:ph type="ftr" sz="quarter" idx="13"/>
          </p:nvPr>
        </p:nvSpPr>
        <p:spPr>
          <a:xfrm>
            <a:off x="666750" y="4790662"/>
            <a:ext cx="5396120" cy="298070"/>
          </a:xfrm>
        </p:spPr>
        <p:txBody>
          <a:bodyPr/>
          <a:lstStyle/>
          <a:p>
            <a:r>
              <a:rPr lang="en-US" smtClean="0"/>
              <a:t>Colorado School of Mines | Energy Markets                                                                                       October 29, 2015</a:t>
            </a:r>
            <a:endParaRPr lang="en-US" dirty="0"/>
          </a:p>
        </p:txBody>
      </p:sp>
    </p:spTree>
    <p:extLst>
      <p:ext uri="{BB962C8B-B14F-4D97-AF65-F5344CB8AC3E}">
        <p14:creationId xmlns:p14="http://schemas.microsoft.com/office/powerpoint/2010/main" val="449200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p:cNvGraphicFramePr>
            <a:graphicFrameLocks noGrp="1"/>
          </p:cNvGraphicFramePr>
          <p:nvPr>
            <p:ph type="chart" sz="quarter" idx="12"/>
            <p:extLst>
              <p:ext uri="{D42A27DB-BD31-4B8C-83A1-F6EECF244321}">
                <p14:modId xmlns:p14="http://schemas.microsoft.com/office/powerpoint/2010/main" val="2990534673"/>
              </p:ext>
            </p:extLst>
          </p:nvPr>
        </p:nvGraphicFramePr>
        <p:xfrm>
          <a:off x="626165" y="1478197"/>
          <a:ext cx="7443780" cy="28776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200" dirty="0" smtClean="0"/>
              <a:t>Renewable energy and nuclear power are the fastest growing source of energy consumption</a:t>
            </a:r>
            <a:endParaRPr lang="en-US" sz="2200" dirty="0"/>
          </a:p>
        </p:txBody>
      </p:sp>
      <p:sp>
        <p:nvSpPr>
          <p:cNvPr id="6" name="Text Placeholder 5"/>
          <p:cNvSpPr>
            <a:spLocks noGrp="1"/>
          </p:cNvSpPr>
          <p:nvPr>
            <p:ph type="body" sz="quarter" idx="16"/>
          </p:nvPr>
        </p:nvSpPr>
        <p:spPr>
          <a:xfrm>
            <a:off x="715617" y="4403036"/>
            <a:ext cx="8001000" cy="198782"/>
          </a:xfrm>
        </p:spPr>
        <p:txBody>
          <a:bodyPr/>
          <a:lstStyle/>
          <a:p>
            <a:pPr eaLnBrk="0" hangingPunct="0">
              <a:spcBef>
                <a:spcPts val="0"/>
              </a:spcBef>
            </a:pPr>
            <a:r>
              <a:rPr lang="en-US" dirty="0">
                <a:solidFill>
                  <a:srgbClr val="000000"/>
                </a:solidFill>
              </a:rPr>
              <a:t>Source:  EIA, International Energy Outlook </a:t>
            </a:r>
            <a:r>
              <a:rPr lang="en-US" dirty="0" smtClean="0">
                <a:solidFill>
                  <a:srgbClr val="000000"/>
                </a:solidFill>
              </a:rPr>
              <a:t>2013</a:t>
            </a:r>
            <a:endParaRPr lang="en-US" dirty="0">
              <a:solidFill>
                <a:srgbClr val="000000"/>
              </a:solidFill>
            </a:endParaRPr>
          </a:p>
        </p:txBody>
      </p:sp>
      <p:sp>
        <p:nvSpPr>
          <p:cNvPr id="8" name="Text Placeholder 7"/>
          <p:cNvSpPr>
            <a:spLocks noGrp="1"/>
          </p:cNvSpPr>
          <p:nvPr>
            <p:ph type="body" sz="quarter" idx="17"/>
          </p:nvPr>
        </p:nvSpPr>
        <p:spPr>
          <a:xfrm>
            <a:off x="705678" y="869957"/>
            <a:ext cx="4005072" cy="411480"/>
          </a:xfrm>
        </p:spPr>
        <p:txBody>
          <a:bodyPr/>
          <a:lstStyle/>
          <a:p>
            <a:pPr eaLnBrk="0" hangingPunct="0">
              <a:spcBef>
                <a:spcPts val="0"/>
              </a:spcBef>
            </a:pPr>
            <a:r>
              <a:rPr lang="en-US" dirty="0">
                <a:solidFill>
                  <a:srgbClr val="000000"/>
                </a:solidFill>
              </a:rPr>
              <a:t>world energy consumption by fuel</a:t>
            </a:r>
          </a:p>
          <a:p>
            <a:pPr eaLnBrk="0" hangingPunct="0">
              <a:spcBef>
                <a:spcPts val="0"/>
              </a:spcBef>
            </a:pPr>
            <a:r>
              <a:rPr lang="en-US" dirty="0">
                <a:solidFill>
                  <a:srgbClr val="000000"/>
                </a:solidFill>
              </a:rPr>
              <a:t>quadrillion </a:t>
            </a:r>
            <a:r>
              <a:rPr lang="en-US" dirty="0" smtClean="0">
                <a:solidFill>
                  <a:srgbClr val="000000"/>
                </a:solidFill>
              </a:rPr>
              <a:t>Btu</a:t>
            </a:r>
            <a:endParaRPr lang="en-GB" dirty="0">
              <a:solidFill>
                <a:srgbClr val="000000"/>
              </a:solidFill>
            </a:endParaRPr>
          </a:p>
        </p:txBody>
      </p:sp>
      <p:sp>
        <p:nvSpPr>
          <p:cNvPr id="4" name="Slide Number Placeholder 3"/>
          <p:cNvSpPr>
            <a:spLocks noGrp="1"/>
          </p:cNvSpPr>
          <p:nvPr>
            <p:ph type="sldNum" sz="quarter" idx="4"/>
          </p:nvPr>
        </p:nvSpPr>
        <p:spPr>
          <a:xfrm>
            <a:off x="8653112" y="4814888"/>
            <a:ext cx="384175" cy="273844"/>
          </a:xfrm>
          <a:prstGeom prst="rect">
            <a:avLst/>
          </a:prstGeom>
        </p:spPr>
        <p:txBody>
          <a:bodyPr/>
          <a:lstStyle/>
          <a:p>
            <a:fld id="{2D80C5C9-96E0-47EC-B500-37C5FE284639}" type="slidenum">
              <a:rPr lang="en-US" sz="1200" smtClean="0">
                <a:latin typeface="+mj-lt"/>
              </a:rPr>
              <a:pPr/>
              <a:t>27</a:t>
            </a:fld>
            <a:endParaRPr lang="en-US" sz="1200" dirty="0">
              <a:latin typeface="+mj-lt"/>
            </a:endParaRPr>
          </a:p>
        </p:txBody>
      </p:sp>
      <p:sp>
        <p:nvSpPr>
          <p:cNvPr id="26" name="Footer Placeholder 3"/>
          <p:cNvSpPr>
            <a:spLocks noGrp="1"/>
          </p:cNvSpPr>
          <p:nvPr>
            <p:ph type="ftr" sz="quarter" idx="13"/>
          </p:nvPr>
        </p:nvSpPr>
        <p:spPr>
          <a:xfrm>
            <a:off x="666750" y="4810539"/>
            <a:ext cx="5396120" cy="278192"/>
          </a:xfrm>
          <a:prstGeom prst="rect">
            <a:avLst/>
          </a:prstGeom>
        </p:spPr>
        <p:txBody>
          <a:bodyPr/>
          <a:lstStyle/>
          <a:p>
            <a:r>
              <a:rPr lang="en-US" i="1" smtClean="0">
                <a:solidFill>
                  <a:schemeClr val="bg1"/>
                </a:solidFill>
              </a:rPr>
              <a:t>Colorado School of Mines | Energy Markets                                                                                       October 29, 2015</a:t>
            </a:r>
            <a:endParaRPr lang="en-US" i="1" dirty="0">
              <a:solidFill>
                <a:schemeClr val="bg1"/>
              </a:solidFill>
            </a:endParaRPr>
          </a:p>
        </p:txBody>
      </p:sp>
      <p:sp>
        <p:nvSpPr>
          <p:cNvPr id="21" name="TextBox 20"/>
          <p:cNvSpPr txBox="1"/>
          <p:nvPr/>
        </p:nvSpPr>
        <p:spPr bwMode="auto">
          <a:xfrm>
            <a:off x="2231417" y="1444068"/>
            <a:ext cx="477695"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ea typeface="Times New Roman" charset="0"/>
                <a:cs typeface="Times New Roman" charset="0"/>
              </a:rPr>
              <a:t>History</a:t>
            </a:r>
          </a:p>
        </p:txBody>
      </p:sp>
      <p:sp>
        <p:nvSpPr>
          <p:cNvPr id="22" name="TextBox 21"/>
          <p:cNvSpPr txBox="1"/>
          <p:nvPr/>
        </p:nvSpPr>
        <p:spPr bwMode="auto">
          <a:xfrm>
            <a:off x="5787417" y="1444068"/>
            <a:ext cx="758221"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ea typeface="Times New Roman" charset="0"/>
                <a:cs typeface="Times New Roman" charset="0"/>
              </a:rPr>
              <a:t>Projections</a:t>
            </a:r>
          </a:p>
        </p:txBody>
      </p:sp>
      <p:cxnSp>
        <p:nvCxnSpPr>
          <p:cNvPr id="23" name="Straight Connector 22"/>
          <p:cNvCxnSpPr/>
          <p:nvPr/>
        </p:nvCxnSpPr>
        <p:spPr bwMode="auto">
          <a:xfrm>
            <a:off x="3743934" y="1635586"/>
            <a:ext cx="18839" cy="2502074"/>
          </a:xfrm>
          <a:prstGeom prst="line">
            <a:avLst/>
          </a:prstGeom>
          <a:solidFill>
            <a:schemeClr val="accent1"/>
          </a:solidFill>
          <a:ln w="12700" cap="flat" cmpd="sng" algn="ctr">
            <a:solidFill>
              <a:schemeClr val="bg1">
                <a:lumMod val="65000"/>
                <a:alpha val="65000"/>
              </a:schemeClr>
            </a:solidFill>
            <a:prstDash val="dash"/>
            <a:round/>
            <a:headEnd type="none" w="med" len="med"/>
            <a:tailEnd type="none" w="med" len="med"/>
          </a:ln>
          <a:effectLst/>
        </p:spPr>
      </p:cxnSp>
      <p:sp>
        <p:nvSpPr>
          <p:cNvPr id="24" name="TextBox 23"/>
          <p:cNvSpPr txBox="1"/>
          <p:nvPr/>
        </p:nvSpPr>
        <p:spPr bwMode="auto">
          <a:xfrm>
            <a:off x="3579452" y="1444068"/>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ea typeface="Times New Roman" charset="0"/>
                <a:cs typeface="Times New Roman" charset="0"/>
              </a:rPr>
              <a:t>2010</a:t>
            </a:r>
          </a:p>
        </p:txBody>
      </p:sp>
      <p:sp>
        <p:nvSpPr>
          <p:cNvPr id="12" name="TextBox 1"/>
          <p:cNvSpPr txBox="1"/>
          <p:nvPr/>
        </p:nvSpPr>
        <p:spPr bwMode="auto">
          <a:xfrm>
            <a:off x="3372800" y="2168815"/>
            <a:ext cx="371134" cy="14423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latin typeface="Arial" pitchFamily="34" charset="0"/>
                <a:ea typeface="Times New Roman" charset="0"/>
                <a:cs typeface="Arial" pitchFamily="34" charset="0"/>
              </a:rPr>
              <a:t>34%</a:t>
            </a:r>
            <a:endParaRPr lang="en-US" sz="1200" i="0" dirty="0" smtClean="0">
              <a:solidFill>
                <a:srgbClr val="000000"/>
              </a:solidFill>
              <a:latin typeface="Arial" pitchFamily="34" charset="0"/>
              <a:ea typeface="Times New Roman" charset="0"/>
              <a:cs typeface="Arial" pitchFamily="34" charset="0"/>
            </a:endParaRPr>
          </a:p>
        </p:txBody>
      </p:sp>
      <p:sp>
        <p:nvSpPr>
          <p:cNvPr id="13" name="TextBox 1"/>
          <p:cNvSpPr txBox="1"/>
          <p:nvPr/>
        </p:nvSpPr>
        <p:spPr bwMode="auto">
          <a:xfrm>
            <a:off x="3372800" y="2455017"/>
            <a:ext cx="371134" cy="14423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latin typeface="Arial" pitchFamily="34" charset="0"/>
                <a:ea typeface="Times New Roman" charset="0"/>
                <a:cs typeface="Arial" pitchFamily="34" charset="0"/>
              </a:rPr>
              <a:t>28%</a:t>
            </a:r>
            <a:endParaRPr lang="en-US" sz="1200" i="0" dirty="0" smtClean="0">
              <a:solidFill>
                <a:srgbClr val="000000"/>
              </a:solidFill>
              <a:latin typeface="Arial" pitchFamily="34" charset="0"/>
              <a:ea typeface="Times New Roman" charset="0"/>
              <a:cs typeface="Arial" pitchFamily="34" charset="0"/>
            </a:endParaRPr>
          </a:p>
        </p:txBody>
      </p:sp>
      <p:sp>
        <p:nvSpPr>
          <p:cNvPr id="14" name="TextBox 1"/>
          <p:cNvSpPr txBox="1"/>
          <p:nvPr/>
        </p:nvSpPr>
        <p:spPr bwMode="auto">
          <a:xfrm>
            <a:off x="3372800" y="2996545"/>
            <a:ext cx="371134" cy="14423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latin typeface="Arial" pitchFamily="34" charset="0"/>
                <a:ea typeface="Times New Roman" charset="0"/>
                <a:cs typeface="Arial" pitchFamily="34" charset="0"/>
              </a:rPr>
              <a:t>22%</a:t>
            </a:r>
            <a:endParaRPr lang="en-US" sz="1200" i="0" dirty="0" smtClean="0">
              <a:solidFill>
                <a:srgbClr val="000000"/>
              </a:solidFill>
              <a:latin typeface="Arial" pitchFamily="34" charset="0"/>
              <a:ea typeface="Times New Roman" charset="0"/>
              <a:cs typeface="Arial" pitchFamily="34" charset="0"/>
            </a:endParaRPr>
          </a:p>
        </p:txBody>
      </p:sp>
      <p:sp>
        <p:nvSpPr>
          <p:cNvPr id="15" name="TextBox 1"/>
          <p:cNvSpPr txBox="1"/>
          <p:nvPr/>
        </p:nvSpPr>
        <p:spPr bwMode="auto">
          <a:xfrm>
            <a:off x="3372800" y="3221598"/>
            <a:ext cx="371134" cy="14423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latin typeface="Arial" pitchFamily="34" charset="0"/>
                <a:ea typeface="Times New Roman" charset="0"/>
                <a:cs typeface="Arial" pitchFamily="34" charset="0"/>
              </a:rPr>
              <a:t>11%</a:t>
            </a:r>
            <a:endParaRPr lang="en-US" sz="1200" i="0" dirty="0" smtClean="0">
              <a:solidFill>
                <a:srgbClr val="000000"/>
              </a:solidFill>
              <a:latin typeface="Arial" pitchFamily="34" charset="0"/>
              <a:ea typeface="Times New Roman" charset="0"/>
              <a:cs typeface="Arial" pitchFamily="34" charset="0"/>
            </a:endParaRPr>
          </a:p>
        </p:txBody>
      </p:sp>
      <p:sp>
        <p:nvSpPr>
          <p:cNvPr id="16" name="TextBox 1"/>
          <p:cNvSpPr txBox="1"/>
          <p:nvPr/>
        </p:nvSpPr>
        <p:spPr bwMode="auto">
          <a:xfrm>
            <a:off x="3445539" y="3840480"/>
            <a:ext cx="371134" cy="14423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latin typeface="Arial" pitchFamily="34" charset="0"/>
                <a:ea typeface="Times New Roman" charset="0"/>
                <a:cs typeface="Arial" pitchFamily="34" charset="0"/>
              </a:rPr>
              <a:t>5%</a:t>
            </a:r>
            <a:endParaRPr lang="en-US" sz="1200" i="0" dirty="0" smtClean="0">
              <a:solidFill>
                <a:srgbClr val="000000"/>
              </a:solidFill>
              <a:latin typeface="Arial" pitchFamily="34" charset="0"/>
              <a:ea typeface="Times New Roman" charset="0"/>
              <a:cs typeface="Arial" pitchFamily="34" charset="0"/>
            </a:endParaRPr>
          </a:p>
        </p:txBody>
      </p:sp>
      <p:sp>
        <p:nvSpPr>
          <p:cNvPr id="17" name="TextBox 1"/>
          <p:cNvSpPr txBox="1"/>
          <p:nvPr/>
        </p:nvSpPr>
        <p:spPr bwMode="auto">
          <a:xfrm>
            <a:off x="7764447" y="1655761"/>
            <a:ext cx="371134" cy="14423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latin typeface="Arial" pitchFamily="34" charset="0"/>
                <a:ea typeface="Times New Roman" charset="0"/>
                <a:cs typeface="Arial" pitchFamily="34" charset="0"/>
              </a:rPr>
              <a:t>28%</a:t>
            </a:r>
            <a:endParaRPr lang="en-US" sz="1200" i="0" dirty="0" smtClean="0">
              <a:solidFill>
                <a:srgbClr val="000000"/>
              </a:solidFill>
              <a:latin typeface="Arial" pitchFamily="34" charset="0"/>
              <a:ea typeface="Times New Roman" charset="0"/>
              <a:cs typeface="Arial" pitchFamily="34" charset="0"/>
            </a:endParaRPr>
          </a:p>
        </p:txBody>
      </p:sp>
      <p:sp>
        <p:nvSpPr>
          <p:cNvPr id="18" name="TextBox 1"/>
          <p:cNvSpPr txBox="1"/>
          <p:nvPr/>
        </p:nvSpPr>
        <p:spPr bwMode="auto">
          <a:xfrm>
            <a:off x="7764447" y="1824427"/>
            <a:ext cx="371134" cy="14423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latin typeface="Arial" pitchFamily="34" charset="0"/>
                <a:ea typeface="Times New Roman" charset="0"/>
                <a:cs typeface="Arial" pitchFamily="34" charset="0"/>
              </a:rPr>
              <a:t>27%</a:t>
            </a:r>
            <a:endParaRPr lang="en-US" sz="1200" i="0" dirty="0" smtClean="0">
              <a:solidFill>
                <a:srgbClr val="000000"/>
              </a:solidFill>
              <a:latin typeface="Arial" pitchFamily="34" charset="0"/>
              <a:ea typeface="Times New Roman" charset="0"/>
              <a:cs typeface="Arial" pitchFamily="34" charset="0"/>
            </a:endParaRPr>
          </a:p>
        </p:txBody>
      </p:sp>
      <p:sp>
        <p:nvSpPr>
          <p:cNvPr id="19" name="TextBox 1"/>
          <p:cNvSpPr txBox="1"/>
          <p:nvPr/>
        </p:nvSpPr>
        <p:spPr bwMode="auto">
          <a:xfrm>
            <a:off x="7764447" y="2075200"/>
            <a:ext cx="371134" cy="14423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latin typeface="Arial" pitchFamily="34" charset="0"/>
                <a:ea typeface="Times New Roman" charset="0"/>
                <a:cs typeface="Arial" pitchFamily="34" charset="0"/>
              </a:rPr>
              <a:t>23%</a:t>
            </a:r>
            <a:endParaRPr lang="en-US" sz="1200" i="0" dirty="0" smtClean="0">
              <a:solidFill>
                <a:srgbClr val="000000"/>
              </a:solidFill>
              <a:latin typeface="Arial" pitchFamily="34" charset="0"/>
              <a:ea typeface="Times New Roman" charset="0"/>
              <a:cs typeface="Arial" pitchFamily="34" charset="0"/>
            </a:endParaRPr>
          </a:p>
        </p:txBody>
      </p:sp>
      <p:sp>
        <p:nvSpPr>
          <p:cNvPr id="20" name="TextBox 1"/>
          <p:cNvSpPr txBox="1"/>
          <p:nvPr/>
        </p:nvSpPr>
        <p:spPr bwMode="auto">
          <a:xfrm>
            <a:off x="7794264" y="3357388"/>
            <a:ext cx="371134" cy="14423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latin typeface="Arial" pitchFamily="34" charset="0"/>
                <a:ea typeface="Times New Roman" charset="0"/>
                <a:cs typeface="Arial" pitchFamily="34" charset="0"/>
              </a:rPr>
              <a:t>7%</a:t>
            </a:r>
            <a:endParaRPr lang="en-US" sz="1200" i="0" dirty="0" smtClean="0">
              <a:solidFill>
                <a:srgbClr val="000000"/>
              </a:solidFill>
              <a:latin typeface="Arial" pitchFamily="34" charset="0"/>
              <a:ea typeface="Times New Roman" charset="0"/>
              <a:cs typeface="Arial" pitchFamily="34" charset="0"/>
            </a:endParaRPr>
          </a:p>
        </p:txBody>
      </p:sp>
      <p:sp>
        <p:nvSpPr>
          <p:cNvPr id="25" name="TextBox 1"/>
          <p:cNvSpPr txBox="1"/>
          <p:nvPr/>
        </p:nvSpPr>
        <p:spPr bwMode="auto">
          <a:xfrm>
            <a:off x="7764447" y="2761053"/>
            <a:ext cx="371134" cy="14423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latin typeface="Arial" pitchFamily="34" charset="0"/>
                <a:ea typeface="Times New Roman" charset="0"/>
                <a:cs typeface="Arial" pitchFamily="34" charset="0"/>
              </a:rPr>
              <a:t>15%</a:t>
            </a:r>
            <a:endParaRPr lang="en-US" sz="1200" i="0" dirty="0" smtClean="0">
              <a:solidFill>
                <a:srgbClr val="000000"/>
              </a:solidFill>
              <a:latin typeface="Arial" pitchFamily="34" charset="0"/>
              <a:ea typeface="Times New Roman" charset="0"/>
              <a:cs typeface="Arial" pitchFamily="34" charset="0"/>
            </a:endParaRPr>
          </a:p>
        </p:txBody>
      </p:sp>
      <p:sp>
        <p:nvSpPr>
          <p:cNvPr id="27" name="TextBox 26"/>
          <p:cNvSpPr txBox="1"/>
          <p:nvPr/>
        </p:nvSpPr>
        <p:spPr bwMode="auto">
          <a:xfrm>
            <a:off x="8149772" y="2113183"/>
            <a:ext cx="886461" cy="415498"/>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200" dirty="0" smtClean="0">
                <a:ea typeface="Times New Roman" charset="0"/>
                <a:cs typeface="Times New Roman" charset="0"/>
              </a:rPr>
              <a:t>share of world total</a:t>
            </a:r>
          </a:p>
        </p:txBody>
      </p:sp>
      <p:cxnSp>
        <p:nvCxnSpPr>
          <p:cNvPr id="29" name="Straight Connector 28"/>
          <p:cNvCxnSpPr/>
          <p:nvPr/>
        </p:nvCxnSpPr>
        <p:spPr bwMode="auto">
          <a:xfrm>
            <a:off x="8069944" y="1635586"/>
            <a:ext cx="29029" cy="1856005"/>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678560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p:cNvGraphicFramePr>
            <a:graphicFrameLocks noGrp="1"/>
          </p:cNvGraphicFramePr>
          <p:nvPr>
            <p:ph type="chart" sz="quarter" idx="12"/>
            <p:extLst>
              <p:ext uri="{D42A27DB-BD31-4B8C-83A1-F6EECF244321}">
                <p14:modId xmlns:p14="http://schemas.microsoft.com/office/powerpoint/2010/main" val="1960033611"/>
              </p:ext>
            </p:extLst>
          </p:nvPr>
        </p:nvGraphicFramePr>
        <p:xfrm>
          <a:off x="626166" y="1427465"/>
          <a:ext cx="8030818" cy="29619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tabLst>
                <a:tab pos="57150" algn="l"/>
              </a:tabLst>
            </a:pPr>
            <a:r>
              <a:rPr lang="en-US" sz="2000" dirty="0" smtClean="0"/>
              <a:t>World energy-related carbon dioxide emissions continue to grow in IEO2013 assuming then-current policies; IEO2015 will show a lower growth trajectory</a:t>
            </a:r>
            <a:endParaRPr lang="en-US" sz="2000" dirty="0"/>
          </a:p>
        </p:txBody>
      </p:sp>
      <p:sp>
        <p:nvSpPr>
          <p:cNvPr id="14" name="Text Placeholder 5"/>
          <p:cNvSpPr>
            <a:spLocks noGrp="1"/>
          </p:cNvSpPr>
          <p:nvPr>
            <p:ph type="body" sz="quarter" idx="16"/>
          </p:nvPr>
        </p:nvSpPr>
        <p:spPr>
          <a:xfrm>
            <a:off x="715617" y="4393096"/>
            <a:ext cx="8001000" cy="218662"/>
          </a:xfrm>
        </p:spPr>
        <p:txBody>
          <a:bodyPr/>
          <a:lstStyle/>
          <a:p>
            <a:pPr>
              <a:spcBef>
                <a:spcPts val="0"/>
              </a:spcBef>
            </a:pPr>
            <a:r>
              <a:rPr lang="en-US" dirty="0"/>
              <a:t>Source: EIA, International Energy Outlook </a:t>
            </a:r>
            <a:r>
              <a:rPr lang="en-US" dirty="0" smtClean="0"/>
              <a:t>2013</a:t>
            </a:r>
            <a:endParaRPr lang="en-US" dirty="0"/>
          </a:p>
        </p:txBody>
      </p:sp>
      <p:sp>
        <p:nvSpPr>
          <p:cNvPr id="8" name="Text Placeholder 7"/>
          <p:cNvSpPr>
            <a:spLocks noGrp="1"/>
          </p:cNvSpPr>
          <p:nvPr>
            <p:ph type="body" sz="quarter" idx="17"/>
          </p:nvPr>
        </p:nvSpPr>
        <p:spPr/>
        <p:txBody>
          <a:bodyPr/>
          <a:lstStyle/>
          <a:p>
            <a:pPr>
              <a:spcBef>
                <a:spcPts val="0"/>
              </a:spcBef>
            </a:pPr>
            <a:r>
              <a:rPr lang="en-US" dirty="0"/>
              <a:t>carbon dioxide emissions</a:t>
            </a:r>
          </a:p>
          <a:p>
            <a:pPr>
              <a:spcBef>
                <a:spcPts val="0"/>
              </a:spcBef>
            </a:pPr>
            <a:r>
              <a:rPr lang="en-US" dirty="0"/>
              <a:t>billion metric </a:t>
            </a:r>
            <a:r>
              <a:rPr lang="en-US" dirty="0" smtClean="0"/>
              <a:t>tons</a:t>
            </a:r>
            <a:endParaRPr lang="en-US" dirty="0"/>
          </a:p>
        </p:txBody>
      </p:sp>
      <p:sp>
        <p:nvSpPr>
          <p:cNvPr id="3" name="Slide Number Placeholder 2"/>
          <p:cNvSpPr>
            <a:spLocks noGrp="1"/>
          </p:cNvSpPr>
          <p:nvPr>
            <p:ph type="sldNum" sz="quarter" idx="4"/>
          </p:nvPr>
        </p:nvSpPr>
        <p:spPr>
          <a:xfrm>
            <a:off x="8643173" y="4814888"/>
            <a:ext cx="384175" cy="273844"/>
          </a:xfrm>
          <a:prstGeom prst="rect">
            <a:avLst/>
          </a:prstGeom>
        </p:spPr>
        <p:txBody>
          <a:bodyPr/>
          <a:lstStyle/>
          <a:p>
            <a:fld id="{2D80C5C9-96E0-47EC-B500-37C5FE284639}" type="slidenum">
              <a:rPr lang="en-US" smtClean="0"/>
              <a:pPr/>
              <a:t>28</a:t>
            </a:fld>
            <a:endParaRPr lang="en-US" dirty="0"/>
          </a:p>
        </p:txBody>
      </p:sp>
      <p:sp>
        <p:nvSpPr>
          <p:cNvPr id="12" name="Footer Placeholder 3"/>
          <p:cNvSpPr>
            <a:spLocks noGrp="1"/>
          </p:cNvSpPr>
          <p:nvPr>
            <p:ph type="ftr" sz="quarter" idx="13"/>
          </p:nvPr>
        </p:nvSpPr>
        <p:spPr>
          <a:xfrm>
            <a:off x="666750" y="4790662"/>
            <a:ext cx="5266911" cy="298070"/>
          </a:xfrm>
          <a:prstGeom prst="rect">
            <a:avLst/>
          </a:prstGeom>
        </p:spPr>
        <p:txBody>
          <a:bodyPr/>
          <a:lstStyle/>
          <a:p>
            <a:r>
              <a:rPr lang="en-US" smtClean="0"/>
              <a:t>Colorado School of Mines | Energy Markets                                                                                       October 29, 2015</a:t>
            </a:r>
            <a:endParaRPr lang="en-US" dirty="0"/>
          </a:p>
        </p:txBody>
      </p:sp>
      <p:sp>
        <p:nvSpPr>
          <p:cNvPr id="15" name="TextBox 14"/>
          <p:cNvSpPr txBox="1"/>
          <p:nvPr/>
        </p:nvSpPr>
        <p:spPr bwMode="auto">
          <a:xfrm>
            <a:off x="2390777" y="1365596"/>
            <a:ext cx="477695"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solidFill>
                  <a:srgbClr val="333333"/>
                </a:solidFill>
                <a:ea typeface="Times New Roman" charset="0"/>
                <a:cs typeface="Times New Roman" charset="0"/>
              </a:rPr>
              <a:t>History</a:t>
            </a:r>
          </a:p>
        </p:txBody>
      </p:sp>
      <p:sp>
        <p:nvSpPr>
          <p:cNvPr id="16" name="TextBox 15"/>
          <p:cNvSpPr txBox="1"/>
          <p:nvPr/>
        </p:nvSpPr>
        <p:spPr bwMode="auto">
          <a:xfrm>
            <a:off x="4715081" y="1381360"/>
            <a:ext cx="758221"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solidFill>
                  <a:srgbClr val="333333"/>
                </a:solidFill>
                <a:ea typeface="Times New Roman" charset="0"/>
                <a:cs typeface="Times New Roman" charset="0"/>
              </a:rPr>
              <a:t>Projections</a:t>
            </a:r>
          </a:p>
        </p:txBody>
      </p:sp>
      <p:sp>
        <p:nvSpPr>
          <p:cNvPr id="17" name="TextBox 16"/>
          <p:cNvSpPr txBox="1"/>
          <p:nvPr/>
        </p:nvSpPr>
        <p:spPr bwMode="auto">
          <a:xfrm>
            <a:off x="3828815" y="1403958"/>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solidFill>
                  <a:srgbClr val="333333"/>
                </a:solidFill>
                <a:ea typeface="Times New Roman" charset="0"/>
                <a:cs typeface="Times New Roman" charset="0"/>
              </a:rPr>
              <a:t>2010</a:t>
            </a:r>
          </a:p>
        </p:txBody>
      </p:sp>
    </p:spTree>
    <p:extLst>
      <p:ext uri="{BB962C8B-B14F-4D97-AF65-F5344CB8AC3E}">
        <p14:creationId xmlns:p14="http://schemas.microsoft.com/office/powerpoint/2010/main" val="3830942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p:cNvGraphicFramePr>
            <a:graphicFrameLocks noGrp="1"/>
          </p:cNvGraphicFramePr>
          <p:nvPr>
            <p:ph type="chart" sz="quarter" idx="12"/>
            <p:extLst>
              <p:ext uri="{D42A27DB-BD31-4B8C-83A1-F6EECF244321}">
                <p14:modId xmlns:p14="http://schemas.microsoft.com/office/powerpoint/2010/main" val="570020080"/>
              </p:ext>
            </p:extLst>
          </p:nvPr>
        </p:nvGraphicFramePr>
        <p:xfrm>
          <a:off x="626165" y="1262063"/>
          <a:ext cx="8060635" cy="31273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200" dirty="0" smtClean="0"/>
              <a:t>By 2040, China’s projected energy use will be double the U.S. level; India’s a little more than half despite its faster GDP growth </a:t>
            </a:r>
            <a:endParaRPr lang="en-US" sz="2200" dirty="0"/>
          </a:p>
        </p:txBody>
      </p:sp>
      <p:sp>
        <p:nvSpPr>
          <p:cNvPr id="6" name="Text Placeholder 5"/>
          <p:cNvSpPr>
            <a:spLocks noGrp="1"/>
          </p:cNvSpPr>
          <p:nvPr>
            <p:ph type="body" sz="quarter" idx="16"/>
          </p:nvPr>
        </p:nvSpPr>
        <p:spPr>
          <a:xfrm>
            <a:off x="685800" y="4403036"/>
            <a:ext cx="8001000" cy="198782"/>
          </a:xfrm>
        </p:spPr>
        <p:txBody>
          <a:bodyPr/>
          <a:lstStyle/>
          <a:p>
            <a:pPr eaLnBrk="0" hangingPunct="0">
              <a:spcBef>
                <a:spcPts val="0"/>
              </a:spcBef>
            </a:pPr>
            <a:r>
              <a:rPr lang="en-US" dirty="0" smtClean="0">
                <a:solidFill>
                  <a:srgbClr val="000000"/>
                </a:solidFill>
              </a:rPr>
              <a:t>Source</a:t>
            </a:r>
            <a:r>
              <a:rPr lang="en-US" dirty="0">
                <a:solidFill>
                  <a:srgbClr val="000000"/>
                </a:solidFill>
              </a:rPr>
              <a:t>:  EIA, International Energy Outlook </a:t>
            </a:r>
            <a:r>
              <a:rPr lang="en-US" dirty="0" smtClean="0">
                <a:solidFill>
                  <a:srgbClr val="000000"/>
                </a:solidFill>
              </a:rPr>
              <a:t>2013</a:t>
            </a:r>
            <a:endParaRPr lang="en-US" dirty="0">
              <a:solidFill>
                <a:srgbClr val="000000"/>
              </a:solidFill>
            </a:endParaRPr>
          </a:p>
        </p:txBody>
      </p:sp>
      <p:sp>
        <p:nvSpPr>
          <p:cNvPr id="8" name="Text Placeholder 7"/>
          <p:cNvSpPr>
            <a:spLocks noGrp="1"/>
          </p:cNvSpPr>
          <p:nvPr>
            <p:ph type="body" sz="quarter" idx="17"/>
          </p:nvPr>
        </p:nvSpPr>
        <p:spPr/>
        <p:txBody>
          <a:bodyPr/>
          <a:lstStyle/>
          <a:p>
            <a:pPr eaLnBrk="0" hangingPunct="0">
              <a:spcBef>
                <a:spcPct val="50000"/>
              </a:spcBef>
            </a:pPr>
            <a:r>
              <a:rPr lang="en-US" dirty="0">
                <a:solidFill>
                  <a:srgbClr val="000000"/>
                </a:solidFill>
              </a:rPr>
              <a:t>energy consumption by selected country</a:t>
            </a:r>
          </a:p>
          <a:p>
            <a:pPr eaLnBrk="0" hangingPunct="0">
              <a:spcBef>
                <a:spcPts val="0"/>
              </a:spcBef>
            </a:pPr>
            <a:r>
              <a:rPr lang="en-US" dirty="0">
                <a:solidFill>
                  <a:srgbClr val="000000"/>
                </a:solidFill>
              </a:rPr>
              <a:t>quadrillion </a:t>
            </a:r>
            <a:r>
              <a:rPr lang="en-US" dirty="0" smtClean="0">
                <a:solidFill>
                  <a:srgbClr val="000000"/>
                </a:solidFill>
              </a:rPr>
              <a:t>Btu</a:t>
            </a:r>
            <a:endParaRPr lang="en-US" dirty="0">
              <a:solidFill>
                <a:srgbClr val="000000"/>
              </a:solidFill>
            </a:endParaRPr>
          </a:p>
        </p:txBody>
      </p:sp>
      <p:sp>
        <p:nvSpPr>
          <p:cNvPr id="18" name="Slide Number Placeholder 17"/>
          <p:cNvSpPr>
            <a:spLocks noGrp="1"/>
          </p:cNvSpPr>
          <p:nvPr>
            <p:ph type="sldNum" sz="quarter" idx="4"/>
          </p:nvPr>
        </p:nvSpPr>
        <p:spPr>
          <a:xfrm>
            <a:off x="8653112" y="4814888"/>
            <a:ext cx="384175" cy="273844"/>
          </a:xfrm>
          <a:prstGeom prst="rect">
            <a:avLst/>
          </a:prstGeom>
        </p:spPr>
        <p:txBody>
          <a:bodyPr/>
          <a:lstStyle/>
          <a:p>
            <a:fld id="{D1E5E8A1-3D07-4379-A9A4-3CFAE31C0B58}" type="slidenum">
              <a:rPr lang="en-US" smtClean="0"/>
              <a:pPr/>
              <a:t>29</a:t>
            </a:fld>
            <a:endParaRPr lang="en-US" dirty="0"/>
          </a:p>
        </p:txBody>
      </p:sp>
      <p:sp>
        <p:nvSpPr>
          <p:cNvPr id="19" name="Footer Placeholder 18"/>
          <p:cNvSpPr>
            <a:spLocks noGrp="1"/>
          </p:cNvSpPr>
          <p:nvPr>
            <p:ph type="ftr" sz="quarter" idx="13"/>
          </p:nvPr>
        </p:nvSpPr>
        <p:spPr>
          <a:xfrm>
            <a:off x="666750" y="4780722"/>
            <a:ext cx="5316607" cy="308009"/>
          </a:xfrm>
          <a:prstGeom prst="rect">
            <a:avLst/>
          </a:prstGeom>
        </p:spPr>
        <p:txBody>
          <a:bodyPr/>
          <a:lstStyle/>
          <a:p>
            <a:r>
              <a:rPr lang="en-US" smtClean="0"/>
              <a:t>Colorado School of Mines | Energy Markets                                                                                       October 29, 2015</a:t>
            </a:r>
            <a:endParaRPr lang="en-US" dirty="0"/>
          </a:p>
        </p:txBody>
      </p:sp>
      <p:sp>
        <p:nvSpPr>
          <p:cNvPr id="21" name="TextBox 20"/>
          <p:cNvSpPr txBox="1"/>
          <p:nvPr/>
        </p:nvSpPr>
        <p:spPr bwMode="auto">
          <a:xfrm>
            <a:off x="2545328" y="1359588"/>
            <a:ext cx="477695"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ea typeface="Times New Roman" charset="0"/>
                <a:cs typeface="Times New Roman" charset="0"/>
              </a:rPr>
              <a:t>History</a:t>
            </a:r>
          </a:p>
        </p:txBody>
      </p:sp>
      <p:sp>
        <p:nvSpPr>
          <p:cNvPr id="22" name="TextBox 21"/>
          <p:cNvSpPr txBox="1"/>
          <p:nvPr/>
        </p:nvSpPr>
        <p:spPr bwMode="auto">
          <a:xfrm>
            <a:off x="4748778" y="1365802"/>
            <a:ext cx="758221"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ea typeface="Times New Roman" charset="0"/>
                <a:cs typeface="Times New Roman" charset="0"/>
              </a:rPr>
              <a:t>Projections</a:t>
            </a:r>
          </a:p>
        </p:txBody>
      </p:sp>
      <p:cxnSp>
        <p:nvCxnSpPr>
          <p:cNvPr id="23" name="Straight Connector 22"/>
          <p:cNvCxnSpPr/>
          <p:nvPr/>
        </p:nvCxnSpPr>
        <p:spPr bwMode="auto">
          <a:xfrm flipH="1">
            <a:off x="4036171" y="1567353"/>
            <a:ext cx="7197" cy="2535266"/>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24" name="TextBox 23"/>
          <p:cNvSpPr txBox="1"/>
          <p:nvPr/>
        </p:nvSpPr>
        <p:spPr bwMode="auto">
          <a:xfrm>
            <a:off x="3811145" y="1359588"/>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ea typeface="Times New Roman" charset="0"/>
                <a:cs typeface="Times New Roman" charset="0"/>
              </a:rPr>
              <a:t>2010</a:t>
            </a:r>
          </a:p>
        </p:txBody>
      </p:sp>
      <p:sp>
        <p:nvSpPr>
          <p:cNvPr id="12" name="TextBox 11"/>
          <p:cNvSpPr txBox="1"/>
          <p:nvPr/>
        </p:nvSpPr>
        <p:spPr>
          <a:xfrm>
            <a:off x="8287908" y="2696487"/>
            <a:ext cx="439544" cy="276999"/>
          </a:xfrm>
          <a:prstGeom prst="rect">
            <a:avLst/>
          </a:prstGeom>
          <a:noFill/>
        </p:spPr>
        <p:txBody>
          <a:bodyPr wrap="none" rtlCol="0">
            <a:spAutoFit/>
          </a:bodyPr>
          <a:lstStyle/>
          <a:p>
            <a:r>
              <a:rPr lang="en-US" sz="1200" dirty="0" smtClean="0"/>
              <a:t>107</a:t>
            </a:r>
            <a:endParaRPr lang="en-US" sz="1200" dirty="0"/>
          </a:p>
        </p:txBody>
      </p:sp>
      <p:sp>
        <p:nvSpPr>
          <p:cNvPr id="14" name="TextBox 13"/>
          <p:cNvSpPr txBox="1"/>
          <p:nvPr/>
        </p:nvSpPr>
        <p:spPr>
          <a:xfrm>
            <a:off x="8328548" y="3336567"/>
            <a:ext cx="354584" cy="276999"/>
          </a:xfrm>
          <a:prstGeom prst="rect">
            <a:avLst/>
          </a:prstGeom>
          <a:noFill/>
        </p:spPr>
        <p:txBody>
          <a:bodyPr wrap="none" rtlCol="0">
            <a:spAutoFit/>
          </a:bodyPr>
          <a:lstStyle/>
          <a:p>
            <a:r>
              <a:rPr lang="en-US" sz="1200" dirty="0" smtClean="0"/>
              <a:t>55</a:t>
            </a:r>
            <a:endParaRPr lang="en-US" sz="1200" dirty="0"/>
          </a:p>
        </p:txBody>
      </p:sp>
      <p:sp>
        <p:nvSpPr>
          <p:cNvPr id="15" name="TextBox 14"/>
          <p:cNvSpPr txBox="1"/>
          <p:nvPr/>
        </p:nvSpPr>
        <p:spPr>
          <a:xfrm>
            <a:off x="8308228" y="1439187"/>
            <a:ext cx="439544" cy="276999"/>
          </a:xfrm>
          <a:prstGeom prst="rect">
            <a:avLst/>
          </a:prstGeom>
          <a:noFill/>
        </p:spPr>
        <p:txBody>
          <a:bodyPr wrap="none" rtlCol="0">
            <a:spAutoFit/>
          </a:bodyPr>
          <a:lstStyle/>
          <a:p>
            <a:r>
              <a:rPr lang="en-US" sz="1200" dirty="0" smtClean="0"/>
              <a:t>220</a:t>
            </a:r>
            <a:endParaRPr lang="en-US" sz="1200" dirty="0"/>
          </a:p>
        </p:txBody>
      </p:sp>
    </p:spTree>
    <p:extLst>
      <p:ext uri="{BB962C8B-B14F-4D97-AF65-F5344CB8AC3E}">
        <p14:creationId xmlns:p14="http://schemas.microsoft.com/office/powerpoint/2010/main" val="1041400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90550" y="54864"/>
            <a:ext cx="8096250" cy="491788"/>
          </a:xfrm>
        </p:spPr>
        <p:txBody>
          <a:bodyPr/>
          <a:lstStyle/>
          <a:p>
            <a:pPr marL="60325">
              <a:tabLst>
                <a:tab pos="60325" algn="l"/>
              </a:tabLst>
            </a:pPr>
            <a:r>
              <a:rPr lang="en-US" sz="2200" dirty="0"/>
              <a:t>EIA information is used by a range of stakeholders</a:t>
            </a:r>
          </a:p>
        </p:txBody>
      </p:sp>
      <p:sp>
        <p:nvSpPr>
          <p:cNvPr id="3" name="Footer Placeholder 2"/>
          <p:cNvSpPr>
            <a:spLocks noGrp="1"/>
          </p:cNvSpPr>
          <p:nvPr>
            <p:ph type="ftr" sz="quarter" idx="4294967295"/>
          </p:nvPr>
        </p:nvSpPr>
        <p:spPr>
          <a:xfrm>
            <a:off x="667512" y="4793742"/>
            <a:ext cx="5577840" cy="294894"/>
          </a:xfrm>
          <a:prstGeom prst="rect">
            <a:avLst/>
          </a:prstGeom>
        </p:spPr>
        <p:txBody>
          <a:bodyPr/>
          <a:lstStyle/>
          <a:p>
            <a:r>
              <a:rPr lang="en-US" smtClean="0"/>
              <a:t>Colorado School of Mines | Energy Markets                                                                                       October 29, 2015</a:t>
            </a:r>
            <a:endParaRPr lang="en-US" dirty="0"/>
          </a:p>
        </p:txBody>
      </p:sp>
      <p:sp>
        <p:nvSpPr>
          <p:cNvPr id="4" name="Slide Number Placeholder 3"/>
          <p:cNvSpPr>
            <a:spLocks noGrp="1"/>
          </p:cNvSpPr>
          <p:nvPr>
            <p:ph type="sldNum" sz="quarter" idx="4294967295"/>
          </p:nvPr>
        </p:nvSpPr>
        <p:spPr>
          <a:xfrm>
            <a:off x="8656983" y="4804377"/>
            <a:ext cx="384048" cy="273844"/>
          </a:xfrm>
          <a:prstGeom prst="rect">
            <a:avLst/>
          </a:prstGeom>
        </p:spPr>
        <p:txBody>
          <a:bodyPr/>
          <a:lstStyle/>
          <a:p>
            <a:fld id="{2D80C5C9-96E0-47EC-B500-37C5FE284639}" type="slidenum">
              <a:rPr lang="en-US" smtClean="0"/>
              <a:pPr/>
              <a:t>3</a:t>
            </a:fld>
            <a:endParaRPr lang="en-US" dirty="0"/>
          </a:p>
        </p:txBody>
      </p:sp>
      <p:sp>
        <p:nvSpPr>
          <p:cNvPr id="7" name="TextBox 6"/>
          <p:cNvSpPr txBox="1"/>
          <p:nvPr/>
        </p:nvSpPr>
        <p:spPr bwMode="auto">
          <a:xfrm>
            <a:off x="5168347" y="894708"/>
            <a:ext cx="3965714" cy="3785652"/>
          </a:xfrm>
          <a:prstGeom prst="rect">
            <a:avLst/>
          </a:prstGeom>
          <a:noFill/>
          <a:ln w="9525">
            <a:noFill/>
            <a:miter lim="800000"/>
            <a:headEnd/>
            <a:tailEnd/>
          </a:ln>
        </p:spPr>
        <p:txBody>
          <a:bodyPr wrap="square" lIns="0" tIns="0" rIns="0" rtlCol="0">
            <a:prstTxWarp prst="textNoShape">
              <a:avLst/>
            </a:prstTxWarp>
            <a:spAutoFit/>
          </a:bodyPr>
          <a:lstStyle/>
          <a:p>
            <a:pPr eaLnBrk="0" fontAlgn="auto" hangingPunct="0">
              <a:spcBef>
                <a:spcPts val="0"/>
              </a:spcBef>
              <a:spcAft>
                <a:spcPts val="0"/>
              </a:spcAft>
            </a:pPr>
            <a:r>
              <a:rPr lang="en-US" sz="1100" b="1" i="1" dirty="0" smtClean="0">
                <a:solidFill>
                  <a:srgbClr val="000000"/>
                </a:solidFill>
                <a:latin typeface="Arial"/>
                <a:ea typeface="Times New Roman" charset="0"/>
                <a:cs typeface="Times New Roman" charset="0"/>
              </a:rPr>
              <a:t>Government</a:t>
            </a:r>
          </a:p>
          <a:p>
            <a:pPr marL="177800" indent="-177800" eaLnBrk="0" fontAlgn="auto" hangingPunct="0">
              <a:spcBef>
                <a:spcPts val="0"/>
              </a:spcBef>
              <a:spcAft>
                <a:spcPts val="0"/>
              </a:spcAft>
              <a:buFont typeface="Arial" pitchFamily="34" charset="0"/>
              <a:buChar char="•"/>
            </a:pPr>
            <a:r>
              <a:rPr lang="en-US" sz="1100" dirty="0">
                <a:solidFill>
                  <a:srgbClr val="000000"/>
                </a:solidFill>
                <a:latin typeface="Arial"/>
                <a:ea typeface="Times New Roman" charset="0"/>
                <a:cs typeface="Times New Roman" charset="0"/>
              </a:rPr>
              <a:t>Executive Agencies </a:t>
            </a:r>
            <a:r>
              <a:rPr lang="en-US" sz="1100" dirty="0" smtClean="0">
                <a:solidFill>
                  <a:srgbClr val="000000"/>
                </a:solidFill>
                <a:latin typeface="Arial"/>
                <a:ea typeface="Times New Roman" charset="0"/>
                <a:cs typeface="Times New Roman" charset="0"/>
              </a:rPr>
              <a:t>use EIA data to track energy markets, and program performance, and to analyze policy proposals</a:t>
            </a:r>
            <a:endParaRPr lang="en-US" sz="1100" dirty="0">
              <a:solidFill>
                <a:srgbClr val="000000"/>
              </a:solidFill>
              <a:latin typeface="Arial"/>
              <a:ea typeface="Times New Roman" charset="0"/>
              <a:cs typeface="Times New Roman" charset="0"/>
            </a:endParaRPr>
          </a:p>
          <a:p>
            <a:pPr marL="171450" indent="-171450" eaLnBrk="0" fontAlgn="auto" hangingPunct="0">
              <a:spcBef>
                <a:spcPts val="0"/>
              </a:spcBef>
              <a:spcAft>
                <a:spcPts val="0"/>
              </a:spcAft>
              <a:buFont typeface="Arial" pitchFamily="34" charset="0"/>
              <a:buChar char="•"/>
            </a:pPr>
            <a:r>
              <a:rPr lang="en-US" sz="1100" dirty="0" smtClean="0">
                <a:solidFill>
                  <a:srgbClr val="000000"/>
                </a:solidFill>
                <a:latin typeface="Arial"/>
                <a:ea typeface="Times New Roman" charset="0"/>
                <a:cs typeface="Times New Roman" charset="0"/>
              </a:rPr>
              <a:t>Congress – policy </a:t>
            </a:r>
            <a:r>
              <a:rPr lang="en-US" sz="1100" dirty="0">
                <a:solidFill>
                  <a:srgbClr val="000000"/>
                </a:solidFill>
                <a:latin typeface="Arial"/>
                <a:ea typeface="Times New Roman" charset="0"/>
                <a:cs typeface="Times New Roman" charset="0"/>
              </a:rPr>
              <a:t>development and </a:t>
            </a:r>
            <a:r>
              <a:rPr lang="en-US" sz="1100" dirty="0" smtClean="0">
                <a:solidFill>
                  <a:srgbClr val="000000"/>
                </a:solidFill>
                <a:latin typeface="Arial"/>
                <a:ea typeface="Times New Roman" charset="0"/>
                <a:cs typeface="Times New Roman" charset="0"/>
              </a:rPr>
              <a:t>agency funding</a:t>
            </a:r>
          </a:p>
          <a:p>
            <a:pPr marL="171450" indent="-171450" eaLnBrk="0" fontAlgn="auto" hangingPunct="0">
              <a:spcBef>
                <a:spcPts val="0"/>
              </a:spcBef>
              <a:spcAft>
                <a:spcPts val="0"/>
              </a:spcAft>
              <a:buFont typeface="Arial" pitchFamily="34" charset="0"/>
              <a:buChar char="•"/>
            </a:pPr>
            <a:r>
              <a:rPr lang="en-US" sz="1100" dirty="0">
                <a:solidFill>
                  <a:srgbClr val="000000"/>
                </a:solidFill>
                <a:latin typeface="Arial"/>
                <a:ea typeface="Times New Roman" charset="0"/>
                <a:cs typeface="Times New Roman" charset="0"/>
              </a:rPr>
              <a:t>State Governments – </a:t>
            </a:r>
            <a:r>
              <a:rPr lang="en-US" sz="1100" dirty="0" smtClean="0">
                <a:solidFill>
                  <a:srgbClr val="000000"/>
                </a:solidFill>
                <a:latin typeface="Arial"/>
                <a:ea typeface="Times New Roman" charset="0"/>
                <a:cs typeface="Times New Roman" charset="0"/>
              </a:rPr>
              <a:t>planning and program development</a:t>
            </a:r>
            <a:endParaRPr lang="en-US" sz="1100" dirty="0">
              <a:solidFill>
                <a:srgbClr val="000000"/>
              </a:solidFill>
              <a:latin typeface="Arial"/>
              <a:ea typeface="Times New Roman" charset="0"/>
              <a:cs typeface="Times New Roman" charset="0"/>
            </a:endParaRPr>
          </a:p>
          <a:p>
            <a:pPr marL="171450" indent="-171450" eaLnBrk="0" fontAlgn="auto" hangingPunct="0">
              <a:spcBef>
                <a:spcPts val="0"/>
              </a:spcBef>
              <a:spcAft>
                <a:spcPts val="0"/>
              </a:spcAft>
              <a:buFont typeface="Arial" pitchFamily="34" charset="0"/>
              <a:buChar char="•"/>
            </a:pPr>
            <a:endParaRPr lang="en-US" sz="900" i="1" dirty="0" smtClean="0">
              <a:solidFill>
                <a:srgbClr val="000000"/>
              </a:solidFill>
              <a:latin typeface="Arial"/>
              <a:ea typeface="Times New Roman" charset="0"/>
              <a:cs typeface="Times New Roman" charset="0"/>
            </a:endParaRPr>
          </a:p>
          <a:p>
            <a:pPr eaLnBrk="0" fontAlgn="auto" hangingPunct="0">
              <a:spcBef>
                <a:spcPts val="0"/>
              </a:spcBef>
              <a:spcAft>
                <a:spcPts val="0"/>
              </a:spcAft>
            </a:pPr>
            <a:r>
              <a:rPr lang="en-US" sz="1100" b="1" i="1" dirty="0" smtClean="0">
                <a:solidFill>
                  <a:srgbClr val="000000"/>
                </a:solidFill>
                <a:latin typeface="Arial"/>
                <a:ea typeface="Times New Roman" charset="0"/>
                <a:cs typeface="Times New Roman" charset="0"/>
              </a:rPr>
              <a:t>Energy Sector</a:t>
            </a:r>
          </a:p>
          <a:p>
            <a:pPr marL="171450" indent="-171450" eaLnBrk="0" fontAlgn="auto" hangingPunct="0">
              <a:spcBef>
                <a:spcPts val="0"/>
              </a:spcBef>
              <a:spcAft>
                <a:spcPts val="0"/>
              </a:spcAft>
              <a:buFont typeface="Arial" pitchFamily="34" charset="0"/>
              <a:buChar char="•"/>
            </a:pPr>
            <a:r>
              <a:rPr lang="en-US" sz="1100" dirty="0" smtClean="0">
                <a:solidFill>
                  <a:srgbClr val="000000"/>
                </a:solidFill>
                <a:latin typeface="Arial"/>
                <a:ea typeface="Times New Roman" charset="0"/>
                <a:cs typeface="Times New Roman" charset="0"/>
              </a:rPr>
              <a:t>Consumers – monitor price forecasts</a:t>
            </a:r>
          </a:p>
          <a:p>
            <a:pPr marL="171450" indent="-171450" eaLnBrk="0" fontAlgn="auto" hangingPunct="0">
              <a:spcBef>
                <a:spcPts val="0"/>
              </a:spcBef>
              <a:spcAft>
                <a:spcPts val="0"/>
              </a:spcAft>
              <a:buFont typeface="Arial" pitchFamily="34" charset="0"/>
              <a:buChar char="•"/>
            </a:pPr>
            <a:r>
              <a:rPr lang="en-US" sz="1100" dirty="0" smtClean="0">
                <a:solidFill>
                  <a:srgbClr val="000000"/>
                </a:solidFill>
                <a:latin typeface="Arial"/>
                <a:ea typeface="Times New Roman" charset="0"/>
                <a:cs typeface="Times New Roman" charset="0"/>
              </a:rPr>
              <a:t>Producers – track inventory statistics</a:t>
            </a:r>
          </a:p>
          <a:p>
            <a:pPr marL="171450" indent="-171450" eaLnBrk="0" fontAlgn="auto" hangingPunct="0">
              <a:spcBef>
                <a:spcPts val="0"/>
              </a:spcBef>
              <a:spcAft>
                <a:spcPts val="0"/>
              </a:spcAft>
              <a:buFont typeface="Arial" pitchFamily="34" charset="0"/>
              <a:buChar char="•"/>
            </a:pPr>
            <a:endParaRPr lang="en-US" sz="900" i="1" dirty="0" smtClean="0">
              <a:solidFill>
                <a:srgbClr val="000000"/>
              </a:solidFill>
              <a:latin typeface="Arial"/>
              <a:ea typeface="Times New Roman" charset="0"/>
              <a:cs typeface="Times New Roman" charset="0"/>
            </a:endParaRPr>
          </a:p>
          <a:p>
            <a:pPr eaLnBrk="0" fontAlgn="auto" hangingPunct="0">
              <a:spcBef>
                <a:spcPts val="0"/>
              </a:spcBef>
              <a:spcAft>
                <a:spcPts val="0"/>
              </a:spcAft>
            </a:pPr>
            <a:r>
              <a:rPr lang="en-US" sz="1100" b="1" i="1" dirty="0" smtClean="0">
                <a:solidFill>
                  <a:srgbClr val="000000"/>
                </a:solidFill>
                <a:latin typeface="Arial"/>
                <a:ea typeface="Times New Roman" charset="0"/>
                <a:cs typeface="Times New Roman" charset="0"/>
              </a:rPr>
              <a:t>Business/Industry</a:t>
            </a:r>
          </a:p>
          <a:p>
            <a:pPr marL="171450" indent="-171450" eaLnBrk="0" fontAlgn="auto" hangingPunct="0">
              <a:spcBef>
                <a:spcPts val="0"/>
              </a:spcBef>
              <a:spcAft>
                <a:spcPts val="0"/>
              </a:spcAft>
              <a:buFont typeface="Arial" panose="020B0604020202020204" pitchFamily="34" charset="0"/>
              <a:buChar char="•"/>
            </a:pPr>
            <a:r>
              <a:rPr lang="en-US" sz="1100" dirty="0" smtClean="0">
                <a:solidFill>
                  <a:srgbClr val="000000"/>
                </a:solidFill>
                <a:latin typeface="Arial"/>
                <a:ea typeface="Times New Roman" charset="0"/>
                <a:cs typeface="Times New Roman" charset="0"/>
              </a:rPr>
              <a:t>Manufacturers – market research</a:t>
            </a:r>
            <a:endParaRPr lang="en-US" sz="1100" b="1" i="1" dirty="0" smtClean="0">
              <a:solidFill>
                <a:srgbClr val="000000"/>
              </a:solidFill>
              <a:latin typeface="Arial"/>
              <a:ea typeface="Times New Roman" charset="0"/>
              <a:cs typeface="Times New Roman" charset="0"/>
            </a:endParaRPr>
          </a:p>
          <a:p>
            <a:pPr eaLnBrk="0" fontAlgn="auto" hangingPunct="0">
              <a:spcBef>
                <a:spcPts val="0"/>
              </a:spcBef>
              <a:spcAft>
                <a:spcPts val="0"/>
              </a:spcAft>
            </a:pPr>
            <a:endParaRPr lang="en-US" sz="900" b="1" i="1" dirty="0" smtClean="0">
              <a:solidFill>
                <a:srgbClr val="000000"/>
              </a:solidFill>
              <a:latin typeface="Arial"/>
              <a:ea typeface="Times New Roman" charset="0"/>
              <a:cs typeface="Times New Roman" charset="0"/>
            </a:endParaRPr>
          </a:p>
          <a:p>
            <a:pPr eaLnBrk="0" fontAlgn="auto" hangingPunct="0">
              <a:spcBef>
                <a:spcPts val="0"/>
              </a:spcBef>
              <a:spcAft>
                <a:spcPts val="0"/>
              </a:spcAft>
            </a:pPr>
            <a:r>
              <a:rPr lang="en-US" sz="1100" b="1" i="1" dirty="0" smtClean="0">
                <a:solidFill>
                  <a:srgbClr val="000000"/>
                </a:solidFill>
                <a:latin typeface="Arial"/>
                <a:ea typeface="Times New Roman" charset="0"/>
                <a:cs typeface="Times New Roman" charset="0"/>
              </a:rPr>
              <a:t>Finance/Consulting</a:t>
            </a:r>
          </a:p>
          <a:p>
            <a:pPr marL="171450" indent="-171450" eaLnBrk="0" fontAlgn="auto" hangingPunct="0">
              <a:spcBef>
                <a:spcPts val="0"/>
              </a:spcBef>
              <a:spcAft>
                <a:spcPts val="0"/>
              </a:spcAft>
              <a:buFont typeface="Arial" pitchFamily="34" charset="0"/>
              <a:buChar char="•"/>
            </a:pPr>
            <a:r>
              <a:rPr lang="en-US" sz="1100" dirty="0" smtClean="0">
                <a:solidFill>
                  <a:srgbClr val="000000"/>
                </a:solidFill>
                <a:latin typeface="Arial"/>
                <a:ea typeface="Times New Roman" charset="0"/>
                <a:cs typeface="Times New Roman" charset="0"/>
              </a:rPr>
              <a:t>Commodities </a:t>
            </a:r>
            <a:r>
              <a:rPr lang="en-US" sz="1100" dirty="0">
                <a:solidFill>
                  <a:srgbClr val="000000"/>
                </a:solidFill>
                <a:latin typeface="Arial"/>
                <a:ea typeface="Times New Roman" charset="0"/>
                <a:cs typeface="Times New Roman" charset="0"/>
              </a:rPr>
              <a:t>Analysts – </a:t>
            </a:r>
            <a:r>
              <a:rPr lang="en-US" sz="1100" dirty="0" smtClean="0">
                <a:solidFill>
                  <a:srgbClr val="000000"/>
                </a:solidFill>
                <a:latin typeface="Arial"/>
                <a:ea typeface="Times New Roman" charset="0"/>
                <a:cs typeface="Times New Roman" charset="0"/>
              </a:rPr>
              <a:t>market response to supply data</a:t>
            </a:r>
          </a:p>
          <a:p>
            <a:pPr marL="171450" indent="-171450" eaLnBrk="0" fontAlgn="auto" hangingPunct="0">
              <a:spcBef>
                <a:spcPts val="0"/>
              </a:spcBef>
              <a:spcAft>
                <a:spcPts val="0"/>
              </a:spcAft>
              <a:buFont typeface="Arial" pitchFamily="34" charset="0"/>
              <a:buChar char="•"/>
            </a:pPr>
            <a:endParaRPr lang="en-US" sz="900" i="1" dirty="0">
              <a:solidFill>
                <a:srgbClr val="000000"/>
              </a:solidFill>
              <a:latin typeface="Arial"/>
              <a:ea typeface="Times New Roman" charset="0"/>
              <a:cs typeface="Times New Roman" charset="0"/>
            </a:endParaRPr>
          </a:p>
          <a:p>
            <a:pPr eaLnBrk="0" fontAlgn="auto" hangingPunct="0">
              <a:spcBef>
                <a:spcPts val="0"/>
              </a:spcBef>
              <a:spcAft>
                <a:spcPts val="0"/>
              </a:spcAft>
            </a:pPr>
            <a:r>
              <a:rPr lang="en-US" sz="1100" b="1" i="1" dirty="0" smtClean="0">
                <a:solidFill>
                  <a:srgbClr val="000000"/>
                </a:solidFill>
                <a:latin typeface="Arial"/>
                <a:ea typeface="Times New Roman" charset="0"/>
                <a:cs typeface="Times New Roman" charset="0"/>
              </a:rPr>
              <a:t>Media/Education</a:t>
            </a:r>
            <a:endParaRPr lang="en-US" sz="1100" b="1" i="1" dirty="0">
              <a:solidFill>
                <a:srgbClr val="000000"/>
              </a:solidFill>
              <a:latin typeface="Arial"/>
              <a:ea typeface="Times New Roman" charset="0"/>
              <a:cs typeface="Times New Roman" charset="0"/>
            </a:endParaRPr>
          </a:p>
          <a:p>
            <a:pPr marL="171450" indent="-171450" eaLnBrk="0" fontAlgn="auto" hangingPunct="0">
              <a:spcBef>
                <a:spcPts val="0"/>
              </a:spcBef>
              <a:spcAft>
                <a:spcPts val="0"/>
              </a:spcAft>
              <a:buFont typeface="Arial" pitchFamily="34" charset="0"/>
              <a:buChar char="•"/>
            </a:pPr>
            <a:r>
              <a:rPr lang="en-US" sz="1100" dirty="0">
                <a:solidFill>
                  <a:srgbClr val="000000"/>
                </a:solidFill>
                <a:latin typeface="Arial"/>
                <a:ea typeface="Times New Roman" charset="0"/>
                <a:cs typeface="Times New Roman" charset="0"/>
              </a:rPr>
              <a:t>Journalists – </a:t>
            </a:r>
            <a:r>
              <a:rPr lang="en-US" sz="1100" dirty="0" smtClean="0">
                <a:solidFill>
                  <a:srgbClr val="000000"/>
                </a:solidFill>
                <a:latin typeface="Arial"/>
                <a:ea typeface="Times New Roman" charset="0"/>
                <a:cs typeface="Times New Roman" charset="0"/>
              </a:rPr>
              <a:t>cite </a:t>
            </a:r>
            <a:r>
              <a:rPr lang="en-US" sz="1100" dirty="0">
                <a:solidFill>
                  <a:srgbClr val="000000"/>
                </a:solidFill>
                <a:latin typeface="Arial"/>
                <a:ea typeface="Times New Roman" charset="0"/>
                <a:cs typeface="Times New Roman" charset="0"/>
              </a:rPr>
              <a:t>energy </a:t>
            </a:r>
            <a:r>
              <a:rPr lang="en-US" sz="1100" dirty="0" smtClean="0">
                <a:solidFill>
                  <a:srgbClr val="000000"/>
                </a:solidFill>
                <a:latin typeface="Arial"/>
                <a:ea typeface="Times New Roman" charset="0"/>
                <a:cs typeface="Times New Roman" charset="0"/>
              </a:rPr>
              <a:t>statistics</a:t>
            </a:r>
            <a:endParaRPr lang="en-US" sz="1100" i="1" dirty="0" smtClean="0">
              <a:solidFill>
                <a:srgbClr val="000000"/>
              </a:solidFill>
              <a:latin typeface="Arial"/>
              <a:ea typeface="Times New Roman" charset="0"/>
              <a:cs typeface="Times New Roman" charset="0"/>
            </a:endParaRPr>
          </a:p>
          <a:p>
            <a:pPr marL="171450" indent="-171450" eaLnBrk="0" fontAlgn="auto" hangingPunct="0">
              <a:spcBef>
                <a:spcPts val="0"/>
              </a:spcBef>
              <a:spcAft>
                <a:spcPts val="0"/>
              </a:spcAft>
              <a:buFont typeface="Arial" pitchFamily="34" charset="0"/>
              <a:buChar char="•"/>
            </a:pPr>
            <a:r>
              <a:rPr lang="en-US" sz="1100" dirty="0" smtClean="0">
                <a:solidFill>
                  <a:srgbClr val="000000"/>
                </a:solidFill>
                <a:latin typeface="Arial"/>
                <a:ea typeface="Times New Roman" charset="0"/>
                <a:cs typeface="Times New Roman" charset="0"/>
              </a:rPr>
              <a:t>Teachers </a:t>
            </a:r>
            <a:r>
              <a:rPr lang="en-US" sz="1100" dirty="0">
                <a:solidFill>
                  <a:srgbClr val="000000"/>
                </a:solidFill>
                <a:latin typeface="Arial"/>
                <a:ea typeface="Times New Roman" charset="0"/>
                <a:cs typeface="Times New Roman" charset="0"/>
              </a:rPr>
              <a:t>– use Energy Kids materials</a:t>
            </a:r>
          </a:p>
          <a:p>
            <a:pPr marL="171450" indent="-171450" eaLnBrk="0" fontAlgn="auto" hangingPunct="0">
              <a:spcBef>
                <a:spcPts val="0"/>
              </a:spcBef>
              <a:spcAft>
                <a:spcPts val="0"/>
              </a:spcAft>
              <a:buFont typeface="Arial" pitchFamily="34" charset="0"/>
              <a:buChar char="•"/>
            </a:pPr>
            <a:r>
              <a:rPr lang="en-US" sz="1100" dirty="0">
                <a:solidFill>
                  <a:srgbClr val="000000"/>
                </a:solidFill>
                <a:latin typeface="Arial"/>
                <a:ea typeface="Times New Roman" charset="0"/>
                <a:cs typeface="Times New Roman" charset="0"/>
              </a:rPr>
              <a:t>Researchers – energy forecasting and modeling</a:t>
            </a:r>
          </a:p>
          <a:p>
            <a:pPr eaLnBrk="0" fontAlgn="auto" hangingPunct="0">
              <a:spcBef>
                <a:spcPts val="0"/>
              </a:spcBef>
              <a:spcAft>
                <a:spcPts val="0"/>
              </a:spcAft>
            </a:pPr>
            <a:endParaRPr lang="en-US" sz="900" b="1" i="1" dirty="0" smtClean="0">
              <a:solidFill>
                <a:srgbClr val="000000"/>
              </a:solidFill>
              <a:latin typeface="Arial"/>
              <a:ea typeface="Times New Roman" charset="0"/>
              <a:cs typeface="Times New Roman" charset="0"/>
            </a:endParaRPr>
          </a:p>
          <a:p>
            <a:pPr eaLnBrk="0" fontAlgn="auto" hangingPunct="0">
              <a:spcBef>
                <a:spcPts val="0"/>
              </a:spcBef>
              <a:spcAft>
                <a:spcPts val="0"/>
              </a:spcAft>
            </a:pPr>
            <a:r>
              <a:rPr lang="en-US" sz="1100" b="1" i="1" dirty="0" smtClean="0">
                <a:solidFill>
                  <a:srgbClr val="000000"/>
                </a:solidFill>
                <a:latin typeface="Arial"/>
                <a:ea typeface="Times New Roman" charset="0"/>
                <a:cs typeface="Times New Roman" charset="0"/>
              </a:rPr>
              <a:t>Private Citizens</a:t>
            </a:r>
          </a:p>
          <a:p>
            <a:pPr marL="171450" indent="-171450" eaLnBrk="0" fontAlgn="auto" hangingPunct="0">
              <a:spcBef>
                <a:spcPts val="0"/>
              </a:spcBef>
              <a:spcAft>
                <a:spcPts val="0"/>
              </a:spcAft>
              <a:buFont typeface="Arial" pitchFamily="34" charset="0"/>
              <a:buChar char="•"/>
            </a:pPr>
            <a:r>
              <a:rPr lang="en-US" sz="1100" dirty="0" smtClean="0">
                <a:solidFill>
                  <a:srgbClr val="000000"/>
                </a:solidFill>
                <a:latin typeface="Arial"/>
                <a:ea typeface="Times New Roman" charset="0"/>
                <a:cs typeface="Times New Roman" charset="0"/>
              </a:rPr>
              <a:t>Public – research gasoline prices</a:t>
            </a:r>
            <a:endParaRPr lang="en-US" sz="1200" i="1" dirty="0">
              <a:solidFill>
                <a:srgbClr val="000000"/>
              </a:solidFill>
              <a:latin typeface="Arial"/>
              <a:ea typeface="Times New Roman" charset="0"/>
              <a:cs typeface="Times New Roman" charset="0"/>
            </a:endParaRPr>
          </a:p>
        </p:txBody>
      </p:sp>
      <p:sp>
        <p:nvSpPr>
          <p:cNvPr id="9" name="TextBox 8"/>
          <p:cNvSpPr txBox="1"/>
          <p:nvPr/>
        </p:nvSpPr>
        <p:spPr bwMode="auto">
          <a:xfrm>
            <a:off x="5364681" y="719658"/>
            <a:ext cx="2483892" cy="230832"/>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200" b="1" i="1" dirty="0">
                <a:solidFill>
                  <a:srgbClr val="000000"/>
                </a:solidFill>
                <a:latin typeface="Arial"/>
                <a:ea typeface="Times New Roman" charset="0"/>
                <a:cs typeface="Times New Roman" charset="0"/>
              </a:rPr>
              <a:t>Examples of Activities</a:t>
            </a:r>
          </a:p>
        </p:txBody>
      </p:sp>
      <p:sp>
        <p:nvSpPr>
          <p:cNvPr id="8" name="TextBox 1"/>
          <p:cNvSpPr txBox="1"/>
          <p:nvPr/>
        </p:nvSpPr>
        <p:spPr>
          <a:xfrm>
            <a:off x="573868" y="4386855"/>
            <a:ext cx="3271334" cy="2261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00" i="1" dirty="0"/>
              <a:t>Source</a:t>
            </a:r>
            <a:r>
              <a:rPr lang="en-US" sz="1000" i="1"/>
              <a:t>: </a:t>
            </a:r>
            <a:r>
              <a:rPr lang="en-US" sz="1000" i="1" smtClean="0"/>
              <a:t>2015 </a:t>
            </a:r>
            <a:r>
              <a:rPr lang="en-US" sz="1000" i="1" dirty="0"/>
              <a:t>EIA</a:t>
            </a:r>
            <a:r>
              <a:rPr lang="en-US" sz="1000" i="1" baseline="0" dirty="0"/>
              <a:t> </a:t>
            </a:r>
            <a:r>
              <a:rPr lang="en-US" sz="1000" i="1" baseline="0" dirty="0" smtClean="0"/>
              <a:t>Web </a:t>
            </a:r>
            <a:r>
              <a:rPr lang="en-US" sz="1000" i="1" dirty="0" smtClean="0"/>
              <a:t>Customer </a:t>
            </a:r>
            <a:r>
              <a:rPr lang="en-US" sz="1000" i="1" baseline="0" dirty="0" smtClean="0"/>
              <a:t>Survey</a:t>
            </a:r>
            <a:endParaRPr lang="en-US" sz="1000" i="1" dirty="0"/>
          </a:p>
        </p:txBody>
      </p:sp>
      <p:pic>
        <p:nvPicPr>
          <p:cNvPr id="13" name="Picture Placeholder 8"/>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9343" b="9343"/>
          <a:stretch>
            <a:fillRect/>
          </a:stretch>
        </p:blipFill>
        <p:spPr>
          <a:xfrm>
            <a:off x="-477077" y="556591"/>
            <a:ext cx="6415434" cy="3983106"/>
          </a:xfrm>
        </p:spPr>
      </p:pic>
    </p:spTree>
    <p:extLst>
      <p:ext uri="{BB962C8B-B14F-4D97-AF65-F5344CB8AC3E}">
        <p14:creationId xmlns:p14="http://schemas.microsoft.com/office/powerpoint/2010/main" val="2961570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bwMode="auto">
          <a:xfrm>
            <a:off x="663650" y="4790660"/>
            <a:ext cx="5737150" cy="328915"/>
          </a:xfrm>
          <a:prstGeom prst="rect">
            <a:avLst/>
          </a:prstGeom>
          <a:noFill/>
          <a:ln>
            <a:miter lim="800000"/>
            <a:headEnd/>
            <a:tailEnd/>
          </a:ln>
        </p:spPr>
        <p:txBody>
          <a:bodyPr anchor="b"/>
          <a:lstStyle/>
          <a:p>
            <a:r>
              <a:rPr lang="en-US" dirty="0" smtClean="0"/>
              <a:t>Colorado School of Mines | Energy Markets                                                                                       October 29, 2015</a:t>
            </a:r>
            <a:endParaRPr lang="en-US" dirty="0"/>
          </a:p>
        </p:txBody>
      </p:sp>
      <p:sp>
        <p:nvSpPr>
          <p:cNvPr id="2" name="Slide Number Placeholder 1"/>
          <p:cNvSpPr>
            <a:spLocks noGrp="1"/>
          </p:cNvSpPr>
          <p:nvPr>
            <p:ph type="sldNum" sz="quarter" idx="10"/>
          </p:nvPr>
        </p:nvSpPr>
        <p:spPr>
          <a:xfrm>
            <a:off x="8691563" y="4812507"/>
            <a:ext cx="381000" cy="273844"/>
          </a:xfrm>
        </p:spPr>
        <p:txBody>
          <a:bodyPr/>
          <a:lstStyle/>
          <a:p>
            <a:pPr>
              <a:defRPr/>
            </a:pPr>
            <a:fld id="{F04D3DC4-4BBC-46B0-9B2E-EA56599C349D}" type="slidenum">
              <a:rPr lang="en-US" smtClean="0"/>
              <a:pPr>
                <a:defRPr/>
              </a:pPr>
              <a:t>30</a:t>
            </a:fld>
            <a:endParaRPr lang="en-US" dirty="0"/>
          </a:p>
        </p:txBody>
      </p:sp>
      <p:sp>
        <p:nvSpPr>
          <p:cNvPr id="7" name="Title 1"/>
          <p:cNvSpPr txBox="1">
            <a:spLocks/>
          </p:cNvSpPr>
          <p:nvPr/>
        </p:nvSpPr>
        <p:spPr>
          <a:xfrm>
            <a:off x="640080" y="54864"/>
            <a:ext cx="8046720" cy="857250"/>
          </a:xfrm>
          <a:prstGeom prst="rect">
            <a:avLst/>
          </a:prstGeom>
        </p:spPr>
        <p:txBody>
          <a:bodyPr/>
          <a:lst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200" smtClean="0"/>
              <a:t>EIA has expanded the depth and breadth of its program, with more on the way</a:t>
            </a:r>
            <a:endParaRPr lang="en-US" sz="2200" dirty="0"/>
          </a:p>
        </p:txBody>
      </p:sp>
      <p:sp>
        <p:nvSpPr>
          <p:cNvPr id="8" name="Content Placeholder 12"/>
          <p:cNvSpPr txBox="1">
            <a:spLocks/>
          </p:cNvSpPr>
          <p:nvPr/>
        </p:nvSpPr>
        <p:spPr>
          <a:xfrm>
            <a:off x="640080" y="987552"/>
            <a:ext cx="8046720" cy="3654022"/>
          </a:xfrm>
          <a:prstGeom prst="rect">
            <a:avLst/>
          </a:prstGeom>
        </p:spPr>
        <p:txBody>
          <a:bodyPr numCol="2"/>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1800" dirty="0" smtClean="0"/>
              <a:t>International Energy Portal</a:t>
            </a:r>
          </a:p>
          <a:p>
            <a:pPr>
              <a:spcBef>
                <a:spcPts val="600"/>
              </a:spcBef>
            </a:pPr>
            <a:r>
              <a:rPr lang="en-US" sz="1800" dirty="0" smtClean="0"/>
              <a:t>Monthly crude-by-rail data</a:t>
            </a:r>
          </a:p>
          <a:p>
            <a:pPr>
              <a:spcBef>
                <a:spcPts val="600"/>
              </a:spcBef>
            </a:pPr>
            <a:r>
              <a:rPr lang="en-US" sz="1800" dirty="0" smtClean="0"/>
              <a:t>Analysis of the impacts of the Clean Power Plan</a:t>
            </a:r>
          </a:p>
          <a:p>
            <a:pPr>
              <a:spcBef>
                <a:spcPts val="600"/>
              </a:spcBef>
            </a:pPr>
            <a:r>
              <a:rPr lang="en-US" sz="1800" dirty="0" smtClean="0"/>
              <a:t>Excel add-in tool for automatic data updates</a:t>
            </a:r>
          </a:p>
          <a:p>
            <a:pPr>
              <a:spcBef>
                <a:spcPts val="600"/>
              </a:spcBef>
            </a:pPr>
            <a:r>
              <a:rPr lang="en-US" sz="1800" dirty="0" smtClean="0"/>
              <a:t>Report on federal subsidies in energy markets</a:t>
            </a:r>
          </a:p>
          <a:p>
            <a:pPr>
              <a:spcBef>
                <a:spcPts val="600"/>
              </a:spcBef>
            </a:pPr>
            <a:r>
              <a:rPr lang="en-US" sz="1800" dirty="0" smtClean="0"/>
              <a:t>Ground Water Protection Council data collaboration</a:t>
            </a:r>
          </a:p>
          <a:p>
            <a:pPr>
              <a:spcBef>
                <a:spcPts val="600"/>
              </a:spcBef>
            </a:pPr>
            <a:r>
              <a:rPr lang="en-US" sz="1800" dirty="0" smtClean="0"/>
              <a:t>Winter fuels prices for more states</a:t>
            </a:r>
          </a:p>
          <a:p>
            <a:pPr marL="0" indent="0">
              <a:spcBef>
                <a:spcPts val="600"/>
              </a:spcBef>
              <a:buNone/>
            </a:pPr>
            <a:endParaRPr lang="en-US" sz="1400" dirty="0" smtClean="0"/>
          </a:p>
          <a:p>
            <a:pPr marL="576263" indent="-228600">
              <a:spcBef>
                <a:spcPts val="600"/>
              </a:spcBef>
            </a:pPr>
            <a:r>
              <a:rPr lang="en-US" sz="1800" dirty="0" smtClean="0"/>
              <a:t>Domestic oil and gas production (EIA-914)</a:t>
            </a:r>
          </a:p>
          <a:p>
            <a:pPr marL="569913" indent="-236538">
              <a:spcBef>
                <a:spcPts val="600"/>
              </a:spcBef>
            </a:pPr>
            <a:r>
              <a:rPr lang="en-US" sz="1800" dirty="0" smtClean="0"/>
              <a:t>Hourly electricity load data (EIA-930)</a:t>
            </a:r>
          </a:p>
          <a:p>
            <a:pPr marL="569913" indent="-236538">
              <a:spcBef>
                <a:spcPts val="600"/>
              </a:spcBef>
            </a:pPr>
            <a:r>
              <a:rPr lang="en-US" sz="1800" dirty="0" smtClean="0"/>
              <a:t>Effects of Removing Restriction on U.S. Crude Oil Exports</a:t>
            </a:r>
          </a:p>
          <a:p>
            <a:pPr marL="333375" indent="0">
              <a:spcBef>
                <a:spcPts val="600"/>
              </a:spcBef>
              <a:buNone/>
            </a:pPr>
            <a:endParaRPr lang="en-US" sz="100" dirty="0" smtClean="0"/>
          </a:p>
          <a:p>
            <a:pPr marL="569913" indent="-236538">
              <a:spcBef>
                <a:spcPts val="600"/>
              </a:spcBef>
            </a:pPr>
            <a:r>
              <a:rPr lang="en-US" sz="1800" dirty="0" smtClean="0"/>
              <a:t>Coming soon</a:t>
            </a:r>
          </a:p>
          <a:p>
            <a:pPr marL="914400" lvl="1" indent="-171450">
              <a:spcBef>
                <a:spcPts val="600"/>
              </a:spcBef>
            </a:pPr>
            <a:r>
              <a:rPr lang="en-US" sz="1300" dirty="0" smtClean="0"/>
              <a:t>Drilling cost data</a:t>
            </a:r>
          </a:p>
          <a:p>
            <a:pPr marL="914400" lvl="1" indent="-171450">
              <a:spcBef>
                <a:spcPts val="600"/>
              </a:spcBef>
            </a:pPr>
            <a:r>
              <a:rPr lang="en-US" sz="1300" dirty="0" smtClean="0"/>
              <a:t>Distributed solar generation data and analysis</a:t>
            </a:r>
          </a:p>
          <a:p>
            <a:pPr marL="914400" lvl="1" indent="-171450">
              <a:spcBef>
                <a:spcPts val="600"/>
              </a:spcBef>
            </a:pPr>
            <a:r>
              <a:rPr lang="en-US" sz="1300" dirty="0" smtClean="0"/>
              <a:t>Integrating Customs and Border Protection exports data received on a more timely basis into EIA products</a:t>
            </a:r>
          </a:p>
          <a:p>
            <a:pPr marL="0" indent="0">
              <a:spcBef>
                <a:spcPts val="600"/>
              </a:spcBef>
              <a:buFont typeface="Arial" charset="0"/>
              <a:buNone/>
            </a:pPr>
            <a:endParaRPr lang="en-US" sz="1300" dirty="0"/>
          </a:p>
        </p:txBody>
      </p:sp>
    </p:spTree>
    <p:extLst>
      <p:ext uri="{BB962C8B-B14F-4D97-AF65-F5344CB8AC3E}">
        <p14:creationId xmlns:p14="http://schemas.microsoft.com/office/powerpoint/2010/main" val="2560769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69574"/>
            <a:ext cx="8001000" cy="636104"/>
          </a:xfrm>
        </p:spPr>
        <p:txBody>
          <a:bodyPr/>
          <a:lstStyle/>
          <a:p>
            <a:r>
              <a:rPr lang="en-US" dirty="0" smtClean="0"/>
              <a:t>For more information</a:t>
            </a:r>
            <a:endParaRPr lang="en-US" dirty="0"/>
          </a:p>
        </p:txBody>
      </p:sp>
      <p:sp>
        <p:nvSpPr>
          <p:cNvPr id="11" name="Text Placeholder 10"/>
          <p:cNvSpPr>
            <a:spLocks noGrp="1"/>
          </p:cNvSpPr>
          <p:nvPr>
            <p:ph type="body" sz="quarter" idx="12"/>
          </p:nvPr>
        </p:nvSpPr>
        <p:spPr>
          <a:xfrm>
            <a:off x="685800" y="821967"/>
            <a:ext cx="8001000" cy="3634740"/>
          </a:xfrm>
        </p:spPr>
        <p:txBody>
          <a:bodyPr/>
          <a:lstStyle/>
          <a:p>
            <a:pPr marL="0" indent="0">
              <a:spcBef>
                <a:spcPts val="1000"/>
              </a:spcBef>
              <a:buNone/>
            </a:pPr>
            <a:r>
              <a:rPr lang="en-US" sz="1400" dirty="0" smtClean="0"/>
              <a:t>U.S. Energy Information Administration home page | </a:t>
            </a:r>
            <a:r>
              <a:rPr lang="en-US" sz="1400" dirty="0" smtClean="0">
                <a:hlinkClick r:id="rId3"/>
              </a:rPr>
              <a:t>www.eia.gov</a:t>
            </a:r>
            <a:endParaRPr lang="en-US" sz="1400" dirty="0" smtClean="0"/>
          </a:p>
          <a:p>
            <a:pPr marL="0" indent="0">
              <a:spcBef>
                <a:spcPts val="1000"/>
              </a:spcBef>
              <a:buNone/>
            </a:pPr>
            <a:r>
              <a:rPr lang="en-US" sz="1400" dirty="0" smtClean="0"/>
              <a:t>Annual Energy Outlook | </a:t>
            </a:r>
            <a:r>
              <a:rPr lang="en-US" sz="1400" dirty="0" smtClean="0">
                <a:hlinkClick r:id="rId4"/>
              </a:rPr>
              <a:t>www.eia.gov/aeo</a:t>
            </a:r>
            <a:endParaRPr lang="en-US" sz="1400" dirty="0" smtClean="0"/>
          </a:p>
          <a:p>
            <a:pPr marL="0" indent="0">
              <a:spcBef>
                <a:spcPts val="1000"/>
              </a:spcBef>
              <a:buNone/>
            </a:pPr>
            <a:r>
              <a:rPr lang="en-US" sz="1400" dirty="0" smtClean="0"/>
              <a:t>Short-Term Energy Outlook | </a:t>
            </a:r>
            <a:r>
              <a:rPr lang="en-US" sz="1400" dirty="0" smtClean="0">
                <a:hlinkClick r:id="rId5"/>
              </a:rPr>
              <a:t>www.eia.gov/steo</a:t>
            </a:r>
            <a:endParaRPr lang="en-US" sz="1400" dirty="0" smtClean="0"/>
          </a:p>
          <a:p>
            <a:pPr marL="0" indent="0">
              <a:spcBef>
                <a:spcPts val="1000"/>
              </a:spcBef>
              <a:buNone/>
            </a:pPr>
            <a:r>
              <a:rPr lang="en-US" sz="1400" dirty="0" smtClean="0"/>
              <a:t>International Energy Outlook | </a:t>
            </a:r>
            <a:r>
              <a:rPr lang="en-US" sz="1400" dirty="0" smtClean="0">
                <a:hlinkClick r:id="rId6"/>
              </a:rPr>
              <a:t>www.eia.gov/ieo</a:t>
            </a:r>
            <a:endParaRPr lang="en-US" sz="1400" dirty="0" smtClean="0"/>
          </a:p>
          <a:p>
            <a:pPr marL="0" indent="0">
              <a:spcBef>
                <a:spcPts val="1000"/>
              </a:spcBef>
              <a:buNone/>
            </a:pPr>
            <a:r>
              <a:rPr lang="en-US" sz="1400" dirty="0" smtClean="0"/>
              <a:t>Monthly Energy Review | </a:t>
            </a:r>
            <a:r>
              <a:rPr lang="en-US" sz="1400" dirty="0" smtClean="0">
                <a:hlinkClick r:id="rId7"/>
              </a:rPr>
              <a:t>www.eia.gov/mer</a:t>
            </a:r>
            <a:endParaRPr lang="en-US" sz="1400" dirty="0" smtClean="0"/>
          </a:p>
          <a:p>
            <a:pPr marL="0" indent="0">
              <a:spcBef>
                <a:spcPts val="1000"/>
              </a:spcBef>
              <a:buNone/>
            </a:pPr>
            <a:r>
              <a:rPr lang="en-US" sz="1400" dirty="0" smtClean="0"/>
              <a:t>Today in Energy | </a:t>
            </a:r>
            <a:r>
              <a:rPr lang="en-US" sz="1400" dirty="0" smtClean="0">
                <a:hlinkClick r:id="rId8"/>
              </a:rPr>
              <a:t>www.eia.gov/todayinenergy</a:t>
            </a:r>
            <a:endParaRPr lang="en-US" sz="1400" dirty="0" smtClean="0"/>
          </a:p>
          <a:p>
            <a:pPr marL="0" indent="0">
              <a:spcBef>
                <a:spcPts val="1000"/>
              </a:spcBef>
              <a:buNone/>
            </a:pPr>
            <a:r>
              <a:rPr lang="en-US" sz="1400" dirty="0" smtClean="0"/>
              <a:t>State Energy Profiles | </a:t>
            </a:r>
            <a:r>
              <a:rPr lang="en-US" sz="1400" dirty="0" smtClean="0">
                <a:hlinkClick r:id="rId9"/>
              </a:rPr>
              <a:t>www.eia.gov/state</a:t>
            </a:r>
            <a:endParaRPr lang="en-US" sz="1400" dirty="0" smtClean="0"/>
          </a:p>
          <a:p>
            <a:pPr marL="0" indent="0">
              <a:spcBef>
                <a:spcPts val="1000"/>
              </a:spcBef>
              <a:buNone/>
            </a:pPr>
            <a:r>
              <a:rPr lang="en-US" sz="1400" dirty="0" smtClean="0"/>
              <a:t>Drilling Productivity Report | </a:t>
            </a:r>
            <a:r>
              <a:rPr lang="en-US" sz="1400" dirty="0" smtClean="0">
                <a:hlinkClick r:id="rId10"/>
              </a:rPr>
              <a:t>www.eia.gov/petroleum/drilling/</a:t>
            </a:r>
            <a:endParaRPr lang="en-US" sz="1400" dirty="0" smtClean="0"/>
          </a:p>
          <a:p>
            <a:pPr marL="0" indent="0">
              <a:spcBef>
                <a:spcPts val="1000"/>
              </a:spcBef>
              <a:buNone/>
            </a:pPr>
            <a:r>
              <a:rPr lang="en-US" sz="1400" dirty="0" smtClean="0"/>
              <a:t>International Energy Portal | </a:t>
            </a:r>
            <a:r>
              <a:rPr lang="en-US" sz="1400" dirty="0" smtClean="0">
                <a:hlinkClick r:id="rId11"/>
              </a:rPr>
              <a:t>www.eia.gov/beta/international/?src=home-b1</a:t>
            </a:r>
            <a:endParaRPr lang="en-US" sz="1400" dirty="0" smtClean="0"/>
          </a:p>
          <a:p>
            <a:pPr marL="0" indent="0">
              <a:spcBef>
                <a:spcPts val="1000"/>
              </a:spcBef>
              <a:buNone/>
            </a:pPr>
            <a:endParaRPr lang="en-US" sz="1400" dirty="0" smtClean="0"/>
          </a:p>
          <a:p>
            <a:pPr marL="0" indent="0">
              <a:spcBef>
                <a:spcPts val="1000"/>
              </a:spcBef>
              <a:buNone/>
            </a:pPr>
            <a:endParaRPr lang="en-US" sz="1400" dirty="0" smtClean="0"/>
          </a:p>
        </p:txBody>
      </p:sp>
      <p:sp>
        <p:nvSpPr>
          <p:cNvPr id="3" name="Slide Number Placeholder 2"/>
          <p:cNvSpPr>
            <a:spLocks noGrp="1"/>
          </p:cNvSpPr>
          <p:nvPr>
            <p:ph type="sldNum" sz="quarter" idx="4"/>
          </p:nvPr>
        </p:nvSpPr>
        <p:spPr>
          <a:xfrm>
            <a:off x="8643173" y="4814888"/>
            <a:ext cx="384175" cy="273844"/>
          </a:xfrm>
        </p:spPr>
        <p:txBody>
          <a:bodyPr/>
          <a:lstStyle/>
          <a:p>
            <a:fld id="{2D80C5C9-96E0-47EC-B500-37C5FE284639}" type="slidenum">
              <a:rPr lang="en-US" smtClean="0"/>
              <a:pPr/>
              <a:t>31</a:t>
            </a:fld>
            <a:endParaRPr lang="en-US" dirty="0"/>
          </a:p>
        </p:txBody>
      </p:sp>
      <p:sp>
        <p:nvSpPr>
          <p:cNvPr id="2" name="Footer Placeholder 1"/>
          <p:cNvSpPr>
            <a:spLocks noGrp="1"/>
          </p:cNvSpPr>
          <p:nvPr>
            <p:ph type="ftr" sz="quarter" idx="13"/>
          </p:nvPr>
        </p:nvSpPr>
        <p:spPr>
          <a:xfrm>
            <a:off x="666750" y="4760844"/>
            <a:ext cx="5296728" cy="327888"/>
          </a:xfrm>
        </p:spPr>
        <p:txBody>
          <a:bodyPr/>
          <a:lstStyle/>
          <a:p>
            <a:r>
              <a:rPr lang="en-US" smtClean="0"/>
              <a:t>Colorado School of Mines | Energy Markets                                                                                       October 29, 2015</a:t>
            </a:r>
            <a:endParaRPr lang="en-US" dirty="0"/>
          </a:p>
        </p:txBody>
      </p:sp>
    </p:spTree>
    <p:extLst>
      <p:ext uri="{BB962C8B-B14F-4D97-AF65-F5344CB8AC3E}">
        <p14:creationId xmlns:p14="http://schemas.microsoft.com/office/powerpoint/2010/main" val="966274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p:txBody>
          <a:bodyPr/>
          <a:lstStyle/>
          <a:p>
            <a:r>
              <a:rPr lang="en-US" dirty="0"/>
              <a:t>Source:  EIA,  Monthly Energy </a:t>
            </a:r>
            <a:r>
              <a:rPr lang="en-US" dirty="0" smtClean="0"/>
              <a:t>Review</a:t>
            </a:r>
            <a:endParaRPr lang="en-US" dirty="0"/>
          </a:p>
        </p:txBody>
      </p:sp>
      <p:sp>
        <p:nvSpPr>
          <p:cNvPr id="4" name="Slide Number Placeholder 3"/>
          <p:cNvSpPr>
            <a:spLocks noGrp="1"/>
          </p:cNvSpPr>
          <p:nvPr>
            <p:ph type="sldNum" sz="quarter" idx="4"/>
          </p:nvPr>
        </p:nvSpPr>
        <p:spPr>
          <a:xfrm>
            <a:off x="8643173" y="4804949"/>
            <a:ext cx="384175" cy="273844"/>
          </a:xfrm>
          <a:prstGeom prst="rect">
            <a:avLst/>
          </a:prstGeom>
        </p:spPr>
        <p:txBody>
          <a:bodyPr/>
          <a:lstStyle/>
          <a:p>
            <a:fld id="{2D80C5C9-96E0-47EC-B500-37C5FE284639}" type="slidenum">
              <a:rPr lang="en-US" smtClean="0"/>
              <a:pPr/>
              <a:t>4</a:t>
            </a:fld>
            <a:endParaRPr lang="en-US" dirty="0"/>
          </a:p>
        </p:txBody>
      </p:sp>
      <p:sp>
        <p:nvSpPr>
          <p:cNvPr id="3" name="Footer Placeholder 2"/>
          <p:cNvSpPr>
            <a:spLocks noGrp="1"/>
          </p:cNvSpPr>
          <p:nvPr>
            <p:ph type="ftr" sz="quarter" idx="19"/>
          </p:nvPr>
        </p:nvSpPr>
        <p:spPr>
          <a:xfrm>
            <a:off x="666750" y="4770784"/>
            <a:ext cx="5326546" cy="317948"/>
          </a:xfrm>
          <a:prstGeom prst="rect">
            <a:avLst/>
          </a:prstGeom>
        </p:spPr>
        <p:txBody>
          <a:bodyPr/>
          <a:lstStyle/>
          <a:p>
            <a:r>
              <a:rPr lang="en-US" smtClean="0"/>
              <a:t>Colorado School of Mines | Energy Markets                                                                                       October 29, 2015</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09" y="904461"/>
            <a:ext cx="7841456" cy="353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Placeholder 16"/>
          <p:cNvSpPr>
            <a:spLocks noGrp="1"/>
          </p:cNvSpPr>
          <p:nvPr>
            <p:ph type="body" sz="quarter" idx="13"/>
          </p:nvPr>
        </p:nvSpPr>
        <p:spPr>
          <a:xfrm>
            <a:off x="673309" y="303424"/>
            <a:ext cx="5416826" cy="464857"/>
          </a:xfrm>
        </p:spPr>
        <p:txBody>
          <a:bodyPr/>
          <a:lstStyle/>
          <a:p>
            <a:r>
              <a:rPr lang="en-US" dirty="0"/>
              <a:t>2014 U.S. primary energy use by source and sector </a:t>
            </a:r>
          </a:p>
          <a:p>
            <a:r>
              <a:rPr lang="en-US" dirty="0"/>
              <a:t>quadrillion British thermal </a:t>
            </a:r>
            <a:r>
              <a:rPr lang="en-US" dirty="0" smtClean="0"/>
              <a:t>units</a:t>
            </a:r>
            <a:endParaRPr lang="en-US" dirty="0"/>
          </a:p>
        </p:txBody>
      </p:sp>
    </p:spTree>
    <p:extLst>
      <p:ext uri="{BB962C8B-B14F-4D97-AF65-F5344CB8AC3E}">
        <p14:creationId xmlns:p14="http://schemas.microsoft.com/office/powerpoint/2010/main" val="737899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noGrp="1" noChangeAspect="1"/>
          </p:cNvGraphicFramePr>
          <p:nvPr>
            <p:ph type="chart" sz="quarter" idx="12"/>
            <p:extLst>
              <p:ext uri="{D42A27DB-BD31-4B8C-83A1-F6EECF244321}">
                <p14:modId xmlns:p14="http://schemas.microsoft.com/office/powerpoint/2010/main" val="803805122"/>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 Placeholder 5"/>
          <p:cNvSpPr>
            <a:spLocks noGrp="1"/>
          </p:cNvSpPr>
          <p:nvPr>
            <p:ph type="body" sz="quarter" idx="13"/>
          </p:nvPr>
        </p:nvSpPr>
        <p:spPr/>
        <p:txBody>
          <a:bodyPr/>
          <a:lstStyle/>
          <a:p>
            <a:r>
              <a:rPr lang="en-US" dirty="0" smtClean="0"/>
              <a:t>U.S. primary energy consumption</a:t>
            </a:r>
          </a:p>
          <a:p>
            <a:r>
              <a:rPr lang="en-US" dirty="0" smtClean="0"/>
              <a:t>quadrillion Btu</a:t>
            </a:r>
            <a:endParaRPr lang="en-GB" dirty="0" smtClean="0"/>
          </a:p>
        </p:txBody>
      </p:sp>
      <p:sp>
        <p:nvSpPr>
          <p:cNvPr id="2" name="Title 1"/>
          <p:cNvSpPr>
            <a:spLocks noGrp="1"/>
          </p:cNvSpPr>
          <p:nvPr>
            <p:ph type="title"/>
          </p:nvPr>
        </p:nvSpPr>
        <p:spPr/>
        <p:txBody>
          <a:bodyPr/>
          <a:lstStyle/>
          <a:p>
            <a:pPr lvl="0"/>
            <a:r>
              <a:rPr lang="en-US" dirty="0" smtClean="0"/>
              <a:t>U.S. energy use grows slowly over the projection reflecting both economic recovery and energy efficiency improvement</a:t>
            </a:r>
            <a:endParaRPr lang="en-US" dirty="0"/>
          </a:p>
        </p:txBody>
      </p:sp>
      <p:sp>
        <p:nvSpPr>
          <p:cNvPr id="53" name="Text Placeholder 52"/>
          <p:cNvSpPr>
            <a:spLocks noGrp="1"/>
          </p:cNvSpPr>
          <p:nvPr>
            <p:ph type="body" sz="quarter" idx="18"/>
          </p:nvPr>
        </p:nvSpPr>
        <p:spPr>
          <a:xfrm>
            <a:off x="685800" y="4412974"/>
            <a:ext cx="8001000" cy="218661"/>
          </a:xfrm>
        </p:spPr>
        <p:txBody>
          <a:bodyPr/>
          <a:lstStyle/>
          <a:p>
            <a:r>
              <a:rPr lang="en-US" dirty="0"/>
              <a:t>Source:  EIA, Analysis of the Impacts of the Clean Power Plan (May 2015), Base Policy </a:t>
            </a:r>
            <a:r>
              <a:rPr lang="en-US" dirty="0" smtClean="0"/>
              <a:t>case</a:t>
            </a:r>
            <a:endParaRPr lang="en-US" dirty="0"/>
          </a:p>
        </p:txBody>
      </p:sp>
      <p:sp>
        <p:nvSpPr>
          <p:cNvPr id="3" name="Slide Number Placeholder 2"/>
          <p:cNvSpPr>
            <a:spLocks noGrp="1"/>
          </p:cNvSpPr>
          <p:nvPr>
            <p:ph type="sldNum" sz="quarter" idx="4"/>
          </p:nvPr>
        </p:nvSpPr>
        <p:spPr>
          <a:xfrm>
            <a:off x="8653112" y="4804949"/>
            <a:ext cx="384175" cy="273844"/>
          </a:xfrm>
        </p:spPr>
        <p:txBody>
          <a:bodyPr/>
          <a:lstStyle/>
          <a:p>
            <a:fld id="{2D80C5C9-96E0-47EC-B500-37C5FE284639}" type="slidenum">
              <a:rPr lang="en-US" smtClean="0"/>
              <a:pPr/>
              <a:t>5</a:t>
            </a:fld>
            <a:endParaRPr lang="en-US" dirty="0"/>
          </a:p>
        </p:txBody>
      </p:sp>
      <p:sp>
        <p:nvSpPr>
          <p:cNvPr id="4" name="Footer Placeholder 3"/>
          <p:cNvSpPr>
            <a:spLocks noGrp="1"/>
          </p:cNvSpPr>
          <p:nvPr>
            <p:ph type="ftr" sz="quarter" idx="19"/>
          </p:nvPr>
        </p:nvSpPr>
        <p:spPr>
          <a:xfrm>
            <a:off x="666750" y="4820478"/>
            <a:ext cx="5545207" cy="268253"/>
          </a:xfrm>
        </p:spPr>
        <p:txBody>
          <a:bodyPr/>
          <a:lstStyle/>
          <a:p>
            <a:r>
              <a:rPr lang="en-US" smtClean="0"/>
              <a:t>Colorado School of Mines | Energy Markets                                                                                       October 29, 2015</a:t>
            </a:r>
            <a:endParaRPr lang="en-US" dirty="0"/>
          </a:p>
        </p:txBody>
      </p:sp>
      <p:sp>
        <p:nvSpPr>
          <p:cNvPr id="13" name="Text Box 21"/>
          <p:cNvSpPr txBox="1">
            <a:spLocks noChangeArrowheads="1"/>
          </p:cNvSpPr>
          <p:nvPr/>
        </p:nvSpPr>
        <p:spPr bwMode="auto">
          <a:xfrm>
            <a:off x="4535856" y="2024101"/>
            <a:ext cx="560265"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smtClean="0">
                <a:solidFill>
                  <a:schemeClr val="bg1"/>
                </a:solidFill>
                <a:latin typeface="+mn-lt"/>
              </a:rPr>
              <a:t>27%</a:t>
            </a:r>
            <a:endParaRPr lang="en-US" sz="1200" dirty="0">
              <a:solidFill>
                <a:schemeClr val="bg1"/>
              </a:solidFill>
              <a:latin typeface="+mn-lt"/>
            </a:endParaRPr>
          </a:p>
        </p:txBody>
      </p:sp>
      <p:sp>
        <p:nvSpPr>
          <p:cNvPr id="14" name="Text Box 17"/>
          <p:cNvSpPr txBox="1">
            <a:spLocks noChangeArrowheads="1"/>
          </p:cNvSpPr>
          <p:nvPr/>
        </p:nvSpPr>
        <p:spPr bwMode="auto">
          <a:xfrm>
            <a:off x="4523458" y="2630601"/>
            <a:ext cx="560345"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smtClean="0">
                <a:solidFill>
                  <a:schemeClr val="bg1"/>
                </a:solidFill>
                <a:latin typeface="+mn-lt"/>
              </a:rPr>
              <a:t>8%</a:t>
            </a:r>
            <a:endParaRPr lang="en-US" sz="1200" dirty="0">
              <a:solidFill>
                <a:schemeClr val="bg1"/>
              </a:solidFill>
              <a:latin typeface="+mn-lt"/>
            </a:endParaRPr>
          </a:p>
        </p:txBody>
      </p:sp>
      <p:sp>
        <p:nvSpPr>
          <p:cNvPr id="15" name="Text Box 24"/>
          <p:cNvSpPr txBox="1">
            <a:spLocks noChangeArrowheads="1"/>
          </p:cNvSpPr>
          <p:nvPr/>
        </p:nvSpPr>
        <p:spPr bwMode="auto">
          <a:xfrm>
            <a:off x="4511139" y="2893394"/>
            <a:ext cx="560266"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smtClean="0">
                <a:solidFill>
                  <a:schemeClr val="bg1"/>
                </a:solidFill>
              </a:rPr>
              <a:t>18%</a:t>
            </a:r>
            <a:endParaRPr lang="en-US" sz="1200" dirty="0">
              <a:solidFill>
                <a:schemeClr val="bg1"/>
              </a:solidFill>
            </a:endParaRPr>
          </a:p>
        </p:txBody>
      </p:sp>
      <p:sp>
        <p:nvSpPr>
          <p:cNvPr id="16" name="Text Box 15"/>
          <p:cNvSpPr txBox="1">
            <a:spLocks noChangeArrowheads="1"/>
          </p:cNvSpPr>
          <p:nvPr/>
        </p:nvSpPr>
        <p:spPr bwMode="auto">
          <a:xfrm>
            <a:off x="4523458" y="3478652"/>
            <a:ext cx="560345"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smtClean="0">
                <a:solidFill>
                  <a:schemeClr val="bg1"/>
                </a:solidFill>
                <a:latin typeface="+mn-lt"/>
              </a:rPr>
              <a:t>36%</a:t>
            </a:r>
            <a:endParaRPr lang="en-US" sz="1200" dirty="0">
              <a:solidFill>
                <a:schemeClr val="bg1"/>
              </a:solidFill>
              <a:latin typeface="+mn-lt"/>
            </a:endParaRPr>
          </a:p>
        </p:txBody>
      </p:sp>
      <p:sp>
        <p:nvSpPr>
          <p:cNvPr id="17" name="Text Box 19"/>
          <p:cNvSpPr txBox="1">
            <a:spLocks noChangeArrowheads="1"/>
          </p:cNvSpPr>
          <p:nvPr/>
        </p:nvSpPr>
        <p:spPr bwMode="auto">
          <a:xfrm>
            <a:off x="4522528" y="2426202"/>
            <a:ext cx="560266"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smtClean="0">
                <a:solidFill>
                  <a:schemeClr val="bg1"/>
                </a:solidFill>
                <a:latin typeface="+mn-lt"/>
              </a:rPr>
              <a:t>8%</a:t>
            </a:r>
            <a:endParaRPr lang="en-US" sz="1200" dirty="0">
              <a:solidFill>
                <a:schemeClr val="bg1"/>
              </a:solidFill>
              <a:latin typeface="+mn-lt"/>
            </a:endParaRPr>
          </a:p>
        </p:txBody>
      </p:sp>
      <p:sp>
        <p:nvSpPr>
          <p:cNvPr id="18" name="Text Box 12"/>
          <p:cNvSpPr txBox="1">
            <a:spLocks noChangeArrowheads="1"/>
          </p:cNvSpPr>
          <p:nvPr/>
        </p:nvSpPr>
        <p:spPr bwMode="auto">
          <a:xfrm>
            <a:off x="5630197" y="2972872"/>
            <a:ext cx="2360047" cy="316043"/>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latin typeface="+mn-lt"/>
              </a:rPr>
              <a:t>Coal</a:t>
            </a:r>
          </a:p>
        </p:txBody>
      </p:sp>
      <p:sp>
        <p:nvSpPr>
          <p:cNvPr id="19" name="Text Box 6"/>
          <p:cNvSpPr txBox="1">
            <a:spLocks noChangeArrowheads="1"/>
          </p:cNvSpPr>
          <p:nvPr/>
        </p:nvSpPr>
        <p:spPr bwMode="auto">
          <a:xfrm>
            <a:off x="5653887" y="1965999"/>
            <a:ext cx="2312664" cy="316010"/>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latin typeface="+mn-lt"/>
              </a:rPr>
              <a:t>Natural gas</a:t>
            </a:r>
          </a:p>
        </p:txBody>
      </p:sp>
      <p:sp>
        <p:nvSpPr>
          <p:cNvPr id="20" name="Text Box 7"/>
          <p:cNvSpPr txBox="1">
            <a:spLocks noChangeArrowheads="1"/>
          </p:cNvSpPr>
          <p:nvPr/>
        </p:nvSpPr>
        <p:spPr bwMode="auto">
          <a:xfrm>
            <a:off x="5481255" y="2463078"/>
            <a:ext cx="2747110" cy="316010"/>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solidFill>
                  <a:schemeClr val="bg1"/>
                </a:solidFill>
                <a:latin typeface="+mn-lt"/>
              </a:rPr>
              <a:t>Renewables (excluding biofuels)</a:t>
            </a:r>
            <a:endParaRPr lang="en-US" sz="1200" dirty="0">
              <a:solidFill>
                <a:schemeClr val="bg1"/>
              </a:solidFill>
              <a:latin typeface="+mn-lt"/>
            </a:endParaRPr>
          </a:p>
        </p:txBody>
      </p:sp>
      <p:sp>
        <p:nvSpPr>
          <p:cNvPr id="21" name="Text Box 10"/>
          <p:cNvSpPr txBox="1">
            <a:spLocks noChangeArrowheads="1"/>
          </p:cNvSpPr>
          <p:nvPr/>
        </p:nvSpPr>
        <p:spPr bwMode="auto">
          <a:xfrm>
            <a:off x="5799685" y="2783329"/>
            <a:ext cx="2021071" cy="316010"/>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latin typeface="+mn-lt"/>
              </a:rPr>
              <a:t>Nuclear</a:t>
            </a:r>
          </a:p>
        </p:txBody>
      </p:sp>
      <p:sp>
        <p:nvSpPr>
          <p:cNvPr id="22" name="Text Box 11"/>
          <p:cNvSpPr txBox="1">
            <a:spLocks noChangeArrowheads="1"/>
          </p:cNvSpPr>
          <p:nvPr/>
        </p:nvSpPr>
        <p:spPr bwMode="auto">
          <a:xfrm>
            <a:off x="5481255" y="3406465"/>
            <a:ext cx="2657928" cy="316010"/>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solidFill>
                  <a:schemeClr val="bg1"/>
                </a:solidFill>
                <a:latin typeface="+mn-lt"/>
              </a:rPr>
              <a:t>Petroleum </a:t>
            </a:r>
            <a:r>
              <a:rPr lang="en-US" sz="1200" dirty="0">
                <a:solidFill>
                  <a:schemeClr val="bg1"/>
                </a:solidFill>
                <a:latin typeface="+mn-lt"/>
              </a:rPr>
              <a:t>and </a:t>
            </a:r>
            <a:r>
              <a:rPr lang="en-US" sz="1200" dirty="0" smtClean="0">
                <a:solidFill>
                  <a:schemeClr val="bg1"/>
                </a:solidFill>
                <a:latin typeface="+mn-lt"/>
              </a:rPr>
              <a:t>other liquids</a:t>
            </a:r>
            <a:endParaRPr lang="en-US" sz="1200" dirty="0">
              <a:solidFill>
                <a:schemeClr val="bg1"/>
              </a:solidFill>
              <a:latin typeface="+mn-lt"/>
            </a:endParaRPr>
          </a:p>
        </p:txBody>
      </p:sp>
      <p:sp>
        <p:nvSpPr>
          <p:cNvPr id="23" name="Text Box 8"/>
          <p:cNvSpPr txBox="1">
            <a:spLocks noChangeArrowheads="1"/>
          </p:cNvSpPr>
          <p:nvPr/>
        </p:nvSpPr>
        <p:spPr bwMode="auto">
          <a:xfrm>
            <a:off x="5252012" y="1148724"/>
            <a:ext cx="2312664" cy="316010"/>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0000"/>
                </a:solidFill>
                <a:latin typeface="+mn-lt"/>
              </a:rPr>
              <a:t>Projections</a:t>
            </a:r>
          </a:p>
        </p:txBody>
      </p:sp>
      <p:sp>
        <p:nvSpPr>
          <p:cNvPr id="24" name="Text Box 9"/>
          <p:cNvSpPr txBox="1">
            <a:spLocks noChangeArrowheads="1"/>
          </p:cNvSpPr>
          <p:nvPr/>
        </p:nvSpPr>
        <p:spPr bwMode="auto">
          <a:xfrm>
            <a:off x="2307797" y="1149959"/>
            <a:ext cx="2312663" cy="316011"/>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0000"/>
                </a:solidFill>
                <a:latin typeface="+mn-lt"/>
              </a:rPr>
              <a:t>History</a:t>
            </a:r>
          </a:p>
        </p:txBody>
      </p:sp>
      <p:sp>
        <p:nvSpPr>
          <p:cNvPr id="25" name="Text Box 4"/>
          <p:cNvSpPr txBox="1">
            <a:spLocks noChangeArrowheads="1"/>
          </p:cNvSpPr>
          <p:nvPr/>
        </p:nvSpPr>
        <p:spPr bwMode="auto">
          <a:xfrm>
            <a:off x="4605644" y="1179569"/>
            <a:ext cx="840477" cy="277268"/>
          </a:xfrm>
          <a:prstGeom prst="rect">
            <a:avLst/>
          </a:prstGeom>
          <a:noFill/>
          <a:ln w="9525">
            <a:noFill/>
            <a:miter lim="800000"/>
            <a:headEnd/>
            <a:tailEnd/>
          </a:ln>
        </p:spPr>
        <p:txBody>
          <a:bodyPr lIns="0" tIns="45853" rIns="0" bIns="4585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spcBef>
                <a:spcPct val="50000"/>
              </a:spcBef>
              <a:buFont typeface="Wingdings" pitchFamily="2" charset="2"/>
              <a:buNone/>
            </a:pPr>
            <a:r>
              <a:rPr lang="en-US" sz="1200" smtClean="0">
                <a:solidFill>
                  <a:srgbClr val="000000"/>
                </a:solidFill>
                <a:latin typeface="+mn-lt"/>
              </a:rPr>
              <a:t>2013</a:t>
            </a:r>
            <a:endParaRPr lang="en-GB" sz="1200" dirty="0">
              <a:solidFill>
                <a:srgbClr val="000000"/>
              </a:solidFill>
              <a:latin typeface="+mn-lt"/>
            </a:endParaRPr>
          </a:p>
        </p:txBody>
      </p:sp>
      <p:sp>
        <p:nvSpPr>
          <p:cNvPr id="26" name="Straight Connector 25"/>
          <p:cNvSpPr/>
          <p:nvPr/>
        </p:nvSpPr>
        <p:spPr bwMode="auto">
          <a:xfrm rot="5400000">
            <a:off x="3696831" y="2685712"/>
            <a:ext cx="2635372" cy="0"/>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7" name="Line 28"/>
          <p:cNvSpPr>
            <a:spLocks noChangeShapeType="1"/>
          </p:cNvSpPr>
          <p:nvPr/>
        </p:nvSpPr>
        <p:spPr bwMode="auto">
          <a:xfrm flipV="1">
            <a:off x="5786564" y="2687809"/>
            <a:ext cx="0" cy="115398"/>
          </a:xfrm>
          <a:prstGeom prst="line">
            <a:avLst/>
          </a:prstGeom>
          <a:noFill/>
          <a:ln w="19050">
            <a:solidFill>
              <a:schemeClr val="bg1"/>
            </a:solidFill>
            <a:round/>
            <a:headEnd/>
            <a:tailEnd type="triangle" w="med" len="med"/>
          </a:ln>
        </p:spPr>
        <p:txBody>
          <a:bodyPr/>
          <a:lstStyle/>
          <a:p>
            <a:endParaRPr lang="en-US"/>
          </a:p>
        </p:txBody>
      </p:sp>
      <p:sp>
        <p:nvSpPr>
          <p:cNvPr id="28" name="Line 29"/>
          <p:cNvSpPr>
            <a:spLocks noChangeShapeType="1"/>
          </p:cNvSpPr>
          <p:nvPr/>
        </p:nvSpPr>
        <p:spPr bwMode="auto">
          <a:xfrm flipH="1">
            <a:off x="5032221" y="2638436"/>
            <a:ext cx="144492" cy="60599"/>
          </a:xfrm>
          <a:prstGeom prst="line">
            <a:avLst/>
          </a:prstGeom>
          <a:noFill/>
          <a:ln w="19050">
            <a:solidFill>
              <a:schemeClr val="bg1"/>
            </a:solidFill>
            <a:round/>
            <a:headEnd/>
            <a:tailEnd type="triangle" w="med" len="med"/>
          </a:ln>
        </p:spPr>
        <p:txBody>
          <a:bodyPr/>
          <a:lstStyle/>
          <a:p>
            <a:endParaRPr lang="en-US"/>
          </a:p>
        </p:txBody>
      </p:sp>
      <p:sp>
        <p:nvSpPr>
          <p:cNvPr id="29" name="Text Box 19"/>
          <p:cNvSpPr txBox="1">
            <a:spLocks noChangeArrowheads="1"/>
          </p:cNvSpPr>
          <p:nvPr/>
        </p:nvSpPr>
        <p:spPr bwMode="auto">
          <a:xfrm>
            <a:off x="4942778" y="2488688"/>
            <a:ext cx="560266"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smtClean="0">
                <a:solidFill>
                  <a:schemeClr val="bg1"/>
                </a:solidFill>
                <a:latin typeface="+mn-lt"/>
              </a:rPr>
              <a:t>1%</a:t>
            </a:r>
            <a:endParaRPr lang="en-US" sz="1200" dirty="0">
              <a:solidFill>
                <a:schemeClr val="bg1"/>
              </a:solidFill>
              <a:latin typeface="+mn-lt"/>
            </a:endParaRPr>
          </a:p>
        </p:txBody>
      </p:sp>
      <p:sp>
        <p:nvSpPr>
          <p:cNvPr id="30" name="Text Box 10"/>
          <p:cNvSpPr txBox="1">
            <a:spLocks noChangeArrowheads="1"/>
          </p:cNvSpPr>
          <p:nvPr/>
        </p:nvSpPr>
        <p:spPr bwMode="auto">
          <a:xfrm>
            <a:off x="4517614" y="2749103"/>
            <a:ext cx="2021071" cy="316010"/>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solidFill>
                  <a:schemeClr val="bg1"/>
                </a:solidFill>
                <a:latin typeface="+mn-lt"/>
              </a:rPr>
              <a:t>Liquid biofuels</a:t>
            </a:r>
            <a:endParaRPr lang="en-US" sz="1200" dirty="0">
              <a:solidFill>
                <a:schemeClr val="bg1"/>
              </a:solidFill>
              <a:latin typeface="+mn-lt"/>
            </a:endParaRPr>
          </a:p>
        </p:txBody>
      </p:sp>
      <p:sp>
        <p:nvSpPr>
          <p:cNvPr id="31" name="Text Box 21"/>
          <p:cNvSpPr txBox="1">
            <a:spLocks noChangeArrowheads="1"/>
          </p:cNvSpPr>
          <p:nvPr/>
        </p:nvSpPr>
        <p:spPr bwMode="auto">
          <a:xfrm>
            <a:off x="8245445" y="1987338"/>
            <a:ext cx="560265"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smtClean="0"/>
              <a:t>28%</a:t>
            </a:r>
            <a:endParaRPr lang="en-US" sz="1200" dirty="0"/>
          </a:p>
        </p:txBody>
      </p:sp>
      <p:sp>
        <p:nvSpPr>
          <p:cNvPr id="32" name="Text Box 17"/>
          <p:cNvSpPr txBox="1">
            <a:spLocks noChangeArrowheads="1"/>
          </p:cNvSpPr>
          <p:nvPr/>
        </p:nvSpPr>
        <p:spPr bwMode="auto">
          <a:xfrm>
            <a:off x="8245445" y="2778654"/>
            <a:ext cx="560345"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smtClean="0">
                <a:latin typeface="+mn-lt"/>
              </a:rPr>
              <a:t>8%</a:t>
            </a:r>
            <a:endParaRPr lang="en-US" sz="1200" dirty="0">
              <a:latin typeface="+mn-lt"/>
            </a:endParaRPr>
          </a:p>
        </p:txBody>
      </p:sp>
      <p:sp>
        <p:nvSpPr>
          <p:cNvPr id="33" name="Text Box 24"/>
          <p:cNvSpPr txBox="1">
            <a:spLocks noChangeArrowheads="1"/>
          </p:cNvSpPr>
          <p:nvPr/>
        </p:nvSpPr>
        <p:spPr bwMode="auto">
          <a:xfrm>
            <a:off x="8245444" y="2994796"/>
            <a:ext cx="560266"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smtClean="0">
                <a:latin typeface="+mn-lt"/>
              </a:rPr>
              <a:t>15%</a:t>
            </a:r>
            <a:endParaRPr lang="en-US" sz="1200" dirty="0">
              <a:latin typeface="+mn-lt"/>
            </a:endParaRPr>
          </a:p>
        </p:txBody>
      </p:sp>
      <p:sp>
        <p:nvSpPr>
          <p:cNvPr id="34" name="Text Box 15"/>
          <p:cNvSpPr txBox="1">
            <a:spLocks noChangeArrowheads="1"/>
          </p:cNvSpPr>
          <p:nvPr/>
        </p:nvSpPr>
        <p:spPr bwMode="auto">
          <a:xfrm>
            <a:off x="8245445" y="3481868"/>
            <a:ext cx="560345"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smtClean="0">
                <a:latin typeface="+mn-lt"/>
              </a:rPr>
              <a:t>33%</a:t>
            </a:r>
            <a:endParaRPr lang="en-US" sz="1200" dirty="0">
              <a:latin typeface="+mn-lt"/>
            </a:endParaRPr>
          </a:p>
        </p:txBody>
      </p:sp>
      <p:sp>
        <p:nvSpPr>
          <p:cNvPr id="35" name="Text Box 19"/>
          <p:cNvSpPr txBox="1">
            <a:spLocks noChangeArrowheads="1"/>
          </p:cNvSpPr>
          <p:nvPr/>
        </p:nvSpPr>
        <p:spPr bwMode="auto">
          <a:xfrm>
            <a:off x="8245444" y="2424614"/>
            <a:ext cx="560266"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smtClean="0">
                <a:latin typeface="+mn-lt"/>
              </a:rPr>
              <a:t>14%</a:t>
            </a:r>
            <a:endParaRPr lang="en-US" sz="1200" dirty="0">
              <a:latin typeface="+mn-lt"/>
            </a:endParaRPr>
          </a:p>
        </p:txBody>
      </p:sp>
      <p:sp>
        <p:nvSpPr>
          <p:cNvPr id="36" name="Text Box 17"/>
          <p:cNvSpPr txBox="1">
            <a:spLocks noChangeArrowheads="1"/>
          </p:cNvSpPr>
          <p:nvPr/>
        </p:nvSpPr>
        <p:spPr bwMode="auto">
          <a:xfrm>
            <a:off x="8249928" y="2637256"/>
            <a:ext cx="560345"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t>2</a:t>
            </a:r>
            <a:r>
              <a:rPr lang="en-US" sz="1200" dirty="0" smtClean="0"/>
              <a:t>%</a:t>
            </a:r>
            <a:endParaRPr lang="en-US" sz="1200" dirty="0"/>
          </a:p>
        </p:txBody>
      </p:sp>
      <p:sp>
        <p:nvSpPr>
          <p:cNvPr id="39" name="Text Box 11"/>
          <p:cNvSpPr txBox="1">
            <a:spLocks noChangeArrowheads="1"/>
          </p:cNvSpPr>
          <p:nvPr/>
        </p:nvSpPr>
        <p:spPr bwMode="auto">
          <a:xfrm>
            <a:off x="5319052" y="3762179"/>
            <a:ext cx="2657928" cy="316010"/>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solidFill>
                  <a:schemeClr val="bg1"/>
                </a:solidFill>
                <a:latin typeface="+mn-lt"/>
              </a:rPr>
              <a:t>Share of total U.S. energy use</a:t>
            </a:r>
            <a:endParaRPr lang="en-US" sz="1200" dirty="0">
              <a:solidFill>
                <a:schemeClr val="bg1"/>
              </a:solidFill>
              <a:latin typeface="+mn-lt"/>
            </a:endParaRPr>
          </a:p>
        </p:txBody>
      </p:sp>
      <p:grpSp>
        <p:nvGrpSpPr>
          <p:cNvPr id="10" name="Group 9"/>
          <p:cNvGrpSpPr/>
          <p:nvPr/>
        </p:nvGrpSpPr>
        <p:grpSpPr>
          <a:xfrm>
            <a:off x="5020717" y="3641792"/>
            <a:ext cx="388493" cy="242013"/>
            <a:chOff x="5020716" y="4855723"/>
            <a:chExt cx="388493" cy="322684"/>
          </a:xfrm>
        </p:grpSpPr>
        <p:sp>
          <p:nvSpPr>
            <p:cNvPr id="38" name="Line 28"/>
            <p:cNvSpPr>
              <a:spLocks noChangeShapeType="1"/>
            </p:cNvSpPr>
            <p:nvPr/>
          </p:nvSpPr>
          <p:spPr bwMode="auto">
            <a:xfrm flipH="1" flipV="1">
              <a:off x="5020716" y="4855723"/>
              <a:ext cx="231296" cy="322684"/>
            </a:xfrm>
            <a:prstGeom prst="line">
              <a:avLst/>
            </a:prstGeom>
            <a:noFill/>
            <a:ln w="19050">
              <a:solidFill>
                <a:schemeClr val="bg1"/>
              </a:solidFill>
              <a:round/>
              <a:headEnd/>
              <a:tailEnd type="triangle" w="med" len="med"/>
            </a:ln>
          </p:spPr>
          <p:txBody>
            <a:bodyPr/>
            <a:lstStyle/>
            <a:p>
              <a:endParaRPr lang="en-US"/>
            </a:p>
          </p:txBody>
        </p:sp>
        <p:sp>
          <p:nvSpPr>
            <p:cNvPr id="40" name="Line 28"/>
            <p:cNvSpPr>
              <a:spLocks noChangeShapeType="1"/>
            </p:cNvSpPr>
            <p:nvPr/>
          </p:nvSpPr>
          <p:spPr bwMode="auto">
            <a:xfrm flipH="1">
              <a:off x="5250662" y="5178407"/>
              <a:ext cx="158547" cy="0"/>
            </a:xfrm>
            <a:prstGeom prst="line">
              <a:avLst/>
            </a:prstGeom>
            <a:noFill/>
            <a:ln w="19050">
              <a:solidFill>
                <a:schemeClr val="bg1"/>
              </a:solidFill>
              <a:round/>
              <a:headEnd/>
              <a:tailEnd type="none" w="med" len="med"/>
            </a:ln>
          </p:spPr>
          <p:txBody>
            <a:bodyPr/>
            <a:lstStyle/>
            <a:p>
              <a:endParaRPr lang="en-US"/>
            </a:p>
          </p:txBody>
        </p:sp>
      </p:grpSp>
      <p:grpSp>
        <p:nvGrpSpPr>
          <p:cNvPr id="5" name="Group 4"/>
          <p:cNvGrpSpPr/>
          <p:nvPr/>
        </p:nvGrpSpPr>
        <p:grpSpPr>
          <a:xfrm>
            <a:off x="7876839" y="3638219"/>
            <a:ext cx="337206" cy="253251"/>
            <a:chOff x="7876839" y="4850959"/>
            <a:chExt cx="337206" cy="337668"/>
          </a:xfrm>
        </p:grpSpPr>
        <p:sp>
          <p:nvSpPr>
            <p:cNvPr id="37" name="Line 28"/>
            <p:cNvSpPr>
              <a:spLocks noChangeShapeType="1"/>
            </p:cNvSpPr>
            <p:nvPr/>
          </p:nvSpPr>
          <p:spPr bwMode="auto">
            <a:xfrm flipV="1">
              <a:off x="8039100" y="4850959"/>
              <a:ext cx="174945" cy="337668"/>
            </a:xfrm>
            <a:prstGeom prst="line">
              <a:avLst/>
            </a:prstGeom>
            <a:noFill/>
            <a:ln w="19050">
              <a:solidFill>
                <a:schemeClr val="bg1"/>
              </a:solidFill>
              <a:round/>
              <a:headEnd/>
              <a:tailEnd type="triangle" w="med" len="med"/>
            </a:ln>
          </p:spPr>
          <p:txBody>
            <a:bodyPr/>
            <a:lstStyle/>
            <a:p>
              <a:endParaRPr lang="en-US"/>
            </a:p>
          </p:txBody>
        </p:sp>
        <p:sp>
          <p:nvSpPr>
            <p:cNvPr id="41" name="Line 28"/>
            <p:cNvSpPr>
              <a:spLocks noChangeShapeType="1"/>
            </p:cNvSpPr>
            <p:nvPr/>
          </p:nvSpPr>
          <p:spPr bwMode="auto">
            <a:xfrm flipH="1" flipV="1">
              <a:off x="7876839" y="5188627"/>
              <a:ext cx="165903" cy="0"/>
            </a:xfrm>
            <a:prstGeom prst="line">
              <a:avLst/>
            </a:prstGeom>
            <a:noFill/>
            <a:ln w="19050">
              <a:solidFill>
                <a:schemeClr val="bg1"/>
              </a:solidFill>
              <a:round/>
              <a:headEnd/>
              <a:tailEnd type="none" w="med" len="med"/>
            </a:ln>
          </p:spPr>
          <p:txBody>
            <a:bodyPr/>
            <a:lstStyle/>
            <a:p>
              <a:endParaRPr lang="en-US"/>
            </a:p>
          </p:txBody>
        </p:sp>
      </p:grpSp>
      <p:sp>
        <p:nvSpPr>
          <p:cNvPr id="42" name="Text Box 4"/>
          <p:cNvSpPr txBox="1">
            <a:spLocks noChangeArrowheads="1"/>
          </p:cNvSpPr>
          <p:nvPr/>
        </p:nvSpPr>
        <p:spPr bwMode="auto">
          <a:xfrm>
            <a:off x="1908296" y="1184141"/>
            <a:ext cx="840477" cy="277268"/>
          </a:xfrm>
          <a:prstGeom prst="rect">
            <a:avLst/>
          </a:prstGeom>
          <a:noFill/>
          <a:ln w="9525">
            <a:noFill/>
            <a:miter lim="800000"/>
            <a:headEnd/>
            <a:tailEnd/>
          </a:ln>
        </p:spPr>
        <p:txBody>
          <a:bodyPr lIns="0" tIns="45853" rIns="0" bIns="4585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spcBef>
                <a:spcPct val="50000"/>
              </a:spcBef>
              <a:buFont typeface="Wingdings" pitchFamily="2" charset="2"/>
              <a:buNone/>
            </a:pPr>
            <a:r>
              <a:rPr lang="en-US" sz="1200" dirty="0" smtClean="0">
                <a:solidFill>
                  <a:srgbClr val="000000"/>
                </a:solidFill>
                <a:latin typeface="+mn-lt"/>
              </a:rPr>
              <a:t>1990</a:t>
            </a:r>
            <a:endParaRPr lang="en-GB" sz="1200" dirty="0">
              <a:solidFill>
                <a:srgbClr val="000000"/>
              </a:solidFill>
              <a:latin typeface="+mn-lt"/>
            </a:endParaRPr>
          </a:p>
        </p:txBody>
      </p:sp>
      <p:sp>
        <p:nvSpPr>
          <p:cNvPr id="43" name="Straight Connector 42"/>
          <p:cNvSpPr/>
          <p:nvPr/>
        </p:nvSpPr>
        <p:spPr bwMode="auto">
          <a:xfrm rot="5400000">
            <a:off x="1009422" y="2690284"/>
            <a:ext cx="2635372" cy="0"/>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200"/>
          </a:p>
        </p:txBody>
      </p:sp>
      <p:sp>
        <p:nvSpPr>
          <p:cNvPr id="44" name="Text Box 21"/>
          <p:cNvSpPr txBox="1">
            <a:spLocks noChangeArrowheads="1"/>
          </p:cNvSpPr>
          <p:nvPr/>
        </p:nvSpPr>
        <p:spPr bwMode="auto">
          <a:xfrm>
            <a:off x="1763256" y="2361528"/>
            <a:ext cx="560265"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smtClean="0">
                <a:solidFill>
                  <a:schemeClr val="bg1"/>
                </a:solidFill>
                <a:latin typeface="+mn-lt"/>
              </a:rPr>
              <a:t>23%</a:t>
            </a:r>
            <a:endParaRPr lang="en-US" sz="1200" dirty="0">
              <a:solidFill>
                <a:schemeClr val="bg1"/>
              </a:solidFill>
              <a:latin typeface="+mn-lt"/>
            </a:endParaRPr>
          </a:p>
        </p:txBody>
      </p:sp>
      <p:sp>
        <p:nvSpPr>
          <p:cNvPr id="45" name="Text Box 17"/>
          <p:cNvSpPr txBox="1">
            <a:spLocks noChangeArrowheads="1"/>
          </p:cNvSpPr>
          <p:nvPr/>
        </p:nvSpPr>
        <p:spPr bwMode="auto">
          <a:xfrm>
            <a:off x="1750858" y="2730284"/>
            <a:ext cx="560345"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smtClean="0">
                <a:solidFill>
                  <a:schemeClr val="bg1"/>
                </a:solidFill>
                <a:latin typeface="+mn-lt"/>
              </a:rPr>
              <a:t>7%</a:t>
            </a:r>
            <a:endParaRPr lang="en-US" sz="1200" dirty="0">
              <a:solidFill>
                <a:schemeClr val="bg1"/>
              </a:solidFill>
              <a:latin typeface="+mn-lt"/>
            </a:endParaRPr>
          </a:p>
        </p:txBody>
      </p:sp>
      <p:sp>
        <p:nvSpPr>
          <p:cNvPr id="46" name="Text Box 24"/>
          <p:cNvSpPr txBox="1">
            <a:spLocks noChangeArrowheads="1"/>
          </p:cNvSpPr>
          <p:nvPr/>
        </p:nvSpPr>
        <p:spPr bwMode="auto">
          <a:xfrm>
            <a:off x="1738539" y="2993077"/>
            <a:ext cx="560266"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smtClean="0">
                <a:solidFill>
                  <a:schemeClr val="bg1"/>
                </a:solidFill>
              </a:rPr>
              <a:t>23%</a:t>
            </a:r>
            <a:endParaRPr lang="en-US" sz="1200" dirty="0">
              <a:solidFill>
                <a:schemeClr val="bg1"/>
              </a:solidFill>
            </a:endParaRPr>
          </a:p>
        </p:txBody>
      </p:sp>
      <p:sp>
        <p:nvSpPr>
          <p:cNvPr id="47" name="Text Box 15"/>
          <p:cNvSpPr txBox="1">
            <a:spLocks noChangeArrowheads="1"/>
          </p:cNvSpPr>
          <p:nvPr/>
        </p:nvSpPr>
        <p:spPr bwMode="auto">
          <a:xfrm>
            <a:off x="1750858" y="3541758"/>
            <a:ext cx="560345"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smtClean="0">
                <a:solidFill>
                  <a:schemeClr val="bg1"/>
                </a:solidFill>
              </a:rPr>
              <a:t>40%</a:t>
            </a:r>
            <a:endParaRPr lang="en-US" sz="1200" dirty="0">
              <a:solidFill>
                <a:schemeClr val="bg1"/>
              </a:solidFill>
            </a:endParaRPr>
          </a:p>
        </p:txBody>
      </p:sp>
      <p:sp>
        <p:nvSpPr>
          <p:cNvPr id="48" name="Text Box 19"/>
          <p:cNvSpPr txBox="1">
            <a:spLocks noChangeArrowheads="1"/>
          </p:cNvSpPr>
          <p:nvPr/>
        </p:nvSpPr>
        <p:spPr bwMode="auto">
          <a:xfrm>
            <a:off x="1759867" y="2569220"/>
            <a:ext cx="560266" cy="276999"/>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smtClean="0">
                <a:solidFill>
                  <a:schemeClr val="bg1"/>
                </a:solidFill>
                <a:latin typeface="+mn-lt"/>
              </a:rPr>
              <a:t>7%</a:t>
            </a:r>
            <a:endParaRPr lang="en-US" sz="1200" dirty="0">
              <a:solidFill>
                <a:schemeClr val="bg1"/>
              </a:solidFill>
              <a:latin typeface="+mn-lt"/>
            </a:endParaRPr>
          </a:p>
        </p:txBody>
      </p:sp>
    </p:spTree>
    <p:extLst>
      <p:ext uri="{BB962C8B-B14F-4D97-AF65-F5344CB8AC3E}">
        <p14:creationId xmlns:p14="http://schemas.microsoft.com/office/powerpoint/2010/main" val="1704031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Key results from the </a:t>
            </a:r>
            <a:r>
              <a:rPr lang="en-US" sz="2200" i="1" dirty="0" smtClean="0"/>
              <a:t>2015 Annual Energy Outlook </a:t>
            </a:r>
            <a:r>
              <a:rPr lang="en-US" sz="2200" dirty="0" smtClean="0"/>
              <a:t>(current laws and policies + </a:t>
            </a:r>
            <a:r>
              <a:rPr lang="en-US" sz="2200" i="1" dirty="0" smtClean="0"/>
              <a:t>proposed</a:t>
            </a:r>
            <a:r>
              <a:rPr lang="en-US" sz="2200" dirty="0" smtClean="0"/>
              <a:t> Clean Power Plan)</a:t>
            </a:r>
            <a:endParaRPr lang="en-US" sz="2200" dirty="0"/>
          </a:p>
        </p:txBody>
      </p:sp>
      <p:sp>
        <p:nvSpPr>
          <p:cNvPr id="8" name="Text Placeholder 4"/>
          <p:cNvSpPr>
            <a:spLocks noGrp="1"/>
          </p:cNvSpPr>
          <p:nvPr>
            <p:ph type="body" sz="quarter" idx="12"/>
          </p:nvPr>
        </p:nvSpPr>
        <p:spPr>
          <a:xfrm>
            <a:off x="685800" y="983974"/>
            <a:ext cx="8001000" cy="3542306"/>
          </a:xfrm>
        </p:spPr>
        <p:txBody>
          <a:bodyPr/>
          <a:lstStyle/>
          <a:p>
            <a:pPr>
              <a:spcBef>
                <a:spcPts val="1200"/>
              </a:spcBef>
              <a:spcAft>
                <a:spcPts val="0"/>
              </a:spcAft>
            </a:pPr>
            <a:r>
              <a:rPr lang="en-US" sz="1400" dirty="0">
                <a:latin typeface="Arial" pitchFamily="34" charset="0"/>
                <a:cs typeface="Arial" pitchFamily="34" charset="0"/>
              </a:rPr>
              <a:t>Growing domestic production of natural gas and oil continues to reshape the U.S. energy </a:t>
            </a:r>
            <a:r>
              <a:rPr lang="en-US" sz="1400" dirty="0" smtClean="0">
                <a:latin typeface="Arial" pitchFamily="34" charset="0"/>
                <a:cs typeface="Arial" pitchFamily="34" charset="0"/>
              </a:rPr>
              <a:t>economy</a:t>
            </a:r>
            <a:endParaRPr lang="en-US" sz="1400" dirty="0">
              <a:latin typeface="Arial" pitchFamily="34" charset="0"/>
              <a:cs typeface="Arial" pitchFamily="34" charset="0"/>
            </a:endParaRPr>
          </a:p>
          <a:p>
            <a:pPr>
              <a:spcBef>
                <a:spcPts val="1200"/>
              </a:spcBef>
              <a:spcAft>
                <a:spcPts val="0"/>
              </a:spcAft>
            </a:pPr>
            <a:r>
              <a:rPr lang="en-US" sz="1400" dirty="0">
                <a:latin typeface="Arial" pitchFamily="34" charset="0"/>
                <a:cs typeface="Arial" pitchFamily="34" charset="0"/>
              </a:rPr>
              <a:t>Light-duty vehicle energy use declines sharply reflecting slowing growth in vehicle miles traveled and accelerated improvement in vehicle efficiency</a:t>
            </a:r>
          </a:p>
          <a:p>
            <a:pPr>
              <a:spcBef>
                <a:spcPts val="1200"/>
              </a:spcBef>
              <a:spcAft>
                <a:spcPts val="0"/>
              </a:spcAft>
            </a:pPr>
            <a:r>
              <a:rPr lang="en-US" sz="1400" dirty="0">
                <a:latin typeface="Arial" pitchFamily="34" charset="0"/>
                <a:cs typeface="Arial" pitchFamily="34" charset="0"/>
              </a:rPr>
              <a:t>With continued growth in shale gas production, natural gas becomes the largest source of U.S. electric power generation, surpassing coal </a:t>
            </a:r>
            <a:r>
              <a:rPr lang="en-US" sz="1400" dirty="0" smtClean="0">
                <a:latin typeface="Arial" pitchFamily="34" charset="0"/>
                <a:cs typeface="Arial" pitchFamily="34" charset="0"/>
              </a:rPr>
              <a:t>within 5 to 10 years, </a:t>
            </a:r>
            <a:r>
              <a:rPr lang="en-US" sz="1400" dirty="0">
                <a:latin typeface="Arial" pitchFamily="34" charset="0"/>
                <a:cs typeface="Arial" pitchFamily="34" charset="0"/>
              </a:rPr>
              <a:t>and boosting production and natural gas consumption in manufacturing</a:t>
            </a:r>
          </a:p>
          <a:p>
            <a:pPr>
              <a:spcBef>
                <a:spcPts val="1200"/>
              </a:spcBef>
              <a:spcAft>
                <a:spcPts val="0"/>
              </a:spcAft>
            </a:pPr>
            <a:r>
              <a:rPr lang="en-US" sz="1400" dirty="0">
                <a:latin typeface="Arial" pitchFamily="34" charset="0"/>
                <a:cs typeface="Arial" pitchFamily="34" charset="0"/>
              </a:rPr>
              <a:t>Strong growth in domestic natural gas production supports increased exports of both pipeline and liquefied natural gas</a:t>
            </a:r>
          </a:p>
          <a:p>
            <a:pPr>
              <a:spcBef>
                <a:spcPts val="1200"/>
              </a:spcBef>
              <a:spcAft>
                <a:spcPts val="0"/>
              </a:spcAft>
            </a:pPr>
            <a:r>
              <a:rPr lang="en-US" sz="1400" dirty="0">
                <a:latin typeface="Arial" pitchFamily="34" charset="0"/>
                <a:cs typeface="Arial" pitchFamily="34" charset="0"/>
              </a:rPr>
              <a:t>With strong growth in domestic oil and gas production, U.S. dependence on imported fuels falls sharply</a:t>
            </a:r>
          </a:p>
          <a:p>
            <a:pPr>
              <a:spcBef>
                <a:spcPts val="1200"/>
              </a:spcBef>
              <a:spcAft>
                <a:spcPts val="0"/>
              </a:spcAft>
            </a:pPr>
            <a:r>
              <a:rPr lang="en-US" sz="1400" dirty="0">
                <a:latin typeface="Arial" pitchFamily="34" charset="0"/>
                <a:cs typeface="Arial" pitchFamily="34" charset="0"/>
              </a:rPr>
              <a:t>Improved efficiency of energy use and a shift away from carbon-intensive fuels keep U.S. energy-related carbon dioxide emissions below their 2005 level through </a:t>
            </a:r>
            <a:r>
              <a:rPr lang="en-US" sz="1400" dirty="0" smtClean="0">
                <a:latin typeface="Arial" pitchFamily="34" charset="0"/>
                <a:cs typeface="Arial" pitchFamily="34" charset="0"/>
              </a:rPr>
              <a:t>2040, even before consideration of the recently finalized Clean Power Plan</a:t>
            </a:r>
            <a:endParaRPr lang="en-US" sz="1400" dirty="0">
              <a:latin typeface="Arial" pitchFamily="34" charset="0"/>
              <a:cs typeface="Arial" pitchFamily="34" charset="0"/>
            </a:endParaRPr>
          </a:p>
          <a:p>
            <a:pPr>
              <a:spcBef>
                <a:spcPts val="600"/>
              </a:spcBef>
              <a:spcAft>
                <a:spcPts val="0"/>
              </a:spcAft>
            </a:pPr>
            <a:endParaRPr lang="da-DK" sz="2000" dirty="0" smtClean="0">
              <a:latin typeface="Arial" pitchFamily="34" charset="0"/>
              <a:cs typeface="Arial" pitchFamily="34" charset="0"/>
            </a:endParaRPr>
          </a:p>
        </p:txBody>
      </p:sp>
      <p:sp>
        <p:nvSpPr>
          <p:cNvPr id="6" name="Footer Placeholder 5"/>
          <p:cNvSpPr>
            <a:spLocks noGrp="1"/>
          </p:cNvSpPr>
          <p:nvPr>
            <p:ph type="ftr" sz="quarter" idx="13"/>
          </p:nvPr>
        </p:nvSpPr>
        <p:spPr>
          <a:xfrm>
            <a:off x="666750" y="4740965"/>
            <a:ext cx="5415998" cy="347767"/>
          </a:xfrm>
        </p:spPr>
        <p:txBody>
          <a:bodyPr/>
          <a:lstStyle/>
          <a:p>
            <a:r>
              <a:rPr lang="en-US" smtClean="0"/>
              <a:t>Colorado School of Mines | Energy Markets                                                                                       October 29, 2015</a:t>
            </a:r>
            <a:endParaRPr lang="en-US" dirty="0"/>
          </a:p>
        </p:txBody>
      </p:sp>
      <p:sp>
        <p:nvSpPr>
          <p:cNvPr id="3" name="Slide Number Placeholder 2"/>
          <p:cNvSpPr>
            <a:spLocks noGrp="1"/>
          </p:cNvSpPr>
          <p:nvPr>
            <p:ph type="sldNum" sz="quarter" idx="4"/>
          </p:nvPr>
        </p:nvSpPr>
        <p:spPr>
          <a:xfrm>
            <a:off x="8643173" y="4804949"/>
            <a:ext cx="384175" cy="273844"/>
          </a:xfrm>
        </p:spPr>
        <p:txBody>
          <a:bodyPr/>
          <a:lstStyle/>
          <a:p>
            <a:fld id="{2D80C5C9-96E0-47EC-B500-37C5FE284639}" type="slidenum">
              <a:rPr lang="en-US" smtClean="0"/>
              <a:pPr/>
              <a:t>6</a:t>
            </a:fld>
            <a:endParaRPr lang="en-US" dirty="0"/>
          </a:p>
        </p:txBody>
      </p:sp>
    </p:spTree>
    <p:extLst>
      <p:ext uri="{BB962C8B-B14F-4D97-AF65-F5344CB8AC3E}">
        <p14:creationId xmlns:p14="http://schemas.microsoft.com/office/powerpoint/2010/main" val="2161349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68579"/>
            <a:ext cx="8001000" cy="567525"/>
          </a:xfrm>
        </p:spPr>
        <p:txBody>
          <a:bodyPr/>
          <a:lstStyle/>
          <a:p>
            <a:r>
              <a:rPr lang="en-US" sz="2200" dirty="0" smtClean="0"/>
              <a:t>Key questions regarding the U.S. energy outlook </a:t>
            </a:r>
            <a:endParaRPr lang="en-US" sz="2200" dirty="0"/>
          </a:p>
        </p:txBody>
      </p:sp>
      <p:sp>
        <p:nvSpPr>
          <p:cNvPr id="11" name="Text Placeholder 10"/>
          <p:cNvSpPr>
            <a:spLocks noGrp="1"/>
          </p:cNvSpPr>
          <p:nvPr>
            <p:ph type="body" sz="quarter" idx="12"/>
          </p:nvPr>
        </p:nvSpPr>
        <p:spPr/>
        <p:txBody>
          <a:bodyPr/>
          <a:lstStyle/>
          <a:p>
            <a:r>
              <a:rPr lang="en-US" sz="1600" dirty="0" smtClean="0"/>
              <a:t>Which path best characterizes U.S. hydrocarbon production growth over the next 5 to 10 years?  How is the path influenced by prices, resources, and technology?</a:t>
            </a:r>
          </a:p>
          <a:p>
            <a:r>
              <a:rPr lang="en-US" sz="1600" dirty="0" smtClean="0"/>
              <a:t>What is the impact of possible relaxation of limitations on oil and natural gas exports for production growth and markets ?</a:t>
            </a:r>
          </a:p>
          <a:p>
            <a:r>
              <a:rPr lang="en-US" sz="1600" dirty="0" smtClean="0"/>
              <a:t>Will EPA’s final rules for existing coal fired power plants be delayed by political or legal challenges, and how will states implement them?  </a:t>
            </a:r>
          </a:p>
          <a:p>
            <a:endParaRPr lang="en-US" dirty="0" smtClean="0"/>
          </a:p>
          <a:p>
            <a:endParaRPr lang="en-US" dirty="0" smtClean="0"/>
          </a:p>
          <a:p>
            <a:endParaRPr lang="en-US" dirty="0" smtClean="0"/>
          </a:p>
        </p:txBody>
      </p:sp>
      <p:sp>
        <p:nvSpPr>
          <p:cNvPr id="4" name="Footer Placeholder 3"/>
          <p:cNvSpPr>
            <a:spLocks noGrp="1"/>
          </p:cNvSpPr>
          <p:nvPr>
            <p:ph type="ftr" sz="quarter" idx="13"/>
          </p:nvPr>
        </p:nvSpPr>
        <p:spPr>
          <a:xfrm>
            <a:off x="666751" y="4790662"/>
            <a:ext cx="5386180" cy="298070"/>
          </a:xfrm>
        </p:spPr>
        <p:txBody>
          <a:bodyPr/>
          <a:lstStyle/>
          <a:p>
            <a:r>
              <a:rPr lang="en-US" smtClean="0"/>
              <a:t>Colorado School of Mines | Energy Markets                                                                                       October 29, 2015</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7</a:t>
            </a:fld>
            <a:endParaRPr lang="en-US" dirty="0"/>
          </a:p>
        </p:txBody>
      </p:sp>
    </p:spTree>
    <p:extLst>
      <p:ext uri="{BB962C8B-B14F-4D97-AF65-F5344CB8AC3E}">
        <p14:creationId xmlns:p14="http://schemas.microsoft.com/office/powerpoint/2010/main" val="1936229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Shale oil and gas</a:t>
            </a:r>
            <a:endParaRPr lang="en-US" dirty="0">
              <a:solidFill>
                <a:srgbClr val="FF0000"/>
              </a:solidFill>
            </a:endParaRPr>
          </a:p>
        </p:txBody>
      </p:sp>
      <p:sp>
        <p:nvSpPr>
          <p:cNvPr id="4" name="Slide Number Placeholder 3"/>
          <p:cNvSpPr>
            <a:spLocks noGrp="1"/>
          </p:cNvSpPr>
          <p:nvPr>
            <p:ph type="sldNum" sz="quarter" idx="4"/>
          </p:nvPr>
        </p:nvSpPr>
        <p:spPr>
          <a:xfrm>
            <a:off x="8653112" y="4804949"/>
            <a:ext cx="384175" cy="273844"/>
          </a:xfrm>
        </p:spPr>
        <p:txBody>
          <a:bodyPr/>
          <a:lstStyle/>
          <a:p>
            <a:fld id="{2D80C5C9-96E0-47EC-B500-37C5FE284639}" type="slidenum">
              <a:rPr lang="en-US" smtClean="0"/>
              <a:pPr/>
              <a:t>8</a:t>
            </a:fld>
            <a:endParaRPr lang="en-US" dirty="0"/>
          </a:p>
        </p:txBody>
      </p:sp>
      <p:sp>
        <p:nvSpPr>
          <p:cNvPr id="3" name="Footer Placeholder 2"/>
          <p:cNvSpPr>
            <a:spLocks noGrp="1"/>
          </p:cNvSpPr>
          <p:nvPr>
            <p:ph type="ftr" sz="quarter" idx="13"/>
          </p:nvPr>
        </p:nvSpPr>
        <p:spPr>
          <a:xfrm>
            <a:off x="666750" y="4740965"/>
            <a:ext cx="5107885" cy="347767"/>
          </a:xfrm>
        </p:spPr>
        <p:txBody>
          <a:bodyPr/>
          <a:lstStyle/>
          <a:p>
            <a:r>
              <a:rPr lang="en-US" smtClean="0"/>
              <a:t>Colorado School of Mines | Energy Markets                                                                                       October 29, 2015</a:t>
            </a:r>
            <a:endParaRPr lang="en-US" dirty="0" smtClean="0"/>
          </a:p>
        </p:txBody>
      </p:sp>
    </p:spTree>
    <p:extLst>
      <p:ext uri="{BB962C8B-B14F-4D97-AF65-F5344CB8AC3E}">
        <p14:creationId xmlns:p14="http://schemas.microsoft.com/office/powerpoint/2010/main" val="363565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Placeholder 8"/>
          <p:cNvGraphicFramePr>
            <a:graphicFrameLocks noGrp="1"/>
          </p:cNvGraphicFramePr>
          <p:nvPr>
            <p:ph sz="quarter" idx="12"/>
            <p:extLst>
              <p:ext uri="{D42A27DB-BD31-4B8C-83A1-F6EECF244321}">
                <p14:modId xmlns:p14="http://schemas.microsoft.com/office/powerpoint/2010/main" val="1460906033"/>
              </p:ext>
            </p:extLst>
          </p:nvPr>
        </p:nvGraphicFramePr>
        <p:xfrm>
          <a:off x="636104" y="1292226"/>
          <a:ext cx="3981933" cy="2971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Placeholder 8"/>
          <p:cNvGraphicFramePr>
            <a:graphicFrameLocks noGrp="1"/>
          </p:cNvGraphicFramePr>
          <p:nvPr>
            <p:ph sz="quarter" idx="13"/>
            <p:extLst>
              <p:ext uri="{D42A27DB-BD31-4B8C-83A1-F6EECF244321}">
                <p14:modId xmlns:p14="http://schemas.microsoft.com/office/powerpoint/2010/main" val="237220606"/>
              </p:ext>
            </p:extLst>
          </p:nvPr>
        </p:nvGraphicFramePr>
        <p:xfrm>
          <a:off x="4664075" y="1292224"/>
          <a:ext cx="4022725" cy="299154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9"/>
          <p:cNvSpPr>
            <a:spLocks noGrp="1"/>
          </p:cNvSpPr>
          <p:nvPr>
            <p:ph type="body" sz="quarter" idx="17"/>
          </p:nvPr>
        </p:nvSpPr>
        <p:spPr/>
        <p:txBody>
          <a:bodyPr/>
          <a:lstStyle/>
          <a:p>
            <a:r>
              <a:rPr lang="en-US" dirty="0" smtClean="0"/>
              <a:t>U.S. tight oil production</a:t>
            </a:r>
          </a:p>
          <a:p>
            <a:r>
              <a:rPr lang="en-US" dirty="0" smtClean="0"/>
              <a:t>million barrels of oil per day</a:t>
            </a:r>
            <a:endParaRPr lang="en-US" dirty="0"/>
          </a:p>
        </p:txBody>
      </p:sp>
      <p:sp>
        <p:nvSpPr>
          <p:cNvPr id="11" name="Text Placeholder 10"/>
          <p:cNvSpPr>
            <a:spLocks noGrp="1"/>
          </p:cNvSpPr>
          <p:nvPr>
            <p:ph type="body" sz="quarter" idx="18"/>
          </p:nvPr>
        </p:nvSpPr>
        <p:spPr/>
        <p:txBody>
          <a:bodyPr/>
          <a:lstStyle/>
          <a:p>
            <a:r>
              <a:rPr lang="en-US" dirty="0" smtClean="0"/>
              <a:t>U.S. dry shale gas production</a:t>
            </a:r>
          </a:p>
          <a:p>
            <a:r>
              <a:rPr lang="en-US" dirty="0" smtClean="0"/>
              <a:t>billion cubic feet per day</a:t>
            </a:r>
            <a:endParaRPr lang="en-US" dirty="0"/>
          </a:p>
        </p:txBody>
      </p:sp>
      <p:sp>
        <p:nvSpPr>
          <p:cNvPr id="8" name="Footer Placeholder 5"/>
          <p:cNvSpPr>
            <a:spLocks noGrp="1"/>
          </p:cNvSpPr>
          <p:nvPr>
            <p:ph type="ftr" sz="quarter" idx="19"/>
          </p:nvPr>
        </p:nvSpPr>
        <p:spPr/>
        <p:txBody>
          <a:bodyPr/>
          <a:lstStyle/>
          <a:p>
            <a:r>
              <a:rPr lang="en-US" smtClean="0"/>
              <a:t>Colorado School of Mines | Energy Markets                                                                                       October 29, 2015</a:t>
            </a:r>
            <a:endParaRPr lang="en-US" dirty="0"/>
          </a:p>
        </p:txBody>
      </p:sp>
      <p:sp>
        <p:nvSpPr>
          <p:cNvPr id="15" name="Title 14"/>
          <p:cNvSpPr>
            <a:spLocks noGrp="1"/>
          </p:cNvSpPr>
          <p:nvPr>
            <p:ph type="title"/>
          </p:nvPr>
        </p:nvSpPr>
        <p:spPr/>
        <p:txBody>
          <a:bodyPr/>
          <a:lstStyle/>
          <a:p>
            <a:r>
              <a:rPr lang="en-US" dirty="0" smtClean="0"/>
              <a:t>The U.S. has experienced a rapid increase in natural gas and oil production from shale and other tight resources</a:t>
            </a:r>
            <a:endParaRPr lang="en-US" dirty="0"/>
          </a:p>
        </p:txBody>
      </p:sp>
      <p:sp>
        <p:nvSpPr>
          <p:cNvPr id="9" name="Text Placeholder 8"/>
          <p:cNvSpPr>
            <a:spLocks noGrp="1"/>
          </p:cNvSpPr>
          <p:nvPr>
            <p:ph type="body" sz="quarter" idx="16"/>
          </p:nvPr>
        </p:nvSpPr>
        <p:spPr>
          <a:xfrm>
            <a:off x="685800" y="4383157"/>
            <a:ext cx="8001000" cy="258417"/>
          </a:xfrm>
        </p:spPr>
        <p:txBody>
          <a:bodyPr/>
          <a:lstStyle/>
          <a:p>
            <a:r>
              <a:rPr lang="en-US" dirty="0" smtClean="0"/>
              <a:t>Sources: EIA derived from state administrative data collected by </a:t>
            </a:r>
            <a:r>
              <a:rPr lang="en-US" dirty="0" err="1" smtClean="0"/>
              <a:t>DrillingInfo</a:t>
            </a:r>
            <a:r>
              <a:rPr lang="en-US" dirty="0" smtClean="0"/>
              <a:t> Inc. Data are through September 2015  and represent EIA’s official tight oil &amp; shale gas estimates, but are not survey data. State abbreviations indicate primary state(s).</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9</a:t>
            </a:fld>
            <a:endParaRPr lang="en-US" dirty="0"/>
          </a:p>
        </p:txBody>
      </p:sp>
    </p:spTree>
    <p:extLst>
      <p:ext uri="{BB962C8B-B14F-4D97-AF65-F5344CB8AC3E}">
        <p14:creationId xmlns:p14="http://schemas.microsoft.com/office/powerpoint/2010/main" val="2420146914"/>
      </p:ext>
    </p:extLst>
  </p:cSld>
  <p:clrMapOvr>
    <a:masterClrMapping/>
  </p:clrMapOvr>
</p:sld>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EIA_template_16x9</Template>
  <TotalTime>238</TotalTime>
  <Words>3236</Words>
  <Application>Microsoft Office PowerPoint</Application>
  <PresentationFormat>On-screen Show (16:9)</PresentationFormat>
  <Paragraphs>540</Paragraphs>
  <Slides>31</Slides>
  <Notes>18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EIA_template_16x9</vt:lpstr>
      <vt:lpstr>Energy Markets    </vt:lpstr>
      <vt:lpstr>PowerPoint Presentation</vt:lpstr>
      <vt:lpstr>EIA information is used by a range of stakeholders</vt:lpstr>
      <vt:lpstr>PowerPoint Presentation</vt:lpstr>
      <vt:lpstr>U.S. energy use grows slowly over the projection reflecting both economic recovery and energy efficiency improvement</vt:lpstr>
      <vt:lpstr>Key results from the 2015 Annual Energy Outlook (current laws and policies + proposed Clean Power Plan)</vt:lpstr>
      <vt:lpstr>Key questions regarding the U.S. energy outlook </vt:lpstr>
      <vt:lpstr>Shale oil and gas</vt:lpstr>
      <vt:lpstr>The U.S. has experienced a rapid increase in natural gas and oil production from shale and other tight resources</vt:lpstr>
      <vt:lpstr>Estimated U.S. tight oil production was 4.5 MMbbl/d in September 2015 about 50% of total U.S. oil production (9.0 MMbbl/d)</vt:lpstr>
      <vt:lpstr>Estimated U.S. shale gas production was 42.3 Bcf/d in September 2015 about 56% of total U.S. dry production (74.9 Bcf/d)</vt:lpstr>
      <vt:lpstr>Production growth in top crude producing regions (Permian, Bakken, Niobrara, and Eagle Ford) reverses in early 2015</vt:lpstr>
      <vt:lpstr>Oil markets</vt:lpstr>
      <vt:lpstr>Oil supply and demand begin to rebalance in 2016</vt:lpstr>
      <vt:lpstr>The market-implied confidence band for oil prices is very wide</vt:lpstr>
      <vt:lpstr>Oil demand: Prices and economic growth are important, but policy, preferences, and technology may have a bigger long-term impact</vt:lpstr>
      <vt:lpstr>Iranian crude oil production is expected to begin increasing in the 2Q 2016, inventory sales could be sooner</vt:lpstr>
      <vt:lpstr>Natural gas markets</vt:lpstr>
      <vt:lpstr>Shale resources remain the dominant source of U.S. natural gas production growth</vt:lpstr>
      <vt:lpstr>U.S. becomes a net exporter of natural gas in the near future</vt:lpstr>
      <vt:lpstr>With the proposed Clean Power Plan, the electricity mix shifts to lower-carbon options, led initially by growth in natural gas and later by renewables generation</vt:lpstr>
      <vt:lpstr>Renewable energy</vt:lpstr>
      <vt:lpstr>U.S. renewable energy consumption, 1990 – 2014 by source and by sector</vt:lpstr>
      <vt:lpstr>Renewables share of U.S. energy consumption highest since 1930s</vt:lpstr>
      <vt:lpstr>Leading producers of renewable electricity</vt:lpstr>
      <vt:lpstr>Climate considerations</vt:lpstr>
      <vt:lpstr>Renewable energy and nuclear power are the fastest growing source of energy consumption</vt:lpstr>
      <vt:lpstr>World energy-related carbon dioxide emissions continue to grow in IEO2013 assuming then-current policies; IEO2015 will show a lower growth trajectory</vt:lpstr>
      <vt:lpstr>By 2040, China’s projected energy use will be double the U.S. level; India’s a little more than half despite its faster GDP growth </vt:lpstr>
      <vt:lpstr>PowerPoint Presentation</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Markets</dc:title>
  <dc:creator>Wilson, Keisha (CONTR)</dc:creator>
  <cp:lastModifiedBy>ch4</cp:lastModifiedBy>
  <cp:revision>27</cp:revision>
  <cp:lastPrinted>2015-10-21T18:05:30Z</cp:lastPrinted>
  <dcterms:created xsi:type="dcterms:W3CDTF">2015-10-21T14:07:13Z</dcterms:created>
  <dcterms:modified xsi:type="dcterms:W3CDTF">2015-11-02T17:10:42Z</dcterms:modified>
</cp:coreProperties>
</file>