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drawings/drawing1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theme/themeOverride7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theme/themeOverride8.xml" ContentType="application/vnd.openxmlformats-officedocument.themeOverride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theme/themeOverride9.xml" ContentType="application/vnd.openxmlformats-officedocument.themeOverride+xml"/>
  <Override PartName="/ppt/drawings/drawing13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drawings/drawing14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2"/>
  </p:notesMasterIdLst>
  <p:handoutMasterIdLst>
    <p:handoutMasterId r:id="rId33"/>
  </p:handoutMasterIdLst>
  <p:sldIdLst>
    <p:sldId id="539" r:id="rId2"/>
    <p:sldId id="616" r:id="rId3"/>
    <p:sldId id="607" r:id="rId4"/>
    <p:sldId id="610" r:id="rId5"/>
    <p:sldId id="618" r:id="rId6"/>
    <p:sldId id="609" r:id="rId7"/>
    <p:sldId id="619" r:id="rId8"/>
    <p:sldId id="608" r:id="rId9"/>
    <p:sldId id="613" r:id="rId10"/>
    <p:sldId id="621" r:id="rId11"/>
    <p:sldId id="614" r:id="rId12"/>
    <p:sldId id="615" r:id="rId13"/>
    <p:sldId id="617" r:id="rId14"/>
    <p:sldId id="598" r:id="rId15"/>
    <p:sldId id="605" r:id="rId16"/>
    <p:sldId id="595" r:id="rId17"/>
    <p:sldId id="590" r:id="rId18"/>
    <p:sldId id="591" r:id="rId19"/>
    <p:sldId id="587" r:id="rId20"/>
    <p:sldId id="597" r:id="rId21"/>
    <p:sldId id="596" r:id="rId22"/>
    <p:sldId id="603" r:id="rId23"/>
    <p:sldId id="594" r:id="rId24"/>
    <p:sldId id="593" r:id="rId25"/>
    <p:sldId id="602" r:id="rId26"/>
    <p:sldId id="622" r:id="rId27"/>
    <p:sldId id="623" r:id="rId28"/>
    <p:sldId id="620" r:id="rId29"/>
    <p:sldId id="551" r:id="rId30"/>
    <p:sldId id="575" r:id="rId3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9DD8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5990" autoAdjust="0"/>
  </p:normalViewPr>
  <p:slideViewPr>
    <p:cSldViewPr snapToGrid="0">
      <p:cViewPr varScale="1">
        <p:scale>
          <a:sx n="69" d="100"/>
          <a:sy n="69" d="100"/>
        </p:scale>
        <p:origin x="-18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52" y="-6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S-F1\Admin\Presentations%20and%20Remarks\EIA%20S-1%20Briefings\2014_16_09_WinterSneakPeek\CP%20Data\Natural%20Gas%20Constraint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FS-F1\Admin\Presentations%20and%20Remarks\EIA%20S-1%20Briefings\2014_16_09_WinterSneakPeek\CP%20Data\Natural%20Gas%20Constraint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Users\dmm\AppData\Local\Microsoft\Windows\Temporary%20Internet%20Files\Content.Outlook\KQGXILNE\Propane%20and%20Heating%20Oil%20Notification%20(3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D:\Users\dmm\AppData\Local\Microsoft\Windows\Temporary%20Internet%20Files\Content.Outlook\KQGXILNE\Propane%20and%20Heating%20Oil%20Notification%20(3)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Users\dmm\AppData\Local\Microsoft\Windows\Temporary%20Internet%20Files\Content.Outlook\KQGXILNE\Propane%20and%20Heating%20Oil%20Notification%20(3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Users\PBR\Downloads\chart-galle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15758052945129E-2"/>
          <c:y val="0.10210774387654054"/>
          <c:w val="0.91352807001994818"/>
          <c:h val="0.74054813875181114"/>
        </c:manualLayout>
      </c:layout>
      <c:areaChart>
        <c:grouping val="stacked"/>
        <c:varyColors val="0"/>
        <c:ser>
          <c:idx val="3"/>
          <c:order val="0"/>
          <c:tx>
            <c:v>Min</c:v>
          </c:tx>
          <c:spPr>
            <a:noFill/>
          </c:spPr>
          <c:cat>
            <c:numRef>
              <c:f>'P2'!$B$264:$B$315</c:f>
              <c:numCache>
                <c:formatCode>m/d/yyyy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'P2'!$K$4:$K$315</c:f>
              <c:numCache>
                <c:formatCode>_(* #,##0_);_(* \(#,##0\);_(* "-"??_);_(@_)</c:formatCode>
                <c:ptCount val="312"/>
                <c:pt idx="0">
                  <c:v>17545</c:v>
                </c:pt>
                <c:pt idx="1">
                  <c:v>16351</c:v>
                </c:pt>
                <c:pt idx="2">
                  <c:v>15224</c:v>
                </c:pt>
                <c:pt idx="3">
                  <c:v>13476</c:v>
                </c:pt>
                <c:pt idx="4">
                  <c:v>11860</c:v>
                </c:pt>
                <c:pt idx="5">
                  <c:v>10667</c:v>
                </c:pt>
                <c:pt idx="6">
                  <c:v>9663</c:v>
                </c:pt>
                <c:pt idx="7">
                  <c:v>8553</c:v>
                </c:pt>
                <c:pt idx="8">
                  <c:v>7951</c:v>
                </c:pt>
                <c:pt idx="9">
                  <c:v>7964</c:v>
                </c:pt>
                <c:pt idx="10">
                  <c:v>8006</c:v>
                </c:pt>
                <c:pt idx="11">
                  <c:v>8116</c:v>
                </c:pt>
                <c:pt idx="12">
                  <c:v>8625</c:v>
                </c:pt>
                <c:pt idx="13">
                  <c:v>8629</c:v>
                </c:pt>
                <c:pt idx="14">
                  <c:v>9102</c:v>
                </c:pt>
                <c:pt idx="15">
                  <c:v>9659</c:v>
                </c:pt>
                <c:pt idx="16">
                  <c:v>9231</c:v>
                </c:pt>
                <c:pt idx="17">
                  <c:v>10897</c:v>
                </c:pt>
                <c:pt idx="18">
                  <c:v>12090</c:v>
                </c:pt>
                <c:pt idx="19">
                  <c:v>13184</c:v>
                </c:pt>
                <c:pt idx="20">
                  <c:v>13979</c:v>
                </c:pt>
                <c:pt idx="21">
                  <c:v>13971</c:v>
                </c:pt>
                <c:pt idx="22">
                  <c:v>14765</c:v>
                </c:pt>
                <c:pt idx="23">
                  <c:v>15703</c:v>
                </c:pt>
                <c:pt idx="24">
                  <c:v>16711</c:v>
                </c:pt>
                <c:pt idx="25">
                  <c:v>18116</c:v>
                </c:pt>
                <c:pt idx="26">
                  <c:v>18597</c:v>
                </c:pt>
                <c:pt idx="27">
                  <c:v>19258</c:v>
                </c:pt>
                <c:pt idx="28">
                  <c:v>19474</c:v>
                </c:pt>
                <c:pt idx="29">
                  <c:v>20027</c:v>
                </c:pt>
                <c:pt idx="30">
                  <c:v>20725</c:v>
                </c:pt>
                <c:pt idx="31">
                  <c:v>21166</c:v>
                </c:pt>
                <c:pt idx="32">
                  <c:v>21607</c:v>
                </c:pt>
                <c:pt idx="33">
                  <c:v>21737</c:v>
                </c:pt>
                <c:pt idx="34">
                  <c:v>22957</c:v>
                </c:pt>
                <c:pt idx="35">
                  <c:v>22596</c:v>
                </c:pt>
                <c:pt idx="36">
                  <c:v>22905</c:v>
                </c:pt>
                <c:pt idx="37">
                  <c:v>23156</c:v>
                </c:pt>
                <c:pt idx="38">
                  <c:v>23562</c:v>
                </c:pt>
                <c:pt idx="39">
                  <c:v>22894</c:v>
                </c:pt>
                <c:pt idx="40">
                  <c:v>23387</c:v>
                </c:pt>
                <c:pt idx="41">
                  <c:v>22947</c:v>
                </c:pt>
                <c:pt idx="42">
                  <c:v>22511</c:v>
                </c:pt>
                <c:pt idx="43">
                  <c:v>21818</c:v>
                </c:pt>
                <c:pt idx="44">
                  <c:v>20608</c:v>
                </c:pt>
                <c:pt idx="45">
                  <c:v>20133</c:v>
                </c:pt>
                <c:pt idx="46">
                  <c:v>21098</c:v>
                </c:pt>
                <c:pt idx="47">
                  <c:v>21166</c:v>
                </c:pt>
                <c:pt idx="48">
                  <c:v>19783</c:v>
                </c:pt>
                <c:pt idx="49">
                  <c:v>19558</c:v>
                </c:pt>
                <c:pt idx="50">
                  <c:v>18419</c:v>
                </c:pt>
                <c:pt idx="51">
                  <c:v>18072</c:v>
                </c:pt>
                <c:pt idx="52">
                  <c:v>17545</c:v>
                </c:pt>
                <c:pt idx="53">
                  <c:v>15962</c:v>
                </c:pt>
                <c:pt idx="54">
                  <c:v>14452</c:v>
                </c:pt>
                <c:pt idx="55">
                  <c:v>13152</c:v>
                </c:pt>
                <c:pt idx="56">
                  <c:v>11860</c:v>
                </c:pt>
                <c:pt idx="57">
                  <c:v>10667</c:v>
                </c:pt>
                <c:pt idx="58">
                  <c:v>9663</c:v>
                </c:pt>
                <c:pt idx="59">
                  <c:v>8553</c:v>
                </c:pt>
                <c:pt idx="60">
                  <c:v>7951</c:v>
                </c:pt>
                <c:pt idx="61">
                  <c:v>7964</c:v>
                </c:pt>
                <c:pt idx="62">
                  <c:v>8006</c:v>
                </c:pt>
                <c:pt idx="63">
                  <c:v>8116</c:v>
                </c:pt>
                <c:pt idx="64">
                  <c:v>8190</c:v>
                </c:pt>
                <c:pt idx="65">
                  <c:v>8629</c:v>
                </c:pt>
                <c:pt idx="66">
                  <c:v>8891</c:v>
                </c:pt>
                <c:pt idx="67">
                  <c:v>9102</c:v>
                </c:pt>
                <c:pt idx="68">
                  <c:v>9659</c:v>
                </c:pt>
                <c:pt idx="69">
                  <c:v>9231</c:v>
                </c:pt>
                <c:pt idx="70">
                  <c:v>10897</c:v>
                </c:pt>
                <c:pt idx="71">
                  <c:v>12090</c:v>
                </c:pt>
                <c:pt idx="72">
                  <c:v>13184</c:v>
                </c:pt>
                <c:pt idx="73">
                  <c:v>13979</c:v>
                </c:pt>
                <c:pt idx="74">
                  <c:v>13971</c:v>
                </c:pt>
                <c:pt idx="75">
                  <c:v>14765</c:v>
                </c:pt>
                <c:pt idx="76">
                  <c:v>15984</c:v>
                </c:pt>
                <c:pt idx="77">
                  <c:v>17188</c:v>
                </c:pt>
                <c:pt idx="78">
                  <c:v>18116</c:v>
                </c:pt>
                <c:pt idx="79">
                  <c:v>18932</c:v>
                </c:pt>
                <c:pt idx="80">
                  <c:v>19730</c:v>
                </c:pt>
                <c:pt idx="81">
                  <c:v>20027</c:v>
                </c:pt>
                <c:pt idx="82">
                  <c:v>20427</c:v>
                </c:pt>
                <c:pt idx="83">
                  <c:v>20725</c:v>
                </c:pt>
                <c:pt idx="84">
                  <c:v>21458</c:v>
                </c:pt>
                <c:pt idx="85">
                  <c:v>21704</c:v>
                </c:pt>
                <c:pt idx="86">
                  <c:v>22060</c:v>
                </c:pt>
                <c:pt idx="87">
                  <c:v>22596</c:v>
                </c:pt>
                <c:pt idx="88">
                  <c:v>22723</c:v>
                </c:pt>
                <c:pt idx="89">
                  <c:v>22905</c:v>
                </c:pt>
                <c:pt idx="90">
                  <c:v>23156</c:v>
                </c:pt>
                <c:pt idx="91">
                  <c:v>23562</c:v>
                </c:pt>
                <c:pt idx="92">
                  <c:v>22894</c:v>
                </c:pt>
                <c:pt idx="93">
                  <c:v>23372</c:v>
                </c:pt>
                <c:pt idx="94">
                  <c:v>23122</c:v>
                </c:pt>
                <c:pt idx="95">
                  <c:v>22603</c:v>
                </c:pt>
                <c:pt idx="96">
                  <c:v>22245</c:v>
                </c:pt>
                <c:pt idx="97">
                  <c:v>21707</c:v>
                </c:pt>
                <c:pt idx="98">
                  <c:v>21380</c:v>
                </c:pt>
                <c:pt idx="99">
                  <c:v>21345</c:v>
                </c:pt>
                <c:pt idx="100">
                  <c:v>19783</c:v>
                </c:pt>
                <c:pt idx="101">
                  <c:v>19558</c:v>
                </c:pt>
                <c:pt idx="102">
                  <c:v>18419</c:v>
                </c:pt>
                <c:pt idx="103">
                  <c:v>18072</c:v>
                </c:pt>
                <c:pt idx="104">
                  <c:v>17735</c:v>
                </c:pt>
                <c:pt idx="105">
                  <c:v>15962</c:v>
                </c:pt>
                <c:pt idx="106">
                  <c:v>14452</c:v>
                </c:pt>
                <c:pt idx="107">
                  <c:v>13152</c:v>
                </c:pt>
                <c:pt idx="108">
                  <c:v>13074</c:v>
                </c:pt>
                <c:pt idx="109">
                  <c:v>11860</c:v>
                </c:pt>
                <c:pt idx="110">
                  <c:v>10667</c:v>
                </c:pt>
                <c:pt idx="111">
                  <c:v>9663</c:v>
                </c:pt>
                <c:pt idx="112">
                  <c:v>8553</c:v>
                </c:pt>
                <c:pt idx="113">
                  <c:v>7951</c:v>
                </c:pt>
                <c:pt idx="114">
                  <c:v>7964</c:v>
                </c:pt>
                <c:pt idx="115">
                  <c:v>8006</c:v>
                </c:pt>
                <c:pt idx="116">
                  <c:v>8116</c:v>
                </c:pt>
                <c:pt idx="117">
                  <c:v>8625</c:v>
                </c:pt>
                <c:pt idx="118">
                  <c:v>8798</c:v>
                </c:pt>
                <c:pt idx="119">
                  <c:v>9102</c:v>
                </c:pt>
                <c:pt idx="120">
                  <c:v>9659</c:v>
                </c:pt>
                <c:pt idx="121">
                  <c:v>9231</c:v>
                </c:pt>
                <c:pt idx="122">
                  <c:v>10897</c:v>
                </c:pt>
                <c:pt idx="123">
                  <c:v>12090</c:v>
                </c:pt>
                <c:pt idx="124">
                  <c:v>13184</c:v>
                </c:pt>
                <c:pt idx="125">
                  <c:v>13979</c:v>
                </c:pt>
                <c:pt idx="126">
                  <c:v>13971</c:v>
                </c:pt>
                <c:pt idx="127">
                  <c:v>14765</c:v>
                </c:pt>
                <c:pt idx="128">
                  <c:v>15984</c:v>
                </c:pt>
                <c:pt idx="129">
                  <c:v>17171</c:v>
                </c:pt>
                <c:pt idx="130">
                  <c:v>18116</c:v>
                </c:pt>
                <c:pt idx="131">
                  <c:v>18597</c:v>
                </c:pt>
                <c:pt idx="132">
                  <c:v>19776</c:v>
                </c:pt>
                <c:pt idx="133">
                  <c:v>20394</c:v>
                </c:pt>
                <c:pt idx="134">
                  <c:v>20027</c:v>
                </c:pt>
                <c:pt idx="135">
                  <c:v>20725</c:v>
                </c:pt>
                <c:pt idx="136">
                  <c:v>21410</c:v>
                </c:pt>
                <c:pt idx="137">
                  <c:v>21607</c:v>
                </c:pt>
                <c:pt idx="138">
                  <c:v>21737</c:v>
                </c:pt>
                <c:pt idx="139">
                  <c:v>22957</c:v>
                </c:pt>
                <c:pt idx="140">
                  <c:v>22596</c:v>
                </c:pt>
                <c:pt idx="141">
                  <c:v>22905</c:v>
                </c:pt>
                <c:pt idx="142">
                  <c:v>23156</c:v>
                </c:pt>
                <c:pt idx="143">
                  <c:v>23562</c:v>
                </c:pt>
                <c:pt idx="144">
                  <c:v>22894</c:v>
                </c:pt>
                <c:pt idx="145">
                  <c:v>23387</c:v>
                </c:pt>
                <c:pt idx="146">
                  <c:v>23166</c:v>
                </c:pt>
                <c:pt idx="147">
                  <c:v>23020</c:v>
                </c:pt>
                <c:pt idx="148">
                  <c:v>22603</c:v>
                </c:pt>
                <c:pt idx="149">
                  <c:v>22245</c:v>
                </c:pt>
                <c:pt idx="150">
                  <c:v>21707</c:v>
                </c:pt>
                <c:pt idx="151">
                  <c:v>21380</c:v>
                </c:pt>
                <c:pt idx="152">
                  <c:v>21345</c:v>
                </c:pt>
                <c:pt idx="153">
                  <c:v>19783</c:v>
                </c:pt>
                <c:pt idx="154">
                  <c:v>19558</c:v>
                </c:pt>
                <c:pt idx="155">
                  <c:v>18419</c:v>
                </c:pt>
                <c:pt idx="156">
                  <c:v>18072</c:v>
                </c:pt>
                <c:pt idx="157">
                  <c:v>16482</c:v>
                </c:pt>
                <c:pt idx="158">
                  <c:v>14889</c:v>
                </c:pt>
                <c:pt idx="159">
                  <c:v>13432</c:v>
                </c:pt>
                <c:pt idx="160">
                  <c:v>13074</c:v>
                </c:pt>
                <c:pt idx="161">
                  <c:v>11860</c:v>
                </c:pt>
                <c:pt idx="162">
                  <c:v>10667</c:v>
                </c:pt>
                <c:pt idx="163">
                  <c:v>9634</c:v>
                </c:pt>
                <c:pt idx="164">
                  <c:v>8553</c:v>
                </c:pt>
                <c:pt idx="165">
                  <c:v>7951</c:v>
                </c:pt>
                <c:pt idx="166">
                  <c:v>7964</c:v>
                </c:pt>
                <c:pt idx="167">
                  <c:v>8006</c:v>
                </c:pt>
                <c:pt idx="168">
                  <c:v>8116</c:v>
                </c:pt>
                <c:pt idx="169">
                  <c:v>8625</c:v>
                </c:pt>
                <c:pt idx="170">
                  <c:v>8798</c:v>
                </c:pt>
                <c:pt idx="171">
                  <c:v>9102</c:v>
                </c:pt>
                <c:pt idx="172">
                  <c:v>9659</c:v>
                </c:pt>
                <c:pt idx="173">
                  <c:v>9231</c:v>
                </c:pt>
                <c:pt idx="174">
                  <c:v>10897</c:v>
                </c:pt>
                <c:pt idx="175">
                  <c:v>12090</c:v>
                </c:pt>
                <c:pt idx="176">
                  <c:v>13184</c:v>
                </c:pt>
                <c:pt idx="177">
                  <c:v>13979</c:v>
                </c:pt>
                <c:pt idx="178">
                  <c:v>13971</c:v>
                </c:pt>
                <c:pt idx="179">
                  <c:v>14765</c:v>
                </c:pt>
                <c:pt idx="180">
                  <c:v>15984</c:v>
                </c:pt>
                <c:pt idx="181">
                  <c:v>17171</c:v>
                </c:pt>
                <c:pt idx="182">
                  <c:v>18116</c:v>
                </c:pt>
                <c:pt idx="183">
                  <c:v>18597</c:v>
                </c:pt>
                <c:pt idx="184">
                  <c:v>19776</c:v>
                </c:pt>
                <c:pt idx="185">
                  <c:v>20394</c:v>
                </c:pt>
                <c:pt idx="186">
                  <c:v>20027</c:v>
                </c:pt>
                <c:pt idx="187">
                  <c:v>20725</c:v>
                </c:pt>
                <c:pt idx="188">
                  <c:v>21410</c:v>
                </c:pt>
                <c:pt idx="189">
                  <c:v>21607</c:v>
                </c:pt>
                <c:pt idx="190">
                  <c:v>21737</c:v>
                </c:pt>
                <c:pt idx="191">
                  <c:v>22957</c:v>
                </c:pt>
                <c:pt idx="192">
                  <c:v>22596</c:v>
                </c:pt>
                <c:pt idx="193">
                  <c:v>22905</c:v>
                </c:pt>
                <c:pt idx="194">
                  <c:v>23156</c:v>
                </c:pt>
                <c:pt idx="195">
                  <c:v>23562</c:v>
                </c:pt>
                <c:pt idx="196">
                  <c:v>22894</c:v>
                </c:pt>
                <c:pt idx="197">
                  <c:v>23387</c:v>
                </c:pt>
                <c:pt idx="198">
                  <c:v>23166</c:v>
                </c:pt>
                <c:pt idx="199">
                  <c:v>23020</c:v>
                </c:pt>
                <c:pt idx="200">
                  <c:v>22603</c:v>
                </c:pt>
                <c:pt idx="201">
                  <c:v>22245</c:v>
                </c:pt>
                <c:pt idx="202">
                  <c:v>21707</c:v>
                </c:pt>
                <c:pt idx="203">
                  <c:v>21380</c:v>
                </c:pt>
                <c:pt idx="204">
                  <c:v>21345</c:v>
                </c:pt>
                <c:pt idx="205">
                  <c:v>19783</c:v>
                </c:pt>
                <c:pt idx="206">
                  <c:v>19558</c:v>
                </c:pt>
                <c:pt idx="207">
                  <c:v>18419</c:v>
                </c:pt>
                <c:pt idx="208">
                  <c:v>18072</c:v>
                </c:pt>
                <c:pt idx="209">
                  <c:v>17735</c:v>
                </c:pt>
                <c:pt idx="210">
                  <c:v>15962</c:v>
                </c:pt>
                <c:pt idx="211">
                  <c:v>14452</c:v>
                </c:pt>
                <c:pt idx="212">
                  <c:v>13152</c:v>
                </c:pt>
                <c:pt idx="213">
                  <c:v>11860</c:v>
                </c:pt>
                <c:pt idx="214">
                  <c:v>10667</c:v>
                </c:pt>
                <c:pt idx="215">
                  <c:v>9634</c:v>
                </c:pt>
                <c:pt idx="216">
                  <c:v>8553</c:v>
                </c:pt>
                <c:pt idx="217">
                  <c:v>7951</c:v>
                </c:pt>
                <c:pt idx="218">
                  <c:v>7964</c:v>
                </c:pt>
                <c:pt idx="219">
                  <c:v>8006</c:v>
                </c:pt>
                <c:pt idx="220">
                  <c:v>8116</c:v>
                </c:pt>
                <c:pt idx="221">
                  <c:v>8625</c:v>
                </c:pt>
                <c:pt idx="222">
                  <c:v>8798</c:v>
                </c:pt>
                <c:pt idx="223">
                  <c:v>9622</c:v>
                </c:pt>
                <c:pt idx="224">
                  <c:v>9892</c:v>
                </c:pt>
                <c:pt idx="225">
                  <c:v>10975</c:v>
                </c:pt>
                <c:pt idx="226">
                  <c:v>11811</c:v>
                </c:pt>
                <c:pt idx="227">
                  <c:v>13969</c:v>
                </c:pt>
                <c:pt idx="228">
                  <c:v>13611</c:v>
                </c:pt>
                <c:pt idx="229">
                  <c:v>14877</c:v>
                </c:pt>
                <c:pt idx="230">
                  <c:v>15337</c:v>
                </c:pt>
                <c:pt idx="231">
                  <c:v>15596</c:v>
                </c:pt>
                <c:pt idx="232">
                  <c:v>16466</c:v>
                </c:pt>
                <c:pt idx="233">
                  <c:v>17171</c:v>
                </c:pt>
                <c:pt idx="234">
                  <c:v>18207</c:v>
                </c:pt>
                <c:pt idx="235">
                  <c:v>18597</c:v>
                </c:pt>
                <c:pt idx="236">
                  <c:v>19776</c:v>
                </c:pt>
                <c:pt idx="237">
                  <c:v>20394</c:v>
                </c:pt>
                <c:pt idx="238">
                  <c:v>20027</c:v>
                </c:pt>
                <c:pt idx="239">
                  <c:v>20880</c:v>
                </c:pt>
                <c:pt idx="240">
                  <c:v>21410</c:v>
                </c:pt>
                <c:pt idx="241">
                  <c:v>21607</c:v>
                </c:pt>
                <c:pt idx="242">
                  <c:v>21737</c:v>
                </c:pt>
                <c:pt idx="243">
                  <c:v>22957</c:v>
                </c:pt>
                <c:pt idx="244">
                  <c:v>22596</c:v>
                </c:pt>
                <c:pt idx="245">
                  <c:v>22988</c:v>
                </c:pt>
                <c:pt idx="246">
                  <c:v>24227</c:v>
                </c:pt>
                <c:pt idx="247">
                  <c:v>24893</c:v>
                </c:pt>
                <c:pt idx="248">
                  <c:v>25188</c:v>
                </c:pt>
                <c:pt idx="249">
                  <c:v>24888</c:v>
                </c:pt>
                <c:pt idx="250">
                  <c:v>23372</c:v>
                </c:pt>
                <c:pt idx="251">
                  <c:v>23122</c:v>
                </c:pt>
                <c:pt idx="252">
                  <c:v>22603</c:v>
                </c:pt>
                <c:pt idx="253">
                  <c:v>22245</c:v>
                </c:pt>
                <c:pt idx="254">
                  <c:v>21707</c:v>
                </c:pt>
                <c:pt idx="255">
                  <c:v>21380</c:v>
                </c:pt>
                <c:pt idx="256">
                  <c:v>21345</c:v>
                </c:pt>
                <c:pt idx="257">
                  <c:v>19783</c:v>
                </c:pt>
                <c:pt idx="258">
                  <c:v>19558</c:v>
                </c:pt>
                <c:pt idx="259">
                  <c:v>18419</c:v>
                </c:pt>
                <c:pt idx="260">
                  <c:v>18072</c:v>
                </c:pt>
                <c:pt idx="261">
                  <c:v>17735</c:v>
                </c:pt>
                <c:pt idx="262">
                  <c:v>15962</c:v>
                </c:pt>
                <c:pt idx="263">
                  <c:v>14452</c:v>
                </c:pt>
                <c:pt idx="264">
                  <c:v>13152</c:v>
                </c:pt>
                <c:pt idx="265">
                  <c:v>13074</c:v>
                </c:pt>
                <c:pt idx="266">
                  <c:v>12282</c:v>
                </c:pt>
                <c:pt idx="267">
                  <c:v>10718</c:v>
                </c:pt>
                <c:pt idx="268">
                  <c:v>9634</c:v>
                </c:pt>
                <c:pt idx="269">
                  <c:v>9178</c:v>
                </c:pt>
                <c:pt idx="270">
                  <c:v>9542</c:v>
                </c:pt>
                <c:pt idx="271">
                  <c:v>9629</c:v>
                </c:pt>
                <c:pt idx="272">
                  <c:v>9448</c:v>
                </c:pt>
                <c:pt idx="273">
                  <c:v>9478</c:v>
                </c:pt>
                <c:pt idx="274">
                  <c:v>10402</c:v>
                </c:pt>
                <c:pt idx="275">
                  <c:v>10043</c:v>
                </c:pt>
                <c:pt idx="276">
                  <c:v>10338</c:v>
                </c:pt>
                <c:pt idx="277">
                  <c:v>11187</c:v>
                </c:pt>
                <c:pt idx="278">
                  <c:v>12394</c:v>
                </c:pt>
                <c:pt idx="279">
                  <c:v>13301</c:v>
                </c:pt>
                <c:pt idx="280">
                  <c:v>14015</c:v>
                </c:pt>
                <c:pt idx="281">
                  <c:v>14659</c:v>
                </c:pt>
                <c:pt idx="282">
                  <c:v>14877</c:v>
                </c:pt>
                <c:pt idx="283">
                  <c:v>15524</c:v>
                </c:pt>
                <c:pt idx="284">
                  <c:v>16280</c:v>
                </c:pt>
                <c:pt idx="285">
                  <c:v>17069</c:v>
                </c:pt>
                <c:pt idx="286">
                  <c:v>18270</c:v>
                </c:pt>
                <c:pt idx="287">
                  <c:v>19309</c:v>
                </c:pt>
                <c:pt idx="288">
                  <c:v>20287</c:v>
                </c:pt>
                <c:pt idx="289">
                  <c:v>21134</c:v>
                </c:pt>
                <c:pt idx="290">
                  <c:v>20938</c:v>
                </c:pt>
                <c:pt idx="291">
                  <c:v>21521</c:v>
                </c:pt>
                <c:pt idx="292">
                  <c:v>21571</c:v>
                </c:pt>
                <c:pt idx="293">
                  <c:v>21503</c:v>
                </c:pt>
                <c:pt idx="294">
                  <c:v>22504</c:v>
                </c:pt>
                <c:pt idx="295">
                  <c:v>22185</c:v>
                </c:pt>
                <c:pt idx="296">
                  <c:v>22741</c:v>
                </c:pt>
                <c:pt idx="297">
                  <c:v>23872</c:v>
                </c:pt>
                <c:pt idx="298">
                  <c:v>24253</c:v>
                </c:pt>
                <c:pt idx="299">
                  <c:v>24341</c:v>
                </c:pt>
                <c:pt idx="300">
                  <c:v>24316</c:v>
                </c:pt>
                <c:pt idx="301">
                  <c:v>23595</c:v>
                </c:pt>
                <c:pt idx="302">
                  <c:v>22695</c:v>
                </c:pt>
                <c:pt idx="303">
                  <c:v>20621</c:v>
                </c:pt>
                <c:pt idx="304">
                  <c:v>19819</c:v>
                </c:pt>
                <c:pt idx="305">
                  <c:v>19523</c:v>
                </c:pt>
                <c:pt idx="306">
                  <c:v>18886</c:v>
                </c:pt>
                <c:pt idx="307">
                  <c:v>18446</c:v>
                </c:pt>
                <c:pt idx="308">
                  <c:v>16946</c:v>
                </c:pt>
                <c:pt idx="309">
                  <c:v>15958</c:v>
                </c:pt>
                <c:pt idx="310">
                  <c:v>15148</c:v>
                </c:pt>
                <c:pt idx="311">
                  <c:v>14271</c:v>
                </c:pt>
              </c:numCache>
            </c:numRef>
          </c:val>
        </c:ser>
        <c:ser>
          <c:idx val="4"/>
          <c:order val="3"/>
          <c:tx>
            <c:v>Range</c:v>
          </c:tx>
          <c:spPr>
            <a:solidFill>
              <a:sysClr val="window" lastClr="FFFFFF">
                <a:lumMod val="75000"/>
                <a:alpha val="75000"/>
              </a:sysClr>
            </a:solidFill>
          </c:spPr>
          <c:cat>
            <c:numRef>
              <c:f>'P2'!$B$264:$B$315</c:f>
              <c:numCache>
                <c:formatCode>m/d/yyyy</c:formatCode>
                <c:ptCount val="52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</c:numCache>
            </c:numRef>
          </c:cat>
          <c:val>
            <c:numRef>
              <c:f>'P2'!$M$4:$M$315</c:f>
              <c:numCache>
                <c:formatCode>_(* #,##0_);_(* \(#,##0\);_(* "-"??_);_(@_)</c:formatCode>
                <c:ptCount val="312"/>
                <c:pt idx="0">
                  <c:v>4170</c:v>
                </c:pt>
                <c:pt idx="1">
                  <c:v>4003</c:v>
                </c:pt>
                <c:pt idx="2">
                  <c:v>4366</c:v>
                </c:pt>
                <c:pt idx="3">
                  <c:v>2958</c:v>
                </c:pt>
                <c:pt idx="4">
                  <c:v>3421</c:v>
                </c:pt>
                <c:pt idx="5">
                  <c:v>3782</c:v>
                </c:pt>
                <c:pt idx="6">
                  <c:v>4839</c:v>
                </c:pt>
                <c:pt idx="7">
                  <c:v>4116</c:v>
                </c:pt>
                <c:pt idx="8">
                  <c:v>4142</c:v>
                </c:pt>
                <c:pt idx="9">
                  <c:v>3489</c:v>
                </c:pt>
                <c:pt idx="10">
                  <c:v>3630</c:v>
                </c:pt>
                <c:pt idx="11">
                  <c:v>3107</c:v>
                </c:pt>
                <c:pt idx="12">
                  <c:v>2583</c:v>
                </c:pt>
                <c:pt idx="13">
                  <c:v>3022</c:v>
                </c:pt>
                <c:pt idx="14">
                  <c:v>3473</c:v>
                </c:pt>
                <c:pt idx="15">
                  <c:v>3642</c:v>
                </c:pt>
                <c:pt idx="16">
                  <c:v>5134</c:v>
                </c:pt>
                <c:pt idx="17">
                  <c:v>4317</c:v>
                </c:pt>
                <c:pt idx="18">
                  <c:v>3929</c:v>
                </c:pt>
                <c:pt idx="19">
                  <c:v>3068</c:v>
                </c:pt>
                <c:pt idx="20">
                  <c:v>2894</c:v>
                </c:pt>
                <c:pt idx="21">
                  <c:v>3785</c:v>
                </c:pt>
                <c:pt idx="22">
                  <c:v>3465</c:v>
                </c:pt>
                <c:pt idx="23">
                  <c:v>3027</c:v>
                </c:pt>
                <c:pt idx="24">
                  <c:v>3124</c:v>
                </c:pt>
                <c:pt idx="25">
                  <c:v>2338</c:v>
                </c:pt>
                <c:pt idx="26">
                  <c:v>2488</c:v>
                </c:pt>
                <c:pt idx="27">
                  <c:v>2693</c:v>
                </c:pt>
                <c:pt idx="28">
                  <c:v>2931</c:v>
                </c:pt>
                <c:pt idx="29">
                  <c:v>2783</c:v>
                </c:pt>
                <c:pt idx="30">
                  <c:v>2984</c:v>
                </c:pt>
                <c:pt idx="31">
                  <c:v>3218</c:v>
                </c:pt>
                <c:pt idx="32">
                  <c:v>3475</c:v>
                </c:pt>
                <c:pt idx="33">
                  <c:v>3695</c:v>
                </c:pt>
                <c:pt idx="34">
                  <c:v>2557</c:v>
                </c:pt>
                <c:pt idx="35">
                  <c:v>3436</c:v>
                </c:pt>
                <c:pt idx="36">
                  <c:v>3584</c:v>
                </c:pt>
                <c:pt idx="37">
                  <c:v>3114</c:v>
                </c:pt>
                <c:pt idx="38">
                  <c:v>2614</c:v>
                </c:pt>
                <c:pt idx="39">
                  <c:v>3543</c:v>
                </c:pt>
                <c:pt idx="40">
                  <c:v>3034</c:v>
                </c:pt>
                <c:pt idx="41">
                  <c:v>2962</c:v>
                </c:pt>
                <c:pt idx="42">
                  <c:v>3037</c:v>
                </c:pt>
                <c:pt idx="43">
                  <c:v>2746</c:v>
                </c:pt>
                <c:pt idx="44">
                  <c:v>3853</c:v>
                </c:pt>
                <c:pt idx="45">
                  <c:v>4260</c:v>
                </c:pt>
                <c:pt idx="46">
                  <c:v>3359</c:v>
                </c:pt>
                <c:pt idx="47">
                  <c:v>3342</c:v>
                </c:pt>
                <c:pt idx="48">
                  <c:v>4459</c:v>
                </c:pt>
                <c:pt idx="49">
                  <c:v>3641</c:v>
                </c:pt>
                <c:pt idx="50">
                  <c:v>5036</c:v>
                </c:pt>
                <c:pt idx="51">
                  <c:v>4806</c:v>
                </c:pt>
                <c:pt idx="52">
                  <c:v>5008</c:v>
                </c:pt>
                <c:pt idx="53">
                  <c:v>5753</c:v>
                </c:pt>
                <c:pt idx="54">
                  <c:v>5902</c:v>
                </c:pt>
                <c:pt idx="55">
                  <c:v>6438</c:v>
                </c:pt>
                <c:pt idx="56">
                  <c:v>4574</c:v>
                </c:pt>
                <c:pt idx="57">
                  <c:v>3782</c:v>
                </c:pt>
                <c:pt idx="58">
                  <c:v>4839</c:v>
                </c:pt>
                <c:pt idx="59">
                  <c:v>4116</c:v>
                </c:pt>
                <c:pt idx="60">
                  <c:v>5041</c:v>
                </c:pt>
                <c:pt idx="61">
                  <c:v>5015</c:v>
                </c:pt>
                <c:pt idx="62">
                  <c:v>5191</c:v>
                </c:pt>
                <c:pt idx="63">
                  <c:v>5340</c:v>
                </c:pt>
                <c:pt idx="64">
                  <c:v>5761</c:v>
                </c:pt>
                <c:pt idx="65">
                  <c:v>4966</c:v>
                </c:pt>
                <c:pt idx="66">
                  <c:v>5102</c:v>
                </c:pt>
                <c:pt idx="67">
                  <c:v>5818</c:v>
                </c:pt>
                <c:pt idx="68">
                  <c:v>6194</c:v>
                </c:pt>
                <c:pt idx="69">
                  <c:v>7136</c:v>
                </c:pt>
                <c:pt idx="70">
                  <c:v>6708</c:v>
                </c:pt>
                <c:pt idx="71">
                  <c:v>6304</c:v>
                </c:pt>
                <c:pt idx="72">
                  <c:v>6459</c:v>
                </c:pt>
                <c:pt idx="73">
                  <c:v>7226</c:v>
                </c:pt>
                <c:pt idx="74">
                  <c:v>8165</c:v>
                </c:pt>
                <c:pt idx="75">
                  <c:v>8249</c:v>
                </c:pt>
                <c:pt idx="76">
                  <c:v>7526</c:v>
                </c:pt>
                <c:pt idx="77">
                  <c:v>6546</c:v>
                </c:pt>
                <c:pt idx="78">
                  <c:v>7893</c:v>
                </c:pt>
                <c:pt idx="79">
                  <c:v>8435</c:v>
                </c:pt>
                <c:pt idx="80">
                  <c:v>8000</c:v>
                </c:pt>
                <c:pt idx="81">
                  <c:v>8743</c:v>
                </c:pt>
                <c:pt idx="82">
                  <c:v>9192</c:v>
                </c:pt>
                <c:pt idx="83">
                  <c:v>10027</c:v>
                </c:pt>
                <c:pt idx="84">
                  <c:v>9325</c:v>
                </c:pt>
                <c:pt idx="85">
                  <c:v>7748</c:v>
                </c:pt>
                <c:pt idx="86">
                  <c:v>8261</c:v>
                </c:pt>
                <c:pt idx="87">
                  <c:v>7861</c:v>
                </c:pt>
                <c:pt idx="88">
                  <c:v>8340</c:v>
                </c:pt>
                <c:pt idx="89">
                  <c:v>8119</c:v>
                </c:pt>
                <c:pt idx="90">
                  <c:v>8162</c:v>
                </c:pt>
                <c:pt idx="91">
                  <c:v>7249</c:v>
                </c:pt>
                <c:pt idx="92">
                  <c:v>7412</c:v>
                </c:pt>
                <c:pt idx="93">
                  <c:v>6151</c:v>
                </c:pt>
                <c:pt idx="94">
                  <c:v>5535</c:v>
                </c:pt>
                <c:pt idx="95">
                  <c:v>5414</c:v>
                </c:pt>
                <c:pt idx="96">
                  <c:v>4160</c:v>
                </c:pt>
                <c:pt idx="97">
                  <c:v>3424</c:v>
                </c:pt>
                <c:pt idx="98">
                  <c:v>3077</c:v>
                </c:pt>
                <c:pt idx="99">
                  <c:v>3163</c:v>
                </c:pt>
                <c:pt idx="100">
                  <c:v>4459</c:v>
                </c:pt>
                <c:pt idx="101">
                  <c:v>3641</c:v>
                </c:pt>
                <c:pt idx="102">
                  <c:v>5036</c:v>
                </c:pt>
                <c:pt idx="103">
                  <c:v>4806</c:v>
                </c:pt>
                <c:pt idx="104">
                  <c:v>4818</c:v>
                </c:pt>
                <c:pt idx="105">
                  <c:v>5753</c:v>
                </c:pt>
                <c:pt idx="106">
                  <c:v>5902</c:v>
                </c:pt>
                <c:pt idx="107">
                  <c:v>6438</c:v>
                </c:pt>
                <c:pt idx="108">
                  <c:v>3360</c:v>
                </c:pt>
                <c:pt idx="109">
                  <c:v>2589</c:v>
                </c:pt>
                <c:pt idx="110">
                  <c:v>3835</c:v>
                </c:pt>
                <c:pt idx="111">
                  <c:v>3006</c:v>
                </c:pt>
                <c:pt idx="112">
                  <c:v>4439</c:v>
                </c:pt>
                <c:pt idx="113">
                  <c:v>5028</c:v>
                </c:pt>
                <c:pt idx="114">
                  <c:v>5233</c:v>
                </c:pt>
                <c:pt idx="115">
                  <c:v>5450</c:v>
                </c:pt>
                <c:pt idx="116">
                  <c:v>5835</c:v>
                </c:pt>
                <c:pt idx="117">
                  <c:v>4970</c:v>
                </c:pt>
                <c:pt idx="118">
                  <c:v>5195</c:v>
                </c:pt>
                <c:pt idx="119">
                  <c:v>5818</c:v>
                </c:pt>
                <c:pt idx="120">
                  <c:v>6194</c:v>
                </c:pt>
                <c:pt idx="121">
                  <c:v>7136</c:v>
                </c:pt>
                <c:pt idx="122">
                  <c:v>6708</c:v>
                </c:pt>
                <c:pt idx="123">
                  <c:v>6304</c:v>
                </c:pt>
                <c:pt idx="124">
                  <c:v>6459</c:v>
                </c:pt>
                <c:pt idx="125">
                  <c:v>7226</c:v>
                </c:pt>
                <c:pt idx="126">
                  <c:v>8165</c:v>
                </c:pt>
                <c:pt idx="127">
                  <c:v>8249</c:v>
                </c:pt>
                <c:pt idx="128">
                  <c:v>7526</c:v>
                </c:pt>
                <c:pt idx="129">
                  <c:v>6563</c:v>
                </c:pt>
                <c:pt idx="130">
                  <c:v>7893</c:v>
                </c:pt>
                <c:pt idx="131">
                  <c:v>8770</c:v>
                </c:pt>
                <c:pt idx="132">
                  <c:v>7954</c:v>
                </c:pt>
                <c:pt idx="133">
                  <c:v>8376</c:v>
                </c:pt>
                <c:pt idx="134">
                  <c:v>9592</c:v>
                </c:pt>
                <c:pt idx="135">
                  <c:v>10027</c:v>
                </c:pt>
                <c:pt idx="136">
                  <c:v>9373</c:v>
                </c:pt>
                <c:pt idx="137">
                  <c:v>7845</c:v>
                </c:pt>
                <c:pt idx="138">
                  <c:v>8584</c:v>
                </c:pt>
                <c:pt idx="139">
                  <c:v>7500</c:v>
                </c:pt>
                <c:pt idx="140">
                  <c:v>8467</c:v>
                </c:pt>
                <c:pt idx="141">
                  <c:v>8119</c:v>
                </c:pt>
                <c:pt idx="142">
                  <c:v>8162</c:v>
                </c:pt>
                <c:pt idx="143">
                  <c:v>7249</c:v>
                </c:pt>
                <c:pt idx="144">
                  <c:v>7412</c:v>
                </c:pt>
                <c:pt idx="145">
                  <c:v>6136</c:v>
                </c:pt>
                <c:pt idx="146">
                  <c:v>5491</c:v>
                </c:pt>
                <c:pt idx="147">
                  <c:v>5890</c:v>
                </c:pt>
                <c:pt idx="148">
                  <c:v>6470</c:v>
                </c:pt>
                <c:pt idx="149">
                  <c:v>6431</c:v>
                </c:pt>
                <c:pt idx="150">
                  <c:v>7884</c:v>
                </c:pt>
                <c:pt idx="151">
                  <c:v>6473</c:v>
                </c:pt>
                <c:pt idx="152">
                  <c:v>5603</c:v>
                </c:pt>
                <c:pt idx="153">
                  <c:v>5045</c:v>
                </c:pt>
                <c:pt idx="154">
                  <c:v>3897</c:v>
                </c:pt>
                <c:pt idx="155">
                  <c:v>4459</c:v>
                </c:pt>
                <c:pt idx="156">
                  <c:v>4481</c:v>
                </c:pt>
                <c:pt idx="157">
                  <c:v>5233</c:v>
                </c:pt>
                <c:pt idx="158">
                  <c:v>5465</c:v>
                </c:pt>
                <c:pt idx="159">
                  <c:v>6158</c:v>
                </c:pt>
                <c:pt idx="160">
                  <c:v>3360</c:v>
                </c:pt>
                <c:pt idx="161">
                  <c:v>1972</c:v>
                </c:pt>
                <c:pt idx="162">
                  <c:v>1806</c:v>
                </c:pt>
                <c:pt idx="163">
                  <c:v>3250</c:v>
                </c:pt>
                <c:pt idx="164">
                  <c:v>3963</c:v>
                </c:pt>
                <c:pt idx="165">
                  <c:v>5041</c:v>
                </c:pt>
                <c:pt idx="166">
                  <c:v>5015</c:v>
                </c:pt>
                <c:pt idx="167">
                  <c:v>5191</c:v>
                </c:pt>
                <c:pt idx="168">
                  <c:v>5340</c:v>
                </c:pt>
                <c:pt idx="169">
                  <c:v>5326</c:v>
                </c:pt>
                <c:pt idx="170">
                  <c:v>4797</c:v>
                </c:pt>
                <c:pt idx="171">
                  <c:v>5008</c:v>
                </c:pt>
                <c:pt idx="172">
                  <c:v>5536</c:v>
                </c:pt>
                <c:pt idx="173">
                  <c:v>6630</c:v>
                </c:pt>
                <c:pt idx="174">
                  <c:v>6234</c:v>
                </c:pt>
                <c:pt idx="175">
                  <c:v>5515</c:v>
                </c:pt>
                <c:pt idx="176">
                  <c:v>5210</c:v>
                </c:pt>
                <c:pt idx="177">
                  <c:v>5664</c:v>
                </c:pt>
                <c:pt idx="178">
                  <c:v>7234</c:v>
                </c:pt>
                <c:pt idx="179">
                  <c:v>7371</c:v>
                </c:pt>
                <c:pt idx="180">
                  <c:v>7030</c:v>
                </c:pt>
                <c:pt idx="181">
                  <c:v>6339</c:v>
                </c:pt>
                <c:pt idx="182">
                  <c:v>5618</c:v>
                </c:pt>
                <c:pt idx="183">
                  <c:v>7412</c:v>
                </c:pt>
                <c:pt idx="184">
                  <c:v>7591</c:v>
                </c:pt>
                <c:pt idx="185">
                  <c:v>7336</c:v>
                </c:pt>
                <c:pt idx="186">
                  <c:v>8743</c:v>
                </c:pt>
                <c:pt idx="187">
                  <c:v>8894</c:v>
                </c:pt>
                <c:pt idx="188">
                  <c:v>9342</c:v>
                </c:pt>
                <c:pt idx="189">
                  <c:v>9176</c:v>
                </c:pt>
                <c:pt idx="190">
                  <c:v>7715</c:v>
                </c:pt>
                <c:pt idx="191">
                  <c:v>7364</c:v>
                </c:pt>
                <c:pt idx="192">
                  <c:v>7861</c:v>
                </c:pt>
                <c:pt idx="193">
                  <c:v>8158</c:v>
                </c:pt>
                <c:pt idx="194">
                  <c:v>7868</c:v>
                </c:pt>
                <c:pt idx="195">
                  <c:v>7756</c:v>
                </c:pt>
                <c:pt idx="196">
                  <c:v>7917</c:v>
                </c:pt>
                <c:pt idx="197">
                  <c:v>6919</c:v>
                </c:pt>
                <c:pt idx="198">
                  <c:v>6357</c:v>
                </c:pt>
                <c:pt idx="199">
                  <c:v>5890</c:v>
                </c:pt>
                <c:pt idx="200">
                  <c:v>6470</c:v>
                </c:pt>
                <c:pt idx="201">
                  <c:v>6431</c:v>
                </c:pt>
                <c:pt idx="202">
                  <c:v>7884</c:v>
                </c:pt>
                <c:pt idx="203">
                  <c:v>6473</c:v>
                </c:pt>
                <c:pt idx="204">
                  <c:v>5603</c:v>
                </c:pt>
                <c:pt idx="205">
                  <c:v>5045</c:v>
                </c:pt>
                <c:pt idx="206">
                  <c:v>3772</c:v>
                </c:pt>
                <c:pt idx="207">
                  <c:v>4688</c:v>
                </c:pt>
                <c:pt idx="208">
                  <c:v>4961</c:v>
                </c:pt>
                <c:pt idx="209">
                  <c:v>5015</c:v>
                </c:pt>
                <c:pt idx="210">
                  <c:v>5871</c:v>
                </c:pt>
                <c:pt idx="211">
                  <c:v>6296</c:v>
                </c:pt>
                <c:pt idx="212">
                  <c:v>6513</c:v>
                </c:pt>
                <c:pt idx="213">
                  <c:v>7208</c:v>
                </c:pt>
                <c:pt idx="214">
                  <c:v>7222</c:v>
                </c:pt>
                <c:pt idx="215">
                  <c:v>7566</c:v>
                </c:pt>
                <c:pt idx="216">
                  <c:v>8299</c:v>
                </c:pt>
                <c:pt idx="217">
                  <c:v>7989</c:v>
                </c:pt>
                <c:pt idx="218">
                  <c:v>8588</c:v>
                </c:pt>
                <c:pt idx="219">
                  <c:v>8694</c:v>
                </c:pt>
                <c:pt idx="220">
                  <c:v>9089</c:v>
                </c:pt>
                <c:pt idx="221">
                  <c:v>9341</c:v>
                </c:pt>
                <c:pt idx="222">
                  <c:v>9647</c:v>
                </c:pt>
                <c:pt idx="223">
                  <c:v>9689</c:v>
                </c:pt>
                <c:pt idx="224">
                  <c:v>9729</c:v>
                </c:pt>
                <c:pt idx="225">
                  <c:v>9149</c:v>
                </c:pt>
                <c:pt idx="226">
                  <c:v>8719</c:v>
                </c:pt>
                <c:pt idx="227">
                  <c:v>7064</c:v>
                </c:pt>
                <c:pt idx="228">
                  <c:v>8298</c:v>
                </c:pt>
                <c:pt idx="229">
                  <c:v>8293</c:v>
                </c:pt>
                <c:pt idx="230">
                  <c:v>8220</c:v>
                </c:pt>
                <c:pt idx="231">
                  <c:v>8995</c:v>
                </c:pt>
                <c:pt idx="232">
                  <c:v>9016</c:v>
                </c:pt>
                <c:pt idx="233">
                  <c:v>8586</c:v>
                </c:pt>
                <c:pt idx="234">
                  <c:v>7787</c:v>
                </c:pt>
                <c:pt idx="235">
                  <c:v>7787</c:v>
                </c:pt>
                <c:pt idx="236">
                  <c:v>7591</c:v>
                </c:pt>
                <c:pt idx="237">
                  <c:v>7336</c:v>
                </c:pt>
                <c:pt idx="238">
                  <c:v>8743</c:v>
                </c:pt>
                <c:pt idx="239">
                  <c:v>8739</c:v>
                </c:pt>
                <c:pt idx="240">
                  <c:v>9342</c:v>
                </c:pt>
                <c:pt idx="241">
                  <c:v>9176</c:v>
                </c:pt>
                <c:pt idx="242">
                  <c:v>7715</c:v>
                </c:pt>
                <c:pt idx="243">
                  <c:v>7364</c:v>
                </c:pt>
                <c:pt idx="244">
                  <c:v>7861</c:v>
                </c:pt>
                <c:pt idx="245">
                  <c:v>8075</c:v>
                </c:pt>
                <c:pt idx="246">
                  <c:v>6797</c:v>
                </c:pt>
                <c:pt idx="247">
                  <c:v>6425</c:v>
                </c:pt>
                <c:pt idx="248">
                  <c:v>5623</c:v>
                </c:pt>
                <c:pt idx="249">
                  <c:v>5418</c:v>
                </c:pt>
                <c:pt idx="250">
                  <c:v>6151</c:v>
                </c:pt>
                <c:pt idx="251">
                  <c:v>5535</c:v>
                </c:pt>
                <c:pt idx="252">
                  <c:v>6307</c:v>
                </c:pt>
                <c:pt idx="253">
                  <c:v>6828</c:v>
                </c:pt>
                <c:pt idx="254">
                  <c:v>6969</c:v>
                </c:pt>
                <c:pt idx="255">
                  <c:v>8211</c:v>
                </c:pt>
                <c:pt idx="256">
                  <c:v>6508</c:v>
                </c:pt>
                <c:pt idx="257">
                  <c:v>7165</c:v>
                </c:pt>
                <c:pt idx="258">
                  <c:v>5270</c:v>
                </c:pt>
                <c:pt idx="259">
                  <c:v>4688</c:v>
                </c:pt>
                <c:pt idx="260">
                  <c:v>4961</c:v>
                </c:pt>
                <c:pt idx="261">
                  <c:v>5015</c:v>
                </c:pt>
                <c:pt idx="262">
                  <c:v>5871</c:v>
                </c:pt>
                <c:pt idx="263">
                  <c:v>6296</c:v>
                </c:pt>
                <c:pt idx="264">
                  <c:v>6513</c:v>
                </c:pt>
                <c:pt idx="265">
                  <c:v>5994</c:v>
                </c:pt>
                <c:pt idx="266">
                  <c:v>5607</c:v>
                </c:pt>
                <c:pt idx="267">
                  <c:v>6482</c:v>
                </c:pt>
                <c:pt idx="268">
                  <c:v>7218</c:v>
                </c:pt>
                <c:pt idx="269">
                  <c:v>6762</c:v>
                </c:pt>
                <c:pt idx="270">
                  <c:v>7010</c:v>
                </c:pt>
                <c:pt idx="271">
                  <c:v>7071</c:v>
                </c:pt>
                <c:pt idx="272">
                  <c:v>7757</c:v>
                </c:pt>
                <c:pt idx="273">
                  <c:v>8488</c:v>
                </c:pt>
                <c:pt idx="274">
                  <c:v>8043</c:v>
                </c:pt>
                <c:pt idx="275">
                  <c:v>9268</c:v>
                </c:pt>
                <c:pt idx="276">
                  <c:v>9283</c:v>
                </c:pt>
                <c:pt idx="277">
                  <c:v>8937</c:v>
                </c:pt>
                <c:pt idx="278">
                  <c:v>8136</c:v>
                </c:pt>
                <c:pt idx="279">
                  <c:v>7732</c:v>
                </c:pt>
                <c:pt idx="280">
                  <c:v>7894</c:v>
                </c:pt>
                <c:pt idx="281">
                  <c:v>8511</c:v>
                </c:pt>
                <c:pt idx="282">
                  <c:v>8680</c:v>
                </c:pt>
                <c:pt idx="283">
                  <c:v>9067</c:v>
                </c:pt>
                <c:pt idx="284">
                  <c:v>9202</c:v>
                </c:pt>
                <c:pt idx="285">
                  <c:v>8688</c:v>
                </c:pt>
                <c:pt idx="286">
                  <c:v>7724</c:v>
                </c:pt>
                <c:pt idx="287">
                  <c:v>7075</c:v>
                </c:pt>
                <c:pt idx="288">
                  <c:v>7080</c:v>
                </c:pt>
                <c:pt idx="289">
                  <c:v>6596</c:v>
                </c:pt>
                <c:pt idx="290">
                  <c:v>7832</c:v>
                </c:pt>
                <c:pt idx="291">
                  <c:v>8098</c:v>
                </c:pt>
                <c:pt idx="292">
                  <c:v>9181</c:v>
                </c:pt>
                <c:pt idx="293">
                  <c:v>9280</c:v>
                </c:pt>
                <c:pt idx="294">
                  <c:v>6948</c:v>
                </c:pt>
                <c:pt idx="295">
                  <c:v>8136</c:v>
                </c:pt>
                <c:pt idx="296">
                  <c:v>7716</c:v>
                </c:pt>
                <c:pt idx="297">
                  <c:v>7191</c:v>
                </c:pt>
                <c:pt idx="298">
                  <c:v>6771</c:v>
                </c:pt>
                <c:pt idx="299">
                  <c:v>6977</c:v>
                </c:pt>
                <c:pt idx="300">
                  <c:v>6495</c:v>
                </c:pt>
                <c:pt idx="301">
                  <c:v>6711</c:v>
                </c:pt>
                <c:pt idx="302">
                  <c:v>6828</c:v>
                </c:pt>
                <c:pt idx="303">
                  <c:v>8036</c:v>
                </c:pt>
                <c:pt idx="304">
                  <c:v>9091</c:v>
                </c:pt>
                <c:pt idx="305">
                  <c:v>9550</c:v>
                </c:pt>
                <c:pt idx="306">
                  <c:v>9790</c:v>
                </c:pt>
                <c:pt idx="307">
                  <c:v>11145</c:v>
                </c:pt>
                <c:pt idx="308">
                  <c:v>10907</c:v>
                </c:pt>
                <c:pt idx="309">
                  <c:v>10990</c:v>
                </c:pt>
                <c:pt idx="310">
                  <c:v>9680</c:v>
                </c:pt>
                <c:pt idx="311">
                  <c:v>9059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96256"/>
        <c:axId val="85674240"/>
      </c:areaChart>
      <c:lineChart>
        <c:grouping val="standard"/>
        <c:varyColors val="0"/>
        <c:ser>
          <c:idx val="0"/>
          <c:order val="1"/>
          <c:tx>
            <c:v>Inventories</c:v>
          </c:tx>
          <c:spPr>
            <a:ln w="34925">
              <a:solidFill>
                <a:schemeClr val="accent3"/>
              </a:solidFill>
            </a:ln>
          </c:spPr>
          <c:marker>
            <c:symbol val="none"/>
          </c:marker>
          <c:dPt>
            <c:idx val="289"/>
            <c:bubble3D val="0"/>
          </c:dPt>
          <c:dPt>
            <c:idx val="290"/>
            <c:bubble3D val="0"/>
          </c:dPt>
          <c:dPt>
            <c:idx val="291"/>
            <c:bubble3D val="0"/>
          </c:dPt>
          <c:dPt>
            <c:idx val="293"/>
            <c:bubble3D val="0"/>
          </c:dPt>
          <c:dPt>
            <c:idx val="294"/>
            <c:bubble3D val="0"/>
          </c:dPt>
          <c:dPt>
            <c:idx val="295"/>
            <c:bubble3D val="0"/>
          </c:dPt>
          <c:dPt>
            <c:idx val="296"/>
            <c:bubble3D val="0"/>
          </c:dPt>
          <c:dPt>
            <c:idx val="297"/>
            <c:bubble3D val="0"/>
          </c:dPt>
          <c:dPt>
            <c:idx val="298"/>
            <c:bubble3D val="0"/>
          </c:dPt>
          <c:dPt>
            <c:idx val="299"/>
            <c:bubble3D val="0"/>
          </c:dPt>
          <c:dPt>
            <c:idx val="300"/>
            <c:marker>
              <c:symbol val="circle"/>
              <c:size val="5"/>
              <c:spPr>
                <a:solidFill>
                  <a:schemeClr val="accent3"/>
                </a:solidFill>
              </c:spPr>
            </c:marker>
            <c:bubble3D val="0"/>
          </c:dPt>
          <c:cat>
            <c:numRef>
              <c:f>'P2'!$B$4:$B$315</c:f>
              <c:numCache>
                <c:formatCode>m/d/yyyy</c:formatCode>
                <c:ptCount val="312"/>
                <c:pt idx="0">
                  <c:v>39822</c:v>
                </c:pt>
                <c:pt idx="1">
                  <c:v>39829</c:v>
                </c:pt>
                <c:pt idx="2">
                  <c:v>39836</c:v>
                </c:pt>
                <c:pt idx="3">
                  <c:v>39843</c:v>
                </c:pt>
                <c:pt idx="4">
                  <c:v>39850</c:v>
                </c:pt>
                <c:pt idx="5">
                  <c:v>39857</c:v>
                </c:pt>
                <c:pt idx="6">
                  <c:v>39864</c:v>
                </c:pt>
                <c:pt idx="7">
                  <c:v>39871</c:v>
                </c:pt>
                <c:pt idx="8">
                  <c:v>39878</c:v>
                </c:pt>
                <c:pt idx="9">
                  <c:v>39885</c:v>
                </c:pt>
                <c:pt idx="10">
                  <c:v>39892</c:v>
                </c:pt>
                <c:pt idx="11">
                  <c:v>39899</c:v>
                </c:pt>
                <c:pt idx="12">
                  <c:v>39906</c:v>
                </c:pt>
                <c:pt idx="13">
                  <c:v>39913</c:v>
                </c:pt>
                <c:pt idx="14">
                  <c:v>39920</c:v>
                </c:pt>
                <c:pt idx="15">
                  <c:v>39927</c:v>
                </c:pt>
                <c:pt idx="16">
                  <c:v>39934</c:v>
                </c:pt>
                <c:pt idx="17">
                  <c:v>39941</c:v>
                </c:pt>
                <c:pt idx="18">
                  <c:v>39948</c:v>
                </c:pt>
                <c:pt idx="19">
                  <c:v>39955</c:v>
                </c:pt>
                <c:pt idx="20">
                  <c:v>39962</c:v>
                </c:pt>
                <c:pt idx="21">
                  <c:v>39969</c:v>
                </c:pt>
                <c:pt idx="22">
                  <c:v>39976</c:v>
                </c:pt>
                <c:pt idx="23">
                  <c:v>39983</c:v>
                </c:pt>
                <c:pt idx="24">
                  <c:v>39990</c:v>
                </c:pt>
                <c:pt idx="25">
                  <c:v>39997</c:v>
                </c:pt>
                <c:pt idx="26">
                  <c:v>40004</c:v>
                </c:pt>
                <c:pt idx="27">
                  <c:v>40011</c:v>
                </c:pt>
                <c:pt idx="28">
                  <c:v>40018</c:v>
                </c:pt>
                <c:pt idx="29">
                  <c:v>40025</c:v>
                </c:pt>
                <c:pt idx="30">
                  <c:v>40032</c:v>
                </c:pt>
                <c:pt idx="31">
                  <c:v>40039</c:v>
                </c:pt>
                <c:pt idx="32">
                  <c:v>40046</c:v>
                </c:pt>
                <c:pt idx="33">
                  <c:v>40053</c:v>
                </c:pt>
                <c:pt idx="34">
                  <c:v>40060</c:v>
                </c:pt>
                <c:pt idx="35">
                  <c:v>40067</c:v>
                </c:pt>
                <c:pt idx="36">
                  <c:v>40074</c:v>
                </c:pt>
                <c:pt idx="37">
                  <c:v>40081</c:v>
                </c:pt>
                <c:pt idx="38">
                  <c:v>40088</c:v>
                </c:pt>
                <c:pt idx="39">
                  <c:v>40095</c:v>
                </c:pt>
                <c:pt idx="40">
                  <c:v>40102</c:v>
                </c:pt>
                <c:pt idx="41">
                  <c:v>40109</c:v>
                </c:pt>
                <c:pt idx="42">
                  <c:v>40116</c:v>
                </c:pt>
                <c:pt idx="43">
                  <c:v>40123</c:v>
                </c:pt>
                <c:pt idx="44">
                  <c:v>40130</c:v>
                </c:pt>
                <c:pt idx="45">
                  <c:v>40137</c:v>
                </c:pt>
                <c:pt idx="46">
                  <c:v>40144</c:v>
                </c:pt>
                <c:pt idx="47">
                  <c:v>40151</c:v>
                </c:pt>
                <c:pt idx="48">
                  <c:v>40158</c:v>
                </c:pt>
                <c:pt idx="49">
                  <c:v>40165</c:v>
                </c:pt>
                <c:pt idx="50">
                  <c:v>40172</c:v>
                </c:pt>
                <c:pt idx="51">
                  <c:v>40179</c:v>
                </c:pt>
                <c:pt idx="52">
                  <c:v>40186</c:v>
                </c:pt>
                <c:pt idx="53">
                  <c:v>40193</c:v>
                </c:pt>
                <c:pt idx="54">
                  <c:v>40200</c:v>
                </c:pt>
                <c:pt idx="55">
                  <c:v>40207</c:v>
                </c:pt>
                <c:pt idx="56">
                  <c:v>40214</c:v>
                </c:pt>
                <c:pt idx="57">
                  <c:v>40221</c:v>
                </c:pt>
                <c:pt idx="58">
                  <c:v>40228</c:v>
                </c:pt>
                <c:pt idx="59">
                  <c:v>40235</c:v>
                </c:pt>
                <c:pt idx="60">
                  <c:v>40242</c:v>
                </c:pt>
                <c:pt idx="61">
                  <c:v>40249</c:v>
                </c:pt>
                <c:pt idx="62">
                  <c:v>40256</c:v>
                </c:pt>
                <c:pt idx="63">
                  <c:v>40263</c:v>
                </c:pt>
                <c:pt idx="64">
                  <c:v>40270</c:v>
                </c:pt>
                <c:pt idx="65">
                  <c:v>40277</c:v>
                </c:pt>
                <c:pt idx="66">
                  <c:v>40284</c:v>
                </c:pt>
                <c:pt idx="67">
                  <c:v>40291</c:v>
                </c:pt>
                <c:pt idx="68">
                  <c:v>40298</c:v>
                </c:pt>
                <c:pt idx="69">
                  <c:v>40305</c:v>
                </c:pt>
                <c:pt idx="70">
                  <c:v>40312</c:v>
                </c:pt>
                <c:pt idx="71">
                  <c:v>40319</c:v>
                </c:pt>
                <c:pt idx="72">
                  <c:v>40326</c:v>
                </c:pt>
                <c:pt idx="73">
                  <c:v>40333</c:v>
                </c:pt>
                <c:pt idx="74">
                  <c:v>40340</c:v>
                </c:pt>
                <c:pt idx="75">
                  <c:v>40347</c:v>
                </c:pt>
                <c:pt idx="76">
                  <c:v>40354</c:v>
                </c:pt>
                <c:pt idx="77">
                  <c:v>40361</c:v>
                </c:pt>
                <c:pt idx="78">
                  <c:v>40368</c:v>
                </c:pt>
                <c:pt idx="79">
                  <c:v>40375</c:v>
                </c:pt>
                <c:pt idx="80">
                  <c:v>40382</c:v>
                </c:pt>
                <c:pt idx="81">
                  <c:v>40389</c:v>
                </c:pt>
                <c:pt idx="82">
                  <c:v>40396</c:v>
                </c:pt>
                <c:pt idx="83">
                  <c:v>40403</c:v>
                </c:pt>
                <c:pt idx="84">
                  <c:v>40410</c:v>
                </c:pt>
                <c:pt idx="85">
                  <c:v>40417</c:v>
                </c:pt>
                <c:pt idx="86">
                  <c:v>40424</c:v>
                </c:pt>
                <c:pt idx="87">
                  <c:v>40431</c:v>
                </c:pt>
                <c:pt idx="88">
                  <c:v>40438</c:v>
                </c:pt>
                <c:pt idx="89">
                  <c:v>40445</c:v>
                </c:pt>
                <c:pt idx="90">
                  <c:v>40452</c:v>
                </c:pt>
                <c:pt idx="91">
                  <c:v>40459</c:v>
                </c:pt>
                <c:pt idx="92">
                  <c:v>40466</c:v>
                </c:pt>
                <c:pt idx="93">
                  <c:v>40473</c:v>
                </c:pt>
                <c:pt idx="94">
                  <c:v>40480</c:v>
                </c:pt>
                <c:pt idx="95">
                  <c:v>40487</c:v>
                </c:pt>
                <c:pt idx="96">
                  <c:v>40494</c:v>
                </c:pt>
                <c:pt idx="97">
                  <c:v>40501</c:v>
                </c:pt>
                <c:pt idx="98">
                  <c:v>40508</c:v>
                </c:pt>
                <c:pt idx="99">
                  <c:v>40515</c:v>
                </c:pt>
                <c:pt idx="100">
                  <c:v>40522</c:v>
                </c:pt>
                <c:pt idx="101">
                  <c:v>40529</c:v>
                </c:pt>
                <c:pt idx="102">
                  <c:v>40536</c:v>
                </c:pt>
                <c:pt idx="103">
                  <c:v>40543</c:v>
                </c:pt>
                <c:pt idx="104">
                  <c:v>40550</c:v>
                </c:pt>
                <c:pt idx="105">
                  <c:v>40557</c:v>
                </c:pt>
                <c:pt idx="106">
                  <c:v>40564</c:v>
                </c:pt>
                <c:pt idx="107">
                  <c:v>40571</c:v>
                </c:pt>
                <c:pt idx="108">
                  <c:v>40578</c:v>
                </c:pt>
                <c:pt idx="109">
                  <c:v>40585</c:v>
                </c:pt>
                <c:pt idx="110">
                  <c:v>40592</c:v>
                </c:pt>
                <c:pt idx="111">
                  <c:v>40599</c:v>
                </c:pt>
                <c:pt idx="112">
                  <c:v>40606</c:v>
                </c:pt>
                <c:pt idx="113">
                  <c:v>40613</c:v>
                </c:pt>
                <c:pt idx="114">
                  <c:v>40620</c:v>
                </c:pt>
                <c:pt idx="115">
                  <c:v>40627</c:v>
                </c:pt>
                <c:pt idx="116">
                  <c:v>40634</c:v>
                </c:pt>
                <c:pt idx="117">
                  <c:v>40641</c:v>
                </c:pt>
                <c:pt idx="118">
                  <c:v>40648</c:v>
                </c:pt>
                <c:pt idx="119">
                  <c:v>40655</c:v>
                </c:pt>
                <c:pt idx="120">
                  <c:v>40662</c:v>
                </c:pt>
                <c:pt idx="121">
                  <c:v>40669</c:v>
                </c:pt>
                <c:pt idx="122">
                  <c:v>40676</c:v>
                </c:pt>
                <c:pt idx="123">
                  <c:v>40683</c:v>
                </c:pt>
                <c:pt idx="124">
                  <c:v>40690</c:v>
                </c:pt>
                <c:pt idx="125">
                  <c:v>40697</c:v>
                </c:pt>
                <c:pt idx="126">
                  <c:v>40704</c:v>
                </c:pt>
                <c:pt idx="127">
                  <c:v>40711</c:v>
                </c:pt>
                <c:pt idx="128">
                  <c:v>40718</c:v>
                </c:pt>
                <c:pt idx="129">
                  <c:v>40725</c:v>
                </c:pt>
                <c:pt idx="130">
                  <c:v>40732</c:v>
                </c:pt>
                <c:pt idx="131">
                  <c:v>40739</c:v>
                </c:pt>
                <c:pt idx="132">
                  <c:v>40746</c:v>
                </c:pt>
                <c:pt idx="133">
                  <c:v>40753</c:v>
                </c:pt>
                <c:pt idx="134">
                  <c:v>40760</c:v>
                </c:pt>
                <c:pt idx="135">
                  <c:v>40767</c:v>
                </c:pt>
                <c:pt idx="136">
                  <c:v>40774</c:v>
                </c:pt>
                <c:pt idx="137">
                  <c:v>40781</c:v>
                </c:pt>
                <c:pt idx="138">
                  <c:v>40788</c:v>
                </c:pt>
                <c:pt idx="139">
                  <c:v>40795</c:v>
                </c:pt>
                <c:pt idx="140">
                  <c:v>40802</c:v>
                </c:pt>
                <c:pt idx="141">
                  <c:v>40809</c:v>
                </c:pt>
                <c:pt idx="142">
                  <c:v>40816</c:v>
                </c:pt>
                <c:pt idx="143">
                  <c:v>40823</c:v>
                </c:pt>
                <c:pt idx="144">
                  <c:v>40830</c:v>
                </c:pt>
                <c:pt idx="145">
                  <c:v>40837</c:v>
                </c:pt>
                <c:pt idx="146">
                  <c:v>40844</c:v>
                </c:pt>
                <c:pt idx="147">
                  <c:v>40851</c:v>
                </c:pt>
                <c:pt idx="148">
                  <c:v>40858</c:v>
                </c:pt>
                <c:pt idx="149">
                  <c:v>40865</c:v>
                </c:pt>
                <c:pt idx="150">
                  <c:v>40872</c:v>
                </c:pt>
                <c:pt idx="151">
                  <c:v>40879</c:v>
                </c:pt>
                <c:pt idx="152">
                  <c:v>40886</c:v>
                </c:pt>
                <c:pt idx="153">
                  <c:v>40893</c:v>
                </c:pt>
                <c:pt idx="154">
                  <c:v>40900</c:v>
                </c:pt>
                <c:pt idx="155">
                  <c:v>40907</c:v>
                </c:pt>
                <c:pt idx="156">
                  <c:v>40914</c:v>
                </c:pt>
                <c:pt idx="157">
                  <c:v>40921</c:v>
                </c:pt>
                <c:pt idx="158">
                  <c:v>40928</c:v>
                </c:pt>
                <c:pt idx="159">
                  <c:v>40935</c:v>
                </c:pt>
                <c:pt idx="160">
                  <c:v>40942</c:v>
                </c:pt>
                <c:pt idx="161">
                  <c:v>40949</c:v>
                </c:pt>
                <c:pt idx="162">
                  <c:v>40956</c:v>
                </c:pt>
                <c:pt idx="163">
                  <c:v>40963</c:v>
                </c:pt>
                <c:pt idx="164">
                  <c:v>40970</c:v>
                </c:pt>
                <c:pt idx="165">
                  <c:v>40977</c:v>
                </c:pt>
                <c:pt idx="166">
                  <c:v>40984</c:v>
                </c:pt>
                <c:pt idx="167">
                  <c:v>40991</c:v>
                </c:pt>
                <c:pt idx="168">
                  <c:v>40998</c:v>
                </c:pt>
                <c:pt idx="169">
                  <c:v>41005</c:v>
                </c:pt>
                <c:pt idx="170">
                  <c:v>41012</c:v>
                </c:pt>
                <c:pt idx="171">
                  <c:v>41019</c:v>
                </c:pt>
                <c:pt idx="172">
                  <c:v>41026</c:v>
                </c:pt>
                <c:pt idx="173">
                  <c:v>41033</c:v>
                </c:pt>
                <c:pt idx="174">
                  <c:v>41040</c:v>
                </c:pt>
                <c:pt idx="175">
                  <c:v>41047</c:v>
                </c:pt>
                <c:pt idx="176">
                  <c:v>41054</c:v>
                </c:pt>
                <c:pt idx="177">
                  <c:v>41061</c:v>
                </c:pt>
                <c:pt idx="178">
                  <c:v>41068</c:v>
                </c:pt>
                <c:pt idx="179">
                  <c:v>41075</c:v>
                </c:pt>
                <c:pt idx="180">
                  <c:v>41082</c:v>
                </c:pt>
                <c:pt idx="181">
                  <c:v>41089</c:v>
                </c:pt>
                <c:pt idx="182">
                  <c:v>41096</c:v>
                </c:pt>
                <c:pt idx="183">
                  <c:v>41103</c:v>
                </c:pt>
                <c:pt idx="184">
                  <c:v>41110</c:v>
                </c:pt>
                <c:pt idx="185">
                  <c:v>41117</c:v>
                </c:pt>
                <c:pt idx="186">
                  <c:v>41124</c:v>
                </c:pt>
                <c:pt idx="187">
                  <c:v>41131</c:v>
                </c:pt>
                <c:pt idx="188">
                  <c:v>41138</c:v>
                </c:pt>
                <c:pt idx="189">
                  <c:v>41145</c:v>
                </c:pt>
                <c:pt idx="190">
                  <c:v>41152</c:v>
                </c:pt>
                <c:pt idx="191">
                  <c:v>41159</c:v>
                </c:pt>
                <c:pt idx="192">
                  <c:v>41166</c:v>
                </c:pt>
                <c:pt idx="193">
                  <c:v>41173</c:v>
                </c:pt>
                <c:pt idx="194">
                  <c:v>41180</c:v>
                </c:pt>
                <c:pt idx="195">
                  <c:v>41187</c:v>
                </c:pt>
                <c:pt idx="196">
                  <c:v>41194</c:v>
                </c:pt>
                <c:pt idx="197">
                  <c:v>41201</c:v>
                </c:pt>
                <c:pt idx="198">
                  <c:v>41208</c:v>
                </c:pt>
                <c:pt idx="199">
                  <c:v>41215</c:v>
                </c:pt>
                <c:pt idx="200">
                  <c:v>41222</c:v>
                </c:pt>
                <c:pt idx="201">
                  <c:v>41229</c:v>
                </c:pt>
                <c:pt idx="202">
                  <c:v>41236</c:v>
                </c:pt>
                <c:pt idx="203">
                  <c:v>41243</c:v>
                </c:pt>
                <c:pt idx="204">
                  <c:v>41250</c:v>
                </c:pt>
                <c:pt idx="205">
                  <c:v>41257</c:v>
                </c:pt>
                <c:pt idx="206">
                  <c:v>41264</c:v>
                </c:pt>
                <c:pt idx="207">
                  <c:v>41271</c:v>
                </c:pt>
                <c:pt idx="208">
                  <c:v>41278</c:v>
                </c:pt>
                <c:pt idx="209">
                  <c:v>41285</c:v>
                </c:pt>
                <c:pt idx="210">
                  <c:v>41292</c:v>
                </c:pt>
                <c:pt idx="211">
                  <c:v>41299</c:v>
                </c:pt>
                <c:pt idx="212">
                  <c:v>41306</c:v>
                </c:pt>
                <c:pt idx="213">
                  <c:v>41313</c:v>
                </c:pt>
                <c:pt idx="214">
                  <c:v>41320</c:v>
                </c:pt>
                <c:pt idx="215">
                  <c:v>41327</c:v>
                </c:pt>
                <c:pt idx="216">
                  <c:v>41334</c:v>
                </c:pt>
                <c:pt idx="217">
                  <c:v>41341</c:v>
                </c:pt>
                <c:pt idx="218">
                  <c:v>41348</c:v>
                </c:pt>
                <c:pt idx="219">
                  <c:v>41355</c:v>
                </c:pt>
                <c:pt idx="220">
                  <c:v>41362</c:v>
                </c:pt>
                <c:pt idx="221">
                  <c:v>41369</c:v>
                </c:pt>
                <c:pt idx="222">
                  <c:v>41376</c:v>
                </c:pt>
                <c:pt idx="223">
                  <c:v>41383</c:v>
                </c:pt>
                <c:pt idx="224">
                  <c:v>41390</c:v>
                </c:pt>
                <c:pt idx="225">
                  <c:v>41397</c:v>
                </c:pt>
                <c:pt idx="226">
                  <c:v>41404</c:v>
                </c:pt>
                <c:pt idx="227">
                  <c:v>41411</c:v>
                </c:pt>
                <c:pt idx="228">
                  <c:v>41418</c:v>
                </c:pt>
                <c:pt idx="229">
                  <c:v>41425</c:v>
                </c:pt>
                <c:pt idx="230">
                  <c:v>41432</c:v>
                </c:pt>
                <c:pt idx="231">
                  <c:v>41439</c:v>
                </c:pt>
                <c:pt idx="232">
                  <c:v>41446</c:v>
                </c:pt>
                <c:pt idx="233">
                  <c:v>41453</c:v>
                </c:pt>
                <c:pt idx="234">
                  <c:v>41460</c:v>
                </c:pt>
                <c:pt idx="235">
                  <c:v>41467</c:v>
                </c:pt>
                <c:pt idx="236">
                  <c:v>41474</c:v>
                </c:pt>
                <c:pt idx="237">
                  <c:v>41481</c:v>
                </c:pt>
                <c:pt idx="238">
                  <c:v>41488</c:v>
                </c:pt>
                <c:pt idx="239">
                  <c:v>41495</c:v>
                </c:pt>
                <c:pt idx="240">
                  <c:v>41502</c:v>
                </c:pt>
                <c:pt idx="241">
                  <c:v>41509</c:v>
                </c:pt>
                <c:pt idx="242">
                  <c:v>41516</c:v>
                </c:pt>
                <c:pt idx="243">
                  <c:v>41523</c:v>
                </c:pt>
                <c:pt idx="244">
                  <c:v>41530</c:v>
                </c:pt>
                <c:pt idx="245">
                  <c:v>41537</c:v>
                </c:pt>
                <c:pt idx="246">
                  <c:v>41544</c:v>
                </c:pt>
                <c:pt idx="247">
                  <c:v>41551</c:v>
                </c:pt>
                <c:pt idx="248">
                  <c:v>41558</c:v>
                </c:pt>
                <c:pt idx="249">
                  <c:v>41565</c:v>
                </c:pt>
                <c:pt idx="250">
                  <c:v>41572</c:v>
                </c:pt>
                <c:pt idx="251">
                  <c:v>41579</c:v>
                </c:pt>
                <c:pt idx="252">
                  <c:v>41586</c:v>
                </c:pt>
                <c:pt idx="253">
                  <c:v>41593</c:v>
                </c:pt>
                <c:pt idx="254">
                  <c:v>41600</c:v>
                </c:pt>
                <c:pt idx="255">
                  <c:v>41607</c:v>
                </c:pt>
                <c:pt idx="256">
                  <c:v>41614</c:v>
                </c:pt>
                <c:pt idx="257">
                  <c:v>41621</c:v>
                </c:pt>
                <c:pt idx="258">
                  <c:v>41628</c:v>
                </c:pt>
                <c:pt idx="259">
                  <c:v>41635</c:v>
                </c:pt>
                <c:pt idx="260">
                  <c:v>41642</c:v>
                </c:pt>
                <c:pt idx="261">
                  <c:v>41649</c:v>
                </c:pt>
                <c:pt idx="262">
                  <c:v>41656</c:v>
                </c:pt>
                <c:pt idx="263">
                  <c:v>41663</c:v>
                </c:pt>
                <c:pt idx="264">
                  <c:v>41670</c:v>
                </c:pt>
                <c:pt idx="265">
                  <c:v>41677</c:v>
                </c:pt>
                <c:pt idx="266">
                  <c:v>41684</c:v>
                </c:pt>
                <c:pt idx="267">
                  <c:v>41691</c:v>
                </c:pt>
                <c:pt idx="268">
                  <c:v>41698</c:v>
                </c:pt>
                <c:pt idx="269">
                  <c:v>41705</c:v>
                </c:pt>
                <c:pt idx="270">
                  <c:v>41712</c:v>
                </c:pt>
                <c:pt idx="271">
                  <c:v>41719</c:v>
                </c:pt>
                <c:pt idx="272">
                  <c:v>41726</c:v>
                </c:pt>
                <c:pt idx="273">
                  <c:v>41733</c:v>
                </c:pt>
                <c:pt idx="274">
                  <c:v>41740</c:v>
                </c:pt>
                <c:pt idx="275">
                  <c:v>41747</c:v>
                </c:pt>
                <c:pt idx="276">
                  <c:v>41754</c:v>
                </c:pt>
                <c:pt idx="277">
                  <c:v>41761</c:v>
                </c:pt>
                <c:pt idx="278">
                  <c:v>41768</c:v>
                </c:pt>
                <c:pt idx="279">
                  <c:v>41775</c:v>
                </c:pt>
                <c:pt idx="280">
                  <c:v>41782</c:v>
                </c:pt>
                <c:pt idx="281">
                  <c:v>41789</c:v>
                </c:pt>
                <c:pt idx="282">
                  <c:v>41796</c:v>
                </c:pt>
                <c:pt idx="283">
                  <c:v>41803</c:v>
                </c:pt>
                <c:pt idx="284">
                  <c:v>41810</c:v>
                </c:pt>
                <c:pt idx="285">
                  <c:v>41817</c:v>
                </c:pt>
                <c:pt idx="286">
                  <c:v>41824</c:v>
                </c:pt>
                <c:pt idx="287">
                  <c:v>41831</c:v>
                </c:pt>
                <c:pt idx="288">
                  <c:v>41838</c:v>
                </c:pt>
                <c:pt idx="289">
                  <c:v>41845</c:v>
                </c:pt>
                <c:pt idx="290">
                  <c:v>41852</c:v>
                </c:pt>
                <c:pt idx="291">
                  <c:v>41859</c:v>
                </c:pt>
                <c:pt idx="292">
                  <c:v>41866</c:v>
                </c:pt>
                <c:pt idx="293">
                  <c:v>41873</c:v>
                </c:pt>
                <c:pt idx="294">
                  <c:v>41880</c:v>
                </c:pt>
                <c:pt idx="295">
                  <c:v>41887</c:v>
                </c:pt>
                <c:pt idx="296">
                  <c:v>41894</c:v>
                </c:pt>
                <c:pt idx="297">
                  <c:v>41901</c:v>
                </c:pt>
                <c:pt idx="298">
                  <c:v>41908</c:v>
                </c:pt>
                <c:pt idx="299">
                  <c:v>41915</c:v>
                </c:pt>
                <c:pt idx="300">
                  <c:v>41922</c:v>
                </c:pt>
                <c:pt idx="301">
                  <c:v>41929</c:v>
                </c:pt>
                <c:pt idx="302">
                  <c:v>41936</c:v>
                </c:pt>
                <c:pt idx="303">
                  <c:v>41943</c:v>
                </c:pt>
                <c:pt idx="304">
                  <c:v>41950</c:v>
                </c:pt>
                <c:pt idx="305">
                  <c:v>41957</c:v>
                </c:pt>
                <c:pt idx="306">
                  <c:v>41964</c:v>
                </c:pt>
                <c:pt idx="307">
                  <c:v>41971</c:v>
                </c:pt>
                <c:pt idx="308">
                  <c:v>41978</c:v>
                </c:pt>
                <c:pt idx="309">
                  <c:v>41985</c:v>
                </c:pt>
                <c:pt idx="310">
                  <c:v>41992</c:v>
                </c:pt>
                <c:pt idx="311">
                  <c:v>41999</c:v>
                </c:pt>
              </c:numCache>
            </c:numRef>
          </c:cat>
          <c:val>
            <c:numRef>
              <c:f>'P2'!$D$4:$D$315</c:f>
              <c:numCache>
                <c:formatCode>_(* #,##0_);_(* \(#,##0\);_(* "-"??_);_(@_)</c:formatCode>
                <c:ptCount val="312"/>
                <c:pt idx="0">
                  <c:v>17735</c:v>
                </c:pt>
                <c:pt idx="1">
                  <c:v>15962</c:v>
                </c:pt>
                <c:pt idx="2">
                  <c:v>14452</c:v>
                </c:pt>
                <c:pt idx="3">
                  <c:v>13152</c:v>
                </c:pt>
                <c:pt idx="4">
                  <c:v>13197</c:v>
                </c:pt>
                <c:pt idx="5">
                  <c:v>12473</c:v>
                </c:pt>
                <c:pt idx="6">
                  <c:v>12884</c:v>
                </c:pt>
                <c:pt idx="7">
                  <c:v>12516</c:v>
                </c:pt>
                <c:pt idx="8">
                  <c:v>12992</c:v>
                </c:pt>
                <c:pt idx="9">
                  <c:v>12979</c:v>
                </c:pt>
                <c:pt idx="10">
                  <c:v>13197</c:v>
                </c:pt>
                <c:pt idx="11">
                  <c:v>13456</c:v>
                </c:pt>
                <c:pt idx="12">
                  <c:v>13951</c:v>
                </c:pt>
                <c:pt idx="13">
                  <c:v>13595</c:v>
                </c:pt>
                <c:pt idx="14">
                  <c:v>13993</c:v>
                </c:pt>
                <c:pt idx="15">
                  <c:v>14920</c:v>
                </c:pt>
                <c:pt idx="16">
                  <c:v>15853</c:v>
                </c:pt>
                <c:pt idx="17">
                  <c:v>16367</c:v>
                </c:pt>
                <c:pt idx="18">
                  <c:v>17605</c:v>
                </c:pt>
                <c:pt idx="19">
                  <c:v>18394</c:v>
                </c:pt>
                <c:pt idx="20">
                  <c:v>19643</c:v>
                </c:pt>
                <c:pt idx="21">
                  <c:v>21205</c:v>
                </c:pt>
                <c:pt idx="22">
                  <c:v>22136</c:v>
                </c:pt>
                <c:pt idx="23">
                  <c:v>23014</c:v>
                </c:pt>
                <c:pt idx="24">
                  <c:v>23510</c:v>
                </c:pt>
                <c:pt idx="25">
                  <c:v>23734</c:v>
                </c:pt>
                <c:pt idx="26">
                  <c:v>26009</c:v>
                </c:pt>
                <c:pt idx="27">
                  <c:v>27367</c:v>
                </c:pt>
                <c:pt idx="28">
                  <c:v>27730</c:v>
                </c:pt>
                <c:pt idx="29">
                  <c:v>28770</c:v>
                </c:pt>
                <c:pt idx="30">
                  <c:v>29619</c:v>
                </c:pt>
                <c:pt idx="31">
                  <c:v>30752</c:v>
                </c:pt>
                <c:pt idx="32">
                  <c:v>30783</c:v>
                </c:pt>
                <c:pt idx="33">
                  <c:v>29452</c:v>
                </c:pt>
                <c:pt idx="34">
                  <c:v>30321</c:v>
                </c:pt>
                <c:pt idx="35">
                  <c:v>30457</c:v>
                </c:pt>
                <c:pt idx="36">
                  <c:v>31063</c:v>
                </c:pt>
                <c:pt idx="37">
                  <c:v>31024</c:v>
                </c:pt>
                <c:pt idx="38">
                  <c:v>31318</c:v>
                </c:pt>
                <c:pt idx="39">
                  <c:v>30811</c:v>
                </c:pt>
                <c:pt idx="40">
                  <c:v>30306</c:v>
                </c:pt>
                <c:pt idx="41">
                  <c:v>29523</c:v>
                </c:pt>
                <c:pt idx="42">
                  <c:v>28657</c:v>
                </c:pt>
                <c:pt idx="43">
                  <c:v>28017</c:v>
                </c:pt>
                <c:pt idx="44">
                  <c:v>26405</c:v>
                </c:pt>
                <c:pt idx="45">
                  <c:v>25131</c:v>
                </c:pt>
                <c:pt idx="46">
                  <c:v>24325</c:v>
                </c:pt>
                <c:pt idx="47">
                  <c:v>23520</c:v>
                </c:pt>
                <c:pt idx="48">
                  <c:v>22402</c:v>
                </c:pt>
                <c:pt idx="49">
                  <c:v>21230</c:v>
                </c:pt>
                <c:pt idx="50">
                  <c:v>20706</c:v>
                </c:pt>
                <c:pt idx="51">
                  <c:v>19368</c:v>
                </c:pt>
                <c:pt idx="52">
                  <c:v>18365</c:v>
                </c:pt>
                <c:pt idx="53">
                  <c:v>16482</c:v>
                </c:pt>
                <c:pt idx="54">
                  <c:v>14889</c:v>
                </c:pt>
                <c:pt idx="55">
                  <c:v>13432</c:v>
                </c:pt>
                <c:pt idx="56">
                  <c:v>13074</c:v>
                </c:pt>
                <c:pt idx="57">
                  <c:v>12282</c:v>
                </c:pt>
                <c:pt idx="58">
                  <c:v>10718</c:v>
                </c:pt>
                <c:pt idx="59">
                  <c:v>10885</c:v>
                </c:pt>
                <c:pt idx="60">
                  <c:v>9541</c:v>
                </c:pt>
                <c:pt idx="61">
                  <c:v>9542</c:v>
                </c:pt>
                <c:pt idx="62">
                  <c:v>9877</c:v>
                </c:pt>
                <c:pt idx="63">
                  <c:v>9786</c:v>
                </c:pt>
                <c:pt idx="64">
                  <c:v>10551</c:v>
                </c:pt>
                <c:pt idx="65">
                  <c:v>11311</c:v>
                </c:pt>
                <c:pt idx="66">
                  <c:v>11836</c:v>
                </c:pt>
                <c:pt idx="67">
                  <c:v>14110</c:v>
                </c:pt>
                <c:pt idx="68">
                  <c:v>15195</c:v>
                </c:pt>
                <c:pt idx="69">
                  <c:v>15861</c:v>
                </c:pt>
                <c:pt idx="70">
                  <c:v>17131</c:v>
                </c:pt>
                <c:pt idx="71">
                  <c:v>16884</c:v>
                </c:pt>
                <c:pt idx="72">
                  <c:v>17135</c:v>
                </c:pt>
                <c:pt idx="73">
                  <c:v>17899</c:v>
                </c:pt>
                <c:pt idx="74">
                  <c:v>19530</c:v>
                </c:pt>
                <c:pt idx="75">
                  <c:v>20216</c:v>
                </c:pt>
                <c:pt idx="76">
                  <c:v>20573</c:v>
                </c:pt>
                <c:pt idx="77">
                  <c:v>22104</c:v>
                </c:pt>
                <c:pt idx="78">
                  <c:v>22713</c:v>
                </c:pt>
                <c:pt idx="79">
                  <c:v>23438</c:v>
                </c:pt>
                <c:pt idx="80">
                  <c:v>24015</c:v>
                </c:pt>
                <c:pt idx="81">
                  <c:v>24152</c:v>
                </c:pt>
                <c:pt idx="82">
                  <c:v>25481</c:v>
                </c:pt>
                <c:pt idx="83">
                  <c:v>26738</c:v>
                </c:pt>
                <c:pt idx="84">
                  <c:v>26966</c:v>
                </c:pt>
                <c:pt idx="85">
                  <c:v>27880</c:v>
                </c:pt>
                <c:pt idx="86">
                  <c:v>27622</c:v>
                </c:pt>
                <c:pt idx="87">
                  <c:v>28122</c:v>
                </c:pt>
                <c:pt idx="88">
                  <c:v>28336</c:v>
                </c:pt>
                <c:pt idx="89">
                  <c:v>28236</c:v>
                </c:pt>
                <c:pt idx="90">
                  <c:v>28368</c:v>
                </c:pt>
                <c:pt idx="91">
                  <c:v>28173</c:v>
                </c:pt>
                <c:pt idx="92">
                  <c:v>28071</c:v>
                </c:pt>
                <c:pt idx="93">
                  <c:v>28408</c:v>
                </c:pt>
                <c:pt idx="94">
                  <c:v>28468</c:v>
                </c:pt>
                <c:pt idx="95">
                  <c:v>28910</c:v>
                </c:pt>
                <c:pt idx="96">
                  <c:v>29073</c:v>
                </c:pt>
                <c:pt idx="97">
                  <c:v>28676</c:v>
                </c:pt>
                <c:pt idx="98">
                  <c:v>29591</c:v>
                </c:pt>
                <c:pt idx="99">
                  <c:v>27853</c:v>
                </c:pt>
                <c:pt idx="100">
                  <c:v>26948</c:v>
                </c:pt>
                <c:pt idx="101">
                  <c:v>24828</c:v>
                </c:pt>
                <c:pt idx="102">
                  <c:v>23095</c:v>
                </c:pt>
                <c:pt idx="103">
                  <c:v>21435</c:v>
                </c:pt>
                <c:pt idx="104">
                  <c:v>21549</c:v>
                </c:pt>
                <c:pt idx="105">
                  <c:v>20074</c:v>
                </c:pt>
                <c:pt idx="106">
                  <c:v>18234</c:v>
                </c:pt>
                <c:pt idx="107">
                  <c:v>16108</c:v>
                </c:pt>
                <c:pt idx="108">
                  <c:v>14965</c:v>
                </c:pt>
                <c:pt idx="109">
                  <c:v>12408</c:v>
                </c:pt>
                <c:pt idx="110">
                  <c:v>10912</c:v>
                </c:pt>
                <c:pt idx="111">
                  <c:v>9634</c:v>
                </c:pt>
                <c:pt idx="112">
                  <c:v>9178</c:v>
                </c:pt>
                <c:pt idx="113">
                  <c:v>9747</c:v>
                </c:pt>
                <c:pt idx="114">
                  <c:v>9629</c:v>
                </c:pt>
                <c:pt idx="115">
                  <c:v>10436</c:v>
                </c:pt>
                <c:pt idx="116">
                  <c:v>9478</c:v>
                </c:pt>
                <c:pt idx="117">
                  <c:v>10687</c:v>
                </c:pt>
                <c:pt idx="118">
                  <c:v>10043</c:v>
                </c:pt>
                <c:pt idx="119">
                  <c:v>10338</c:v>
                </c:pt>
                <c:pt idx="120">
                  <c:v>11187</c:v>
                </c:pt>
                <c:pt idx="121">
                  <c:v>12394</c:v>
                </c:pt>
                <c:pt idx="122">
                  <c:v>13301</c:v>
                </c:pt>
                <c:pt idx="123">
                  <c:v>14015</c:v>
                </c:pt>
                <c:pt idx="124">
                  <c:v>14659</c:v>
                </c:pt>
                <c:pt idx="125">
                  <c:v>14877</c:v>
                </c:pt>
                <c:pt idx="126">
                  <c:v>15524</c:v>
                </c:pt>
                <c:pt idx="127">
                  <c:v>16280</c:v>
                </c:pt>
                <c:pt idx="128">
                  <c:v>17069</c:v>
                </c:pt>
                <c:pt idx="129">
                  <c:v>18270</c:v>
                </c:pt>
                <c:pt idx="130">
                  <c:v>19309</c:v>
                </c:pt>
                <c:pt idx="131">
                  <c:v>20287</c:v>
                </c:pt>
                <c:pt idx="132">
                  <c:v>21180</c:v>
                </c:pt>
                <c:pt idx="133">
                  <c:v>21786</c:v>
                </c:pt>
                <c:pt idx="134">
                  <c:v>21648</c:v>
                </c:pt>
                <c:pt idx="135">
                  <c:v>21896</c:v>
                </c:pt>
                <c:pt idx="136">
                  <c:v>23456</c:v>
                </c:pt>
                <c:pt idx="137">
                  <c:v>24739</c:v>
                </c:pt>
                <c:pt idx="138">
                  <c:v>23637</c:v>
                </c:pt>
                <c:pt idx="139">
                  <c:v>24836</c:v>
                </c:pt>
                <c:pt idx="140">
                  <c:v>25060</c:v>
                </c:pt>
                <c:pt idx="141">
                  <c:v>25224</c:v>
                </c:pt>
                <c:pt idx="142">
                  <c:v>25230</c:v>
                </c:pt>
                <c:pt idx="143">
                  <c:v>25258</c:v>
                </c:pt>
                <c:pt idx="144">
                  <c:v>25188</c:v>
                </c:pt>
                <c:pt idx="145">
                  <c:v>25533</c:v>
                </c:pt>
                <c:pt idx="146">
                  <c:v>25758</c:v>
                </c:pt>
                <c:pt idx="147">
                  <c:v>25444</c:v>
                </c:pt>
                <c:pt idx="148">
                  <c:v>25103</c:v>
                </c:pt>
                <c:pt idx="149">
                  <c:v>25300</c:v>
                </c:pt>
                <c:pt idx="150">
                  <c:v>25670</c:v>
                </c:pt>
                <c:pt idx="151">
                  <c:v>25475</c:v>
                </c:pt>
                <c:pt idx="152">
                  <c:v>25197</c:v>
                </c:pt>
                <c:pt idx="153">
                  <c:v>24078</c:v>
                </c:pt>
                <c:pt idx="154">
                  <c:v>23330</c:v>
                </c:pt>
                <c:pt idx="155">
                  <c:v>23107</c:v>
                </c:pt>
                <c:pt idx="156">
                  <c:v>23033</c:v>
                </c:pt>
                <c:pt idx="157">
                  <c:v>22750</c:v>
                </c:pt>
                <c:pt idx="158">
                  <c:v>21833</c:v>
                </c:pt>
                <c:pt idx="159">
                  <c:v>20748</c:v>
                </c:pt>
                <c:pt idx="160">
                  <c:v>19665</c:v>
                </c:pt>
                <c:pt idx="161">
                  <c:v>19068</c:v>
                </c:pt>
                <c:pt idx="162">
                  <c:v>17889</c:v>
                </c:pt>
                <c:pt idx="163">
                  <c:v>17200</c:v>
                </c:pt>
                <c:pt idx="164">
                  <c:v>16852</c:v>
                </c:pt>
                <c:pt idx="165">
                  <c:v>15940</c:v>
                </c:pt>
                <c:pt idx="166">
                  <c:v>16552</c:v>
                </c:pt>
                <c:pt idx="167">
                  <c:v>16700</c:v>
                </c:pt>
                <c:pt idx="168">
                  <c:v>17205</c:v>
                </c:pt>
                <c:pt idx="169">
                  <c:v>17966</c:v>
                </c:pt>
                <c:pt idx="170">
                  <c:v>18445</c:v>
                </c:pt>
                <c:pt idx="171">
                  <c:v>19311</c:v>
                </c:pt>
                <c:pt idx="172">
                  <c:v>19621</c:v>
                </c:pt>
                <c:pt idx="173">
                  <c:v>20124</c:v>
                </c:pt>
                <c:pt idx="174">
                  <c:v>20530</c:v>
                </c:pt>
                <c:pt idx="175">
                  <c:v>21033</c:v>
                </c:pt>
                <c:pt idx="176">
                  <c:v>21909</c:v>
                </c:pt>
                <c:pt idx="177">
                  <c:v>23170</c:v>
                </c:pt>
                <c:pt idx="178">
                  <c:v>23557</c:v>
                </c:pt>
                <c:pt idx="179">
                  <c:v>24591</c:v>
                </c:pt>
                <c:pt idx="180">
                  <c:v>25482</c:v>
                </c:pt>
                <c:pt idx="181">
                  <c:v>25757</c:v>
                </c:pt>
                <c:pt idx="182">
                  <c:v>25994</c:v>
                </c:pt>
                <c:pt idx="183">
                  <c:v>26384</c:v>
                </c:pt>
                <c:pt idx="184">
                  <c:v>26917</c:v>
                </c:pt>
                <c:pt idx="185">
                  <c:v>27061</c:v>
                </c:pt>
                <c:pt idx="186">
                  <c:v>26864</c:v>
                </c:pt>
                <c:pt idx="187">
                  <c:v>26766</c:v>
                </c:pt>
                <c:pt idx="188">
                  <c:v>27153</c:v>
                </c:pt>
                <c:pt idx="189">
                  <c:v>27213</c:v>
                </c:pt>
                <c:pt idx="190">
                  <c:v>27351</c:v>
                </c:pt>
                <c:pt idx="191">
                  <c:v>27672</c:v>
                </c:pt>
                <c:pt idx="192">
                  <c:v>28244</c:v>
                </c:pt>
                <c:pt idx="193">
                  <c:v>28499</c:v>
                </c:pt>
                <c:pt idx="194">
                  <c:v>28861</c:v>
                </c:pt>
                <c:pt idx="195">
                  <c:v>28404</c:v>
                </c:pt>
                <c:pt idx="196">
                  <c:v>27894</c:v>
                </c:pt>
                <c:pt idx="197">
                  <c:v>27453</c:v>
                </c:pt>
                <c:pt idx="198">
                  <c:v>27414</c:v>
                </c:pt>
                <c:pt idx="199">
                  <c:v>27453</c:v>
                </c:pt>
                <c:pt idx="200">
                  <c:v>27406</c:v>
                </c:pt>
                <c:pt idx="201">
                  <c:v>26564</c:v>
                </c:pt>
                <c:pt idx="202">
                  <c:v>26416</c:v>
                </c:pt>
                <c:pt idx="203">
                  <c:v>26327</c:v>
                </c:pt>
                <c:pt idx="204">
                  <c:v>25441</c:v>
                </c:pt>
                <c:pt idx="205">
                  <c:v>24332</c:v>
                </c:pt>
                <c:pt idx="206">
                  <c:v>23649</c:v>
                </c:pt>
                <c:pt idx="207">
                  <c:v>23064</c:v>
                </c:pt>
                <c:pt idx="208">
                  <c:v>21555</c:v>
                </c:pt>
                <c:pt idx="209">
                  <c:v>20417</c:v>
                </c:pt>
                <c:pt idx="210">
                  <c:v>18891</c:v>
                </c:pt>
                <c:pt idx="211">
                  <c:v>17182</c:v>
                </c:pt>
                <c:pt idx="212">
                  <c:v>15742</c:v>
                </c:pt>
                <c:pt idx="213">
                  <c:v>14869</c:v>
                </c:pt>
                <c:pt idx="214">
                  <c:v>14450</c:v>
                </c:pt>
                <c:pt idx="215">
                  <c:v>13524</c:v>
                </c:pt>
                <c:pt idx="216">
                  <c:v>11873</c:v>
                </c:pt>
                <c:pt idx="217">
                  <c:v>10312</c:v>
                </c:pt>
                <c:pt idx="218">
                  <c:v>10320</c:v>
                </c:pt>
                <c:pt idx="219">
                  <c:v>9867</c:v>
                </c:pt>
                <c:pt idx="220">
                  <c:v>9448</c:v>
                </c:pt>
                <c:pt idx="221">
                  <c:v>10017</c:v>
                </c:pt>
                <c:pt idx="222">
                  <c:v>10402</c:v>
                </c:pt>
                <c:pt idx="223">
                  <c:v>10644</c:v>
                </c:pt>
                <c:pt idx="224">
                  <c:v>11574</c:v>
                </c:pt>
                <c:pt idx="225">
                  <c:v>11940</c:v>
                </c:pt>
                <c:pt idx="226">
                  <c:v>12462</c:v>
                </c:pt>
                <c:pt idx="227">
                  <c:v>13447</c:v>
                </c:pt>
                <c:pt idx="228">
                  <c:v>14049</c:v>
                </c:pt>
                <c:pt idx="229">
                  <c:v>15373</c:v>
                </c:pt>
                <c:pt idx="230">
                  <c:v>16052</c:v>
                </c:pt>
                <c:pt idx="231">
                  <c:v>17809</c:v>
                </c:pt>
                <c:pt idx="232">
                  <c:v>18024</c:v>
                </c:pt>
                <c:pt idx="233">
                  <c:v>19116</c:v>
                </c:pt>
                <c:pt idx="234">
                  <c:v>19219</c:v>
                </c:pt>
                <c:pt idx="235">
                  <c:v>19429</c:v>
                </c:pt>
                <c:pt idx="236">
                  <c:v>20351</c:v>
                </c:pt>
                <c:pt idx="237">
                  <c:v>21134</c:v>
                </c:pt>
                <c:pt idx="238">
                  <c:v>20938</c:v>
                </c:pt>
                <c:pt idx="239">
                  <c:v>21521</c:v>
                </c:pt>
                <c:pt idx="240">
                  <c:v>21571</c:v>
                </c:pt>
                <c:pt idx="241">
                  <c:v>21503</c:v>
                </c:pt>
                <c:pt idx="242">
                  <c:v>22504</c:v>
                </c:pt>
                <c:pt idx="243">
                  <c:v>22185</c:v>
                </c:pt>
                <c:pt idx="244">
                  <c:v>22741</c:v>
                </c:pt>
                <c:pt idx="245">
                  <c:v>23872</c:v>
                </c:pt>
                <c:pt idx="246">
                  <c:v>24253</c:v>
                </c:pt>
                <c:pt idx="247">
                  <c:v>24341</c:v>
                </c:pt>
                <c:pt idx="248">
                  <c:v>24316</c:v>
                </c:pt>
                <c:pt idx="249">
                  <c:v>23595</c:v>
                </c:pt>
                <c:pt idx="250">
                  <c:v>22695</c:v>
                </c:pt>
                <c:pt idx="251">
                  <c:v>20621</c:v>
                </c:pt>
                <c:pt idx="252">
                  <c:v>19819</c:v>
                </c:pt>
                <c:pt idx="253">
                  <c:v>19523</c:v>
                </c:pt>
                <c:pt idx="254">
                  <c:v>18886</c:v>
                </c:pt>
                <c:pt idx="255">
                  <c:v>18446</c:v>
                </c:pt>
                <c:pt idx="256">
                  <c:v>16946</c:v>
                </c:pt>
                <c:pt idx="257">
                  <c:v>15958</c:v>
                </c:pt>
                <c:pt idx="258">
                  <c:v>15148</c:v>
                </c:pt>
                <c:pt idx="259">
                  <c:v>14271</c:v>
                </c:pt>
                <c:pt idx="260">
                  <c:v>13055</c:v>
                </c:pt>
                <c:pt idx="261">
                  <c:v>11538</c:v>
                </c:pt>
                <c:pt idx="262">
                  <c:v>10195</c:v>
                </c:pt>
                <c:pt idx="263">
                  <c:v>8789</c:v>
                </c:pt>
                <c:pt idx="264">
                  <c:v>9560</c:v>
                </c:pt>
                <c:pt idx="265">
                  <c:v>8969</c:v>
                </c:pt>
                <c:pt idx="266">
                  <c:v>8832</c:v>
                </c:pt>
                <c:pt idx="267">
                  <c:v>8900</c:v>
                </c:pt>
                <c:pt idx="268">
                  <c:v>8509</c:v>
                </c:pt>
                <c:pt idx="269">
                  <c:v>7587</c:v>
                </c:pt>
                <c:pt idx="270">
                  <c:v>7198</c:v>
                </c:pt>
                <c:pt idx="271">
                  <c:v>7374</c:v>
                </c:pt>
                <c:pt idx="272">
                  <c:v>7913</c:v>
                </c:pt>
                <c:pt idx="273">
                  <c:v>8126</c:v>
                </c:pt>
                <c:pt idx="274">
                  <c:v>8852</c:v>
                </c:pt>
                <c:pt idx="275">
                  <c:v>9740</c:v>
                </c:pt>
                <c:pt idx="276">
                  <c:v>10574</c:v>
                </c:pt>
                <c:pt idx="277">
                  <c:v>11689</c:v>
                </c:pt>
                <c:pt idx="278">
                  <c:v>12519</c:v>
                </c:pt>
                <c:pt idx="279">
                  <c:v>13514</c:v>
                </c:pt>
                <c:pt idx="280">
                  <c:v>14802</c:v>
                </c:pt>
                <c:pt idx="281">
                  <c:v>16073</c:v>
                </c:pt>
                <c:pt idx="282">
                  <c:v>16556</c:v>
                </c:pt>
                <c:pt idx="283">
                  <c:v>16565</c:v>
                </c:pt>
                <c:pt idx="284">
                  <c:v>17158</c:v>
                </c:pt>
                <c:pt idx="285">
                  <c:v>17544</c:v>
                </c:pt>
                <c:pt idx="286">
                  <c:v>18947</c:v>
                </c:pt>
                <c:pt idx="287">
                  <c:v>20189</c:v>
                </c:pt>
                <c:pt idx="288">
                  <c:v>21592</c:v>
                </c:pt>
                <c:pt idx="289">
                  <c:v>22439</c:v>
                </c:pt>
                <c:pt idx="290">
                  <c:v>22923</c:v>
                </c:pt>
                <c:pt idx="291">
                  <c:v>23433</c:v>
                </c:pt>
                <c:pt idx="292">
                  <c:v>24484</c:v>
                </c:pt>
                <c:pt idx="293">
                  <c:v>25126</c:v>
                </c:pt>
                <c:pt idx="294">
                  <c:v>25590</c:v>
                </c:pt>
                <c:pt idx="295">
                  <c:v>26228</c:v>
                </c:pt>
                <c:pt idx="296">
                  <c:v>27349</c:v>
                </c:pt>
                <c:pt idx="297">
                  <c:v>27977</c:v>
                </c:pt>
                <c:pt idx="298">
                  <c:v>27955</c:v>
                </c:pt>
                <c:pt idx="299">
                  <c:v>27958</c:v>
                </c:pt>
                <c:pt idx="300">
                  <c:v>28095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</c:numCache>
            </c:numRef>
          </c:val>
          <c:smooth val="0"/>
        </c:ser>
        <c:ser>
          <c:idx val="1"/>
          <c:order val="2"/>
          <c:tx>
            <c:v>5yr Avg</c:v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291"/>
            <c:bubble3D val="0"/>
          </c:dPt>
          <c:dPt>
            <c:idx val="293"/>
            <c:marker>
              <c:symbol val="circle"/>
              <c:size val="5"/>
              <c:spPr>
                <a:noFill/>
                <a:ln>
                  <a:noFill/>
                </a:ln>
              </c:spPr>
            </c:marker>
            <c:bubble3D val="0"/>
          </c:dPt>
          <c:dPt>
            <c:idx val="294"/>
            <c:bubble3D val="0"/>
          </c:dPt>
          <c:dPt>
            <c:idx val="295"/>
            <c:bubble3D val="0"/>
          </c:dPt>
          <c:dPt>
            <c:idx val="296"/>
            <c:bubble3D val="0"/>
          </c:dPt>
          <c:dPt>
            <c:idx val="297"/>
            <c:bubble3D val="0"/>
          </c:dPt>
          <c:dPt>
            <c:idx val="298"/>
            <c:bubble3D val="0"/>
          </c:dPt>
          <c:dPt>
            <c:idx val="299"/>
            <c:bubble3D val="0"/>
          </c:dPt>
          <c:dPt>
            <c:idx val="300"/>
            <c:marker>
              <c:symbol val="circle"/>
              <c:size val="5"/>
              <c:spPr>
                <a:solidFill>
                  <a:schemeClr val="tx1"/>
                </a:solidFill>
              </c:spPr>
            </c:marker>
            <c:bubble3D val="0"/>
          </c:dPt>
          <c:cat>
            <c:numRef>
              <c:f>'P2'!$B$4:$B$315</c:f>
              <c:numCache>
                <c:formatCode>m/d/yyyy</c:formatCode>
                <c:ptCount val="312"/>
                <c:pt idx="0">
                  <c:v>39822</c:v>
                </c:pt>
                <c:pt idx="1">
                  <c:v>39829</c:v>
                </c:pt>
                <c:pt idx="2">
                  <c:v>39836</c:v>
                </c:pt>
                <c:pt idx="3">
                  <c:v>39843</c:v>
                </c:pt>
                <c:pt idx="4">
                  <c:v>39850</c:v>
                </c:pt>
                <c:pt idx="5">
                  <c:v>39857</c:v>
                </c:pt>
                <c:pt idx="6">
                  <c:v>39864</c:v>
                </c:pt>
                <c:pt idx="7">
                  <c:v>39871</c:v>
                </c:pt>
                <c:pt idx="8">
                  <c:v>39878</c:v>
                </c:pt>
                <c:pt idx="9">
                  <c:v>39885</c:v>
                </c:pt>
                <c:pt idx="10">
                  <c:v>39892</c:v>
                </c:pt>
                <c:pt idx="11">
                  <c:v>39899</c:v>
                </c:pt>
                <c:pt idx="12">
                  <c:v>39906</c:v>
                </c:pt>
                <c:pt idx="13">
                  <c:v>39913</c:v>
                </c:pt>
                <c:pt idx="14">
                  <c:v>39920</c:v>
                </c:pt>
                <c:pt idx="15">
                  <c:v>39927</c:v>
                </c:pt>
                <c:pt idx="16">
                  <c:v>39934</c:v>
                </c:pt>
                <c:pt idx="17">
                  <c:v>39941</c:v>
                </c:pt>
                <c:pt idx="18">
                  <c:v>39948</c:v>
                </c:pt>
                <c:pt idx="19">
                  <c:v>39955</c:v>
                </c:pt>
                <c:pt idx="20">
                  <c:v>39962</c:v>
                </c:pt>
                <c:pt idx="21">
                  <c:v>39969</c:v>
                </c:pt>
                <c:pt idx="22">
                  <c:v>39976</c:v>
                </c:pt>
                <c:pt idx="23">
                  <c:v>39983</c:v>
                </c:pt>
                <c:pt idx="24">
                  <c:v>39990</c:v>
                </c:pt>
                <c:pt idx="25">
                  <c:v>39997</c:v>
                </c:pt>
                <c:pt idx="26">
                  <c:v>40004</c:v>
                </c:pt>
                <c:pt idx="27">
                  <c:v>40011</c:v>
                </c:pt>
                <c:pt idx="28">
                  <c:v>40018</c:v>
                </c:pt>
                <c:pt idx="29">
                  <c:v>40025</c:v>
                </c:pt>
                <c:pt idx="30">
                  <c:v>40032</c:v>
                </c:pt>
                <c:pt idx="31">
                  <c:v>40039</c:v>
                </c:pt>
                <c:pt idx="32">
                  <c:v>40046</c:v>
                </c:pt>
                <c:pt idx="33">
                  <c:v>40053</c:v>
                </c:pt>
                <c:pt idx="34">
                  <c:v>40060</c:v>
                </c:pt>
                <c:pt idx="35">
                  <c:v>40067</c:v>
                </c:pt>
                <c:pt idx="36">
                  <c:v>40074</c:v>
                </c:pt>
                <c:pt idx="37">
                  <c:v>40081</c:v>
                </c:pt>
                <c:pt idx="38">
                  <c:v>40088</c:v>
                </c:pt>
                <c:pt idx="39">
                  <c:v>40095</c:v>
                </c:pt>
                <c:pt idx="40">
                  <c:v>40102</c:v>
                </c:pt>
                <c:pt idx="41">
                  <c:v>40109</c:v>
                </c:pt>
                <c:pt idx="42">
                  <c:v>40116</c:v>
                </c:pt>
                <c:pt idx="43">
                  <c:v>40123</c:v>
                </c:pt>
                <c:pt idx="44">
                  <c:v>40130</c:v>
                </c:pt>
                <c:pt idx="45">
                  <c:v>40137</c:v>
                </c:pt>
                <c:pt idx="46">
                  <c:v>40144</c:v>
                </c:pt>
                <c:pt idx="47">
                  <c:v>40151</c:v>
                </c:pt>
                <c:pt idx="48">
                  <c:v>40158</c:v>
                </c:pt>
                <c:pt idx="49">
                  <c:v>40165</c:v>
                </c:pt>
                <c:pt idx="50">
                  <c:v>40172</c:v>
                </c:pt>
                <c:pt idx="51">
                  <c:v>40179</c:v>
                </c:pt>
                <c:pt idx="52">
                  <c:v>40186</c:v>
                </c:pt>
                <c:pt idx="53">
                  <c:v>40193</c:v>
                </c:pt>
                <c:pt idx="54">
                  <c:v>40200</c:v>
                </c:pt>
                <c:pt idx="55">
                  <c:v>40207</c:v>
                </c:pt>
                <c:pt idx="56">
                  <c:v>40214</c:v>
                </c:pt>
                <c:pt idx="57">
                  <c:v>40221</c:v>
                </c:pt>
                <c:pt idx="58">
                  <c:v>40228</c:v>
                </c:pt>
                <c:pt idx="59">
                  <c:v>40235</c:v>
                </c:pt>
                <c:pt idx="60">
                  <c:v>40242</c:v>
                </c:pt>
                <c:pt idx="61">
                  <c:v>40249</c:v>
                </c:pt>
                <c:pt idx="62">
                  <c:v>40256</c:v>
                </c:pt>
                <c:pt idx="63">
                  <c:v>40263</c:v>
                </c:pt>
                <c:pt idx="64">
                  <c:v>40270</c:v>
                </c:pt>
                <c:pt idx="65">
                  <c:v>40277</c:v>
                </c:pt>
                <c:pt idx="66">
                  <c:v>40284</c:v>
                </c:pt>
                <c:pt idx="67">
                  <c:v>40291</c:v>
                </c:pt>
                <c:pt idx="68">
                  <c:v>40298</c:v>
                </c:pt>
                <c:pt idx="69">
                  <c:v>40305</c:v>
                </c:pt>
                <c:pt idx="70">
                  <c:v>40312</c:v>
                </c:pt>
                <c:pt idx="71">
                  <c:v>40319</c:v>
                </c:pt>
                <c:pt idx="72">
                  <c:v>40326</c:v>
                </c:pt>
                <c:pt idx="73">
                  <c:v>40333</c:v>
                </c:pt>
                <c:pt idx="74">
                  <c:v>40340</c:v>
                </c:pt>
                <c:pt idx="75">
                  <c:v>40347</c:v>
                </c:pt>
                <c:pt idx="76">
                  <c:v>40354</c:v>
                </c:pt>
                <c:pt idx="77">
                  <c:v>40361</c:v>
                </c:pt>
                <c:pt idx="78">
                  <c:v>40368</c:v>
                </c:pt>
                <c:pt idx="79">
                  <c:v>40375</c:v>
                </c:pt>
                <c:pt idx="80">
                  <c:v>40382</c:v>
                </c:pt>
                <c:pt idx="81">
                  <c:v>40389</c:v>
                </c:pt>
                <c:pt idx="82">
                  <c:v>40396</c:v>
                </c:pt>
                <c:pt idx="83">
                  <c:v>40403</c:v>
                </c:pt>
                <c:pt idx="84">
                  <c:v>40410</c:v>
                </c:pt>
                <c:pt idx="85">
                  <c:v>40417</c:v>
                </c:pt>
                <c:pt idx="86">
                  <c:v>40424</c:v>
                </c:pt>
                <c:pt idx="87">
                  <c:v>40431</c:v>
                </c:pt>
                <c:pt idx="88">
                  <c:v>40438</c:v>
                </c:pt>
                <c:pt idx="89">
                  <c:v>40445</c:v>
                </c:pt>
                <c:pt idx="90">
                  <c:v>40452</c:v>
                </c:pt>
                <c:pt idx="91">
                  <c:v>40459</c:v>
                </c:pt>
                <c:pt idx="92">
                  <c:v>40466</c:v>
                </c:pt>
                <c:pt idx="93">
                  <c:v>40473</c:v>
                </c:pt>
                <c:pt idx="94">
                  <c:v>40480</c:v>
                </c:pt>
                <c:pt idx="95">
                  <c:v>40487</c:v>
                </c:pt>
                <c:pt idx="96">
                  <c:v>40494</c:v>
                </c:pt>
                <c:pt idx="97">
                  <c:v>40501</c:v>
                </c:pt>
                <c:pt idx="98">
                  <c:v>40508</c:v>
                </c:pt>
                <c:pt idx="99">
                  <c:v>40515</c:v>
                </c:pt>
                <c:pt idx="100">
                  <c:v>40522</c:v>
                </c:pt>
                <c:pt idx="101">
                  <c:v>40529</c:v>
                </c:pt>
                <c:pt idx="102">
                  <c:v>40536</c:v>
                </c:pt>
                <c:pt idx="103">
                  <c:v>40543</c:v>
                </c:pt>
                <c:pt idx="104">
                  <c:v>40550</c:v>
                </c:pt>
                <c:pt idx="105">
                  <c:v>40557</c:v>
                </c:pt>
                <c:pt idx="106">
                  <c:v>40564</c:v>
                </c:pt>
                <c:pt idx="107">
                  <c:v>40571</c:v>
                </c:pt>
                <c:pt idx="108">
                  <c:v>40578</c:v>
                </c:pt>
                <c:pt idx="109">
                  <c:v>40585</c:v>
                </c:pt>
                <c:pt idx="110">
                  <c:v>40592</c:v>
                </c:pt>
                <c:pt idx="111">
                  <c:v>40599</c:v>
                </c:pt>
                <c:pt idx="112">
                  <c:v>40606</c:v>
                </c:pt>
                <c:pt idx="113">
                  <c:v>40613</c:v>
                </c:pt>
                <c:pt idx="114">
                  <c:v>40620</c:v>
                </c:pt>
                <c:pt idx="115">
                  <c:v>40627</c:v>
                </c:pt>
                <c:pt idx="116">
                  <c:v>40634</c:v>
                </c:pt>
                <c:pt idx="117">
                  <c:v>40641</c:v>
                </c:pt>
                <c:pt idx="118">
                  <c:v>40648</c:v>
                </c:pt>
                <c:pt idx="119">
                  <c:v>40655</c:v>
                </c:pt>
                <c:pt idx="120">
                  <c:v>40662</c:v>
                </c:pt>
                <c:pt idx="121">
                  <c:v>40669</c:v>
                </c:pt>
                <c:pt idx="122">
                  <c:v>40676</c:v>
                </c:pt>
                <c:pt idx="123">
                  <c:v>40683</c:v>
                </c:pt>
                <c:pt idx="124">
                  <c:v>40690</c:v>
                </c:pt>
                <c:pt idx="125">
                  <c:v>40697</c:v>
                </c:pt>
                <c:pt idx="126">
                  <c:v>40704</c:v>
                </c:pt>
                <c:pt idx="127">
                  <c:v>40711</c:v>
                </c:pt>
                <c:pt idx="128">
                  <c:v>40718</c:v>
                </c:pt>
                <c:pt idx="129">
                  <c:v>40725</c:v>
                </c:pt>
                <c:pt idx="130">
                  <c:v>40732</c:v>
                </c:pt>
                <c:pt idx="131">
                  <c:v>40739</c:v>
                </c:pt>
                <c:pt idx="132">
                  <c:v>40746</c:v>
                </c:pt>
                <c:pt idx="133">
                  <c:v>40753</c:v>
                </c:pt>
                <c:pt idx="134">
                  <c:v>40760</c:v>
                </c:pt>
                <c:pt idx="135">
                  <c:v>40767</c:v>
                </c:pt>
                <c:pt idx="136">
                  <c:v>40774</c:v>
                </c:pt>
                <c:pt idx="137">
                  <c:v>40781</c:v>
                </c:pt>
                <c:pt idx="138">
                  <c:v>40788</c:v>
                </c:pt>
                <c:pt idx="139">
                  <c:v>40795</c:v>
                </c:pt>
                <c:pt idx="140">
                  <c:v>40802</c:v>
                </c:pt>
                <c:pt idx="141">
                  <c:v>40809</c:v>
                </c:pt>
                <c:pt idx="142">
                  <c:v>40816</c:v>
                </c:pt>
                <c:pt idx="143">
                  <c:v>40823</c:v>
                </c:pt>
                <c:pt idx="144">
                  <c:v>40830</c:v>
                </c:pt>
                <c:pt idx="145">
                  <c:v>40837</c:v>
                </c:pt>
                <c:pt idx="146">
                  <c:v>40844</c:v>
                </c:pt>
                <c:pt idx="147">
                  <c:v>40851</c:v>
                </c:pt>
                <c:pt idx="148">
                  <c:v>40858</c:v>
                </c:pt>
                <c:pt idx="149">
                  <c:v>40865</c:v>
                </c:pt>
                <c:pt idx="150">
                  <c:v>40872</c:v>
                </c:pt>
                <c:pt idx="151">
                  <c:v>40879</c:v>
                </c:pt>
                <c:pt idx="152">
                  <c:v>40886</c:v>
                </c:pt>
                <c:pt idx="153">
                  <c:v>40893</c:v>
                </c:pt>
                <c:pt idx="154">
                  <c:v>40900</c:v>
                </c:pt>
                <c:pt idx="155">
                  <c:v>40907</c:v>
                </c:pt>
                <c:pt idx="156">
                  <c:v>40914</c:v>
                </c:pt>
                <c:pt idx="157">
                  <c:v>40921</c:v>
                </c:pt>
                <c:pt idx="158">
                  <c:v>40928</c:v>
                </c:pt>
                <c:pt idx="159">
                  <c:v>40935</c:v>
                </c:pt>
                <c:pt idx="160">
                  <c:v>40942</c:v>
                </c:pt>
                <c:pt idx="161">
                  <c:v>40949</c:v>
                </c:pt>
                <c:pt idx="162">
                  <c:v>40956</c:v>
                </c:pt>
                <c:pt idx="163">
                  <c:v>40963</c:v>
                </c:pt>
                <c:pt idx="164">
                  <c:v>40970</c:v>
                </c:pt>
                <c:pt idx="165">
                  <c:v>40977</c:v>
                </c:pt>
                <c:pt idx="166">
                  <c:v>40984</c:v>
                </c:pt>
                <c:pt idx="167">
                  <c:v>40991</c:v>
                </c:pt>
                <c:pt idx="168">
                  <c:v>40998</c:v>
                </c:pt>
                <c:pt idx="169">
                  <c:v>41005</c:v>
                </c:pt>
                <c:pt idx="170">
                  <c:v>41012</c:v>
                </c:pt>
                <c:pt idx="171">
                  <c:v>41019</c:v>
                </c:pt>
                <c:pt idx="172">
                  <c:v>41026</c:v>
                </c:pt>
                <c:pt idx="173">
                  <c:v>41033</c:v>
                </c:pt>
                <c:pt idx="174">
                  <c:v>41040</c:v>
                </c:pt>
                <c:pt idx="175">
                  <c:v>41047</c:v>
                </c:pt>
                <c:pt idx="176">
                  <c:v>41054</c:v>
                </c:pt>
                <c:pt idx="177">
                  <c:v>41061</c:v>
                </c:pt>
                <c:pt idx="178">
                  <c:v>41068</c:v>
                </c:pt>
                <c:pt idx="179">
                  <c:v>41075</c:v>
                </c:pt>
                <c:pt idx="180">
                  <c:v>41082</c:v>
                </c:pt>
                <c:pt idx="181">
                  <c:v>41089</c:v>
                </c:pt>
                <c:pt idx="182">
                  <c:v>41096</c:v>
                </c:pt>
                <c:pt idx="183">
                  <c:v>41103</c:v>
                </c:pt>
                <c:pt idx="184">
                  <c:v>41110</c:v>
                </c:pt>
                <c:pt idx="185">
                  <c:v>41117</c:v>
                </c:pt>
                <c:pt idx="186">
                  <c:v>41124</c:v>
                </c:pt>
                <c:pt idx="187">
                  <c:v>41131</c:v>
                </c:pt>
                <c:pt idx="188">
                  <c:v>41138</c:v>
                </c:pt>
                <c:pt idx="189">
                  <c:v>41145</c:v>
                </c:pt>
                <c:pt idx="190">
                  <c:v>41152</c:v>
                </c:pt>
                <c:pt idx="191">
                  <c:v>41159</c:v>
                </c:pt>
                <c:pt idx="192">
                  <c:v>41166</c:v>
                </c:pt>
                <c:pt idx="193">
                  <c:v>41173</c:v>
                </c:pt>
                <c:pt idx="194">
                  <c:v>41180</c:v>
                </c:pt>
                <c:pt idx="195">
                  <c:v>41187</c:v>
                </c:pt>
                <c:pt idx="196">
                  <c:v>41194</c:v>
                </c:pt>
                <c:pt idx="197">
                  <c:v>41201</c:v>
                </c:pt>
                <c:pt idx="198">
                  <c:v>41208</c:v>
                </c:pt>
                <c:pt idx="199">
                  <c:v>41215</c:v>
                </c:pt>
                <c:pt idx="200">
                  <c:v>41222</c:v>
                </c:pt>
                <c:pt idx="201">
                  <c:v>41229</c:v>
                </c:pt>
                <c:pt idx="202">
                  <c:v>41236</c:v>
                </c:pt>
                <c:pt idx="203">
                  <c:v>41243</c:v>
                </c:pt>
                <c:pt idx="204">
                  <c:v>41250</c:v>
                </c:pt>
                <c:pt idx="205">
                  <c:v>41257</c:v>
                </c:pt>
                <c:pt idx="206">
                  <c:v>41264</c:v>
                </c:pt>
                <c:pt idx="207">
                  <c:v>41271</c:v>
                </c:pt>
                <c:pt idx="208">
                  <c:v>41278</c:v>
                </c:pt>
                <c:pt idx="209">
                  <c:v>41285</c:v>
                </c:pt>
                <c:pt idx="210">
                  <c:v>41292</c:v>
                </c:pt>
                <c:pt idx="211">
                  <c:v>41299</c:v>
                </c:pt>
                <c:pt idx="212">
                  <c:v>41306</c:v>
                </c:pt>
                <c:pt idx="213">
                  <c:v>41313</c:v>
                </c:pt>
                <c:pt idx="214">
                  <c:v>41320</c:v>
                </c:pt>
                <c:pt idx="215">
                  <c:v>41327</c:v>
                </c:pt>
                <c:pt idx="216">
                  <c:v>41334</c:v>
                </c:pt>
                <c:pt idx="217">
                  <c:v>41341</c:v>
                </c:pt>
                <c:pt idx="218">
                  <c:v>41348</c:v>
                </c:pt>
                <c:pt idx="219">
                  <c:v>41355</c:v>
                </c:pt>
                <c:pt idx="220">
                  <c:v>41362</c:v>
                </c:pt>
                <c:pt idx="221">
                  <c:v>41369</c:v>
                </c:pt>
                <c:pt idx="222">
                  <c:v>41376</c:v>
                </c:pt>
                <c:pt idx="223">
                  <c:v>41383</c:v>
                </c:pt>
                <c:pt idx="224">
                  <c:v>41390</c:v>
                </c:pt>
                <c:pt idx="225">
                  <c:v>41397</c:v>
                </c:pt>
                <c:pt idx="226">
                  <c:v>41404</c:v>
                </c:pt>
                <c:pt idx="227">
                  <c:v>41411</c:v>
                </c:pt>
                <c:pt idx="228">
                  <c:v>41418</c:v>
                </c:pt>
                <c:pt idx="229">
                  <c:v>41425</c:v>
                </c:pt>
                <c:pt idx="230">
                  <c:v>41432</c:v>
                </c:pt>
                <c:pt idx="231">
                  <c:v>41439</c:v>
                </c:pt>
                <c:pt idx="232">
                  <c:v>41446</c:v>
                </c:pt>
                <c:pt idx="233">
                  <c:v>41453</c:v>
                </c:pt>
                <c:pt idx="234">
                  <c:v>41460</c:v>
                </c:pt>
                <c:pt idx="235">
                  <c:v>41467</c:v>
                </c:pt>
                <c:pt idx="236">
                  <c:v>41474</c:v>
                </c:pt>
                <c:pt idx="237">
                  <c:v>41481</c:v>
                </c:pt>
                <c:pt idx="238">
                  <c:v>41488</c:v>
                </c:pt>
                <c:pt idx="239">
                  <c:v>41495</c:v>
                </c:pt>
                <c:pt idx="240">
                  <c:v>41502</c:v>
                </c:pt>
                <c:pt idx="241">
                  <c:v>41509</c:v>
                </c:pt>
                <c:pt idx="242">
                  <c:v>41516</c:v>
                </c:pt>
                <c:pt idx="243">
                  <c:v>41523</c:v>
                </c:pt>
                <c:pt idx="244">
                  <c:v>41530</c:v>
                </c:pt>
                <c:pt idx="245">
                  <c:v>41537</c:v>
                </c:pt>
                <c:pt idx="246">
                  <c:v>41544</c:v>
                </c:pt>
                <c:pt idx="247">
                  <c:v>41551</c:v>
                </c:pt>
                <c:pt idx="248">
                  <c:v>41558</c:v>
                </c:pt>
                <c:pt idx="249">
                  <c:v>41565</c:v>
                </c:pt>
                <c:pt idx="250">
                  <c:v>41572</c:v>
                </c:pt>
                <c:pt idx="251">
                  <c:v>41579</c:v>
                </c:pt>
                <c:pt idx="252">
                  <c:v>41586</c:v>
                </c:pt>
                <c:pt idx="253">
                  <c:v>41593</c:v>
                </c:pt>
                <c:pt idx="254">
                  <c:v>41600</c:v>
                </c:pt>
                <c:pt idx="255">
                  <c:v>41607</c:v>
                </c:pt>
                <c:pt idx="256">
                  <c:v>41614</c:v>
                </c:pt>
                <c:pt idx="257">
                  <c:v>41621</c:v>
                </c:pt>
                <c:pt idx="258">
                  <c:v>41628</c:v>
                </c:pt>
                <c:pt idx="259">
                  <c:v>41635</c:v>
                </c:pt>
                <c:pt idx="260">
                  <c:v>41642</c:v>
                </c:pt>
                <c:pt idx="261">
                  <c:v>41649</c:v>
                </c:pt>
                <c:pt idx="262">
                  <c:v>41656</c:v>
                </c:pt>
                <c:pt idx="263">
                  <c:v>41663</c:v>
                </c:pt>
                <c:pt idx="264">
                  <c:v>41670</c:v>
                </c:pt>
                <c:pt idx="265">
                  <c:v>41677</c:v>
                </c:pt>
                <c:pt idx="266">
                  <c:v>41684</c:v>
                </c:pt>
                <c:pt idx="267">
                  <c:v>41691</c:v>
                </c:pt>
                <c:pt idx="268">
                  <c:v>41698</c:v>
                </c:pt>
                <c:pt idx="269">
                  <c:v>41705</c:v>
                </c:pt>
                <c:pt idx="270">
                  <c:v>41712</c:v>
                </c:pt>
                <c:pt idx="271">
                  <c:v>41719</c:v>
                </c:pt>
                <c:pt idx="272">
                  <c:v>41726</c:v>
                </c:pt>
                <c:pt idx="273">
                  <c:v>41733</c:v>
                </c:pt>
                <c:pt idx="274">
                  <c:v>41740</c:v>
                </c:pt>
                <c:pt idx="275">
                  <c:v>41747</c:v>
                </c:pt>
                <c:pt idx="276">
                  <c:v>41754</c:v>
                </c:pt>
                <c:pt idx="277">
                  <c:v>41761</c:v>
                </c:pt>
                <c:pt idx="278">
                  <c:v>41768</c:v>
                </c:pt>
                <c:pt idx="279">
                  <c:v>41775</c:v>
                </c:pt>
                <c:pt idx="280">
                  <c:v>41782</c:v>
                </c:pt>
                <c:pt idx="281">
                  <c:v>41789</c:v>
                </c:pt>
                <c:pt idx="282">
                  <c:v>41796</c:v>
                </c:pt>
                <c:pt idx="283">
                  <c:v>41803</c:v>
                </c:pt>
                <c:pt idx="284">
                  <c:v>41810</c:v>
                </c:pt>
                <c:pt idx="285">
                  <c:v>41817</c:v>
                </c:pt>
                <c:pt idx="286">
                  <c:v>41824</c:v>
                </c:pt>
                <c:pt idx="287">
                  <c:v>41831</c:v>
                </c:pt>
                <c:pt idx="288">
                  <c:v>41838</c:v>
                </c:pt>
                <c:pt idx="289">
                  <c:v>41845</c:v>
                </c:pt>
                <c:pt idx="290">
                  <c:v>41852</c:v>
                </c:pt>
                <c:pt idx="291">
                  <c:v>41859</c:v>
                </c:pt>
                <c:pt idx="292">
                  <c:v>41866</c:v>
                </c:pt>
                <c:pt idx="293">
                  <c:v>41873</c:v>
                </c:pt>
                <c:pt idx="294">
                  <c:v>41880</c:v>
                </c:pt>
                <c:pt idx="295">
                  <c:v>41887</c:v>
                </c:pt>
                <c:pt idx="296">
                  <c:v>41894</c:v>
                </c:pt>
                <c:pt idx="297">
                  <c:v>41901</c:v>
                </c:pt>
                <c:pt idx="298">
                  <c:v>41908</c:v>
                </c:pt>
                <c:pt idx="299">
                  <c:v>41915</c:v>
                </c:pt>
                <c:pt idx="300">
                  <c:v>41922</c:v>
                </c:pt>
                <c:pt idx="301">
                  <c:v>41929</c:v>
                </c:pt>
                <c:pt idx="302">
                  <c:v>41936</c:v>
                </c:pt>
                <c:pt idx="303">
                  <c:v>41943</c:v>
                </c:pt>
                <c:pt idx="304">
                  <c:v>41950</c:v>
                </c:pt>
                <c:pt idx="305">
                  <c:v>41957</c:v>
                </c:pt>
                <c:pt idx="306">
                  <c:v>41964</c:v>
                </c:pt>
                <c:pt idx="307">
                  <c:v>41971</c:v>
                </c:pt>
                <c:pt idx="308">
                  <c:v>41978</c:v>
                </c:pt>
                <c:pt idx="309">
                  <c:v>41985</c:v>
                </c:pt>
                <c:pt idx="310">
                  <c:v>41992</c:v>
                </c:pt>
                <c:pt idx="311">
                  <c:v>41999</c:v>
                </c:pt>
              </c:numCache>
            </c:numRef>
          </c:cat>
          <c:val>
            <c:numRef>
              <c:f>'P2'!$C$4:$C$315</c:f>
              <c:numCache>
                <c:formatCode>_(* #,##0_);_(* \(#,##0\);_(* "-"??_);_(@_)</c:formatCode>
                <c:ptCount val="312"/>
                <c:pt idx="0">
                  <c:v>15233</c:v>
                </c:pt>
                <c:pt idx="1">
                  <c:v>14232</c:v>
                </c:pt>
                <c:pt idx="2">
                  <c:v>13557</c:v>
                </c:pt>
                <c:pt idx="3">
                  <c:v>11912.4</c:v>
                </c:pt>
                <c:pt idx="4">
                  <c:v>10780.6</c:v>
                </c:pt>
                <c:pt idx="5">
                  <c:v>9803.6</c:v>
                </c:pt>
                <c:pt idx="6">
                  <c:v>9174.7999999999993</c:v>
                </c:pt>
                <c:pt idx="7">
                  <c:v>8331.7999999999993</c:v>
                </c:pt>
                <c:pt idx="8">
                  <c:v>7892.4</c:v>
                </c:pt>
                <c:pt idx="9">
                  <c:v>7499.8</c:v>
                </c:pt>
                <c:pt idx="10">
                  <c:v>7348.8</c:v>
                </c:pt>
                <c:pt idx="11">
                  <c:v>7335.6</c:v>
                </c:pt>
                <c:pt idx="12">
                  <c:v>7494.2</c:v>
                </c:pt>
                <c:pt idx="13">
                  <c:v>9535.4</c:v>
                </c:pt>
                <c:pt idx="14">
                  <c:v>10419.799999999999</c:v>
                </c:pt>
                <c:pt idx="15">
                  <c:v>10913.2</c:v>
                </c:pt>
                <c:pt idx="16">
                  <c:v>11566</c:v>
                </c:pt>
                <c:pt idx="17">
                  <c:v>12467</c:v>
                </c:pt>
                <c:pt idx="18">
                  <c:v>13569.8</c:v>
                </c:pt>
                <c:pt idx="19">
                  <c:v>14005.2</c:v>
                </c:pt>
                <c:pt idx="20">
                  <c:v>15063.2</c:v>
                </c:pt>
                <c:pt idx="21">
                  <c:v>15446.4</c:v>
                </c:pt>
                <c:pt idx="22">
                  <c:v>16048.2</c:v>
                </c:pt>
                <c:pt idx="23">
                  <c:v>16746.400000000001</c:v>
                </c:pt>
                <c:pt idx="24">
                  <c:v>17738.2</c:v>
                </c:pt>
                <c:pt idx="25">
                  <c:v>18773.599999999999</c:v>
                </c:pt>
                <c:pt idx="26">
                  <c:v>19296.599999999999</c:v>
                </c:pt>
                <c:pt idx="27">
                  <c:v>20089.599999999999</c:v>
                </c:pt>
                <c:pt idx="28">
                  <c:v>20673</c:v>
                </c:pt>
                <c:pt idx="29">
                  <c:v>20865.2</c:v>
                </c:pt>
                <c:pt idx="30">
                  <c:v>21435.200000000001</c:v>
                </c:pt>
                <c:pt idx="31">
                  <c:v>22001.4</c:v>
                </c:pt>
                <c:pt idx="32">
                  <c:v>22564.799999999999</c:v>
                </c:pt>
                <c:pt idx="33">
                  <c:v>22918.6</c:v>
                </c:pt>
                <c:pt idx="34">
                  <c:v>23656.799999999999</c:v>
                </c:pt>
                <c:pt idx="35">
                  <c:v>23678.799999999999</c:v>
                </c:pt>
                <c:pt idx="36">
                  <c:v>23991.8</c:v>
                </c:pt>
                <c:pt idx="37">
                  <c:v>24425</c:v>
                </c:pt>
                <c:pt idx="38">
                  <c:v>24576.799999999999</c:v>
                </c:pt>
                <c:pt idx="39">
                  <c:v>24550.799999999999</c:v>
                </c:pt>
                <c:pt idx="40">
                  <c:v>24405</c:v>
                </c:pt>
                <c:pt idx="41">
                  <c:v>23845.4</c:v>
                </c:pt>
                <c:pt idx="42">
                  <c:v>23645.200000000001</c:v>
                </c:pt>
                <c:pt idx="43">
                  <c:v>23173.4</c:v>
                </c:pt>
                <c:pt idx="44">
                  <c:v>22806.799999999999</c:v>
                </c:pt>
                <c:pt idx="45">
                  <c:v>22552.6</c:v>
                </c:pt>
                <c:pt idx="46">
                  <c:v>22557.599999999999</c:v>
                </c:pt>
                <c:pt idx="47">
                  <c:v>22419</c:v>
                </c:pt>
                <c:pt idx="48">
                  <c:v>21545.8</c:v>
                </c:pt>
                <c:pt idx="49">
                  <c:v>20797</c:v>
                </c:pt>
                <c:pt idx="50">
                  <c:v>19899.400000000001</c:v>
                </c:pt>
                <c:pt idx="51">
                  <c:v>19574.2</c:v>
                </c:pt>
                <c:pt idx="52">
                  <c:v>18947.599999999999</c:v>
                </c:pt>
                <c:pt idx="53">
                  <c:v>17696.599999999999</c:v>
                </c:pt>
                <c:pt idx="54">
                  <c:v>16600.2</c:v>
                </c:pt>
                <c:pt idx="55">
                  <c:v>15174</c:v>
                </c:pt>
                <c:pt idx="56">
                  <c:v>13940.4</c:v>
                </c:pt>
                <c:pt idx="57">
                  <c:v>12744.8</c:v>
                </c:pt>
                <c:pt idx="58">
                  <c:v>12010</c:v>
                </c:pt>
                <c:pt idx="59">
                  <c:v>10895.4</c:v>
                </c:pt>
                <c:pt idx="60">
                  <c:v>10673</c:v>
                </c:pt>
                <c:pt idx="61">
                  <c:v>10102.200000000001</c:v>
                </c:pt>
                <c:pt idx="62">
                  <c:v>10103</c:v>
                </c:pt>
                <c:pt idx="63">
                  <c:v>10086.200000000001</c:v>
                </c:pt>
                <c:pt idx="64">
                  <c:v>10188.4</c:v>
                </c:pt>
                <c:pt idx="65">
                  <c:v>10268.6</c:v>
                </c:pt>
                <c:pt idx="66">
                  <c:v>11033.4</c:v>
                </c:pt>
                <c:pt idx="67">
                  <c:v>11579</c:v>
                </c:pt>
                <c:pt idx="68">
                  <c:v>12421.2</c:v>
                </c:pt>
                <c:pt idx="69">
                  <c:v>12910.6</c:v>
                </c:pt>
                <c:pt idx="70">
                  <c:v>14261.2</c:v>
                </c:pt>
                <c:pt idx="71">
                  <c:v>14728</c:v>
                </c:pt>
                <c:pt idx="72">
                  <c:v>15850.6</c:v>
                </c:pt>
                <c:pt idx="73">
                  <c:v>16603.400000000001</c:v>
                </c:pt>
                <c:pt idx="74">
                  <c:v>17080</c:v>
                </c:pt>
                <c:pt idx="75">
                  <c:v>17735.599999999999</c:v>
                </c:pt>
                <c:pt idx="76">
                  <c:v>18642.2</c:v>
                </c:pt>
                <c:pt idx="77">
                  <c:v>19615.8</c:v>
                </c:pt>
                <c:pt idx="78">
                  <c:v>20571.599999999999</c:v>
                </c:pt>
                <c:pt idx="79">
                  <c:v>21503.4</c:v>
                </c:pt>
                <c:pt idx="80">
                  <c:v>22046.2</c:v>
                </c:pt>
                <c:pt idx="81">
                  <c:v>22775.599999999999</c:v>
                </c:pt>
                <c:pt idx="82">
                  <c:v>23135.599999999999</c:v>
                </c:pt>
                <c:pt idx="83">
                  <c:v>23772</c:v>
                </c:pt>
                <c:pt idx="84">
                  <c:v>24306.799999999999</c:v>
                </c:pt>
                <c:pt idx="85">
                  <c:v>24232.6</c:v>
                </c:pt>
                <c:pt idx="86">
                  <c:v>24848</c:v>
                </c:pt>
                <c:pt idx="87">
                  <c:v>25132</c:v>
                </c:pt>
                <c:pt idx="88">
                  <c:v>25381.4</c:v>
                </c:pt>
                <c:pt idx="89">
                  <c:v>25790</c:v>
                </c:pt>
                <c:pt idx="90">
                  <c:v>25879.4</c:v>
                </c:pt>
                <c:pt idx="91">
                  <c:v>26032.2</c:v>
                </c:pt>
                <c:pt idx="92">
                  <c:v>25667.599999999999</c:v>
                </c:pt>
                <c:pt idx="93">
                  <c:v>25204.799999999999</c:v>
                </c:pt>
                <c:pt idx="94">
                  <c:v>24903.599999999999</c:v>
                </c:pt>
                <c:pt idx="95">
                  <c:v>24391.599999999999</c:v>
                </c:pt>
                <c:pt idx="96">
                  <c:v>24062.2</c:v>
                </c:pt>
                <c:pt idx="97">
                  <c:v>23601</c:v>
                </c:pt>
                <c:pt idx="98">
                  <c:v>23316.799999999999</c:v>
                </c:pt>
                <c:pt idx="99">
                  <c:v>22958</c:v>
                </c:pt>
                <c:pt idx="100">
                  <c:v>22036.6</c:v>
                </c:pt>
                <c:pt idx="101">
                  <c:v>21027.599999999999</c:v>
                </c:pt>
                <c:pt idx="102">
                  <c:v>20444.8</c:v>
                </c:pt>
                <c:pt idx="103">
                  <c:v>19702</c:v>
                </c:pt>
                <c:pt idx="104">
                  <c:v>19323.400000000001</c:v>
                </c:pt>
                <c:pt idx="105">
                  <c:v>18101</c:v>
                </c:pt>
                <c:pt idx="106">
                  <c:v>16854.400000000001</c:v>
                </c:pt>
                <c:pt idx="107">
                  <c:v>15496</c:v>
                </c:pt>
                <c:pt idx="108">
                  <c:v>14292.4</c:v>
                </c:pt>
                <c:pt idx="109">
                  <c:v>12979.2</c:v>
                </c:pt>
                <c:pt idx="110">
                  <c:v>12074</c:v>
                </c:pt>
                <c:pt idx="111">
                  <c:v>11208</c:v>
                </c:pt>
                <c:pt idx="112">
                  <c:v>10636.8</c:v>
                </c:pt>
                <c:pt idx="113">
                  <c:v>10203.799999999999</c:v>
                </c:pt>
                <c:pt idx="114">
                  <c:v>10347</c:v>
                </c:pt>
                <c:pt idx="115">
                  <c:v>10191.6</c:v>
                </c:pt>
                <c:pt idx="116">
                  <c:v>10403.200000000001</c:v>
                </c:pt>
                <c:pt idx="117">
                  <c:v>10770.4</c:v>
                </c:pt>
                <c:pt idx="118">
                  <c:v>11218.6</c:v>
                </c:pt>
                <c:pt idx="119">
                  <c:v>12211</c:v>
                </c:pt>
                <c:pt idx="120">
                  <c:v>12992.8</c:v>
                </c:pt>
                <c:pt idx="121">
                  <c:v>13529.6</c:v>
                </c:pt>
                <c:pt idx="122">
                  <c:v>14692.6</c:v>
                </c:pt>
                <c:pt idx="123">
                  <c:v>15517.8</c:v>
                </c:pt>
                <c:pt idx="124">
                  <c:v>16089.2</c:v>
                </c:pt>
                <c:pt idx="125">
                  <c:v>17183.2</c:v>
                </c:pt>
                <c:pt idx="126">
                  <c:v>17840.8</c:v>
                </c:pt>
                <c:pt idx="127">
                  <c:v>18464.2</c:v>
                </c:pt>
                <c:pt idx="128">
                  <c:v>19273.599999999999</c:v>
                </c:pt>
                <c:pt idx="129">
                  <c:v>20130.2</c:v>
                </c:pt>
                <c:pt idx="130">
                  <c:v>21226</c:v>
                </c:pt>
                <c:pt idx="131">
                  <c:v>22057</c:v>
                </c:pt>
                <c:pt idx="132">
                  <c:v>22779.599999999999</c:v>
                </c:pt>
                <c:pt idx="133">
                  <c:v>23497.599999999999</c:v>
                </c:pt>
                <c:pt idx="134">
                  <c:v>23852.6</c:v>
                </c:pt>
                <c:pt idx="135">
                  <c:v>24695.8</c:v>
                </c:pt>
                <c:pt idx="136">
                  <c:v>25139.8</c:v>
                </c:pt>
                <c:pt idx="137">
                  <c:v>25215</c:v>
                </c:pt>
                <c:pt idx="138">
                  <c:v>25450.799999999999</c:v>
                </c:pt>
                <c:pt idx="139">
                  <c:v>26143.200000000001</c:v>
                </c:pt>
                <c:pt idx="140">
                  <c:v>26241.4</c:v>
                </c:pt>
                <c:pt idx="141">
                  <c:v>26284.6</c:v>
                </c:pt>
                <c:pt idx="142">
                  <c:v>26649</c:v>
                </c:pt>
                <c:pt idx="143">
                  <c:v>26775.200000000001</c:v>
                </c:pt>
                <c:pt idx="144">
                  <c:v>26601.200000000001</c:v>
                </c:pt>
                <c:pt idx="145">
                  <c:v>26423</c:v>
                </c:pt>
                <c:pt idx="146">
                  <c:v>25842.2</c:v>
                </c:pt>
                <c:pt idx="147">
                  <c:v>25526.6</c:v>
                </c:pt>
                <c:pt idx="148">
                  <c:v>25134</c:v>
                </c:pt>
                <c:pt idx="149">
                  <c:v>24618.6</c:v>
                </c:pt>
                <c:pt idx="150">
                  <c:v>24409</c:v>
                </c:pt>
                <c:pt idx="151">
                  <c:v>23819.200000000001</c:v>
                </c:pt>
                <c:pt idx="152">
                  <c:v>23286.2</c:v>
                </c:pt>
                <c:pt idx="153">
                  <c:v>21958.400000000001</c:v>
                </c:pt>
                <c:pt idx="154">
                  <c:v>21487.4</c:v>
                </c:pt>
                <c:pt idx="155">
                  <c:v>20351</c:v>
                </c:pt>
                <c:pt idx="156">
                  <c:v>20068.2</c:v>
                </c:pt>
                <c:pt idx="157">
                  <c:v>18949.8</c:v>
                </c:pt>
                <c:pt idx="158">
                  <c:v>17258.2</c:v>
                </c:pt>
                <c:pt idx="159">
                  <c:v>15765.6</c:v>
                </c:pt>
                <c:pt idx="160">
                  <c:v>14220.2</c:v>
                </c:pt>
                <c:pt idx="161">
                  <c:v>12715.8</c:v>
                </c:pt>
                <c:pt idx="162">
                  <c:v>11273.8</c:v>
                </c:pt>
                <c:pt idx="163">
                  <c:v>10674.6</c:v>
                </c:pt>
                <c:pt idx="164">
                  <c:v>9958.6</c:v>
                </c:pt>
                <c:pt idx="165">
                  <c:v>9865.2000000000007</c:v>
                </c:pt>
                <c:pt idx="166">
                  <c:v>9902</c:v>
                </c:pt>
                <c:pt idx="167">
                  <c:v>9982.4</c:v>
                </c:pt>
                <c:pt idx="168">
                  <c:v>9958.2000000000007</c:v>
                </c:pt>
                <c:pt idx="169">
                  <c:v>10648.8</c:v>
                </c:pt>
                <c:pt idx="170">
                  <c:v>10632.6</c:v>
                </c:pt>
                <c:pt idx="171">
                  <c:v>11433</c:v>
                </c:pt>
                <c:pt idx="172">
                  <c:v>12170.6</c:v>
                </c:pt>
                <c:pt idx="173">
                  <c:v>12862.8</c:v>
                </c:pt>
                <c:pt idx="174">
                  <c:v>13901.4</c:v>
                </c:pt>
                <c:pt idx="175">
                  <c:v>14912.6</c:v>
                </c:pt>
                <c:pt idx="176">
                  <c:v>15396.6</c:v>
                </c:pt>
                <c:pt idx="177">
                  <c:v>16295</c:v>
                </c:pt>
                <c:pt idx="178">
                  <c:v>17113.400000000001</c:v>
                </c:pt>
                <c:pt idx="179">
                  <c:v>17798.599999999999</c:v>
                </c:pt>
                <c:pt idx="180">
                  <c:v>18621.2</c:v>
                </c:pt>
                <c:pt idx="181">
                  <c:v>19648.599999999999</c:v>
                </c:pt>
                <c:pt idx="182">
                  <c:v>20415.8</c:v>
                </c:pt>
                <c:pt idx="183">
                  <c:v>21452.6</c:v>
                </c:pt>
                <c:pt idx="184">
                  <c:v>22462</c:v>
                </c:pt>
                <c:pt idx="185">
                  <c:v>23084.799999999999</c:v>
                </c:pt>
                <c:pt idx="186">
                  <c:v>23270.6</c:v>
                </c:pt>
                <c:pt idx="187">
                  <c:v>23971.599999999999</c:v>
                </c:pt>
                <c:pt idx="188">
                  <c:v>24808.400000000001</c:v>
                </c:pt>
                <c:pt idx="189">
                  <c:v>25342.6</c:v>
                </c:pt>
                <c:pt idx="190">
                  <c:v>24901.599999999999</c:v>
                </c:pt>
                <c:pt idx="191">
                  <c:v>25876.799999999999</c:v>
                </c:pt>
                <c:pt idx="192">
                  <c:v>25834.400000000001</c:v>
                </c:pt>
                <c:pt idx="193">
                  <c:v>26083.200000000001</c:v>
                </c:pt>
                <c:pt idx="194">
                  <c:v>26401</c:v>
                </c:pt>
                <c:pt idx="195">
                  <c:v>26640.799999999999</c:v>
                </c:pt>
                <c:pt idx="196">
                  <c:v>26455.599999999999</c:v>
                </c:pt>
                <c:pt idx="197">
                  <c:v>26504.400000000001</c:v>
                </c:pt>
                <c:pt idx="198">
                  <c:v>26057.4</c:v>
                </c:pt>
                <c:pt idx="199">
                  <c:v>25830.6</c:v>
                </c:pt>
                <c:pt idx="200">
                  <c:v>25584.799999999999</c:v>
                </c:pt>
                <c:pt idx="201">
                  <c:v>25054.799999999999</c:v>
                </c:pt>
                <c:pt idx="202">
                  <c:v>24900.6</c:v>
                </c:pt>
                <c:pt idx="203">
                  <c:v>24173.599999999999</c:v>
                </c:pt>
                <c:pt idx="204">
                  <c:v>23700.799999999999</c:v>
                </c:pt>
                <c:pt idx="205">
                  <c:v>22368.6</c:v>
                </c:pt>
                <c:pt idx="206">
                  <c:v>21567.200000000001</c:v>
                </c:pt>
                <c:pt idx="207">
                  <c:v>20664.400000000001</c:v>
                </c:pt>
                <c:pt idx="208">
                  <c:v>20364.8</c:v>
                </c:pt>
                <c:pt idx="209">
                  <c:v>19533.400000000001</c:v>
                </c:pt>
                <c:pt idx="210">
                  <c:v>17872.599999999999</c:v>
                </c:pt>
                <c:pt idx="211">
                  <c:v>16288.6</c:v>
                </c:pt>
                <c:pt idx="212">
                  <c:v>14938</c:v>
                </c:pt>
                <c:pt idx="213">
                  <c:v>13921.4</c:v>
                </c:pt>
                <c:pt idx="214">
                  <c:v>12844.6</c:v>
                </c:pt>
                <c:pt idx="215">
                  <c:v>12019.8</c:v>
                </c:pt>
                <c:pt idx="216">
                  <c:v>11596.8</c:v>
                </c:pt>
                <c:pt idx="217">
                  <c:v>11234.2</c:v>
                </c:pt>
                <c:pt idx="218">
                  <c:v>11333.2</c:v>
                </c:pt>
                <c:pt idx="219">
                  <c:v>11643.2</c:v>
                </c:pt>
                <c:pt idx="220">
                  <c:v>11608.2</c:v>
                </c:pt>
                <c:pt idx="221">
                  <c:v>12356</c:v>
                </c:pt>
                <c:pt idx="222">
                  <c:v>12438.4</c:v>
                </c:pt>
                <c:pt idx="223">
                  <c:v>13020</c:v>
                </c:pt>
                <c:pt idx="224">
                  <c:v>13946</c:v>
                </c:pt>
                <c:pt idx="225">
                  <c:v>14908.2</c:v>
                </c:pt>
                <c:pt idx="226">
                  <c:v>15574</c:v>
                </c:pt>
                <c:pt idx="227">
                  <c:v>16750.599999999999</c:v>
                </c:pt>
                <c:pt idx="228">
                  <c:v>17091.400000000001</c:v>
                </c:pt>
                <c:pt idx="229">
                  <c:v>17980.400000000001</c:v>
                </c:pt>
                <c:pt idx="230">
                  <c:v>18704.400000000001</c:v>
                </c:pt>
                <c:pt idx="231">
                  <c:v>19626.599999999999</c:v>
                </c:pt>
                <c:pt idx="232">
                  <c:v>20449.400000000001</c:v>
                </c:pt>
                <c:pt idx="233">
                  <c:v>21056.2</c:v>
                </c:pt>
                <c:pt idx="234">
                  <c:v>21869.599999999999</c:v>
                </c:pt>
                <c:pt idx="235">
                  <c:v>22798</c:v>
                </c:pt>
                <c:pt idx="236">
                  <c:v>23735.599999999999</c:v>
                </c:pt>
                <c:pt idx="237">
                  <c:v>24197.200000000001</c:v>
                </c:pt>
                <c:pt idx="238">
                  <c:v>24292.2</c:v>
                </c:pt>
                <c:pt idx="239">
                  <c:v>24928.400000000001</c:v>
                </c:pt>
                <c:pt idx="240">
                  <c:v>25901.8</c:v>
                </c:pt>
                <c:pt idx="241">
                  <c:v>26261.599999999999</c:v>
                </c:pt>
                <c:pt idx="242">
                  <c:v>26011.4</c:v>
                </c:pt>
                <c:pt idx="243">
                  <c:v>26681.599999999999</c:v>
                </c:pt>
                <c:pt idx="244">
                  <c:v>26895.8</c:v>
                </c:pt>
                <c:pt idx="245">
                  <c:v>27222</c:v>
                </c:pt>
                <c:pt idx="246">
                  <c:v>27515.599999999999</c:v>
                </c:pt>
                <c:pt idx="247">
                  <c:v>27648.2</c:v>
                </c:pt>
                <c:pt idx="248">
                  <c:v>27476</c:v>
                </c:pt>
                <c:pt idx="249">
                  <c:v>27250.2</c:v>
                </c:pt>
                <c:pt idx="250">
                  <c:v>26895</c:v>
                </c:pt>
                <c:pt idx="251">
                  <c:v>26628.799999999999</c:v>
                </c:pt>
                <c:pt idx="252">
                  <c:v>26407.8</c:v>
                </c:pt>
                <c:pt idx="253">
                  <c:v>25917.4</c:v>
                </c:pt>
                <c:pt idx="254">
                  <c:v>25520</c:v>
                </c:pt>
                <c:pt idx="255">
                  <c:v>25419.599999999999</c:v>
                </c:pt>
                <c:pt idx="256">
                  <c:v>24671.200000000001</c:v>
                </c:pt>
                <c:pt idx="257">
                  <c:v>23508.6</c:v>
                </c:pt>
                <c:pt idx="258">
                  <c:v>22519</c:v>
                </c:pt>
                <c:pt idx="259">
                  <c:v>21678.2</c:v>
                </c:pt>
                <c:pt idx="260">
                  <c:v>20692.599999999999</c:v>
                </c:pt>
                <c:pt idx="261">
                  <c:v>20163.2</c:v>
                </c:pt>
                <c:pt idx="262">
                  <c:v>18648.400000000001</c:v>
                </c:pt>
                <c:pt idx="263">
                  <c:v>17101</c:v>
                </c:pt>
                <c:pt idx="264">
                  <c:v>15619.8</c:v>
                </c:pt>
                <c:pt idx="265">
                  <c:v>15034.6</c:v>
                </c:pt>
                <c:pt idx="266">
                  <c:v>13900.4</c:v>
                </c:pt>
                <c:pt idx="267">
                  <c:v>13047.6</c:v>
                </c:pt>
                <c:pt idx="268">
                  <c:v>12352</c:v>
                </c:pt>
                <c:pt idx="269">
                  <c:v>11592.6</c:v>
                </c:pt>
                <c:pt idx="270">
                  <c:v>11828</c:v>
                </c:pt>
                <c:pt idx="271">
                  <c:v>11854</c:v>
                </c:pt>
                <c:pt idx="272">
                  <c:v>12066.2</c:v>
                </c:pt>
                <c:pt idx="273">
                  <c:v>12392.6</c:v>
                </c:pt>
                <c:pt idx="274">
                  <c:v>12888</c:v>
                </c:pt>
                <c:pt idx="275">
                  <c:v>13165.4</c:v>
                </c:pt>
                <c:pt idx="276">
                  <c:v>14112.6</c:v>
                </c:pt>
                <c:pt idx="277">
                  <c:v>14859.8</c:v>
                </c:pt>
                <c:pt idx="278">
                  <c:v>15522.8</c:v>
                </c:pt>
                <c:pt idx="279">
                  <c:v>16503.400000000001</c:v>
                </c:pt>
                <c:pt idx="280">
                  <c:v>17050.2</c:v>
                </c:pt>
                <c:pt idx="281">
                  <c:v>17996</c:v>
                </c:pt>
                <c:pt idx="282">
                  <c:v>18718</c:v>
                </c:pt>
                <c:pt idx="283">
                  <c:v>19918</c:v>
                </c:pt>
                <c:pt idx="284">
                  <c:v>20603.2</c:v>
                </c:pt>
                <c:pt idx="285">
                  <c:v>21205</c:v>
                </c:pt>
                <c:pt idx="286">
                  <c:v>21864.2</c:v>
                </c:pt>
                <c:pt idx="287">
                  <c:v>22768.799999999999</c:v>
                </c:pt>
                <c:pt idx="288">
                  <c:v>23672</c:v>
                </c:pt>
                <c:pt idx="289">
                  <c:v>24224</c:v>
                </c:pt>
                <c:pt idx="290">
                  <c:v>24502</c:v>
                </c:pt>
                <c:pt idx="291">
                  <c:v>25007</c:v>
                </c:pt>
                <c:pt idx="292">
                  <c:v>25622</c:v>
                </c:pt>
                <c:pt idx="293">
                  <c:v>25984.2</c:v>
                </c:pt>
                <c:pt idx="294">
                  <c:v>26385.200000000001</c:v>
                </c:pt>
                <c:pt idx="295">
                  <c:v>26287.4</c:v>
                </c:pt>
                <c:pt idx="296">
                  <c:v>26880</c:v>
                </c:pt>
                <c:pt idx="297">
                  <c:v>27366</c:v>
                </c:pt>
                <c:pt idx="298">
                  <c:v>27519.599999999999</c:v>
                </c:pt>
                <c:pt idx="299">
                  <c:v>27532.2</c:v>
                </c:pt>
                <c:pt idx="300">
                  <c:v>27290.400000000001</c:v>
                </c:pt>
                <c:pt idx="301">
                  <c:v>26922.6</c:v>
                </c:pt>
                <c:pt idx="302">
                  <c:v>26714.6</c:v>
                </c:pt>
                <c:pt idx="303">
                  <c:v>26191.4</c:v>
                </c:pt>
                <c:pt idx="304">
                  <c:v>25919.200000000001</c:v>
                </c:pt>
                <c:pt idx="305">
                  <c:v>25333.599999999999</c:v>
                </c:pt>
                <c:pt idx="306">
                  <c:v>24881.8</c:v>
                </c:pt>
                <c:pt idx="307">
                  <c:v>24871.8</c:v>
                </c:pt>
                <c:pt idx="308">
                  <c:v>23847</c:v>
                </c:pt>
                <c:pt idx="309">
                  <c:v>22967.4</c:v>
                </c:pt>
                <c:pt idx="310">
                  <c:v>21786.6</c:v>
                </c:pt>
                <c:pt idx="311">
                  <c:v>20893.2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96256"/>
        <c:axId val="85674240"/>
      </c:lineChart>
      <c:dateAx>
        <c:axId val="89696256"/>
        <c:scaling>
          <c:orientation val="minMax"/>
          <c:min val="40917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85674240"/>
        <c:crosses val="autoZero"/>
        <c:auto val="1"/>
        <c:lblOffset val="100"/>
        <c:baseTimeUnit val="days"/>
        <c:majorUnit val="2"/>
        <c:majorTimeUnit val="months"/>
      </c:dateAx>
      <c:valAx>
        <c:axId val="856742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89696256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609981867605429E-2"/>
          <c:y val="3.1732479926207272E-2"/>
          <c:w val="0.85226573788859028"/>
          <c:h val="0.898630732041513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graph!$C$8:$C$35</c:f>
              <c:numCache>
                <c:formatCode>0.0</c:formatCode>
                <c:ptCount val="28"/>
                <c:pt idx="1">
                  <c:v>16.846624614149565</c:v>
                </c:pt>
                <c:pt idx="5">
                  <c:v>18.022843649238084</c:v>
                </c:pt>
                <c:pt idx="9">
                  <c:v>18.961390759757297</c:v>
                </c:pt>
                <c:pt idx="13">
                  <c:v>19.748138659206042</c:v>
                </c:pt>
                <c:pt idx="17">
                  <c:v>21.852375309513555</c:v>
                </c:pt>
                <c:pt idx="21">
                  <c:v>23.887247879809159</c:v>
                </c:pt>
                <c:pt idx="25" formatCode="General">
                  <c:v>27.4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graph!$D$8:$D$35</c:f>
              <c:numCache>
                <c:formatCode>0.0</c:formatCode>
                <c:ptCount val="28"/>
                <c:pt idx="1">
                  <c:v>20.703289999999999</c:v>
                </c:pt>
                <c:pt idx="5">
                  <c:v>21.139600000000002</c:v>
                </c:pt>
                <c:pt idx="9">
                  <c:v>21.806270000000001</c:v>
                </c:pt>
                <c:pt idx="13">
                  <c:v>23.405840000000001</c:v>
                </c:pt>
                <c:pt idx="17">
                  <c:v>24.592390000000002</c:v>
                </c:pt>
                <c:pt idx="21">
                  <c:v>24.133122048622369</c:v>
                </c:pt>
                <c:pt idx="25" formatCode="General">
                  <c:v>25.5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graph!$E$8:$E$35</c:f>
              <c:numCache>
                <c:formatCode>General</c:formatCode>
                <c:ptCount val="28"/>
                <c:pt idx="2" formatCode="0.0">
                  <c:v>19.848956088548189</c:v>
                </c:pt>
                <c:pt idx="6" formatCode="0.0">
                  <c:v>20.121971720187037</c:v>
                </c:pt>
                <c:pt idx="10" formatCode="0.0">
                  <c:v>20.552274556316114</c:v>
                </c:pt>
                <c:pt idx="14" formatCode="0.0">
                  <c:v>20.742429668544677</c:v>
                </c:pt>
                <c:pt idx="18" formatCode="0.0">
                  <c:v>21.064234707588749</c:v>
                </c:pt>
                <c:pt idx="22" formatCode="0.0">
                  <c:v>21.316859925509725</c:v>
                </c:pt>
                <c:pt idx="26">
                  <c:v>21.5</c:v>
                </c:pt>
              </c:numCache>
            </c:numRef>
          </c:val>
        </c:ser>
        <c:ser>
          <c:idx val="3"/>
          <c:order val="3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graph!$F$8:$F$35</c:f>
              <c:numCache>
                <c:formatCode>General</c:formatCode>
                <c:ptCount val="28"/>
                <c:pt idx="2" formatCode="0.0">
                  <c:v>22.074390000000001</c:v>
                </c:pt>
                <c:pt idx="6" formatCode="0.0">
                  <c:v>19.804880000000001</c:v>
                </c:pt>
                <c:pt idx="10" formatCode="0.0">
                  <c:v>22.095939999999999</c:v>
                </c:pt>
                <c:pt idx="14" formatCode="0.0">
                  <c:v>22.790780000000002</c:v>
                </c:pt>
                <c:pt idx="18" formatCode="0.0">
                  <c:v>24.39395</c:v>
                </c:pt>
                <c:pt idx="22" formatCode="0.0">
                  <c:v>21.740057293941788</c:v>
                </c:pt>
                <c:pt idx="26">
                  <c:v>21.9</c:v>
                </c:pt>
              </c:numCache>
            </c:numRef>
          </c:val>
        </c:ser>
        <c:ser>
          <c:idx val="4"/>
          <c:order val="4"/>
          <c:spPr>
            <a:solidFill>
              <a:schemeClr val="accent5">
                <a:lumMod val="50000"/>
              </a:schemeClr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graph!$G$8:$G$35</c:f>
              <c:numCache>
                <c:formatCode>General</c:formatCode>
                <c:ptCount val="28"/>
                <c:pt idx="3" formatCode="0.0">
                  <c:v>21.677414013522025</c:v>
                </c:pt>
                <c:pt idx="7" formatCode="0.0">
                  <c:v>19.615960895838711</c:v>
                </c:pt>
                <c:pt idx="11" formatCode="0.0">
                  <c:v>21.120304038762004</c:v>
                </c:pt>
                <c:pt idx="15" formatCode="0.0">
                  <c:v>22.655752290299414</c:v>
                </c:pt>
                <c:pt idx="19" formatCode="0.0">
                  <c:v>23.590439047965468</c:v>
                </c:pt>
                <c:pt idx="23" formatCode="0.0">
                  <c:v>22.776870263646156</c:v>
                </c:pt>
                <c:pt idx="27">
                  <c:v>22.8</c:v>
                </c:pt>
              </c:numCache>
            </c:numRef>
          </c:val>
        </c:ser>
        <c:ser>
          <c:idx val="5"/>
          <c:order val="5"/>
          <c:spPr>
            <a:solidFill>
              <a:schemeClr val="accent5"/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graph!$H$8:$H$35</c:f>
              <c:numCache>
                <c:formatCode>General</c:formatCode>
                <c:ptCount val="28"/>
                <c:pt idx="3" formatCode="0.0">
                  <c:v>2.8975499999999998</c:v>
                </c:pt>
                <c:pt idx="7" formatCode="0.0">
                  <c:v>2.8258700000000001</c:v>
                </c:pt>
                <c:pt idx="11" formatCode="0.0">
                  <c:v>3.1576300000000002</c:v>
                </c:pt>
                <c:pt idx="15" formatCode="0.0">
                  <c:v>3.3233299999999999</c:v>
                </c:pt>
                <c:pt idx="19" formatCode="0.0">
                  <c:v>3.7171599999999998</c:v>
                </c:pt>
                <c:pt idx="23" formatCode="0.0">
                  <c:v>3.1068633977288691</c:v>
                </c:pt>
                <c:pt idx="27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1121024"/>
        <c:axId val="82860224"/>
      </c:barChart>
      <c:barChart>
        <c:barDir val="col"/>
        <c:grouping val="stacked"/>
        <c:varyColors val="0"/>
        <c:ser>
          <c:idx val="6"/>
          <c:order val="6"/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graph!$I$8:$I$35</c:f>
              <c:numCache>
                <c:formatCode>General</c:formatCode>
                <c:ptCount val="2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9464320"/>
        <c:axId val="82860800"/>
      </c:barChart>
      <c:catAx>
        <c:axId val="10112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82860224"/>
        <c:crosses val="autoZero"/>
        <c:auto val="1"/>
        <c:lblAlgn val="ctr"/>
        <c:lblOffset val="100"/>
        <c:noMultiLvlLbl val="0"/>
      </c:catAx>
      <c:valAx>
        <c:axId val="82860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1121024"/>
        <c:crosses val="autoZero"/>
        <c:crossBetween val="between"/>
      </c:valAx>
      <c:valAx>
        <c:axId val="82860800"/>
        <c:scaling>
          <c:orientation val="minMax"/>
          <c:max val="3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9464320"/>
        <c:crosses val="max"/>
        <c:crossBetween val="between"/>
      </c:valAx>
      <c:catAx>
        <c:axId val="89464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8608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61046743907313E-2"/>
          <c:y val="0.13742477211095502"/>
          <c:w val="0.8308441743695083"/>
          <c:h val="0.72700196850393706"/>
        </c:manualLayout>
      </c:layout>
      <c:areaChart>
        <c:grouping val="stack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Monterey (CA)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data!$B$2:$B$177</c:f>
              <c:numCache>
                <c:formatCode>General</c:formatCode>
                <c:ptCount val="176"/>
                <c:pt idx="0">
                  <c:v>6.2436999999999999E-2</c:v>
                </c:pt>
                <c:pt idx="1">
                  <c:v>6.1754000000000003E-2</c:v>
                </c:pt>
                <c:pt idx="2">
                  <c:v>6.1122000000000003E-2</c:v>
                </c:pt>
                <c:pt idx="3">
                  <c:v>6.0783999999999998E-2</c:v>
                </c:pt>
                <c:pt idx="4">
                  <c:v>6.1080000000000002E-2</c:v>
                </c:pt>
                <c:pt idx="5">
                  <c:v>5.9712000000000001E-2</c:v>
                </c:pt>
                <c:pt idx="6">
                  <c:v>5.8458999999999997E-2</c:v>
                </c:pt>
                <c:pt idx="7">
                  <c:v>5.8423000000000003E-2</c:v>
                </c:pt>
                <c:pt idx="8">
                  <c:v>5.8384999999999999E-2</c:v>
                </c:pt>
                <c:pt idx="9">
                  <c:v>5.8477000000000001E-2</c:v>
                </c:pt>
                <c:pt idx="10">
                  <c:v>5.7965000000000003E-2</c:v>
                </c:pt>
                <c:pt idx="11">
                  <c:v>6.0153999999999999E-2</c:v>
                </c:pt>
                <c:pt idx="12">
                  <c:v>6.1483000000000003E-2</c:v>
                </c:pt>
                <c:pt idx="13">
                  <c:v>6.3107999999999997E-2</c:v>
                </c:pt>
                <c:pt idx="14">
                  <c:v>6.2520999999999993E-2</c:v>
                </c:pt>
                <c:pt idx="15">
                  <c:v>6.2178999999999998E-2</c:v>
                </c:pt>
                <c:pt idx="16">
                  <c:v>6.1178999999999997E-2</c:v>
                </c:pt>
                <c:pt idx="17">
                  <c:v>5.9595000000000002E-2</c:v>
                </c:pt>
                <c:pt idx="18">
                  <c:v>6.1739000000000002E-2</c:v>
                </c:pt>
                <c:pt idx="19">
                  <c:v>6.2398000000000002E-2</c:v>
                </c:pt>
                <c:pt idx="20">
                  <c:v>6.3192999999999999E-2</c:v>
                </c:pt>
                <c:pt idx="21">
                  <c:v>6.3812999999999995E-2</c:v>
                </c:pt>
                <c:pt idx="22">
                  <c:v>6.2724000000000002E-2</c:v>
                </c:pt>
                <c:pt idx="23">
                  <c:v>6.2742999999999993E-2</c:v>
                </c:pt>
                <c:pt idx="24">
                  <c:v>6.651E-2</c:v>
                </c:pt>
                <c:pt idx="25">
                  <c:v>6.6578999999999999E-2</c:v>
                </c:pt>
                <c:pt idx="26">
                  <c:v>6.6637000000000002E-2</c:v>
                </c:pt>
                <c:pt idx="27">
                  <c:v>6.7295999999999995E-2</c:v>
                </c:pt>
                <c:pt idx="28">
                  <c:v>6.6321000000000005E-2</c:v>
                </c:pt>
                <c:pt idx="29">
                  <c:v>6.6947000000000007E-2</c:v>
                </c:pt>
                <c:pt idx="30">
                  <c:v>6.5151000000000001E-2</c:v>
                </c:pt>
                <c:pt idx="31">
                  <c:v>6.6313999999999998E-2</c:v>
                </c:pt>
                <c:pt idx="32">
                  <c:v>6.4599000000000004E-2</c:v>
                </c:pt>
                <c:pt idx="33">
                  <c:v>6.4936999999999995E-2</c:v>
                </c:pt>
                <c:pt idx="34">
                  <c:v>6.4674999999999996E-2</c:v>
                </c:pt>
                <c:pt idx="35">
                  <c:v>6.2584000000000001E-2</c:v>
                </c:pt>
                <c:pt idx="36">
                  <c:v>6.2952999999999995E-2</c:v>
                </c:pt>
                <c:pt idx="37">
                  <c:v>6.3252000000000003E-2</c:v>
                </c:pt>
                <c:pt idx="38">
                  <c:v>6.1608999999999997E-2</c:v>
                </c:pt>
                <c:pt idx="39">
                  <c:v>6.1123999999999998E-2</c:v>
                </c:pt>
                <c:pt idx="40">
                  <c:v>6.1656999999999997E-2</c:v>
                </c:pt>
                <c:pt idx="41">
                  <c:v>6.0787000000000001E-2</c:v>
                </c:pt>
                <c:pt idx="42">
                  <c:v>6.1492999999999999E-2</c:v>
                </c:pt>
                <c:pt idx="43">
                  <c:v>6.1061999999999998E-2</c:v>
                </c:pt>
                <c:pt idx="44">
                  <c:v>6.1821000000000001E-2</c:v>
                </c:pt>
                <c:pt idx="45">
                  <c:v>6.2768000000000004E-2</c:v>
                </c:pt>
                <c:pt idx="46">
                  <c:v>6.0180999999999998E-2</c:v>
                </c:pt>
                <c:pt idx="47">
                  <c:v>6.0901999999999998E-2</c:v>
                </c:pt>
                <c:pt idx="48">
                  <c:v>6.0375999999999999E-2</c:v>
                </c:pt>
                <c:pt idx="49">
                  <c:v>6.1468000000000002E-2</c:v>
                </c:pt>
                <c:pt idx="50">
                  <c:v>5.9171000000000001E-2</c:v>
                </c:pt>
                <c:pt idx="51">
                  <c:v>6.0213000000000003E-2</c:v>
                </c:pt>
                <c:pt idx="52">
                  <c:v>6.0165999999999997E-2</c:v>
                </c:pt>
                <c:pt idx="53">
                  <c:v>6.0285999999999999E-2</c:v>
                </c:pt>
                <c:pt idx="54">
                  <c:v>5.9928000000000002E-2</c:v>
                </c:pt>
                <c:pt idx="55">
                  <c:v>5.8504E-2</c:v>
                </c:pt>
                <c:pt idx="56">
                  <c:v>6.0592E-2</c:v>
                </c:pt>
                <c:pt idx="57">
                  <c:v>6.1616999999999998E-2</c:v>
                </c:pt>
                <c:pt idx="58">
                  <c:v>6.2431E-2</c:v>
                </c:pt>
                <c:pt idx="59">
                  <c:v>6.2534000000000006E-2</c:v>
                </c:pt>
                <c:pt idx="60">
                  <c:v>6.1046000000000003E-2</c:v>
                </c:pt>
                <c:pt idx="61">
                  <c:v>6.0228999999999998E-2</c:v>
                </c:pt>
                <c:pt idx="62">
                  <c:v>6.0935000000000003E-2</c:v>
                </c:pt>
                <c:pt idx="63">
                  <c:v>5.9899000000000001E-2</c:v>
                </c:pt>
                <c:pt idx="64">
                  <c:v>5.7306999999999997E-2</c:v>
                </c:pt>
                <c:pt idx="65">
                  <c:v>5.8313999999999998E-2</c:v>
                </c:pt>
                <c:pt idx="66">
                  <c:v>5.6809999999999999E-2</c:v>
                </c:pt>
                <c:pt idx="67">
                  <c:v>5.6855000000000003E-2</c:v>
                </c:pt>
                <c:pt idx="68">
                  <c:v>5.7718999999999999E-2</c:v>
                </c:pt>
                <c:pt idx="69">
                  <c:v>5.7239999999999999E-2</c:v>
                </c:pt>
                <c:pt idx="70">
                  <c:v>5.8569999999999997E-2</c:v>
                </c:pt>
                <c:pt idx="71">
                  <c:v>5.7600999999999999E-2</c:v>
                </c:pt>
                <c:pt idx="72">
                  <c:v>5.6543999999999997E-2</c:v>
                </c:pt>
                <c:pt idx="73">
                  <c:v>5.7424000000000003E-2</c:v>
                </c:pt>
                <c:pt idx="74">
                  <c:v>5.7822999999999999E-2</c:v>
                </c:pt>
                <c:pt idx="75">
                  <c:v>5.7528000000000003E-2</c:v>
                </c:pt>
                <c:pt idx="76">
                  <c:v>5.6308999999999998E-2</c:v>
                </c:pt>
                <c:pt idx="77">
                  <c:v>5.6106000000000003E-2</c:v>
                </c:pt>
                <c:pt idx="78">
                  <c:v>5.4108999999999997E-2</c:v>
                </c:pt>
                <c:pt idx="79">
                  <c:v>5.2776000000000003E-2</c:v>
                </c:pt>
                <c:pt idx="80">
                  <c:v>5.6411000000000003E-2</c:v>
                </c:pt>
                <c:pt idx="81">
                  <c:v>5.6550999999999997E-2</c:v>
                </c:pt>
                <c:pt idx="82">
                  <c:v>5.7243000000000002E-2</c:v>
                </c:pt>
                <c:pt idx="83">
                  <c:v>5.7102E-2</c:v>
                </c:pt>
                <c:pt idx="84">
                  <c:v>5.6439999999999997E-2</c:v>
                </c:pt>
                <c:pt idx="85">
                  <c:v>3.8324999999999998E-2</c:v>
                </c:pt>
                <c:pt idx="86">
                  <c:v>5.4434000000000003E-2</c:v>
                </c:pt>
                <c:pt idx="87">
                  <c:v>5.7139000000000002E-2</c:v>
                </c:pt>
                <c:pt idx="88">
                  <c:v>5.7307999999999998E-2</c:v>
                </c:pt>
                <c:pt idx="89">
                  <c:v>5.5613000000000003E-2</c:v>
                </c:pt>
                <c:pt idx="90">
                  <c:v>5.6411999999999997E-2</c:v>
                </c:pt>
                <c:pt idx="91">
                  <c:v>5.5652E-2</c:v>
                </c:pt>
                <c:pt idx="92">
                  <c:v>5.5668000000000002E-2</c:v>
                </c:pt>
                <c:pt idx="93">
                  <c:v>5.6309999999999999E-2</c:v>
                </c:pt>
                <c:pt idx="94">
                  <c:v>5.5752999999999997E-2</c:v>
                </c:pt>
                <c:pt idx="95">
                  <c:v>5.6509999999999998E-2</c:v>
                </c:pt>
                <c:pt idx="96">
                  <c:v>5.4595999999999999E-2</c:v>
                </c:pt>
                <c:pt idx="97">
                  <c:v>5.3172999999999998E-2</c:v>
                </c:pt>
                <c:pt idx="98">
                  <c:v>5.2356E-2</c:v>
                </c:pt>
                <c:pt idx="99">
                  <c:v>5.1116000000000002E-2</c:v>
                </c:pt>
                <c:pt idx="100">
                  <c:v>5.0050999999999998E-2</c:v>
                </c:pt>
                <c:pt idx="101">
                  <c:v>4.7364000000000003E-2</c:v>
                </c:pt>
                <c:pt idx="102">
                  <c:v>4.8038999999999998E-2</c:v>
                </c:pt>
                <c:pt idx="103">
                  <c:v>4.7521000000000001E-2</c:v>
                </c:pt>
                <c:pt idx="104">
                  <c:v>4.5954000000000002E-2</c:v>
                </c:pt>
                <c:pt idx="105">
                  <c:v>4.6927000000000003E-2</c:v>
                </c:pt>
                <c:pt idx="106">
                  <c:v>4.9730999999999997E-2</c:v>
                </c:pt>
                <c:pt idx="107">
                  <c:v>4.9834999999999997E-2</c:v>
                </c:pt>
                <c:pt idx="108">
                  <c:v>4.9176999999999998E-2</c:v>
                </c:pt>
                <c:pt idx="109">
                  <c:v>4.8633999999999997E-2</c:v>
                </c:pt>
                <c:pt idx="110">
                  <c:v>4.7486E-2</c:v>
                </c:pt>
                <c:pt idx="111">
                  <c:v>4.7100000000000003E-2</c:v>
                </c:pt>
                <c:pt idx="112">
                  <c:v>4.6036000000000001E-2</c:v>
                </c:pt>
                <c:pt idx="113">
                  <c:v>4.6012999999999998E-2</c:v>
                </c:pt>
                <c:pt idx="114">
                  <c:v>4.4239000000000001E-2</c:v>
                </c:pt>
                <c:pt idx="115">
                  <c:v>4.5238E-2</c:v>
                </c:pt>
                <c:pt idx="116">
                  <c:v>4.5497999999999997E-2</c:v>
                </c:pt>
                <c:pt idx="117">
                  <c:v>4.4880000000000003E-2</c:v>
                </c:pt>
                <c:pt idx="118">
                  <c:v>4.5856000000000001E-2</c:v>
                </c:pt>
                <c:pt idx="119">
                  <c:v>4.2819999999999997E-2</c:v>
                </c:pt>
                <c:pt idx="120">
                  <c:v>4.3782000000000001E-2</c:v>
                </c:pt>
                <c:pt idx="121">
                  <c:v>4.2451000000000003E-2</c:v>
                </c:pt>
                <c:pt idx="122">
                  <c:v>4.4063999999999999E-2</c:v>
                </c:pt>
                <c:pt idx="123">
                  <c:v>4.2888000000000003E-2</c:v>
                </c:pt>
                <c:pt idx="124">
                  <c:v>4.3229999999999998E-2</c:v>
                </c:pt>
                <c:pt idx="125">
                  <c:v>4.1721000000000001E-2</c:v>
                </c:pt>
                <c:pt idx="126">
                  <c:v>4.2578999999999999E-2</c:v>
                </c:pt>
                <c:pt idx="127">
                  <c:v>4.3629000000000001E-2</c:v>
                </c:pt>
                <c:pt idx="128">
                  <c:v>4.4195999999999999E-2</c:v>
                </c:pt>
                <c:pt idx="129">
                  <c:v>4.3892E-2</c:v>
                </c:pt>
                <c:pt idx="130">
                  <c:v>4.446E-2</c:v>
                </c:pt>
                <c:pt idx="131">
                  <c:v>4.2951999999999997E-2</c:v>
                </c:pt>
                <c:pt idx="132">
                  <c:v>4.3043999999999999E-2</c:v>
                </c:pt>
                <c:pt idx="133">
                  <c:v>4.3366000000000002E-2</c:v>
                </c:pt>
                <c:pt idx="134">
                  <c:v>4.2569000000000003E-2</c:v>
                </c:pt>
                <c:pt idx="135">
                  <c:v>4.3068000000000002E-2</c:v>
                </c:pt>
                <c:pt idx="136">
                  <c:v>4.1943000000000001E-2</c:v>
                </c:pt>
                <c:pt idx="137">
                  <c:v>4.1300000000000003E-2</c:v>
                </c:pt>
                <c:pt idx="138">
                  <c:v>3.9518999999999999E-2</c:v>
                </c:pt>
                <c:pt idx="139">
                  <c:v>4.0301999999999998E-2</c:v>
                </c:pt>
                <c:pt idx="140">
                  <c:v>3.9417000000000001E-2</c:v>
                </c:pt>
                <c:pt idx="141">
                  <c:v>4.0834000000000002E-2</c:v>
                </c:pt>
                <c:pt idx="142">
                  <c:v>4.2222999999999997E-2</c:v>
                </c:pt>
                <c:pt idx="143">
                  <c:v>4.2705E-2</c:v>
                </c:pt>
                <c:pt idx="144">
                  <c:v>4.4997000000000002E-2</c:v>
                </c:pt>
                <c:pt idx="145">
                  <c:v>4.5732000000000002E-2</c:v>
                </c:pt>
                <c:pt idx="146">
                  <c:v>4.3027000000000003E-2</c:v>
                </c:pt>
                <c:pt idx="147">
                  <c:v>4.4852999999999997E-2</c:v>
                </c:pt>
                <c:pt idx="148">
                  <c:v>4.4482000000000001E-2</c:v>
                </c:pt>
                <c:pt idx="149">
                  <c:v>4.4678000000000002E-2</c:v>
                </c:pt>
                <c:pt idx="150">
                  <c:v>4.4471999999999998E-2</c:v>
                </c:pt>
                <c:pt idx="151">
                  <c:v>4.5449000000000003E-2</c:v>
                </c:pt>
                <c:pt idx="152">
                  <c:v>4.3483000000000001E-2</c:v>
                </c:pt>
                <c:pt idx="153">
                  <c:v>4.6764E-2</c:v>
                </c:pt>
                <c:pt idx="154">
                  <c:v>4.6110999999999999E-2</c:v>
                </c:pt>
                <c:pt idx="155">
                  <c:v>4.7098000000000001E-2</c:v>
                </c:pt>
                <c:pt idx="156">
                  <c:v>4.7496999999999998E-2</c:v>
                </c:pt>
                <c:pt idx="157">
                  <c:v>4.7504999999999999E-2</c:v>
                </c:pt>
                <c:pt idx="158">
                  <c:v>4.8601999999999999E-2</c:v>
                </c:pt>
                <c:pt idx="159">
                  <c:v>4.7646000000000001E-2</c:v>
                </c:pt>
                <c:pt idx="160">
                  <c:v>4.7648999999999997E-2</c:v>
                </c:pt>
                <c:pt idx="161">
                  <c:v>4.6233999999999997E-2</c:v>
                </c:pt>
                <c:pt idx="162">
                  <c:v>4.5485999999999999E-2</c:v>
                </c:pt>
                <c:pt idx="163">
                  <c:v>4.6705000000000003E-2</c:v>
                </c:pt>
                <c:pt idx="164">
                  <c:v>4.6627000000000002E-2</c:v>
                </c:pt>
                <c:pt idx="165">
                  <c:v>4.6550000000000001E-2</c:v>
                </c:pt>
                <c:pt idx="166">
                  <c:v>4.6471999999999999E-2</c:v>
                </c:pt>
                <c:pt idx="167">
                  <c:v>4.6394999999999999E-2</c:v>
                </c:pt>
                <c:pt idx="168">
                  <c:v>4.6317999999999998E-2</c:v>
                </c:pt>
                <c:pt idx="169">
                  <c:v>4.6240000000000003E-2</c:v>
                </c:pt>
                <c:pt idx="170">
                  <c:v>4.6163000000000003E-2</c:v>
                </c:pt>
                <c:pt idx="171">
                  <c:v>4.6085000000000001E-2</c:v>
                </c:pt>
                <c:pt idx="172">
                  <c:v>4.6008E-2</c:v>
                </c:pt>
                <c:pt idx="173">
                  <c:v>4.5929999999999999E-2</c:v>
                </c:pt>
                <c:pt idx="174">
                  <c:v>4.5852999999999998E-2</c:v>
                </c:pt>
                <c:pt idx="175">
                  <c:v>4.4318000000000003E-2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Austin Chalk (LA &amp; TX)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data!$C$2:$C$177</c:f>
              <c:numCache>
                <c:formatCode>General</c:formatCode>
                <c:ptCount val="176"/>
                <c:pt idx="0">
                  <c:v>6.9627999999999995E-2</c:v>
                </c:pt>
                <c:pt idx="1">
                  <c:v>6.9852999999999998E-2</c:v>
                </c:pt>
                <c:pt idx="2">
                  <c:v>6.7429000000000003E-2</c:v>
                </c:pt>
                <c:pt idx="3">
                  <c:v>6.8435999999999997E-2</c:v>
                </c:pt>
                <c:pt idx="4">
                  <c:v>6.6769999999999996E-2</c:v>
                </c:pt>
                <c:pt idx="5">
                  <c:v>6.5993999999999997E-2</c:v>
                </c:pt>
                <c:pt idx="6">
                  <c:v>6.2466000000000001E-2</c:v>
                </c:pt>
                <c:pt idx="7">
                  <c:v>6.2762999999999999E-2</c:v>
                </c:pt>
                <c:pt idx="8">
                  <c:v>6.1574999999999998E-2</c:v>
                </c:pt>
                <c:pt idx="9">
                  <c:v>6.2198000000000003E-2</c:v>
                </c:pt>
                <c:pt idx="10">
                  <c:v>5.9615000000000001E-2</c:v>
                </c:pt>
                <c:pt idx="11">
                  <c:v>5.6779999999999997E-2</c:v>
                </c:pt>
                <c:pt idx="12">
                  <c:v>5.7945000000000003E-2</c:v>
                </c:pt>
                <c:pt idx="13">
                  <c:v>5.8044999999999999E-2</c:v>
                </c:pt>
                <c:pt idx="14">
                  <c:v>5.6526E-2</c:v>
                </c:pt>
                <c:pt idx="15">
                  <c:v>5.6708000000000001E-2</c:v>
                </c:pt>
                <c:pt idx="16">
                  <c:v>5.6486000000000001E-2</c:v>
                </c:pt>
                <c:pt idx="17">
                  <c:v>5.4827000000000001E-2</c:v>
                </c:pt>
                <c:pt idx="18">
                  <c:v>5.5350999999999997E-2</c:v>
                </c:pt>
                <c:pt idx="19">
                  <c:v>5.5202000000000001E-2</c:v>
                </c:pt>
                <c:pt idx="20">
                  <c:v>5.4566999999999997E-2</c:v>
                </c:pt>
                <c:pt idx="21">
                  <c:v>5.3863000000000001E-2</c:v>
                </c:pt>
                <c:pt idx="22">
                  <c:v>5.2655E-2</c:v>
                </c:pt>
                <c:pt idx="23">
                  <c:v>5.2505999999999997E-2</c:v>
                </c:pt>
                <c:pt idx="24">
                  <c:v>5.1781000000000001E-2</c:v>
                </c:pt>
                <c:pt idx="25">
                  <c:v>5.0571999999999999E-2</c:v>
                </c:pt>
                <c:pt idx="26">
                  <c:v>4.9860000000000002E-2</c:v>
                </c:pt>
                <c:pt idx="27">
                  <c:v>4.8193E-2</c:v>
                </c:pt>
                <c:pt idx="28">
                  <c:v>4.6338999999999998E-2</c:v>
                </c:pt>
                <c:pt idx="29">
                  <c:v>4.5199999999999997E-2</c:v>
                </c:pt>
                <c:pt idx="30">
                  <c:v>4.4589999999999998E-2</c:v>
                </c:pt>
                <c:pt idx="31">
                  <c:v>4.5274000000000002E-2</c:v>
                </c:pt>
                <c:pt idx="32">
                  <c:v>4.4065E-2</c:v>
                </c:pt>
                <c:pt idx="33">
                  <c:v>4.3799999999999999E-2</c:v>
                </c:pt>
                <c:pt idx="34">
                  <c:v>4.5974000000000001E-2</c:v>
                </c:pt>
                <c:pt idx="35">
                  <c:v>4.4691000000000002E-2</c:v>
                </c:pt>
                <c:pt idx="36">
                  <c:v>4.4477999999999997E-2</c:v>
                </c:pt>
                <c:pt idx="37">
                  <c:v>4.3714999999999997E-2</c:v>
                </c:pt>
                <c:pt idx="38">
                  <c:v>4.3914000000000002E-2</c:v>
                </c:pt>
                <c:pt idx="39">
                  <c:v>4.3290000000000002E-2</c:v>
                </c:pt>
                <c:pt idx="40">
                  <c:v>4.3073E-2</c:v>
                </c:pt>
                <c:pt idx="41">
                  <c:v>4.3444000000000003E-2</c:v>
                </c:pt>
                <c:pt idx="42">
                  <c:v>4.3081000000000001E-2</c:v>
                </c:pt>
                <c:pt idx="43">
                  <c:v>4.1794999999999999E-2</c:v>
                </c:pt>
                <c:pt idx="44">
                  <c:v>4.2078999999999998E-2</c:v>
                </c:pt>
                <c:pt idx="45">
                  <c:v>4.1617000000000001E-2</c:v>
                </c:pt>
                <c:pt idx="46">
                  <c:v>4.1140000000000003E-2</c:v>
                </c:pt>
                <c:pt idx="47">
                  <c:v>4.1862999999999997E-2</c:v>
                </c:pt>
                <c:pt idx="48">
                  <c:v>4.2250000000000003E-2</c:v>
                </c:pt>
                <c:pt idx="49">
                  <c:v>4.1584000000000003E-2</c:v>
                </c:pt>
                <c:pt idx="50">
                  <c:v>4.1539E-2</c:v>
                </c:pt>
                <c:pt idx="51">
                  <c:v>3.9895E-2</c:v>
                </c:pt>
                <c:pt idx="52">
                  <c:v>3.9690999999999997E-2</c:v>
                </c:pt>
                <c:pt idx="53">
                  <c:v>4.0390000000000002E-2</c:v>
                </c:pt>
                <c:pt idx="54">
                  <c:v>4.0113999999999997E-2</c:v>
                </c:pt>
                <c:pt idx="55">
                  <c:v>3.9289999999999999E-2</c:v>
                </c:pt>
                <c:pt idx="56">
                  <c:v>3.8575999999999999E-2</c:v>
                </c:pt>
                <c:pt idx="57">
                  <c:v>4.0526E-2</c:v>
                </c:pt>
                <c:pt idx="58">
                  <c:v>4.1748E-2</c:v>
                </c:pt>
                <c:pt idx="59">
                  <c:v>4.1563999999999997E-2</c:v>
                </c:pt>
                <c:pt idx="60">
                  <c:v>4.1452000000000003E-2</c:v>
                </c:pt>
                <c:pt idx="61">
                  <c:v>4.1340000000000002E-2</c:v>
                </c:pt>
                <c:pt idx="62">
                  <c:v>4.1327000000000003E-2</c:v>
                </c:pt>
                <c:pt idx="63">
                  <c:v>4.1160000000000002E-2</c:v>
                </c:pt>
                <c:pt idx="64">
                  <c:v>4.1640999999999997E-2</c:v>
                </c:pt>
                <c:pt idx="65">
                  <c:v>4.0704999999999998E-2</c:v>
                </c:pt>
                <c:pt idx="66">
                  <c:v>4.1242000000000001E-2</c:v>
                </c:pt>
                <c:pt idx="67">
                  <c:v>4.1637E-2</c:v>
                </c:pt>
                <c:pt idx="68">
                  <c:v>3.7228999999999998E-2</c:v>
                </c:pt>
                <c:pt idx="69">
                  <c:v>4.0627999999999997E-2</c:v>
                </c:pt>
                <c:pt idx="70">
                  <c:v>4.0014000000000001E-2</c:v>
                </c:pt>
                <c:pt idx="71">
                  <c:v>3.9350999999999997E-2</c:v>
                </c:pt>
                <c:pt idx="72">
                  <c:v>4.1244000000000003E-2</c:v>
                </c:pt>
                <c:pt idx="73">
                  <c:v>3.9715E-2</c:v>
                </c:pt>
                <c:pt idx="74">
                  <c:v>4.2252999999999999E-2</c:v>
                </c:pt>
                <c:pt idx="75">
                  <c:v>4.1827000000000003E-2</c:v>
                </c:pt>
                <c:pt idx="76">
                  <c:v>4.0509999999999997E-2</c:v>
                </c:pt>
                <c:pt idx="77">
                  <c:v>3.9272000000000001E-2</c:v>
                </c:pt>
                <c:pt idx="78">
                  <c:v>4.1144E-2</c:v>
                </c:pt>
                <c:pt idx="79">
                  <c:v>4.1175999999999997E-2</c:v>
                </c:pt>
                <c:pt idx="80">
                  <c:v>4.0855000000000002E-2</c:v>
                </c:pt>
                <c:pt idx="81">
                  <c:v>4.2347000000000003E-2</c:v>
                </c:pt>
                <c:pt idx="82">
                  <c:v>4.3092999999999999E-2</c:v>
                </c:pt>
                <c:pt idx="83">
                  <c:v>4.1915000000000001E-2</c:v>
                </c:pt>
                <c:pt idx="84">
                  <c:v>3.9688000000000001E-2</c:v>
                </c:pt>
                <c:pt idx="85">
                  <c:v>4.1449E-2</c:v>
                </c:pt>
                <c:pt idx="86">
                  <c:v>4.0025999999999999E-2</c:v>
                </c:pt>
                <c:pt idx="87">
                  <c:v>4.2886000000000001E-2</c:v>
                </c:pt>
                <c:pt idx="88">
                  <c:v>4.2089000000000001E-2</c:v>
                </c:pt>
                <c:pt idx="89">
                  <c:v>4.1467999999999998E-2</c:v>
                </c:pt>
                <c:pt idx="90">
                  <c:v>4.0148000000000003E-2</c:v>
                </c:pt>
                <c:pt idx="91">
                  <c:v>4.1954999999999999E-2</c:v>
                </c:pt>
                <c:pt idx="92">
                  <c:v>3.9763E-2</c:v>
                </c:pt>
                <c:pt idx="93">
                  <c:v>3.9695000000000001E-2</c:v>
                </c:pt>
                <c:pt idx="94">
                  <c:v>4.1260999999999999E-2</c:v>
                </c:pt>
                <c:pt idx="95">
                  <c:v>4.0244000000000002E-2</c:v>
                </c:pt>
                <c:pt idx="96">
                  <c:v>4.1486000000000002E-2</c:v>
                </c:pt>
                <c:pt idx="97">
                  <c:v>4.0070000000000001E-2</c:v>
                </c:pt>
                <c:pt idx="98">
                  <c:v>4.4098999999999999E-2</c:v>
                </c:pt>
                <c:pt idx="99">
                  <c:v>4.2881000000000002E-2</c:v>
                </c:pt>
                <c:pt idx="100">
                  <c:v>4.1993000000000003E-2</c:v>
                </c:pt>
                <c:pt idx="101">
                  <c:v>4.2465000000000003E-2</c:v>
                </c:pt>
                <c:pt idx="102">
                  <c:v>4.2984000000000001E-2</c:v>
                </c:pt>
                <c:pt idx="103">
                  <c:v>4.2762000000000001E-2</c:v>
                </c:pt>
                <c:pt idx="104">
                  <c:v>3.8720999999999998E-2</c:v>
                </c:pt>
                <c:pt idx="105">
                  <c:v>4.3742000000000003E-2</c:v>
                </c:pt>
                <c:pt idx="106">
                  <c:v>4.3444999999999998E-2</c:v>
                </c:pt>
                <c:pt idx="107">
                  <c:v>4.2540000000000001E-2</c:v>
                </c:pt>
                <c:pt idx="108">
                  <c:v>4.1313999999999997E-2</c:v>
                </c:pt>
                <c:pt idx="109">
                  <c:v>4.0315999999999998E-2</c:v>
                </c:pt>
                <c:pt idx="110">
                  <c:v>3.8273000000000001E-2</c:v>
                </c:pt>
                <c:pt idx="111">
                  <c:v>3.8323999999999997E-2</c:v>
                </c:pt>
                <c:pt idx="112">
                  <c:v>3.7358000000000002E-2</c:v>
                </c:pt>
                <c:pt idx="113">
                  <c:v>3.5431999999999998E-2</c:v>
                </c:pt>
                <c:pt idx="114">
                  <c:v>3.4583999999999997E-2</c:v>
                </c:pt>
                <c:pt idx="115">
                  <c:v>3.3766999999999998E-2</c:v>
                </c:pt>
                <c:pt idx="116">
                  <c:v>3.4616000000000001E-2</c:v>
                </c:pt>
                <c:pt idx="117">
                  <c:v>3.4104000000000002E-2</c:v>
                </c:pt>
                <c:pt idx="118">
                  <c:v>3.4590999999999997E-2</c:v>
                </c:pt>
                <c:pt idx="119">
                  <c:v>3.5617999999999997E-2</c:v>
                </c:pt>
                <c:pt idx="120">
                  <c:v>3.5712000000000001E-2</c:v>
                </c:pt>
                <c:pt idx="121">
                  <c:v>3.5043999999999999E-2</c:v>
                </c:pt>
                <c:pt idx="122">
                  <c:v>3.5009999999999999E-2</c:v>
                </c:pt>
                <c:pt idx="123">
                  <c:v>3.4384999999999999E-2</c:v>
                </c:pt>
                <c:pt idx="124">
                  <c:v>3.5550999999999999E-2</c:v>
                </c:pt>
                <c:pt idx="125">
                  <c:v>3.5541000000000003E-2</c:v>
                </c:pt>
                <c:pt idx="126">
                  <c:v>3.5811999999999997E-2</c:v>
                </c:pt>
                <c:pt idx="127">
                  <c:v>3.5616000000000002E-2</c:v>
                </c:pt>
                <c:pt idx="128">
                  <c:v>3.585E-2</c:v>
                </c:pt>
                <c:pt idx="129">
                  <c:v>3.6733000000000002E-2</c:v>
                </c:pt>
                <c:pt idx="130">
                  <c:v>3.8502000000000002E-2</c:v>
                </c:pt>
                <c:pt idx="131">
                  <c:v>3.8643999999999998E-2</c:v>
                </c:pt>
                <c:pt idx="132">
                  <c:v>3.7520999999999999E-2</c:v>
                </c:pt>
                <c:pt idx="133">
                  <c:v>3.6836000000000001E-2</c:v>
                </c:pt>
                <c:pt idx="134">
                  <c:v>3.9481000000000002E-2</c:v>
                </c:pt>
                <c:pt idx="135">
                  <c:v>3.8477999999999998E-2</c:v>
                </c:pt>
                <c:pt idx="136">
                  <c:v>3.8866999999999999E-2</c:v>
                </c:pt>
                <c:pt idx="137">
                  <c:v>3.7683000000000001E-2</c:v>
                </c:pt>
                <c:pt idx="138">
                  <c:v>3.5444000000000003E-2</c:v>
                </c:pt>
                <c:pt idx="139">
                  <c:v>3.6340999999999998E-2</c:v>
                </c:pt>
                <c:pt idx="140">
                  <c:v>3.8281999999999997E-2</c:v>
                </c:pt>
                <c:pt idx="141">
                  <c:v>3.805E-2</c:v>
                </c:pt>
                <c:pt idx="142">
                  <c:v>3.9662999999999997E-2</c:v>
                </c:pt>
                <c:pt idx="143">
                  <c:v>3.8974000000000002E-2</c:v>
                </c:pt>
                <c:pt idx="144">
                  <c:v>3.8037000000000001E-2</c:v>
                </c:pt>
                <c:pt idx="145">
                  <c:v>3.8036E-2</c:v>
                </c:pt>
                <c:pt idx="146">
                  <c:v>3.5569000000000003E-2</c:v>
                </c:pt>
                <c:pt idx="147">
                  <c:v>3.6479999999999999E-2</c:v>
                </c:pt>
                <c:pt idx="148">
                  <c:v>3.6484999999999997E-2</c:v>
                </c:pt>
                <c:pt idx="149">
                  <c:v>3.6101000000000001E-2</c:v>
                </c:pt>
                <c:pt idx="150">
                  <c:v>3.4322999999999999E-2</c:v>
                </c:pt>
                <c:pt idx="151">
                  <c:v>3.5210999999999999E-2</c:v>
                </c:pt>
                <c:pt idx="152">
                  <c:v>3.4778999999999997E-2</c:v>
                </c:pt>
                <c:pt idx="153">
                  <c:v>3.4611000000000003E-2</c:v>
                </c:pt>
                <c:pt idx="154">
                  <c:v>3.5427E-2</c:v>
                </c:pt>
                <c:pt idx="155">
                  <c:v>3.4910999999999998E-2</c:v>
                </c:pt>
                <c:pt idx="156">
                  <c:v>3.5109000000000001E-2</c:v>
                </c:pt>
                <c:pt idx="157">
                  <c:v>3.4480999999999998E-2</c:v>
                </c:pt>
                <c:pt idx="158">
                  <c:v>3.3456E-2</c:v>
                </c:pt>
                <c:pt idx="159">
                  <c:v>3.2287999999999997E-2</c:v>
                </c:pt>
                <c:pt idx="160">
                  <c:v>3.4071999999999998E-2</c:v>
                </c:pt>
                <c:pt idx="161">
                  <c:v>3.4660000000000003E-2</c:v>
                </c:pt>
                <c:pt idx="162">
                  <c:v>3.5031E-2</c:v>
                </c:pt>
                <c:pt idx="163">
                  <c:v>3.4576000000000003E-2</c:v>
                </c:pt>
                <c:pt idx="164">
                  <c:v>3.4838000000000001E-2</c:v>
                </c:pt>
                <c:pt idx="165">
                  <c:v>3.4243000000000003E-2</c:v>
                </c:pt>
                <c:pt idx="166">
                  <c:v>3.3821999999999998E-2</c:v>
                </c:pt>
                <c:pt idx="167">
                  <c:v>3.4537999999999999E-2</c:v>
                </c:pt>
                <c:pt idx="168">
                  <c:v>3.3542000000000002E-2</c:v>
                </c:pt>
                <c:pt idx="169">
                  <c:v>3.3211999999999998E-2</c:v>
                </c:pt>
                <c:pt idx="170">
                  <c:v>3.3328000000000003E-2</c:v>
                </c:pt>
                <c:pt idx="171">
                  <c:v>3.3138000000000001E-2</c:v>
                </c:pt>
                <c:pt idx="172">
                  <c:v>3.2948999999999999E-2</c:v>
                </c:pt>
                <c:pt idx="173">
                  <c:v>3.2759999999999997E-2</c:v>
                </c:pt>
                <c:pt idx="174">
                  <c:v>3.2571000000000003E-2</c:v>
                </c:pt>
                <c:pt idx="175">
                  <c:v>3.2821999999999997E-2</c:v>
                </c:pt>
              </c:numCache>
            </c:numRef>
          </c:val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Granite Wash (OK &amp; TX)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data!$D$2:$D$177</c:f>
              <c:numCache>
                <c:formatCode>General</c:formatCode>
                <c:ptCount val="176"/>
                <c:pt idx="0">
                  <c:v>6.5449999999999996E-3</c:v>
                </c:pt>
                <c:pt idx="1">
                  <c:v>6.6829999999999997E-3</c:v>
                </c:pt>
                <c:pt idx="2">
                  <c:v>6.1910000000000003E-3</c:v>
                </c:pt>
                <c:pt idx="3">
                  <c:v>6.509E-3</c:v>
                </c:pt>
                <c:pt idx="4">
                  <c:v>6.2830000000000004E-3</c:v>
                </c:pt>
                <c:pt idx="5">
                  <c:v>6.0670000000000003E-3</c:v>
                </c:pt>
                <c:pt idx="6">
                  <c:v>6.2259999999999998E-3</c:v>
                </c:pt>
                <c:pt idx="7">
                  <c:v>6.1549999999999999E-3</c:v>
                </c:pt>
                <c:pt idx="8">
                  <c:v>5.9519999999999998E-3</c:v>
                </c:pt>
                <c:pt idx="9">
                  <c:v>6.0400000000000002E-3</c:v>
                </c:pt>
                <c:pt idx="10">
                  <c:v>6.11E-3</c:v>
                </c:pt>
                <c:pt idx="11">
                  <c:v>5.555E-3</c:v>
                </c:pt>
                <c:pt idx="12">
                  <c:v>5.8760000000000001E-3</c:v>
                </c:pt>
                <c:pt idx="13">
                  <c:v>5.9680000000000002E-3</c:v>
                </c:pt>
                <c:pt idx="14">
                  <c:v>6.2139999999999999E-3</c:v>
                </c:pt>
                <c:pt idx="15">
                  <c:v>6.4599999999999996E-3</c:v>
                </c:pt>
                <c:pt idx="16">
                  <c:v>6.0289999999999996E-3</c:v>
                </c:pt>
                <c:pt idx="17">
                  <c:v>6.0020000000000004E-3</c:v>
                </c:pt>
                <c:pt idx="18">
                  <c:v>5.986E-3</c:v>
                </c:pt>
                <c:pt idx="19">
                  <c:v>6.0429999999999998E-3</c:v>
                </c:pt>
                <c:pt idx="20">
                  <c:v>5.9259999999999998E-3</c:v>
                </c:pt>
                <c:pt idx="21">
                  <c:v>6.117E-3</c:v>
                </c:pt>
                <c:pt idx="22">
                  <c:v>5.9220000000000002E-3</c:v>
                </c:pt>
                <c:pt idx="23">
                  <c:v>5.7200000000000003E-3</c:v>
                </c:pt>
                <c:pt idx="24">
                  <c:v>5.6610000000000002E-3</c:v>
                </c:pt>
                <c:pt idx="25">
                  <c:v>5.6259999999999999E-3</c:v>
                </c:pt>
                <c:pt idx="26">
                  <c:v>5.5209999999999999E-3</c:v>
                </c:pt>
                <c:pt idx="27">
                  <c:v>5.7479999999999996E-3</c:v>
                </c:pt>
                <c:pt idx="28">
                  <c:v>5.9779999999999998E-3</c:v>
                </c:pt>
                <c:pt idx="29">
                  <c:v>5.8430000000000001E-3</c:v>
                </c:pt>
                <c:pt idx="30">
                  <c:v>5.5500000000000002E-3</c:v>
                </c:pt>
                <c:pt idx="31">
                  <c:v>5.6179999999999997E-3</c:v>
                </c:pt>
                <c:pt idx="32">
                  <c:v>5.5690000000000002E-3</c:v>
                </c:pt>
                <c:pt idx="33">
                  <c:v>5.5209999999999999E-3</c:v>
                </c:pt>
                <c:pt idx="34">
                  <c:v>5.9670000000000001E-3</c:v>
                </c:pt>
                <c:pt idx="35">
                  <c:v>5.4530000000000004E-3</c:v>
                </c:pt>
                <c:pt idx="36">
                  <c:v>5.999E-3</c:v>
                </c:pt>
                <c:pt idx="37">
                  <c:v>5.914E-3</c:v>
                </c:pt>
                <c:pt idx="38">
                  <c:v>6.1079999999999997E-3</c:v>
                </c:pt>
                <c:pt idx="39">
                  <c:v>6.2859999999999999E-3</c:v>
                </c:pt>
                <c:pt idx="40">
                  <c:v>6.1609999999999998E-3</c:v>
                </c:pt>
                <c:pt idx="41">
                  <c:v>6.0359999999999997E-3</c:v>
                </c:pt>
                <c:pt idx="42">
                  <c:v>6.1380000000000002E-3</c:v>
                </c:pt>
                <c:pt idx="43">
                  <c:v>6.4689999999999999E-3</c:v>
                </c:pt>
                <c:pt idx="44">
                  <c:v>6.8799999999999998E-3</c:v>
                </c:pt>
                <c:pt idx="45">
                  <c:v>6.9950000000000003E-3</c:v>
                </c:pt>
                <c:pt idx="46">
                  <c:v>6.8849999999999996E-3</c:v>
                </c:pt>
                <c:pt idx="47">
                  <c:v>7.1939999999999999E-3</c:v>
                </c:pt>
                <c:pt idx="48">
                  <c:v>7.3969999999999999E-3</c:v>
                </c:pt>
                <c:pt idx="49">
                  <c:v>7.816E-3</c:v>
                </c:pt>
                <c:pt idx="50">
                  <c:v>7.9179999999999997E-3</c:v>
                </c:pt>
                <c:pt idx="51">
                  <c:v>8.0400000000000003E-3</c:v>
                </c:pt>
                <c:pt idx="52">
                  <c:v>8.1770000000000002E-3</c:v>
                </c:pt>
                <c:pt idx="53">
                  <c:v>8.1419999999999999E-3</c:v>
                </c:pt>
                <c:pt idx="54">
                  <c:v>8.3669999999999994E-3</c:v>
                </c:pt>
                <c:pt idx="55">
                  <c:v>8.9490000000000004E-3</c:v>
                </c:pt>
                <c:pt idx="56">
                  <c:v>9.2759999999999995E-3</c:v>
                </c:pt>
                <c:pt idx="57">
                  <c:v>8.9890000000000005E-3</c:v>
                </c:pt>
                <c:pt idx="58">
                  <c:v>8.6870000000000003E-3</c:v>
                </c:pt>
                <c:pt idx="59">
                  <c:v>9.2709999999999997E-3</c:v>
                </c:pt>
                <c:pt idx="60">
                  <c:v>8.9289999999999994E-3</c:v>
                </c:pt>
                <c:pt idx="61">
                  <c:v>1.0196999999999999E-2</c:v>
                </c:pt>
                <c:pt idx="62">
                  <c:v>1.0432E-2</c:v>
                </c:pt>
                <c:pt idx="63">
                  <c:v>1.0276E-2</c:v>
                </c:pt>
                <c:pt idx="64">
                  <c:v>1.0083999999999999E-2</c:v>
                </c:pt>
                <c:pt idx="65">
                  <c:v>1.0544E-2</c:v>
                </c:pt>
                <c:pt idx="66">
                  <c:v>1.1559E-2</c:v>
                </c:pt>
                <c:pt idx="67">
                  <c:v>1.2253999999999999E-2</c:v>
                </c:pt>
                <c:pt idx="68">
                  <c:v>1.2161999999999999E-2</c:v>
                </c:pt>
                <c:pt idx="69">
                  <c:v>1.2529999999999999E-2</c:v>
                </c:pt>
                <c:pt idx="70">
                  <c:v>1.2328E-2</c:v>
                </c:pt>
                <c:pt idx="71">
                  <c:v>1.2732E-2</c:v>
                </c:pt>
                <c:pt idx="72">
                  <c:v>1.3733E-2</c:v>
                </c:pt>
                <c:pt idx="73">
                  <c:v>1.3783999999999999E-2</c:v>
                </c:pt>
                <c:pt idx="74">
                  <c:v>1.4602E-2</c:v>
                </c:pt>
                <c:pt idx="75">
                  <c:v>1.4683E-2</c:v>
                </c:pt>
                <c:pt idx="76">
                  <c:v>1.4952999999999999E-2</c:v>
                </c:pt>
                <c:pt idx="77">
                  <c:v>1.4918000000000001E-2</c:v>
                </c:pt>
                <c:pt idx="78">
                  <c:v>1.5559999999999999E-2</c:v>
                </c:pt>
                <c:pt idx="79">
                  <c:v>1.6567999999999999E-2</c:v>
                </c:pt>
                <c:pt idx="80">
                  <c:v>1.6740999999999999E-2</c:v>
                </c:pt>
                <c:pt idx="81">
                  <c:v>1.7618000000000002E-2</c:v>
                </c:pt>
                <c:pt idx="82">
                  <c:v>1.7949E-2</c:v>
                </c:pt>
                <c:pt idx="83">
                  <c:v>1.78E-2</c:v>
                </c:pt>
                <c:pt idx="84">
                  <c:v>1.6917999999999999E-2</c:v>
                </c:pt>
                <c:pt idx="85">
                  <c:v>1.7014999999999999E-2</c:v>
                </c:pt>
                <c:pt idx="86">
                  <c:v>1.772E-2</c:v>
                </c:pt>
                <c:pt idx="87">
                  <c:v>1.8912000000000002E-2</c:v>
                </c:pt>
                <c:pt idx="88">
                  <c:v>2.0754999999999999E-2</c:v>
                </c:pt>
                <c:pt idx="89">
                  <c:v>2.0324999999999999E-2</c:v>
                </c:pt>
                <c:pt idx="90">
                  <c:v>1.9373000000000001E-2</c:v>
                </c:pt>
                <c:pt idx="91">
                  <c:v>1.9569E-2</c:v>
                </c:pt>
                <c:pt idx="92">
                  <c:v>2.1038999999999999E-2</c:v>
                </c:pt>
                <c:pt idx="93">
                  <c:v>2.1058E-2</c:v>
                </c:pt>
                <c:pt idx="94">
                  <c:v>2.0823999999999999E-2</c:v>
                </c:pt>
                <c:pt idx="95">
                  <c:v>2.052E-2</c:v>
                </c:pt>
                <c:pt idx="96">
                  <c:v>2.1059000000000001E-2</c:v>
                </c:pt>
                <c:pt idx="97">
                  <c:v>2.2692E-2</c:v>
                </c:pt>
                <c:pt idx="98">
                  <c:v>2.5375999999999999E-2</c:v>
                </c:pt>
                <c:pt idx="99">
                  <c:v>2.5066999999999999E-2</c:v>
                </c:pt>
                <c:pt idx="100">
                  <c:v>2.6624999999999999E-2</c:v>
                </c:pt>
                <c:pt idx="101">
                  <c:v>2.6162000000000001E-2</c:v>
                </c:pt>
                <c:pt idx="102">
                  <c:v>2.7153E-2</c:v>
                </c:pt>
                <c:pt idx="103">
                  <c:v>2.1999999999999999E-2</c:v>
                </c:pt>
                <c:pt idx="104">
                  <c:v>2.8868999999999999E-2</c:v>
                </c:pt>
                <c:pt idx="105">
                  <c:v>2.8962000000000002E-2</c:v>
                </c:pt>
                <c:pt idx="106">
                  <c:v>2.7692999999999999E-2</c:v>
                </c:pt>
                <c:pt idx="107">
                  <c:v>2.7154000000000001E-2</c:v>
                </c:pt>
                <c:pt idx="108">
                  <c:v>2.9648999999999998E-2</c:v>
                </c:pt>
                <c:pt idx="109">
                  <c:v>3.039E-2</c:v>
                </c:pt>
                <c:pt idx="110">
                  <c:v>2.9748E-2</c:v>
                </c:pt>
                <c:pt idx="111">
                  <c:v>3.0934E-2</c:v>
                </c:pt>
                <c:pt idx="112">
                  <c:v>3.1706999999999999E-2</c:v>
                </c:pt>
                <c:pt idx="113">
                  <c:v>3.0358E-2</c:v>
                </c:pt>
                <c:pt idx="114">
                  <c:v>2.9399000000000002E-2</c:v>
                </c:pt>
                <c:pt idx="115">
                  <c:v>2.9214E-2</c:v>
                </c:pt>
                <c:pt idx="116">
                  <c:v>2.9863000000000001E-2</c:v>
                </c:pt>
                <c:pt idx="117">
                  <c:v>3.0446000000000001E-2</c:v>
                </c:pt>
                <c:pt idx="118">
                  <c:v>3.0443999999999999E-2</c:v>
                </c:pt>
                <c:pt idx="119">
                  <c:v>3.0914000000000001E-2</c:v>
                </c:pt>
                <c:pt idx="120">
                  <c:v>3.0764E-2</c:v>
                </c:pt>
                <c:pt idx="121">
                  <c:v>3.4208000000000002E-2</c:v>
                </c:pt>
                <c:pt idx="122">
                  <c:v>3.6364E-2</c:v>
                </c:pt>
                <c:pt idx="123">
                  <c:v>3.7339999999999998E-2</c:v>
                </c:pt>
                <c:pt idx="124">
                  <c:v>3.9128999999999997E-2</c:v>
                </c:pt>
                <c:pt idx="125">
                  <c:v>3.8563E-2</c:v>
                </c:pt>
                <c:pt idx="126">
                  <c:v>3.8690000000000002E-2</c:v>
                </c:pt>
                <c:pt idx="127">
                  <c:v>4.0898999999999998E-2</c:v>
                </c:pt>
                <c:pt idx="128">
                  <c:v>4.6334E-2</c:v>
                </c:pt>
                <c:pt idx="129">
                  <c:v>4.7874E-2</c:v>
                </c:pt>
                <c:pt idx="130">
                  <c:v>5.1279999999999999E-2</c:v>
                </c:pt>
                <c:pt idx="131">
                  <c:v>5.0577999999999998E-2</c:v>
                </c:pt>
                <c:pt idx="132">
                  <c:v>5.0368999999999997E-2</c:v>
                </c:pt>
                <c:pt idx="133">
                  <c:v>4.9461999999999999E-2</c:v>
                </c:pt>
                <c:pt idx="134">
                  <c:v>5.7803E-2</c:v>
                </c:pt>
                <c:pt idx="135">
                  <c:v>6.0814E-2</c:v>
                </c:pt>
                <c:pt idx="136">
                  <c:v>6.4187999999999995E-2</c:v>
                </c:pt>
                <c:pt idx="137">
                  <c:v>6.3192999999999999E-2</c:v>
                </c:pt>
                <c:pt idx="138">
                  <c:v>6.2022000000000001E-2</c:v>
                </c:pt>
                <c:pt idx="139">
                  <c:v>6.4801999999999998E-2</c:v>
                </c:pt>
                <c:pt idx="140">
                  <c:v>6.5173999999999996E-2</c:v>
                </c:pt>
                <c:pt idx="141">
                  <c:v>7.0271E-2</c:v>
                </c:pt>
                <c:pt idx="142">
                  <c:v>6.9529999999999995E-2</c:v>
                </c:pt>
                <c:pt idx="143">
                  <c:v>6.6846000000000003E-2</c:v>
                </c:pt>
                <c:pt idx="144">
                  <c:v>7.9275999999999999E-2</c:v>
                </c:pt>
                <c:pt idx="145">
                  <c:v>8.2470000000000002E-2</c:v>
                </c:pt>
                <c:pt idx="146">
                  <c:v>7.2482000000000005E-2</c:v>
                </c:pt>
                <c:pt idx="147">
                  <c:v>8.6025000000000004E-2</c:v>
                </c:pt>
                <c:pt idx="148">
                  <c:v>8.8567000000000007E-2</c:v>
                </c:pt>
                <c:pt idx="149">
                  <c:v>9.1587000000000002E-2</c:v>
                </c:pt>
                <c:pt idx="150">
                  <c:v>9.4671000000000005E-2</c:v>
                </c:pt>
                <c:pt idx="151">
                  <c:v>9.4139E-2</c:v>
                </c:pt>
                <c:pt idx="152">
                  <c:v>0.101173</c:v>
                </c:pt>
                <c:pt idx="153">
                  <c:v>0.10877299999999999</c:v>
                </c:pt>
                <c:pt idx="154">
                  <c:v>0.106326</c:v>
                </c:pt>
                <c:pt idx="155">
                  <c:v>9.9843000000000001E-2</c:v>
                </c:pt>
                <c:pt idx="156">
                  <c:v>0.104952</c:v>
                </c:pt>
                <c:pt idx="157">
                  <c:v>0.112327</c:v>
                </c:pt>
                <c:pt idx="158">
                  <c:v>0.115162</c:v>
                </c:pt>
                <c:pt idx="159">
                  <c:v>0.117996</c:v>
                </c:pt>
                <c:pt idx="160">
                  <c:v>0.12083000000000001</c:v>
                </c:pt>
                <c:pt idx="161">
                  <c:v>0.123665</c:v>
                </c:pt>
                <c:pt idx="162">
                  <c:v>0.126499</c:v>
                </c:pt>
                <c:pt idx="163">
                  <c:v>0.129333</c:v>
                </c:pt>
                <c:pt idx="164">
                  <c:v>0.13216800000000001</c:v>
                </c:pt>
                <c:pt idx="165">
                  <c:v>0.13500200000000001</c:v>
                </c:pt>
                <c:pt idx="166">
                  <c:v>0.13783599999999999</c:v>
                </c:pt>
                <c:pt idx="167">
                  <c:v>0.14066999999999999</c:v>
                </c:pt>
                <c:pt idx="168">
                  <c:v>0.14350499999999999</c:v>
                </c:pt>
                <c:pt idx="169">
                  <c:v>0.146339</c:v>
                </c:pt>
                <c:pt idx="170">
                  <c:v>0.149173</c:v>
                </c:pt>
                <c:pt idx="171">
                  <c:v>0.152008</c:v>
                </c:pt>
                <c:pt idx="172">
                  <c:v>0.15484200000000001</c:v>
                </c:pt>
                <c:pt idx="173">
                  <c:v>0.15767600000000001</c:v>
                </c:pt>
                <c:pt idx="174">
                  <c:v>0.16051099999999999</c:v>
                </c:pt>
                <c:pt idx="175">
                  <c:v>0.128054</c:v>
                </c:pt>
              </c:numCache>
            </c:numRef>
          </c:val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Woodford (OK)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data!$E$2:$E$177</c:f>
              <c:numCache>
                <c:formatCode>General</c:formatCode>
                <c:ptCount val="176"/>
                <c:pt idx="0">
                  <c:v>3.86E-4</c:v>
                </c:pt>
                <c:pt idx="1">
                  <c:v>3.59E-4</c:v>
                </c:pt>
                <c:pt idx="2">
                  <c:v>3.3700000000000001E-4</c:v>
                </c:pt>
                <c:pt idx="3">
                  <c:v>3.5199999999999999E-4</c:v>
                </c:pt>
                <c:pt idx="4">
                  <c:v>3.4699999999999998E-4</c:v>
                </c:pt>
                <c:pt idx="5">
                  <c:v>3.1799999999999998E-4</c:v>
                </c:pt>
                <c:pt idx="6">
                  <c:v>3.1100000000000002E-4</c:v>
                </c:pt>
                <c:pt idx="7">
                  <c:v>2.9399999999999999E-4</c:v>
                </c:pt>
                <c:pt idx="8">
                  <c:v>3.3799999999999998E-4</c:v>
                </c:pt>
                <c:pt idx="9">
                  <c:v>3.28E-4</c:v>
                </c:pt>
                <c:pt idx="10">
                  <c:v>3.3799999999999998E-4</c:v>
                </c:pt>
                <c:pt idx="11">
                  <c:v>3.0299999999999999E-4</c:v>
                </c:pt>
                <c:pt idx="12">
                  <c:v>2.8200000000000002E-4</c:v>
                </c:pt>
                <c:pt idx="13">
                  <c:v>8.0000000000000007E-5</c:v>
                </c:pt>
                <c:pt idx="14">
                  <c:v>3.4099999999999999E-4</c:v>
                </c:pt>
                <c:pt idx="15">
                  <c:v>3.3199999999999999E-4</c:v>
                </c:pt>
                <c:pt idx="16">
                  <c:v>3.59E-4</c:v>
                </c:pt>
                <c:pt idx="17">
                  <c:v>3.6099999999999999E-4</c:v>
                </c:pt>
                <c:pt idx="18">
                  <c:v>3.48E-4</c:v>
                </c:pt>
                <c:pt idx="19">
                  <c:v>3.6200000000000002E-4</c:v>
                </c:pt>
                <c:pt idx="20">
                  <c:v>3.7599999999999998E-4</c:v>
                </c:pt>
                <c:pt idx="21">
                  <c:v>4.0200000000000001E-4</c:v>
                </c:pt>
                <c:pt idx="22">
                  <c:v>3.3100000000000002E-4</c:v>
                </c:pt>
                <c:pt idx="23">
                  <c:v>3.6699999999999998E-4</c:v>
                </c:pt>
                <c:pt idx="24">
                  <c:v>3.7100000000000002E-4</c:v>
                </c:pt>
                <c:pt idx="25">
                  <c:v>3.3799999999999998E-4</c:v>
                </c:pt>
                <c:pt idx="26">
                  <c:v>3.4600000000000001E-4</c:v>
                </c:pt>
                <c:pt idx="27">
                  <c:v>3.6999999999999999E-4</c:v>
                </c:pt>
                <c:pt idx="28">
                  <c:v>3.9500000000000001E-4</c:v>
                </c:pt>
                <c:pt idx="29">
                  <c:v>4.1100000000000002E-4</c:v>
                </c:pt>
                <c:pt idx="30">
                  <c:v>4.2499999999999998E-4</c:v>
                </c:pt>
                <c:pt idx="31">
                  <c:v>4.1399999999999998E-4</c:v>
                </c:pt>
                <c:pt idx="32">
                  <c:v>4.2999999999999999E-4</c:v>
                </c:pt>
                <c:pt idx="33">
                  <c:v>3.9399999999999998E-4</c:v>
                </c:pt>
                <c:pt idx="34">
                  <c:v>4.2000000000000002E-4</c:v>
                </c:pt>
                <c:pt idx="35">
                  <c:v>4.3199999999999998E-4</c:v>
                </c:pt>
                <c:pt idx="36">
                  <c:v>4.0000000000000002E-4</c:v>
                </c:pt>
                <c:pt idx="37">
                  <c:v>6.3999999999999997E-5</c:v>
                </c:pt>
                <c:pt idx="38">
                  <c:v>8.0800000000000002E-4</c:v>
                </c:pt>
                <c:pt idx="39">
                  <c:v>6.7999999999999999E-5</c:v>
                </c:pt>
                <c:pt idx="40">
                  <c:v>4.26E-4</c:v>
                </c:pt>
                <c:pt idx="41">
                  <c:v>4.55E-4</c:v>
                </c:pt>
                <c:pt idx="42">
                  <c:v>4.3600000000000003E-4</c:v>
                </c:pt>
                <c:pt idx="43">
                  <c:v>3.8699999999999997E-4</c:v>
                </c:pt>
                <c:pt idx="44">
                  <c:v>4.1800000000000002E-4</c:v>
                </c:pt>
                <c:pt idx="45">
                  <c:v>4.4200000000000001E-4</c:v>
                </c:pt>
                <c:pt idx="46">
                  <c:v>4.1599999999999997E-4</c:v>
                </c:pt>
                <c:pt idx="47">
                  <c:v>4.4000000000000002E-4</c:v>
                </c:pt>
                <c:pt idx="48">
                  <c:v>4.0000000000000002E-4</c:v>
                </c:pt>
                <c:pt idx="49">
                  <c:v>4.86E-4</c:v>
                </c:pt>
                <c:pt idx="50">
                  <c:v>4.3100000000000001E-4</c:v>
                </c:pt>
                <c:pt idx="51">
                  <c:v>4.5399999999999998E-4</c:v>
                </c:pt>
                <c:pt idx="52">
                  <c:v>4.4299999999999998E-4</c:v>
                </c:pt>
                <c:pt idx="53">
                  <c:v>4.1199999999999999E-4</c:v>
                </c:pt>
                <c:pt idx="54">
                  <c:v>4.0299999999999998E-4</c:v>
                </c:pt>
                <c:pt idx="55">
                  <c:v>4.17E-4</c:v>
                </c:pt>
                <c:pt idx="56">
                  <c:v>4.3399999999999998E-4</c:v>
                </c:pt>
                <c:pt idx="57">
                  <c:v>4.3600000000000003E-4</c:v>
                </c:pt>
                <c:pt idx="58">
                  <c:v>4.6200000000000001E-4</c:v>
                </c:pt>
                <c:pt idx="59">
                  <c:v>4.26E-4</c:v>
                </c:pt>
                <c:pt idx="60">
                  <c:v>4.4000000000000002E-4</c:v>
                </c:pt>
                <c:pt idx="61">
                  <c:v>4.8799999999999999E-4</c:v>
                </c:pt>
                <c:pt idx="62">
                  <c:v>4.1599999999999997E-4</c:v>
                </c:pt>
                <c:pt idx="63">
                  <c:v>4.8200000000000001E-4</c:v>
                </c:pt>
                <c:pt idx="64">
                  <c:v>4.4799999999999999E-4</c:v>
                </c:pt>
                <c:pt idx="65">
                  <c:v>5.0900000000000001E-4</c:v>
                </c:pt>
                <c:pt idx="66">
                  <c:v>4.6900000000000002E-4</c:v>
                </c:pt>
                <c:pt idx="67">
                  <c:v>4.4900000000000002E-4</c:v>
                </c:pt>
                <c:pt idx="68">
                  <c:v>3.9800000000000002E-4</c:v>
                </c:pt>
                <c:pt idx="69">
                  <c:v>5.04E-4</c:v>
                </c:pt>
                <c:pt idx="70">
                  <c:v>4.7199999999999998E-4</c:v>
                </c:pt>
                <c:pt idx="71">
                  <c:v>4.3600000000000003E-4</c:v>
                </c:pt>
                <c:pt idx="72">
                  <c:v>4.57E-4</c:v>
                </c:pt>
                <c:pt idx="73">
                  <c:v>4.4200000000000001E-4</c:v>
                </c:pt>
                <c:pt idx="74">
                  <c:v>4.3600000000000003E-4</c:v>
                </c:pt>
                <c:pt idx="75">
                  <c:v>3.6000000000000002E-4</c:v>
                </c:pt>
                <c:pt idx="76">
                  <c:v>3.8099999999999999E-4</c:v>
                </c:pt>
                <c:pt idx="77">
                  <c:v>3.6400000000000001E-4</c:v>
                </c:pt>
                <c:pt idx="78">
                  <c:v>3.8499999999999998E-4</c:v>
                </c:pt>
                <c:pt idx="79">
                  <c:v>4.1800000000000002E-4</c:v>
                </c:pt>
                <c:pt idx="80">
                  <c:v>4.6799999999999999E-4</c:v>
                </c:pt>
                <c:pt idx="81">
                  <c:v>3.79E-4</c:v>
                </c:pt>
                <c:pt idx="82">
                  <c:v>4.08E-4</c:v>
                </c:pt>
                <c:pt idx="83">
                  <c:v>4.0000000000000002E-4</c:v>
                </c:pt>
                <c:pt idx="84">
                  <c:v>4.5399999999999998E-4</c:v>
                </c:pt>
                <c:pt idx="85">
                  <c:v>5.1599999999999997E-4</c:v>
                </c:pt>
                <c:pt idx="86">
                  <c:v>4.8500000000000003E-4</c:v>
                </c:pt>
                <c:pt idx="87">
                  <c:v>4.4700000000000002E-4</c:v>
                </c:pt>
                <c:pt idx="88">
                  <c:v>4.8099999999999998E-4</c:v>
                </c:pt>
                <c:pt idx="89">
                  <c:v>6.1399999999999996E-4</c:v>
                </c:pt>
                <c:pt idx="90">
                  <c:v>5.7499999999999999E-4</c:v>
                </c:pt>
                <c:pt idx="91">
                  <c:v>9.1399999999999999E-4</c:v>
                </c:pt>
                <c:pt idx="92">
                  <c:v>1.1230000000000001E-3</c:v>
                </c:pt>
                <c:pt idx="93">
                  <c:v>8.1899999999999996E-4</c:v>
                </c:pt>
                <c:pt idx="94">
                  <c:v>1.0790000000000001E-3</c:v>
                </c:pt>
                <c:pt idx="95">
                  <c:v>8.8199999999999997E-4</c:v>
                </c:pt>
                <c:pt idx="96">
                  <c:v>1.392E-3</c:v>
                </c:pt>
                <c:pt idx="97">
                  <c:v>1.289E-3</c:v>
                </c:pt>
                <c:pt idx="98">
                  <c:v>1.0809999999999999E-3</c:v>
                </c:pt>
                <c:pt idx="99">
                  <c:v>1.8489999999999999E-3</c:v>
                </c:pt>
                <c:pt idx="100">
                  <c:v>2.1740000000000002E-3</c:v>
                </c:pt>
                <c:pt idx="101">
                  <c:v>2.075E-3</c:v>
                </c:pt>
                <c:pt idx="102">
                  <c:v>2.379E-3</c:v>
                </c:pt>
                <c:pt idx="103">
                  <c:v>1.372E-3</c:v>
                </c:pt>
                <c:pt idx="104">
                  <c:v>3.4099999999999998E-3</c:v>
                </c:pt>
                <c:pt idx="105">
                  <c:v>3.8110000000000002E-3</c:v>
                </c:pt>
                <c:pt idx="106">
                  <c:v>3.8349999999999999E-3</c:v>
                </c:pt>
                <c:pt idx="107">
                  <c:v>3.13E-3</c:v>
                </c:pt>
                <c:pt idx="108">
                  <c:v>3.6359999999999999E-3</c:v>
                </c:pt>
                <c:pt idx="109">
                  <c:v>3.6229999999999999E-3</c:v>
                </c:pt>
                <c:pt idx="110">
                  <c:v>3.5239999999999998E-3</c:v>
                </c:pt>
                <c:pt idx="111">
                  <c:v>4.3550000000000004E-3</c:v>
                </c:pt>
                <c:pt idx="112">
                  <c:v>4.1999999999999997E-3</c:v>
                </c:pt>
                <c:pt idx="113">
                  <c:v>3.8909999999999999E-3</c:v>
                </c:pt>
                <c:pt idx="114">
                  <c:v>3.7000000000000002E-3</c:v>
                </c:pt>
                <c:pt idx="115">
                  <c:v>3.49E-3</c:v>
                </c:pt>
                <c:pt idx="116">
                  <c:v>3.4889999999999999E-3</c:v>
                </c:pt>
                <c:pt idx="117">
                  <c:v>2.8419999999999999E-3</c:v>
                </c:pt>
                <c:pt idx="118">
                  <c:v>3.0040000000000002E-3</c:v>
                </c:pt>
                <c:pt idx="119">
                  <c:v>2.7460000000000002E-3</c:v>
                </c:pt>
                <c:pt idx="120">
                  <c:v>3.2590000000000002E-3</c:v>
                </c:pt>
                <c:pt idx="121">
                  <c:v>3.5829999999999998E-3</c:v>
                </c:pt>
                <c:pt idx="122">
                  <c:v>3.5820000000000001E-3</c:v>
                </c:pt>
                <c:pt idx="123">
                  <c:v>3.9319999999999997E-3</c:v>
                </c:pt>
                <c:pt idx="124">
                  <c:v>4.1929999999999997E-3</c:v>
                </c:pt>
                <c:pt idx="125">
                  <c:v>6.1279999999999998E-3</c:v>
                </c:pt>
                <c:pt idx="126">
                  <c:v>5.9740000000000001E-3</c:v>
                </c:pt>
                <c:pt idx="127">
                  <c:v>6.2690000000000003E-3</c:v>
                </c:pt>
                <c:pt idx="128">
                  <c:v>6.2579999999999997E-3</c:v>
                </c:pt>
                <c:pt idx="129">
                  <c:v>7.0080000000000003E-3</c:v>
                </c:pt>
                <c:pt idx="130">
                  <c:v>7.574E-3</c:v>
                </c:pt>
                <c:pt idx="131">
                  <c:v>7.6090000000000003E-3</c:v>
                </c:pt>
                <c:pt idx="132">
                  <c:v>7.2769999999999996E-3</c:v>
                </c:pt>
                <c:pt idx="133">
                  <c:v>7.1170000000000001E-3</c:v>
                </c:pt>
                <c:pt idx="134">
                  <c:v>7.9319999999999998E-3</c:v>
                </c:pt>
                <c:pt idx="135">
                  <c:v>9.3220000000000004E-3</c:v>
                </c:pt>
                <c:pt idx="136">
                  <c:v>1.0801E-2</c:v>
                </c:pt>
                <c:pt idx="137">
                  <c:v>1.0996000000000001E-2</c:v>
                </c:pt>
                <c:pt idx="138">
                  <c:v>1.1103999999999999E-2</c:v>
                </c:pt>
                <c:pt idx="139">
                  <c:v>7.1760000000000001E-3</c:v>
                </c:pt>
                <c:pt idx="140">
                  <c:v>9.9489999999999995E-3</c:v>
                </c:pt>
                <c:pt idx="141">
                  <c:v>1.0407E-2</c:v>
                </c:pt>
                <c:pt idx="142">
                  <c:v>9.4739999999999998E-3</c:v>
                </c:pt>
                <c:pt idx="143">
                  <c:v>9.3390000000000001E-3</c:v>
                </c:pt>
                <c:pt idx="144">
                  <c:v>1.1257E-2</c:v>
                </c:pt>
                <c:pt idx="145">
                  <c:v>1.2659999999999999E-2</c:v>
                </c:pt>
                <c:pt idx="146">
                  <c:v>9.8510000000000004E-3</c:v>
                </c:pt>
                <c:pt idx="147">
                  <c:v>1.4052E-2</c:v>
                </c:pt>
                <c:pt idx="148">
                  <c:v>1.6303999999999999E-2</c:v>
                </c:pt>
                <c:pt idx="149">
                  <c:v>1.7964999999999998E-2</c:v>
                </c:pt>
                <c:pt idx="150">
                  <c:v>2.2246999999999999E-2</c:v>
                </c:pt>
                <c:pt idx="151">
                  <c:v>2.1580999999999999E-2</c:v>
                </c:pt>
                <c:pt idx="152">
                  <c:v>2.3467999999999999E-2</c:v>
                </c:pt>
                <c:pt idx="153">
                  <c:v>2.4242E-2</c:v>
                </c:pt>
                <c:pt idx="154">
                  <c:v>1.6684000000000001E-2</c:v>
                </c:pt>
                <c:pt idx="155">
                  <c:v>2.2858E-2</c:v>
                </c:pt>
                <c:pt idx="156">
                  <c:v>2.8735E-2</c:v>
                </c:pt>
                <c:pt idx="157">
                  <c:v>2.2682000000000001E-2</c:v>
                </c:pt>
                <c:pt idx="158">
                  <c:v>3.0603999999999999E-2</c:v>
                </c:pt>
                <c:pt idx="159">
                  <c:v>3.1052E-2</c:v>
                </c:pt>
                <c:pt idx="160">
                  <c:v>3.2758000000000002E-2</c:v>
                </c:pt>
                <c:pt idx="161">
                  <c:v>3.1815999999999997E-2</c:v>
                </c:pt>
                <c:pt idx="162">
                  <c:v>2.5183000000000001E-2</c:v>
                </c:pt>
                <c:pt idx="163">
                  <c:v>2.7843E-2</c:v>
                </c:pt>
                <c:pt idx="164">
                  <c:v>3.0646E-2</c:v>
                </c:pt>
                <c:pt idx="165">
                  <c:v>3.1140999999999999E-2</c:v>
                </c:pt>
                <c:pt idx="166">
                  <c:v>3.1635999999999997E-2</c:v>
                </c:pt>
                <c:pt idx="167">
                  <c:v>3.2131E-2</c:v>
                </c:pt>
                <c:pt idx="168">
                  <c:v>3.2626000000000002E-2</c:v>
                </c:pt>
                <c:pt idx="169">
                  <c:v>3.3120999999999998E-2</c:v>
                </c:pt>
                <c:pt idx="170">
                  <c:v>3.3616E-2</c:v>
                </c:pt>
                <c:pt idx="171">
                  <c:v>3.4111000000000002E-2</c:v>
                </c:pt>
                <c:pt idx="172">
                  <c:v>3.4605999999999998E-2</c:v>
                </c:pt>
                <c:pt idx="173">
                  <c:v>3.5102000000000001E-2</c:v>
                </c:pt>
                <c:pt idx="174">
                  <c:v>3.5596999999999997E-2</c:v>
                </c:pt>
                <c:pt idx="175">
                  <c:v>3.4589999999999998E-3</c:v>
                </c:pt>
              </c:numCache>
            </c:numRef>
          </c:val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Marcellus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data!$F$2:$F$177</c:f>
              <c:numCache>
                <c:formatCode>General</c:formatCode>
                <c:ptCount val="176"/>
                <c:pt idx="0">
                  <c:v>9.9999999999999995E-7</c:v>
                </c:pt>
                <c:pt idx="1">
                  <c:v>9.9999999999999995E-7</c:v>
                </c:pt>
                <c:pt idx="2">
                  <c:v>3.0000000000000001E-6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9.9999999999999995E-7</c:v>
                </c:pt>
                <c:pt idx="6">
                  <c:v>9.9999999999999995E-7</c:v>
                </c:pt>
                <c:pt idx="7">
                  <c:v>9.9999999999999995E-7</c:v>
                </c:pt>
                <c:pt idx="8">
                  <c:v>9.9999999999999995E-7</c:v>
                </c:pt>
                <c:pt idx="9">
                  <c:v>9.9999999999999995E-7</c:v>
                </c:pt>
                <c:pt idx="10">
                  <c:v>9.9999999999999995E-7</c:v>
                </c:pt>
                <c:pt idx="11">
                  <c:v>9.9999999999999995E-7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1.9999999999999999E-6</c:v>
                </c:pt>
                <c:pt idx="17">
                  <c:v>3.0000000000000001E-6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9.9999999999999995E-7</c:v>
                </c:pt>
                <c:pt idx="35">
                  <c:v>0</c:v>
                </c:pt>
                <c:pt idx="36">
                  <c:v>1.9999999999999999E-6</c:v>
                </c:pt>
                <c:pt idx="37">
                  <c:v>1.9999999999999999E-6</c:v>
                </c:pt>
                <c:pt idx="38">
                  <c:v>1.9999999999999999E-6</c:v>
                </c:pt>
                <c:pt idx="39">
                  <c:v>1.9999999999999999E-6</c:v>
                </c:pt>
                <c:pt idx="40">
                  <c:v>1.9999999999999999E-6</c:v>
                </c:pt>
                <c:pt idx="41">
                  <c:v>1.9999999999999999E-6</c:v>
                </c:pt>
                <c:pt idx="42">
                  <c:v>1.9999999999999999E-6</c:v>
                </c:pt>
                <c:pt idx="43">
                  <c:v>5.0000000000000004E-6</c:v>
                </c:pt>
                <c:pt idx="44">
                  <c:v>1.9999999999999999E-6</c:v>
                </c:pt>
                <c:pt idx="45">
                  <c:v>1.9999999999999999E-6</c:v>
                </c:pt>
                <c:pt idx="46">
                  <c:v>1.9999999999999999E-6</c:v>
                </c:pt>
                <c:pt idx="47">
                  <c:v>1.9999999999999999E-6</c:v>
                </c:pt>
                <c:pt idx="48">
                  <c:v>9.9999999999999995E-7</c:v>
                </c:pt>
                <c:pt idx="49">
                  <c:v>1.0000000000000001E-5</c:v>
                </c:pt>
                <c:pt idx="50">
                  <c:v>1.9999999999999999E-6</c:v>
                </c:pt>
                <c:pt idx="51">
                  <c:v>9.9999999999999995E-7</c:v>
                </c:pt>
                <c:pt idx="52">
                  <c:v>9.9999999999999995E-7</c:v>
                </c:pt>
                <c:pt idx="53">
                  <c:v>1.9999999999999999E-6</c:v>
                </c:pt>
                <c:pt idx="54">
                  <c:v>9.9999999999999995E-7</c:v>
                </c:pt>
                <c:pt idx="55">
                  <c:v>9.9999999999999995E-7</c:v>
                </c:pt>
                <c:pt idx="56">
                  <c:v>9.9999999999999995E-7</c:v>
                </c:pt>
                <c:pt idx="57">
                  <c:v>9.9999999999999995E-7</c:v>
                </c:pt>
                <c:pt idx="58">
                  <c:v>9.9999999999999995E-7</c:v>
                </c:pt>
                <c:pt idx="59">
                  <c:v>3.0000000000000001E-6</c:v>
                </c:pt>
                <c:pt idx="60">
                  <c:v>1.4E-5</c:v>
                </c:pt>
                <c:pt idx="61">
                  <c:v>0</c:v>
                </c:pt>
                <c:pt idx="62">
                  <c:v>5.0000000000000004E-6</c:v>
                </c:pt>
                <c:pt idx="63">
                  <c:v>3.9999999999999998E-6</c:v>
                </c:pt>
                <c:pt idx="64">
                  <c:v>0</c:v>
                </c:pt>
                <c:pt idx="65">
                  <c:v>6.0000000000000002E-6</c:v>
                </c:pt>
                <c:pt idx="66">
                  <c:v>5.0000000000000004E-6</c:v>
                </c:pt>
                <c:pt idx="67">
                  <c:v>3.0000000000000001E-6</c:v>
                </c:pt>
                <c:pt idx="68">
                  <c:v>1.9999999999999999E-6</c:v>
                </c:pt>
                <c:pt idx="69">
                  <c:v>1.2E-5</c:v>
                </c:pt>
                <c:pt idx="70">
                  <c:v>9.0000000000000002E-6</c:v>
                </c:pt>
                <c:pt idx="71">
                  <c:v>2.5999999999999998E-5</c:v>
                </c:pt>
                <c:pt idx="72">
                  <c:v>1.9000000000000001E-5</c:v>
                </c:pt>
                <c:pt idx="73">
                  <c:v>2.1999999999999999E-5</c:v>
                </c:pt>
                <c:pt idx="74">
                  <c:v>1.8E-5</c:v>
                </c:pt>
                <c:pt idx="75">
                  <c:v>1.4E-5</c:v>
                </c:pt>
                <c:pt idx="76">
                  <c:v>2.8E-5</c:v>
                </c:pt>
                <c:pt idx="77">
                  <c:v>2.3E-5</c:v>
                </c:pt>
                <c:pt idx="78">
                  <c:v>9.0000000000000006E-5</c:v>
                </c:pt>
                <c:pt idx="79">
                  <c:v>8.5000000000000006E-5</c:v>
                </c:pt>
                <c:pt idx="80">
                  <c:v>8.5000000000000006E-5</c:v>
                </c:pt>
                <c:pt idx="81">
                  <c:v>1.1400000000000001E-4</c:v>
                </c:pt>
                <c:pt idx="82">
                  <c:v>8.7000000000000001E-5</c:v>
                </c:pt>
                <c:pt idx="83">
                  <c:v>8.7000000000000001E-5</c:v>
                </c:pt>
                <c:pt idx="84">
                  <c:v>6.3999999999999997E-5</c:v>
                </c:pt>
                <c:pt idx="85">
                  <c:v>8.8999999999999995E-5</c:v>
                </c:pt>
                <c:pt idx="86">
                  <c:v>1.37E-4</c:v>
                </c:pt>
                <c:pt idx="87">
                  <c:v>1.55E-4</c:v>
                </c:pt>
                <c:pt idx="88">
                  <c:v>1.37E-4</c:v>
                </c:pt>
                <c:pt idx="89">
                  <c:v>1.7000000000000001E-4</c:v>
                </c:pt>
                <c:pt idx="90">
                  <c:v>1.8000000000000001E-4</c:v>
                </c:pt>
                <c:pt idx="91">
                  <c:v>1.9000000000000001E-4</c:v>
                </c:pt>
                <c:pt idx="92">
                  <c:v>1.9100000000000001E-4</c:v>
                </c:pt>
                <c:pt idx="93">
                  <c:v>2.03E-4</c:v>
                </c:pt>
                <c:pt idx="94">
                  <c:v>1.92E-4</c:v>
                </c:pt>
                <c:pt idx="95">
                  <c:v>2.2000000000000001E-4</c:v>
                </c:pt>
                <c:pt idx="96">
                  <c:v>2.2800000000000001E-4</c:v>
                </c:pt>
                <c:pt idx="97">
                  <c:v>3.0600000000000001E-4</c:v>
                </c:pt>
                <c:pt idx="98">
                  <c:v>3.0600000000000001E-4</c:v>
                </c:pt>
                <c:pt idx="99">
                  <c:v>4.17E-4</c:v>
                </c:pt>
                <c:pt idx="100">
                  <c:v>2.3900000000000001E-4</c:v>
                </c:pt>
                <c:pt idx="101">
                  <c:v>3.6299999999999999E-4</c:v>
                </c:pt>
                <c:pt idx="102">
                  <c:v>3.3799999999999998E-4</c:v>
                </c:pt>
                <c:pt idx="103">
                  <c:v>3.8900000000000002E-4</c:v>
                </c:pt>
                <c:pt idx="104">
                  <c:v>3.28E-4</c:v>
                </c:pt>
                <c:pt idx="105">
                  <c:v>4.7399999999999997E-4</c:v>
                </c:pt>
                <c:pt idx="106">
                  <c:v>4.1800000000000002E-4</c:v>
                </c:pt>
                <c:pt idx="107">
                  <c:v>4.2700000000000002E-4</c:v>
                </c:pt>
                <c:pt idx="108">
                  <c:v>4.7800000000000002E-4</c:v>
                </c:pt>
                <c:pt idx="109">
                  <c:v>5.53E-4</c:v>
                </c:pt>
                <c:pt idx="110">
                  <c:v>6.2399999999999999E-4</c:v>
                </c:pt>
                <c:pt idx="111">
                  <c:v>6.9200000000000002E-4</c:v>
                </c:pt>
                <c:pt idx="112">
                  <c:v>8.0500000000000005E-4</c:v>
                </c:pt>
                <c:pt idx="113">
                  <c:v>8.7399999999999999E-4</c:v>
                </c:pt>
                <c:pt idx="114">
                  <c:v>1.668E-3</c:v>
                </c:pt>
                <c:pt idx="115">
                  <c:v>1.8730000000000001E-3</c:v>
                </c:pt>
                <c:pt idx="116">
                  <c:v>1.918E-3</c:v>
                </c:pt>
                <c:pt idx="117">
                  <c:v>1.81E-3</c:v>
                </c:pt>
                <c:pt idx="118">
                  <c:v>1.812E-3</c:v>
                </c:pt>
                <c:pt idx="119">
                  <c:v>1.702E-3</c:v>
                </c:pt>
                <c:pt idx="120">
                  <c:v>1.8270000000000001E-3</c:v>
                </c:pt>
                <c:pt idx="121">
                  <c:v>1.9650000000000002E-3</c:v>
                </c:pt>
                <c:pt idx="122">
                  <c:v>2.1800000000000001E-3</c:v>
                </c:pt>
                <c:pt idx="123">
                  <c:v>2.2000000000000001E-3</c:v>
                </c:pt>
                <c:pt idx="124">
                  <c:v>2.7959999999999999E-3</c:v>
                </c:pt>
                <c:pt idx="125">
                  <c:v>2.9759999999999999E-3</c:v>
                </c:pt>
                <c:pt idx="126">
                  <c:v>2.2750000000000001E-3</c:v>
                </c:pt>
                <c:pt idx="127">
                  <c:v>2.1649999999999998E-3</c:v>
                </c:pt>
                <c:pt idx="128">
                  <c:v>2.6610000000000002E-3</c:v>
                </c:pt>
                <c:pt idx="129">
                  <c:v>3.0049999999999999E-3</c:v>
                </c:pt>
                <c:pt idx="130">
                  <c:v>3.0690000000000001E-3</c:v>
                </c:pt>
                <c:pt idx="131">
                  <c:v>2.892E-3</c:v>
                </c:pt>
                <c:pt idx="132">
                  <c:v>3.4689999999999999E-3</c:v>
                </c:pt>
                <c:pt idx="133">
                  <c:v>3.9680000000000002E-3</c:v>
                </c:pt>
                <c:pt idx="134">
                  <c:v>4.1830000000000001E-3</c:v>
                </c:pt>
                <c:pt idx="135">
                  <c:v>4.3200000000000001E-3</c:v>
                </c:pt>
                <c:pt idx="136">
                  <c:v>4.8149999999999998E-3</c:v>
                </c:pt>
                <c:pt idx="137">
                  <c:v>4.8910000000000004E-3</c:v>
                </c:pt>
                <c:pt idx="138">
                  <c:v>3.9119999999999997E-3</c:v>
                </c:pt>
                <c:pt idx="139">
                  <c:v>4.1200000000000004E-3</c:v>
                </c:pt>
                <c:pt idx="140">
                  <c:v>4.5760000000000002E-3</c:v>
                </c:pt>
                <c:pt idx="141">
                  <c:v>4.6020000000000002E-3</c:v>
                </c:pt>
                <c:pt idx="142">
                  <c:v>4.9950000000000003E-3</c:v>
                </c:pt>
                <c:pt idx="143">
                  <c:v>5.5269999999999998E-3</c:v>
                </c:pt>
                <c:pt idx="144">
                  <c:v>5.1440000000000001E-3</c:v>
                </c:pt>
                <c:pt idx="145">
                  <c:v>5.4270000000000004E-3</c:v>
                </c:pt>
                <c:pt idx="146">
                  <c:v>6.2240000000000004E-3</c:v>
                </c:pt>
                <c:pt idx="147">
                  <c:v>6.0470000000000003E-3</c:v>
                </c:pt>
                <c:pt idx="148">
                  <c:v>5.8209999999999998E-3</c:v>
                </c:pt>
                <c:pt idx="149">
                  <c:v>7.4960000000000001E-3</c:v>
                </c:pt>
                <c:pt idx="150">
                  <c:v>5.2209999999999999E-3</c:v>
                </c:pt>
                <c:pt idx="151">
                  <c:v>6.3470000000000002E-3</c:v>
                </c:pt>
                <c:pt idx="152">
                  <c:v>8.3169999999999997E-3</c:v>
                </c:pt>
                <c:pt idx="153">
                  <c:v>1.0262E-2</c:v>
                </c:pt>
                <c:pt idx="154">
                  <c:v>1.1681E-2</c:v>
                </c:pt>
                <c:pt idx="155">
                  <c:v>1.2971E-2</c:v>
                </c:pt>
                <c:pt idx="156">
                  <c:v>1.0909E-2</c:v>
                </c:pt>
                <c:pt idx="157">
                  <c:v>1.2822999999999999E-2</c:v>
                </c:pt>
                <c:pt idx="158">
                  <c:v>1.7686E-2</c:v>
                </c:pt>
                <c:pt idx="159">
                  <c:v>1.6854000000000001E-2</c:v>
                </c:pt>
                <c:pt idx="160">
                  <c:v>1.9838000000000001E-2</c:v>
                </c:pt>
                <c:pt idx="161">
                  <c:v>2.6345E-2</c:v>
                </c:pt>
                <c:pt idx="162">
                  <c:v>2.4093E-2</c:v>
                </c:pt>
                <c:pt idx="163">
                  <c:v>2.5912000000000001E-2</c:v>
                </c:pt>
                <c:pt idx="164">
                  <c:v>3.1637999999999999E-2</c:v>
                </c:pt>
                <c:pt idx="165">
                  <c:v>2.9357999999999999E-2</c:v>
                </c:pt>
                <c:pt idx="166">
                  <c:v>3.2049000000000001E-2</c:v>
                </c:pt>
                <c:pt idx="167">
                  <c:v>3.7551000000000001E-2</c:v>
                </c:pt>
                <c:pt idx="168">
                  <c:v>3.8677000000000003E-2</c:v>
                </c:pt>
                <c:pt idx="169">
                  <c:v>3.9802999999999998E-2</c:v>
                </c:pt>
                <c:pt idx="170">
                  <c:v>4.0933999999999998E-2</c:v>
                </c:pt>
                <c:pt idx="171">
                  <c:v>4.1928E-2</c:v>
                </c:pt>
                <c:pt idx="172">
                  <c:v>4.2775000000000001E-2</c:v>
                </c:pt>
                <c:pt idx="173">
                  <c:v>4.3645999999999997E-2</c:v>
                </c:pt>
                <c:pt idx="174">
                  <c:v>4.4629000000000002E-2</c:v>
                </c:pt>
                <c:pt idx="175">
                  <c:v>3.2539999999999999E-2</c:v>
                </c:pt>
              </c:numCache>
            </c:numRef>
          </c:val>
        </c:ser>
        <c:ser>
          <c:idx val="14"/>
          <c:order val="5"/>
          <c:tx>
            <c:strRef>
              <c:f>data!$P$1</c:f>
              <c:strCache>
                <c:ptCount val="1"/>
                <c:pt idx="0">
                  <c:v>Utica (OH, PA &amp; WV)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val>
            <c:numRef>
              <c:f>data!$P$2:$P$177</c:f>
              <c:numCache>
                <c:formatCode>General</c:formatCode>
                <c:ptCount val="176"/>
                <c:pt idx="0">
                  <c:v>2.4000000000000001E-5</c:v>
                </c:pt>
                <c:pt idx="1">
                  <c:v>2.4000000000000001E-5</c:v>
                </c:pt>
                <c:pt idx="2">
                  <c:v>2.4000000000000001E-5</c:v>
                </c:pt>
                <c:pt idx="3">
                  <c:v>2.4000000000000001E-5</c:v>
                </c:pt>
                <c:pt idx="4">
                  <c:v>2.4000000000000001E-5</c:v>
                </c:pt>
                <c:pt idx="5">
                  <c:v>2.4000000000000001E-5</c:v>
                </c:pt>
                <c:pt idx="6">
                  <c:v>2.4000000000000001E-5</c:v>
                </c:pt>
                <c:pt idx="7">
                  <c:v>2.4000000000000001E-5</c:v>
                </c:pt>
                <c:pt idx="8">
                  <c:v>2.4000000000000001E-5</c:v>
                </c:pt>
                <c:pt idx="9">
                  <c:v>2.4000000000000001E-5</c:v>
                </c:pt>
                <c:pt idx="10">
                  <c:v>2.4000000000000001E-5</c:v>
                </c:pt>
                <c:pt idx="11">
                  <c:v>2.4000000000000001E-5</c:v>
                </c:pt>
                <c:pt idx="12">
                  <c:v>3.9999999999999998E-6</c:v>
                </c:pt>
                <c:pt idx="13">
                  <c:v>3.9999999999999998E-6</c:v>
                </c:pt>
                <c:pt idx="14">
                  <c:v>3.9999999999999998E-6</c:v>
                </c:pt>
                <c:pt idx="15">
                  <c:v>3.9999999999999998E-6</c:v>
                </c:pt>
                <c:pt idx="16">
                  <c:v>3.9999999999999998E-6</c:v>
                </c:pt>
                <c:pt idx="17">
                  <c:v>3.9999999999999998E-6</c:v>
                </c:pt>
                <c:pt idx="18">
                  <c:v>3.9999999999999998E-6</c:v>
                </c:pt>
                <c:pt idx="19">
                  <c:v>3.9999999999999998E-6</c:v>
                </c:pt>
                <c:pt idx="20">
                  <c:v>3.9999999999999998E-6</c:v>
                </c:pt>
                <c:pt idx="21">
                  <c:v>3.9999999999999998E-6</c:v>
                </c:pt>
                <c:pt idx="22">
                  <c:v>3.9999999999999998E-6</c:v>
                </c:pt>
                <c:pt idx="23">
                  <c:v>3.9999999999999998E-6</c:v>
                </c:pt>
                <c:pt idx="24">
                  <c:v>3.0000000000000001E-6</c:v>
                </c:pt>
                <c:pt idx="25">
                  <c:v>3.0000000000000001E-6</c:v>
                </c:pt>
                <c:pt idx="26">
                  <c:v>3.0000000000000001E-6</c:v>
                </c:pt>
                <c:pt idx="27">
                  <c:v>3.0000000000000001E-6</c:v>
                </c:pt>
                <c:pt idx="28">
                  <c:v>3.0000000000000001E-6</c:v>
                </c:pt>
                <c:pt idx="29">
                  <c:v>3.0000000000000001E-6</c:v>
                </c:pt>
                <c:pt idx="30">
                  <c:v>3.0000000000000001E-6</c:v>
                </c:pt>
                <c:pt idx="31">
                  <c:v>3.0000000000000001E-6</c:v>
                </c:pt>
                <c:pt idx="32">
                  <c:v>3.0000000000000001E-6</c:v>
                </c:pt>
                <c:pt idx="33">
                  <c:v>3.0000000000000001E-6</c:v>
                </c:pt>
                <c:pt idx="34">
                  <c:v>3.0000000000000001E-6</c:v>
                </c:pt>
                <c:pt idx="35">
                  <c:v>3.0000000000000001E-6</c:v>
                </c:pt>
                <c:pt idx="36">
                  <c:v>5.0000000000000004E-6</c:v>
                </c:pt>
                <c:pt idx="37">
                  <c:v>5.0000000000000004E-6</c:v>
                </c:pt>
                <c:pt idx="38">
                  <c:v>5.0000000000000004E-6</c:v>
                </c:pt>
                <c:pt idx="39">
                  <c:v>5.0000000000000004E-6</c:v>
                </c:pt>
                <c:pt idx="40">
                  <c:v>5.0000000000000004E-6</c:v>
                </c:pt>
                <c:pt idx="41">
                  <c:v>5.0000000000000004E-6</c:v>
                </c:pt>
                <c:pt idx="42">
                  <c:v>5.0000000000000004E-6</c:v>
                </c:pt>
                <c:pt idx="43">
                  <c:v>5.0000000000000004E-6</c:v>
                </c:pt>
                <c:pt idx="44">
                  <c:v>5.0000000000000004E-6</c:v>
                </c:pt>
                <c:pt idx="45">
                  <c:v>5.0000000000000004E-6</c:v>
                </c:pt>
                <c:pt idx="46">
                  <c:v>5.0000000000000004E-6</c:v>
                </c:pt>
                <c:pt idx="47">
                  <c:v>5.0000000000000004E-6</c:v>
                </c:pt>
                <c:pt idx="48">
                  <c:v>5.0000000000000004E-6</c:v>
                </c:pt>
                <c:pt idx="49">
                  <c:v>5.0000000000000004E-6</c:v>
                </c:pt>
                <c:pt idx="50">
                  <c:v>5.0000000000000004E-6</c:v>
                </c:pt>
                <c:pt idx="51">
                  <c:v>5.0000000000000004E-6</c:v>
                </c:pt>
                <c:pt idx="52">
                  <c:v>5.0000000000000004E-6</c:v>
                </c:pt>
                <c:pt idx="53">
                  <c:v>5.0000000000000004E-6</c:v>
                </c:pt>
                <c:pt idx="54">
                  <c:v>3.9999999999999998E-6</c:v>
                </c:pt>
                <c:pt idx="55">
                  <c:v>3.9999999999999998E-6</c:v>
                </c:pt>
                <c:pt idx="56">
                  <c:v>3.9999999999999998E-6</c:v>
                </c:pt>
                <c:pt idx="57">
                  <c:v>3.9999999999999998E-6</c:v>
                </c:pt>
                <c:pt idx="58">
                  <c:v>6.0000000000000002E-6</c:v>
                </c:pt>
                <c:pt idx="59">
                  <c:v>6.9999999999999999E-6</c:v>
                </c:pt>
                <c:pt idx="60">
                  <c:v>9.0000000000000002E-6</c:v>
                </c:pt>
                <c:pt idx="61">
                  <c:v>9.0000000000000002E-6</c:v>
                </c:pt>
                <c:pt idx="62">
                  <c:v>9.0000000000000002E-6</c:v>
                </c:pt>
                <c:pt idx="63">
                  <c:v>9.0000000000000002E-6</c:v>
                </c:pt>
                <c:pt idx="64">
                  <c:v>9.0000000000000002E-6</c:v>
                </c:pt>
                <c:pt idx="65">
                  <c:v>9.0000000000000002E-6</c:v>
                </c:pt>
                <c:pt idx="66">
                  <c:v>9.0000000000000002E-6</c:v>
                </c:pt>
                <c:pt idx="67">
                  <c:v>9.0000000000000002E-6</c:v>
                </c:pt>
                <c:pt idx="68">
                  <c:v>9.0000000000000002E-6</c:v>
                </c:pt>
                <c:pt idx="69">
                  <c:v>9.0000000000000002E-6</c:v>
                </c:pt>
                <c:pt idx="70">
                  <c:v>9.0000000000000002E-6</c:v>
                </c:pt>
                <c:pt idx="71">
                  <c:v>9.0000000000000002E-6</c:v>
                </c:pt>
                <c:pt idx="72">
                  <c:v>3.9999999999999998E-6</c:v>
                </c:pt>
                <c:pt idx="73">
                  <c:v>3.9999999999999998E-6</c:v>
                </c:pt>
                <c:pt idx="74">
                  <c:v>3.9999999999999998E-6</c:v>
                </c:pt>
                <c:pt idx="75">
                  <c:v>3.9999999999999998E-6</c:v>
                </c:pt>
                <c:pt idx="76">
                  <c:v>3.9999999999999998E-6</c:v>
                </c:pt>
                <c:pt idx="77">
                  <c:v>3.9999999999999998E-6</c:v>
                </c:pt>
                <c:pt idx="78">
                  <c:v>3.9999999999999998E-6</c:v>
                </c:pt>
                <c:pt idx="79">
                  <c:v>3.9999999999999998E-6</c:v>
                </c:pt>
                <c:pt idx="80">
                  <c:v>3.9999999999999998E-6</c:v>
                </c:pt>
                <c:pt idx="81">
                  <c:v>3.9999999999999998E-6</c:v>
                </c:pt>
                <c:pt idx="82">
                  <c:v>3.9999999999999998E-6</c:v>
                </c:pt>
                <c:pt idx="83">
                  <c:v>3.9999999999999998E-6</c:v>
                </c:pt>
                <c:pt idx="84">
                  <c:v>1.9999999999999999E-6</c:v>
                </c:pt>
                <c:pt idx="85">
                  <c:v>1.9999999999999999E-6</c:v>
                </c:pt>
                <c:pt idx="86">
                  <c:v>1.9999999999999999E-6</c:v>
                </c:pt>
                <c:pt idx="87">
                  <c:v>1.9999999999999999E-6</c:v>
                </c:pt>
                <c:pt idx="88">
                  <c:v>1.9999999999999999E-6</c:v>
                </c:pt>
                <c:pt idx="89">
                  <c:v>1.9999999999999999E-6</c:v>
                </c:pt>
                <c:pt idx="90">
                  <c:v>1.9999999999999999E-6</c:v>
                </c:pt>
                <c:pt idx="91">
                  <c:v>1.9999999999999999E-6</c:v>
                </c:pt>
                <c:pt idx="92">
                  <c:v>1.9999999999999999E-6</c:v>
                </c:pt>
                <c:pt idx="93">
                  <c:v>1.9999999999999999E-6</c:v>
                </c:pt>
                <c:pt idx="94">
                  <c:v>1.9999999999999999E-6</c:v>
                </c:pt>
                <c:pt idx="95">
                  <c:v>1.9999999999999999E-6</c:v>
                </c:pt>
                <c:pt idx="96">
                  <c:v>3.0000000000000001E-6</c:v>
                </c:pt>
                <c:pt idx="97">
                  <c:v>3.0000000000000001E-6</c:v>
                </c:pt>
                <c:pt idx="98">
                  <c:v>3.0000000000000001E-6</c:v>
                </c:pt>
                <c:pt idx="99">
                  <c:v>3.0000000000000001E-6</c:v>
                </c:pt>
                <c:pt idx="100">
                  <c:v>3.0000000000000001E-6</c:v>
                </c:pt>
                <c:pt idx="101">
                  <c:v>3.0000000000000001E-6</c:v>
                </c:pt>
                <c:pt idx="102">
                  <c:v>3.0000000000000001E-6</c:v>
                </c:pt>
                <c:pt idx="103">
                  <c:v>3.0000000000000001E-6</c:v>
                </c:pt>
                <c:pt idx="104">
                  <c:v>3.0000000000000001E-6</c:v>
                </c:pt>
                <c:pt idx="105">
                  <c:v>3.0000000000000001E-6</c:v>
                </c:pt>
                <c:pt idx="106">
                  <c:v>3.0000000000000001E-6</c:v>
                </c:pt>
                <c:pt idx="107">
                  <c:v>3.0000000000000001E-6</c:v>
                </c:pt>
                <c:pt idx="108">
                  <c:v>3.0000000000000001E-6</c:v>
                </c:pt>
                <c:pt idx="109">
                  <c:v>3.0000000000000001E-6</c:v>
                </c:pt>
                <c:pt idx="110">
                  <c:v>3.0000000000000001E-6</c:v>
                </c:pt>
                <c:pt idx="111">
                  <c:v>3.0000000000000001E-6</c:v>
                </c:pt>
                <c:pt idx="112">
                  <c:v>3.0000000000000001E-6</c:v>
                </c:pt>
                <c:pt idx="113">
                  <c:v>3.0000000000000001E-6</c:v>
                </c:pt>
                <c:pt idx="114">
                  <c:v>3.0000000000000001E-6</c:v>
                </c:pt>
                <c:pt idx="115">
                  <c:v>3.0000000000000001E-6</c:v>
                </c:pt>
                <c:pt idx="116">
                  <c:v>3.0000000000000001E-6</c:v>
                </c:pt>
                <c:pt idx="117">
                  <c:v>3.0000000000000001E-6</c:v>
                </c:pt>
                <c:pt idx="118">
                  <c:v>3.0000000000000001E-6</c:v>
                </c:pt>
                <c:pt idx="119">
                  <c:v>3.0000000000000001E-6</c:v>
                </c:pt>
                <c:pt idx="120">
                  <c:v>3.9999999999999998E-6</c:v>
                </c:pt>
                <c:pt idx="121">
                  <c:v>3.9999999999999998E-6</c:v>
                </c:pt>
                <c:pt idx="122">
                  <c:v>5.0000000000000004E-6</c:v>
                </c:pt>
                <c:pt idx="123">
                  <c:v>5.0000000000000004E-6</c:v>
                </c:pt>
                <c:pt idx="124">
                  <c:v>5.0000000000000004E-6</c:v>
                </c:pt>
                <c:pt idx="125">
                  <c:v>5.0000000000000004E-6</c:v>
                </c:pt>
                <c:pt idx="126">
                  <c:v>3.9999999999999998E-6</c:v>
                </c:pt>
                <c:pt idx="127">
                  <c:v>3.9999999999999998E-6</c:v>
                </c:pt>
                <c:pt idx="128">
                  <c:v>3.9999999999999998E-6</c:v>
                </c:pt>
                <c:pt idx="129">
                  <c:v>3.9999999999999998E-6</c:v>
                </c:pt>
                <c:pt idx="130">
                  <c:v>3.9999999999999998E-6</c:v>
                </c:pt>
                <c:pt idx="131">
                  <c:v>3.9999999999999998E-6</c:v>
                </c:pt>
                <c:pt idx="132">
                  <c:v>3.0000000000000001E-6</c:v>
                </c:pt>
                <c:pt idx="133">
                  <c:v>3.0000000000000001E-6</c:v>
                </c:pt>
                <c:pt idx="134">
                  <c:v>3.0000000000000001E-6</c:v>
                </c:pt>
                <c:pt idx="135">
                  <c:v>3.0000000000000001E-6</c:v>
                </c:pt>
                <c:pt idx="136">
                  <c:v>3.0000000000000001E-6</c:v>
                </c:pt>
                <c:pt idx="137">
                  <c:v>6.6000000000000005E-5</c:v>
                </c:pt>
                <c:pt idx="138">
                  <c:v>1.37E-4</c:v>
                </c:pt>
                <c:pt idx="139">
                  <c:v>1.9900000000000001E-4</c:v>
                </c:pt>
                <c:pt idx="140">
                  <c:v>2.4899999999999998E-4</c:v>
                </c:pt>
                <c:pt idx="141">
                  <c:v>2.72E-4</c:v>
                </c:pt>
                <c:pt idx="142">
                  <c:v>2.72E-4</c:v>
                </c:pt>
                <c:pt idx="143">
                  <c:v>3.39E-4</c:v>
                </c:pt>
                <c:pt idx="144">
                  <c:v>2.92E-4</c:v>
                </c:pt>
                <c:pt idx="145">
                  <c:v>4.2999999999999999E-4</c:v>
                </c:pt>
                <c:pt idx="146">
                  <c:v>5.5599999999999996E-4</c:v>
                </c:pt>
                <c:pt idx="147">
                  <c:v>6.6600000000000003E-4</c:v>
                </c:pt>
                <c:pt idx="148">
                  <c:v>7.3300000000000004E-4</c:v>
                </c:pt>
                <c:pt idx="149">
                  <c:v>9.6299999999999999E-4</c:v>
                </c:pt>
                <c:pt idx="150">
                  <c:v>1.371E-3</c:v>
                </c:pt>
                <c:pt idx="151">
                  <c:v>1.8450000000000001E-3</c:v>
                </c:pt>
                <c:pt idx="152">
                  <c:v>2.5820000000000001E-3</c:v>
                </c:pt>
                <c:pt idx="153">
                  <c:v>2.728E-3</c:v>
                </c:pt>
                <c:pt idx="154">
                  <c:v>3.4550000000000002E-3</c:v>
                </c:pt>
                <c:pt idx="155">
                  <c:v>4.3499999999999997E-3</c:v>
                </c:pt>
                <c:pt idx="156">
                  <c:v>2.722E-3</c:v>
                </c:pt>
                <c:pt idx="157">
                  <c:v>3.4139999999999999E-3</c:v>
                </c:pt>
                <c:pt idx="158">
                  <c:v>4.2550000000000001E-3</c:v>
                </c:pt>
                <c:pt idx="159">
                  <c:v>4.9630000000000004E-3</c:v>
                </c:pt>
                <c:pt idx="160">
                  <c:v>5.2610000000000001E-3</c:v>
                </c:pt>
                <c:pt idx="161">
                  <c:v>8.26E-3</c:v>
                </c:pt>
                <c:pt idx="162">
                  <c:v>1.1825E-2</c:v>
                </c:pt>
                <c:pt idx="163">
                  <c:v>1.4489E-2</c:v>
                </c:pt>
                <c:pt idx="164">
                  <c:v>1.6603E-2</c:v>
                </c:pt>
                <c:pt idx="165">
                  <c:v>1.8631000000000002E-2</c:v>
                </c:pt>
                <c:pt idx="166">
                  <c:v>1.9341000000000001E-2</c:v>
                </c:pt>
                <c:pt idx="167">
                  <c:v>2.0039000000000001E-2</c:v>
                </c:pt>
                <c:pt idx="168">
                  <c:v>2.0916000000000001E-2</c:v>
                </c:pt>
                <c:pt idx="169">
                  <c:v>2.1849E-2</c:v>
                </c:pt>
                <c:pt idx="170">
                  <c:v>2.3137999999999999E-2</c:v>
                </c:pt>
                <c:pt idx="171">
                  <c:v>2.3911999999999999E-2</c:v>
                </c:pt>
                <c:pt idx="172">
                  <c:v>2.5166999999999998E-2</c:v>
                </c:pt>
                <c:pt idx="173">
                  <c:v>2.6304000000000001E-2</c:v>
                </c:pt>
                <c:pt idx="174">
                  <c:v>2.7328000000000002E-2</c:v>
                </c:pt>
                <c:pt idx="175">
                  <c:v>3.1175000000000001E-2</c:v>
                </c:pt>
              </c:numCache>
            </c:numRef>
          </c:val>
        </c:ser>
        <c:ser>
          <c:idx val="5"/>
          <c:order val="6"/>
          <c:tx>
            <c:strRef>
              <c:f>data!$G$1</c:f>
              <c:strCache>
                <c:ptCount val="1"/>
                <c:pt idx="0">
                  <c:v>Haynesville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data!$G$2:$G$177</c:f>
              <c:numCache>
                <c:formatCode>General</c:formatCode>
                <c:ptCount val="176"/>
                <c:pt idx="0">
                  <c:v>2.9220000000000001E-3</c:v>
                </c:pt>
                <c:pt idx="1">
                  <c:v>3.2750000000000001E-3</c:v>
                </c:pt>
                <c:pt idx="2">
                  <c:v>2.9099999999999998E-3</c:v>
                </c:pt>
                <c:pt idx="3">
                  <c:v>2.9350000000000001E-3</c:v>
                </c:pt>
                <c:pt idx="4">
                  <c:v>2.8050000000000002E-3</c:v>
                </c:pt>
                <c:pt idx="5">
                  <c:v>2.7959999999999999E-3</c:v>
                </c:pt>
                <c:pt idx="6">
                  <c:v>2.6459999999999999E-3</c:v>
                </c:pt>
                <c:pt idx="7">
                  <c:v>2.6770000000000001E-3</c:v>
                </c:pt>
                <c:pt idx="8">
                  <c:v>2.709E-3</c:v>
                </c:pt>
                <c:pt idx="9">
                  <c:v>2.761E-3</c:v>
                </c:pt>
                <c:pt idx="10">
                  <c:v>2.8630000000000001E-3</c:v>
                </c:pt>
                <c:pt idx="11">
                  <c:v>2.7720000000000002E-3</c:v>
                </c:pt>
                <c:pt idx="12">
                  <c:v>2.8509999999999998E-3</c:v>
                </c:pt>
                <c:pt idx="13">
                  <c:v>3.052E-3</c:v>
                </c:pt>
                <c:pt idx="14">
                  <c:v>3.0119999999999999E-3</c:v>
                </c:pt>
                <c:pt idx="15">
                  <c:v>2.8839999999999998E-3</c:v>
                </c:pt>
                <c:pt idx="16">
                  <c:v>2.7899999999999999E-3</c:v>
                </c:pt>
                <c:pt idx="17">
                  <c:v>2.5630000000000002E-3</c:v>
                </c:pt>
                <c:pt idx="18">
                  <c:v>2.8249999999999998E-3</c:v>
                </c:pt>
                <c:pt idx="19">
                  <c:v>2.7659999999999998E-3</c:v>
                </c:pt>
                <c:pt idx="20">
                  <c:v>2.807E-3</c:v>
                </c:pt>
                <c:pt idx="21">
                  <c:v>2.7529999999999998E-3</c:v>
                </c:pt>
                <c:pt idx="22">
                  <c:v>2.6440000000000001E-3</c:v>
                </c:pt>
                <c:pt idx="23">
                  <c:v>2.5479999999999999E-3</c:v>
                </c:pt>
                <c:pt idx="24">
                  <c:v>2.666E-3</c:v>
                </c:pt>
                <c:pt idx="25">
                  <c:v>2.617E-3</c:v>
                </c:pt>
                <c:pt idx="26">
                  <c:v>2.5990000000000002E-3</c:v>
                </c:pt>
                <c:pt idx="27">
                  <c:v>2.4429999999999999E-3</c:v>
                </c:pt>
                <c:pt idx="28">
                  <c:v>2.2899999999999999E-3</c:v>
                </c:pt>
                <c:pt idx="29">
                  <c:v>2.281E-3</c:v>
                </c:pt>
                <c:pt idx="30">
                  <c:v>2.1570000000000001E-3</c:v>
                </c:pt>
                <c:pt idx="31">
                  <c:v>2.1199999999999999E-3</c:v>
                </c:pt>
                <c:pt idx="32">
                  <c:v>2.0669999999999998E-3</c:v>
                </c:pt>
                <c:pt idx="33">
                  <c:v>1.639E-3</c:v>
                </c:pt>
                <c:pt idx="34">
                  <c:v>2.1020000000000001E-3</c:v>
                </c:pt>
                <c:pt idx="35">
                  <c:v>2.1320000000000002E-3</c:v>
                </c:pt>
                <c:pt idx="36">
                  <c:v>2.0230000000000001E-3</c:v>
                </c:pt>
                <c:pt idx="37">
                  <c:v>2.0330000000000001E-3</c:v>
                </c:pt>
                <c:pt idx="38">
                  <c:v>2.0089999999999999E-3</c:v>
                </c:pt>
                <c:pt idx="39">
                  <c:v>1.8699999999999999E-3</c:v>
                </c:pt>
                <c:pt idx="40">
                  <c:v>1.691E-3</c:v>
                </c:pt>
                <c:pt idx="41">
                  <c:v>1.6069999999999999E-3</c:v>
                </c:pt>
                <c:pt idx="42">
                  <c:v>1.6100000000000001E-3</c:v>
                </c:pt>
                <c:pt idx="43">
                  <c:v>1.4679999999999999E-3</c:v>
                </c:pt>
                <c:pt idx="44">
                  <c:v>1.5809999999999999E-3</c:v>
                </c:pt>
                <c:pt idx="45">
                  <c:v>1.5590000000000001E-3</c:v>
                </c:pt>
                <c:pt idx="46">
                  <c:v>1.5629999999999999E-3</c:v>
                </c:pt>
                <c:pt idx="47">
                  <c:v>1.624E-3</c:v>
                </c:pt>
                <c:pt idx="48">
                  <c:v>1.635E-3</c:v>
                </c:pt>
                <c:pt idx="49">
                  <c:v>1.6639999999999999E-3</c:v>
                </c:pt>
                <c:pt idx="50">
                  <c:v>1.655E-3</c:v>
                </c:pt>
                <c:pt idx="51">
                  <c:v>1.6299999999999999E-3</c:v>
                </c:pt>
                <c:pt idx="52">
                  <c:v>1.681E-3</c:v>
                </c:pt>
                <c:pt idx="53">
                  <c:v>1.7669999999999999E-3</c:v>
                </c:pt>
                <c:pt idx="54">
                  <c:v>1.7390000000000001E-3</c:v>
                </c:pt>
                <c:pt idx="55">
                  <c:v>1.789E-3</c:v>
                </c:pt>
                <c:pt idx="56">
                  <c:v>1.823E-3</c:v>
                </c:pt>
                <c:pt idx="57">
                  <c:v>1.8420000000000001E-3</c:v>
                </c:pt>
                <c:pt idx="58">
                  <c:v>1.7880000000000001E-3</c:v>
                </c:pt>
                <c:pt idx="59">
                  <c:v>1.7570000000000001E-3</c:v>
                </c:pt>
                <c:pt idx="60">
                  <c:v>1.771E-3</c:v>
                </c:pt>
                <c:pt idx="61">
                  <c:v>1.812E-3</c:v>
                </c:pt>
                <c:pt idx="62">
                  <c:v>1.6000000000000001E-3</c:v>
                </c:pt>
                <c:pt idx="63">
                  <c:v>1.7229999999999999E-3</c:v>
                </c:pt>
                <c:pt idx="64">
                  <c:v>1.66E-3</c:v>
                </c:pt>
                <c:pt idx="65">
                  <c:v>1.524E-3</c:v>
                </c:pt>
                <c:pt idx="66">
                  <c:v>1.7179999999999999E-3</c:v>
                </c:pt>
                <c:pt idx="67">
                  <c:v>1.707E-3</c:v>
                </c:pt>
                <c:pt idx="68">
                  <c:v>1.4729999999999999E-3</c:v>
                </c:pt>
                <c:pt idx="69">
                  <c:v>1.668E-3</c:v>
                </c:pt>
                <c:pt idx="70">
                  <c:v>1.7910000000000001E-3</c:v>
                </c:pt>
                <c:pt idx="71">
                  <c:v>1.732E-3</c:v>
                </c:pt>
                <c:pt idx="72">
                  <c:v>1.6410000000000001E-3</c:v>
                </c:pt>
                <c:pt idx="73">
                  <c:v>1.5809999999999999E-3</c:v>
                </c:pt>
                <c:pt idx="74">
                  <c:v>1.6149999999999999E-3</c:v>
                </c:pt>
                <c:pt idx="75">
                  <c:v>1.6100000000000001E-3</c:v>
                </c:pt>
                <c:pt idx="76">
                  <c:v>1.8220000000000001E-3</c:v>
                </c:pt>
                <c:pt idx="77">
                  <c:v>1.851E-3</c:v>
                </c:pt>
                <c:pt idx="78">
                  <c:v>2.013E-3</c:v>
                </c:pt>
                <c:pt idx="79">
                  <c:v>1.9289999999999999E-3</c:v>
                </c:pt>
                <c:pt idx="80">
                  <c:v>1.828E-3</c:v>
                </c:pt>
                <c:pt idx="81">
                  <c:v>1.647E-3</c:v>
                </c:pt>
                <c:pt idx="82">
                  <c:v>1.9350000000000001E-3</c:v>
                </c:pt>
                <c:pt idx="83">
                  <c:v>1.8370000000000001E-3</c:v>
                </c:pt>
                <c:pt idx="84">
                  <c:v>1.7750000000000001E-3</c:v>
                </c:pt>
                <c:pt idx="85">
                  <c:v>1.7960000000000001E-3</c:v>
                </c:pt>
                <c:pt idx="86">
                  <c:v>1.694E-3</c:v>
                </c:pt>
                <c:pt idx="87">
                  <c:v>1.58E-3</c:v>
                </c:pt>
                <c:pt idx="88">
                  <c:v>1.639E-3</c:v>
                </c:pt>
                <c:pt idx="89">
                  <c:v>1.5640000000000001E-3</c:v>
                </c:pt>
                <c:pt idx="90">
                  <c:v>1.537E-3</c:v>
                </c:pt>
                <c:pt idx="91">
                  <c:v>1.5280000000000001E-3</c:v>
                </c:pt>
                <c:pt idx="92">
                  <c:v>1.5169999999999999E-3</c:v>
                </c:pt>
                <c:pt idx="93">
                  <c:v>1.508E-3</c:v>
                </c:pt>
                <c:pt idx="94">
                  <c:v>1.572E-3</c:v>
                </c:pt>
                <c:pt idx="95">
                  <c:v>2.0089999999999999E-3</c:v>
                </c:pt>
                <c:pt idx="96">
                  <c:v>2.0590000000000001E-3</c:v>
                </c:pt>
                <c:pt idx="97">
                  <c:v>2.1310000000000001E-3</c:v>
                </c:pt>
                <c:pt idx="98">
                  <c:v>2.075E-3</c:v>
                </c:pt>
                <c:pt idx="99">
                  <c:v>1.9469999999999999E-3</c:v>
                </c:pt>
                <c:pt idx="100">
                  <c:v>1.717E-3</c:v>
                </c:pt>
                <c:pt idx="101">
                  <c:v>2.3939999999999999E-3</c:v>
                </c:pt>
                <c:pt idx="102">
                  <c:v>2.3270000000000001E-3</c:v>
                </c:pt>
                <c:pt idx="103">
                  <c:v>2.068E-3</c:v>
                </c:pt>
                <c:pt idx="104">
                  <c:v>1.9350000000000001E-3</c:v>
                </c:pt>
                <c:pt idx="105">
                  <c:v>1.9369999999999999E-3</c:v>
                </c:pt>
                <c:pt idx="106">
                  <c:v>1.952E-3</c:v>
                </c:pt>
                <c:pt idx="107">
                  <c:v>2.1459999999999999E-3</c:v>
                </c:pt>
                <c:pt idx="108">
                  <c:v>2.2049999999999999E-3</c:v>
                </c:pt>
                <c:pt idx="109">
                  <c:v>2.0249999999999999E-3</c:v>
                </c:pt>
                <c:pt idx="110">
                  <c:v>1.9689999999999998E-3</c:v>
                </c:pt>
                <c:pt idx="111">
                  <c:v>1.9919999999999998E-3</c:v>
                </c:pt>
                <c:pt idx="112">
                  <c:v>1.7240000000000001E-3</c:v>
                </c:pt>
                <c:pt idx="113">
                  <c:v>1.6329999999999999E-3</c:v>
                </c:pt>
                <c:pt idx="114">
                  <c:v>1.5659999999999999E-3</c:v>
                </c:pt>
                <c:pt idx="115">
                  <c:v>1.593E-3</c:v>
                </c:pt>
                <c:pt idx="116">
                  <c:v>1.5499999999999999E-3</c:v>
                </c:pt>
                <c:pt idx="117">
                  <c:v>1.555E-3</c:v>
                </c:pt>
                <c:pt idx="118">
                  <c:v>1.591E-3</c:v>
                </c:pt>
                <c:pt idx="119">
                  <c:v>1.835E-3</c:v>
                </c:pt>
                <c:pt idx="120">
                  <c:v>1.5889999999999999E-3</c:v>
                </c:pt>
                <c:pt idx="121">
                  <c:v>1.6930000000000001E-3</c:v>
                </c:pt>
                <c:pt idx="122">
                  <c:v>1.655E-3</c:v>
                </c:pt>
                <c:pt idx="123">
                  <c:v>1.573E-3</c:v>
                </c:pt>
                <c:pt idx="124">
                  <c:v>1.4009999999999999E-3</c:v>
                </c:pt>
                <c:pt idx="125">
                  <c:v>1.2830000000000001E-3</c:v>
                </c:pt>
                <c:pt idx="126">
                  <c:v>1.258E-3</c:v>
                </c:pt>
                <c:pt idx="127">
                  <c:v>1.426E-3</c:v>
                </c:pt>
                <c:pt idx="128">
                  <c:v>1.2049999999999999E-3</c:v>
                </c:pt>
                <c:pt idx="129">
                  <c:v>1.2700000000000001E-3</c:v>
                </c:pt>
                <c:pt idx="130">
                  <c:v>1.253E-3</c:v>
                </c:pt>
                <c:pt idx="131">
                  <c:v>1.271E-3</c:v>
                </c:pt>
                <c:pt idx="132">
                  <c:v>1.32E-3</c:v>
                </c:pt>
                <c:pt idx="133">
                  <c:v>1.2130000000000001E-3</c:v>
                </c:pt>
                <c:pt idx="134">
                  <c:v>1.256E-3</c:v>
                </c:pt>
                <c:pt idx="135">
                  <c:v>1.2290000000000001E-3</c:v>
                </c:pt>
                <c:pt idx="136">
                  <c:v>1.276E-3</c:v>
                </c:pt>
                <c:pt idx="137">
                  <c:v>1.227E-3</c:v>
                </c:pt>
                <c:pt idx="138">
                  <c:v>1.1999999999999999E-3</c:v>
                </c:pt>
                <c:pt idx="139">
                  <c:v>1.199E-3</c:v>
                </c:pt>
                <c:pt idx="140">
                  <c:v>1.1479999999999999E-3</c:v>
                </c:pt>
                <c:pt idx="141">
                  <c:v>1.165E-3</c:v>
                </c:pt>
                <c:pt idx="142">
                  <c:v>1.918E-3</c:v>
                </c:pt>
                <c:pt idx="143">
                  <c:v>2.049E-3</c:v>
                </c:pt>
                <c:pt idx="144">
                  <c:v>1.9289999999999999E-3</c:v>
                </c:pt>
                <c:pt idx="145">
                  <c:v>1.719E-3</c:v>
                </c:pt>
                <c:pt idx="146">
                  <c:v>1.523E-3</c:v>
                </c:pt>
                <c:pt idx="147">
                  <c:v>1.6980000000000001E-3</c:v>
                </c:pt>
                <c:pt idx="148">
                  <c:v>1.804E-3</c:v>
                </c:pt>
                <c:pt idx="149">
                  <c:v>1.575E-3</c:v>
                </c:pt>
                <c:pt idx="150">
                  <c:v>1.5089999999999999E-3</c:v>
                </c:pt>
                <c:pt idx="151">
                  <c:v>1.5950000000000001E-3</c:v>
                </c:pt>
                <c:pt idx="152">
                  <c:v>1.6819999999999999E-3</c:v>
                </c:pt>
                <c:pt idx="153">
                  <c:v>1.779E-3</c:v>
                </c:pt>
                <c:pt idx="154">
                  <c:v>1.818E-3</c:v>
                </c:pt>
                <c:pt idx="155">
                  <c:v>1.833E-3</c:v>
                </c:pt>
                <c:pt idx="156">
                  <c:v>1.748E-3</c:v>
                </c:pt>
                <c:pt idx="157">
                  <c:v>1.609E-3</c:v>
                </c:pt>
                <c:pt idx="158">
                  <c:v>1.6540000000000001E-3</c:v>
                </c:pt>
                <c:pt idx="159">
                  <c:v>1.578E-3</c:v>
                </c:pt>
                <c:pt idx="160">
                  <c:v>1.418E-3</c:v>
                </c:pt>
                <c:pt idx="161">
                  <c:v>1.3849999999999999E-3</c:v>
                </c:pt>
                <c:pt idx="162">
                  <c:v>1.604E-3</c:v>
                </c:pt>
                <c:pt idx="163">
                  <c:v>1.4829999999999999E-3</c:v>
                </c:pt>
                <c:pt idx="164">
                  <c:v>1.2329999999999999E-3</c:v>
                </c:pt>
                <c:pt idx="165">
                  <c:v>1.6540000000000001E-3</c:v>
                </c:pt>
                <c:pt idx="166">
                  <c:v>1.712E-3</c:v>
                </c:pt>
                <c:pt idx="167">
                  <c:v>1.652E-3</c:v>
                </c:pt>
                <c:pt idx="168">
                  <c:v>1.6509999999999999E-3</c:v>
                </c:pt>
                <c:pt idx="169">
                  <c:v>1.73E-3</c:v>
                </c:pt>
                <c:pt idx="170">
                  <c:v>1.8630000000000001E-3</c:v>
                </c:pt>
                <c:pt idx="171">
                  <c:v>1.8339999999999999E-3</c:v>
                </c:pt>
                <c:pt idx="172">
                  <c:v>1.8829999999999999E-3</c:v>
                </c:pt>
                <c:pt idx="173">
                  <c:v>1.9319999999999999E-3</c:v>
                </c:pt>
                <c:pt idx="174">
                  <c:v>1.9789999999999999E-3</c:v>
                </c:pt>
                <c:pt idx="175">
                  <c:v>2.016E-3</c:v>
                </c:pt>
              </c:numCache>
            </c:numRef>
          </c:val>
        </c:ser>
        <c:ser>
          <c:idx val="6"/>
          <c:order val="7"/>
          <c:tx>
            <c:strRef>
              <c:f>data!$H$1</c:f>
              <c:strCache>
                <c:ptCount val="1"/>
                <c:pt idx="0">
                  <c:v>Niobrara-Codell (CO, WY)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data!$H$2:$H$177</c:f>
              <c:numCache>
                <c:formatCode>General</c:formatCode>
                <c:ptCount val="176"/>
                <c:pt idx="0">
                  <c:v>1.5159000000000001E-2</c:v>
                </c:pt>
                <c:pt idx="1">
                  <c:v>1.5018E-2</c:v>
                </c:pt>
                <c:pt idx="2">
                  <c:v>1.5192000000000001E-2</c:v>
                </c:pt>
                <c:pt idx="3">
                  <c:v>1.5273E-2</c:v>
                </c:pt>
                <c:pt idx="4">
                  <c:v>1.485E-2</c:v>
                </c:pt>
                <c:pt idx="5">
                  <c:v>1.4496E-2</c:v>
                </c:pt>
                <c:pt idx="6">
                  <c:v>1.4108000000000001E-2</c:v>
                </c:pt>
                <c:pt idx="7">
                  <c:v>1.4389000000000001E-2</c:v>
                </c:pt>
                <c:pt idx="8">
                  <c:v>1.4199E-2</c:v>
                </c:pt>
                <c:pt idx="9">
                  <c:v>1.5817000000000001E-2</c:v>
                </c:pt>
                <c:pt idx="10">
                  <c:v>1.5566999999999999E-2</c:v>
                </c:pt>
                <c:pt idx="11">
                  <c:v>1.5325E-2</c:v>
                </c:pt>
                <c:pt idx="12">
                  <c:v>1.6480000000000002E-2</c:v>
                </c:pt>
                <c:pt idx="13">
                  <c:v>1.5632E-2</c:v>
                </c:pt>
                <c:pt idx="14">
                  <c:v>1.6435999999999999E-2</c:v>
                </c:pt>
                <c:pt idx="15">
                  <c:v>1.6371E-2</c:v>
                </c:pt>
                <c:pt idx="16">
                  <c:v>1.6462999999999998E-2</c:v>
                </c:pt>
                <c:pt idx="17">
                  <c:v>1.583E-2</c:v>
                </c:pt>
                <c:pt idx="18">
                  <c:v>1.6490999999999999E-2</c:v>
                </c:pt>
                <c:pt idx="19">
                  <c:v>1.6611000000000001E-2</c:v>
                </c:pt>
                <c:pt idx="20">
                  <c:v>1.7169E-2</c:v>
                </c:pt>
                <c:pt idx="21">
                  <c:v>1.8360000000000001E-2</c:v>
                </c:pt>
                <c:pt idx="22">
                  <c:v>1.9054000000000001E-2</c:v>
                </c:pt>
                <c:pt idx="23">
                  <c:v>1.9146E-2</c:v>
                </c:pt>
                <c:pt idx="24">
                  <c:v>1.9064000000000001E-2</c:v>
                </c:pt>
                <c:pt idx="25">
                  <c:v>1.9175000000000001E-2</c:v>
                </c:pt>
                <c:pt idx="26">
                  <c:v>1.9193000000000002E-2</c:v>
                </c:pt>
                <c:pt idx="27">
                  <c:v>1.9522000000000001E-2</c:v>
                </c:pt>
                <c:pt idx="28">
                  <c:v>1.9677E-2</c:v>
                </c:pt>
                <c:pt idx="29">
                  <c:v>1.8582999999999999E-2</c:v>
                </c:pt>
                <c:pt idx="30">
                  <c:v>1.8017999999999999E-2</c:v>
                </c:pt>
                <c:pt idx="31">
                  <c:v>1.9321999999999999E-2</c:v>
                </c:pt>
                <c:pt idx="32">
                  <c:v>2.0018000000000001E-2</c:v>
                </c:pt>
                <c:pt idx="33">
                  <c:v>1.9719E-2</c:v>
                </c:pt>
                <c:pt idx="34">
                  <c:v>1.9997000000000001E-2</c:v>
                </c:pt>
                <c:pt idx="35">
                  <c:v>2.0722999999999998E-2</c:v>
                </c:pt>
                <c:pt idx="36">
                  <c:v>2.0514999999999999E-2</c:v>
                </c:pt>
                <c:pt idx="37">
                  <c:v>2.0830000000000001E-2</c:v>
                </c:pt>
                <c:pt idx="38">
                  <c:v>2.1177999999999999E-2</c:v>
                </c:pt>
                <c:pt idx="39">
                  <c:v>2.1529E-2</c:v>
                </c:pt>
                <c:pt idx="40">
                  <c:v>2.1628999999999999E-2</c:v>
                </c:pt>
                <c:pt idx="41">
                  <c:v>2.1895999999999999E-2</c:v>
                </c:pt>
                <c:pt idx="42">
                  <c:v>2.0643000000000002E-2</c:v>
                </c:pt>
                <c:pt idx="43">
                  <c:v>2.0847000000000001E-2</c:v>
                </c:pt>
                <c:pt idx="44">
                  <c:v>2.3047999999999999E-2</c:v>
                </c:pt>
                <c:pt idx="45">
                  <c:v>2.2876000000000001E-2</c:v>
                </c:pt>
                <c:pt idx="46">
                  <c:v>2.2948E-2</c:v>
                </c:pt>
                <c:pt idx="47">
                  <c:v>2.4346E-2</c:v>
                </c:pt>
                <c:pt idx="48">
                  <c:v>2.3640000000000001E-2</c:v>
                </c:pt>
                <c:pt idx="49">
                  <c:v>2.5114999999999998E-2</c:v>
                </c:pt>
                <c:pt idx="50">
                  <c:v>2.6527999999999999E-2</c:v>
                </c:pt>
                <c:pt idx="51">
                  <c:v>2.6974000000000001E-2</c:v>
                </c:pt>
                <c:pt idx="52">
                  <c:v>2.6046E-2</c:v>
                </c:pt>
                <c:pt idx="53">
                  <c:v>2.7015999999999998E-2</c:v>
                </c:pt>
                <c:pt idx="54">
                  <c:v>2.4899000000000001E-2</c:v>
                </c:pt>
                <c:pt idx="55">
                  <c:v>2.6037999999999999E-2</c:v>
                </c:pt>
                <c:pt idx="56">
                  <c:v>2.5527999999999999E-2</c:v>
                </c:pt>
                <c:pt idx="57">
                  <c:v>2.529E-2</c:v>
                </c:pt>
                <c:pt idx="58">
                  <c:v>2.6027000000000002E-2</c:v>
                </c:pt>
                <c:pt idx="59">
                  <c:v>2.6107000000000002E-2</c:v>
                </c:pt>
                <c:pt idx="60">
                  <c:v>2.6263000000000002E-2</c:v>
                </c:pt>
                <c:pt idx="61">
                  <c:v>2.7569E-2</c:v>
                </c:pt>
                <c:pt idx="62">
                  <c:v>2.7956999999999999E-2</c:v>
                </c:pt>
                <c:pt idx="63">
                  <c:v>2.7553000000000001E-2</c:v>
                </c:pt>
                <c:pt idx="64">
                  <c:v>2.9167999999999999E-2</c:v>
                </c:pt>
                <c:pt idx="65">
                  <c:v>2.8121E-2</c:v>
                </c:pt>
                <c:pt idx="66">
                  <c:v>2.7123999999999999E-2</c:v>
                </c:pt>
                <c:pt idx="67">
                  <c:v>2.9329000000000001E-2</c:v>
                </c:pt>
                <c:pt idx="68">
                  <c:v>2.8722000000000001E-2</c:v>
                </c:pt>
                <c:pt idx="69">
                  <c:v>2.9118999999999999E-2</c:v>
                </c:pt>
                <c:pt idx="70">
                  <c:v>2.9658E-2</c:v>
                </c:pt>
                <c:pt idx="71">
                  <c:v>2.7994999999999999E-2</c:v>
                </c:pt>
                <c:pt idx="72">
                  <c:v>3.0460999999999998E-2</c:v>
                </c:pt>
                <c:pt idx="73">
                  <c:v>3.0248000000000001E-2</c:v>
                </c:pt>
                <c:pt idx="74">
                  <c:v>3.1844999999999998E-2</c:v>
                </c:pt>
                <c:pt idx="75">
                  <c:v>3.1616999999999999E-2</c:v>
                </c:pt>
                <c:pt idx="76">
                  <c:v>3.3262E-2</c:v>
                </c:pt>
                <c:pt idx="77">
                  <c:v>3.1899999999999998E-2</c:v>
                </c:pt>
                <c:pt idx="78">
                  <c:v>3.1849000000000002E-2</c:v>
                </c:pt>
                <c:pt idx="79">
                  <c:v>3.2273000000000003E-2</c:v>
                </c:pt>
                <c:pt idx="80">
                  <c:v>3.193E-2</c:v>
                </c:pt>
                <c:pt idx="81">
                  <c:v>3.4511E-2</c:v>
                </c:pt>
                <c:pt idx="82">
                  <c:v>3.39E-2</c:v>
                </c:pt>
                <c:pt idx="83">
                  <c:v>2.9808000000000001E-2</c:v>
                </c:pt>
                <c:pt idx="84">
                  <c:v>2.7751999999999999E-2</c:v>
                </c:pt>
                <c:pt idx="85">
                  <c:v>3.0166999999999999E-2</c:v>
                </c:pt>
                <c:pt idx="86">
                  <c:v>3.5457000000000002E-2</c:v>
                </c:pt>
                <c:pt idx="87">
                  <c:v>3.7479999999999999E-2</c:v>
                </c:pt>
                <c:pt idx="88">
                  <c:v>3.7863000000000001E-2</c:v>
                </c:pt>
                <c:pt idx="89">
                  <c:v>3.5861999999999998E-2</c:v>
                </c:pt>
                <c:pt idx="90">
                  <c:v>3.6457000000000003E-2</c:v>
                </c:pt>
                <c:pt idx="91">
                  <c:v>3.8143999999999997E-2</c:v>
                </c:pt>
                <c:pt idx="92">
                  <c:v>3.6866000000000003E-2</c:v>
                </c:pt>
                <c:pt idx="93">
                  <c:v>3.8616999999999999E-2</c:v>
                </c:pt>
                <c:pt idx="94">
                  <c:v>3.9198999999999998E-2</c:v>
                </c:pt>
                <c:pt idx="95">
                  <c:v>3.6315E-2</c:v>
                </c:pt>
                <c:pt idx="96">
                  <c:v>3.644E-2</c:v>
                </c:pt>
                <c:pt idx="97">
                  <c:v>4.0314999999999997E-2</c:v>
                </c:pt>
                <c:pt idx="98">
                  <c:v>4.2403999999999997E-2</c:v>
                </c:pt>
                <c:pt idx="99">
                  <c:v>4.2562999999999997E-2</c:v>
                </c:pt>
                <c:pt idx="100">
                  <c:v>4.2493000000000003E-2</c:v>
                </c:pt>
                <c:pt idx="101">
                  <c:v>4.3735999999999997E-2</c:v>
                </c:pt>
                <c:pt idx="102">
                  <c:v>4.2882999999999998E-2</c:v>
                </c:pt>
                <c:pt idx="103">
                  <c:v>4.4977000000000003E-2</c:v>
                </c:pt>
                <c:pt idx="104">
                  <c:v>5.0101E-2</c:v>
                </c:pt>
                <c:pt idx="105">
                  <c:v>4.7188000000000001E-2</c:v>
                </c:pt>
                <c:pt idx="106">
                  <c:v>4.8958000000000002E-2</c:v>
                </c:pt>
                <c:pt idx="107">
                  <c:v>4.675E-2</c:v>
                </c:pt>
                <c:pt idx="108">
                  <c:v>4.7620999999999997E-2</c:v>
                </c:pt>
                <c:pt idx="109">
                  <c:v>4.9114999999999999E-2</c:v>
                </c:pt>
                <c:pt idx="110">
                  <c:v>4.9964000000000001E-2</c:v>
                </c:pt>
                <c:pt idx="111">
                  <c:v>4.5425E-2</c:v>
                </c:pt>
                <c:pt idx="112">
                  <c:v>4.6363000000000001E-2</c:v>
                </c:pt>
                <c:pt idx="113">
                  <c:v>4.7E-2</c:v>
                </c:pt>
                <c:pt idx="114">
                  <c:v>4.5428000000000003E-2</c:v>
                </c:pt>
                <c:pt idx="115">
                  <c:v>4.7058999999999997E-2</c:v>
                </c:pt>
                <c:pt idx="116">
                  <c:v>4.7239000000000003E-2</c:v>
                </c:pt>
                <c:pt idx="117">
                  <c:v>4.5580000000000002E-2</c:v>
                </c:pt>
                <c:pt idx="118">
                  <c:v>4.8309999999999999E-2</c:v>
                </c:pt>
                <c:pt idx="119">
                  <c:v>4.5671000000000003E-2</c:v>
                </c:pt>
                <c:pt idx="120">
                  <c:v>4.9341000000000003E-2</c:v>
                </c:pt>
                <c:pt idx="121">
                  <c:v>5.0892E-2</c:v>
                </c:pt>
                <c:pt idx="122">
                  <c:v>5.1109000000000002E-2</c:v>
                </c:pt>
                <c:pt idx="123">
                  <c:v>5.0556999999999998E-2</c:v>
                </c:pt>
                <c:pt idx="124">
                  <c:v>5.1174999999999998E-2</c:v>
                </c:pt>
                <c:pt idx="125">
                  <c:v>4.9443000000000001E-2</c:v>
                </c:pt>
                <c:pt idx="126">
                  <c:v>4.5213999999999997E-2</c:v>
                </c:pt>
                <c:pt idx="127">
                  <c:v>5.3247000000000003E-2</c:v>
                </c:pt>
                <c:pt idx="128">
                  <c:v>5.4457999999999999E-2</c:v>
                </c:pt>
                <c:pt idx="129">
                  <c:v>5.3564000000000001E-2</c:v>
                </c:pt>
                <c:pt idx="130">
                  <c:v>5.5856999999999997E-2</c:v>
                </c:pt>
                <c:pt idx="131">
                  <c:v>5.9555999999999998E-2</c:v>
                </c:pt>
                <c:pt idx="132">
                  <c:v>5.6800000000000003E-2</c:v>
                </c:pt>
                <c:pt idx="133">
                  <c:v>5.7123E-2</c:v>
                </c:pt>
                <c:pt idx="134">
                  <c:v>6.3094999999999998E-2</c:v>
                </c:pt>
                <c:pt idx="135">
                  <c:v>6.4729999999999996E-2</c:v>
                </c:pt>
                <c:pt idx="136">
                  <c:v>6.3486000000000001E-2</c:v>
                </c:pt>
                <c:pt idx="137">
                  <c:v>6.5559999999999993E-2</c:v>
                </c:pt>
                <c:pt idx="138">
                  <c:v>6.5591999999999998E-2</c:v>
                </c:pt>
                <c:pt idx="139">
                  <c:v>6.8129999999999996E-2</c:v>
                </c:pt>
                <c:pt idx="140">
                  <c:v>6.7651000000000003E-2</c:v>
                </c:pt>
                <c:pt idx="141">
                  <c:v>6.8763000000000005E-2</c:v>
                </c:pt>
                <c:pt idx="142">
                  <c:v>7.7063999999999994E-2</c:v>
                </c:pt>
                <c:pt idx="143">
                  <c:v>7.5322E-2</c:v>
                </c:pt>
                <c:pt idx="144">
                  <c:v>7.6395000000000005E-2</c:v>
                </c:pt>
                <c:pt idx="145">
                  <c:v>7.8723000000000001E-2</c:v>
                </c:pt>
                <c:pt idx="146">
                  <c:v>8.1307000000000004E-2</c:v>
                </c:pt>
                <c:pt idx="147">
                  <c:v>7.8243999999999994E-2</c:v>
                </c:pt>
                <c:pt idx="148">
                  <c:v>9.0503E-2</c:v>
                </c:pt>
                <c:pt idx="149">
                  <c:v>8.3802000000000001E-2</c:v>
                </c:pt>
                <c:pt idx="150">
                  <c:v>8.3645999999999998E-2</c:v>
                </c:pt>
                <c:pt idx="151">
                  <c:v>7.7593999999999996E-2</c:v>
                </c:pt>
                <c:pt idx="152">
                  <c:v>8.3801E-2</c:v>
                </c:pt>
                <c:pt idx="153">
                  <c:v>9.0736999999999998E-2</c:v>
                </c:pt>
                <c:pt idx="154">
                  <c:v>0.11379599999999999</c:v>
                </c:pt>
                <c:pt idx="155">
                  <c:v>0.115562</c:v>
                </c:pt>
                <c:pt idx="156">
                  <c:v>0.11377900000000001</c:v>
                </c:pt>
                <c:pt idx="157">
                  <c:v>0.1181</c:v>
                </c:pt>
                <c:pt idx="158">
                  <c:v>0.124393</c:v>
                </c:pt>
                <c:pt idx="159">
                  <c:v>0.125165</c:v>
                </c:pt>
                <c:pt idx="160">
                  <c:v>0.124097</c:v>
                </c:pt>
                <c:pt idx="161">
                  <c:v>0.12640000000000001</c:v>
                </c:pt>
                <c:pt idx="162">
                  <c:v>0.13653499999999999</c:v>
                </c:pt>
                <c:pt idx="163">
                  <c:v>0.13300899999999999</c:v>
                </c:pt>
                <c:pt idx="164">
                  <c:v>0.13198799999999999</c:v>
                </c:pt>
                <c:pt idx="165">
                  <c:v>0.1535</c:v>
                </c:pt>
                <c:pt idx="166">
                  <c:v>0.161467</c:v>
                </c:pt>
                <c:pt idx="167">
                  <c:v>0.15484700000000001</c:v>
                </c:pt>
                <c:pt idx="168">
                  <c:v>0.15956699999999999</c:v>
                </c:pt>
                <c:pt idx="169">
                  <c:v>0.16375000000000001</c:v>
                </c:pt>
                <c:pt idx="170">
                  <c:v>0.167575</c:v>
                </c:pt>
                <c:pt idx="171">
                  <c:v>0.17113800000000001</c:v>
                </c:pt>
                <c:pt idx="172">
                  <c:v>0.174896</c:v>
                </c:pt>
                <c:pt idx="173">
                  <c:v>0.178179</c:v>
                </c:pt>
                <c:pt idx="174">
                  <c:v>0.18079700000000001</c:v>
                </c:pt>
                <c:pt idx="175">
                  <c:v>0.232296</c:v>
                </c:pt>
              </c:numCache>
            </c:numRef>
          </c:val>
        </c:ser>
        <c:ser>
          <c:idx val="12"/>
          <c:order val="8"/>
          <c:tx>
            <c:strRef>
              <c:f>data!$N$1</c:f>
              <c:strCache>
                <c:ptCount val="1"/>
                <c:pt idx="0">
                  <c:v>Yeso-Glorieta (TX &amp; NM Permian)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data!$N$2:$N$177</c:f>
              <c:numCache>
                <c:formatCode>General</c:formatCode>
                <c:ptCount val="176"/>
                <c:pt idx="0">
                  <c:v>3.3489999999999999E-2</c:v>
                </c:pt>
                <c:pt idx="1">
                  <c:v>3.4021000000000003E-2</c:v>
                </c:pt>
                <c:pt idx="2">
                  <c:v>3.4528000000000003E-2</c:v>
                </c:pt>
                <c:pt idx="3">
                  <c:v>3.4646999999999997E-2</c:v>
                </c:pt>
                <c:pt idx="4">
                  <c:v>3.4641999999999999E-2</c:v>
                </c:pt>
                <c:pt idx="5">
                  <c:v>3.4849999999999999E-2</c:v>
                </c:pt>
                <c:pt idx="6">
                  <c:v>3.4224999999999998E-2</c:v>
                </c:pt>
                <c:pt idx="7">
                  <c:v>3.3750000000000002E-2</c:v>
                </c:pt>
                <c:pt idx="8">
                  <c:v>3.4300999999999998E-2</c:v>
                </c:pt>
                <c:pt idx="9">
                  <c:v>3.5549999999999998E-2</c:v>
                </c:pt>
                <c:pt idx="10">
                  <c:v>3.5369999999999999E-2</c:v>
                </c:pt>
                <c:pt idx="11">
                  <c:v>3.5098999999999998E-2</c:v>
                </c:pt>
                <c:pt idx="12">
                  <c:v>3.5257999999999998E-2</c:v>
                </c:pt>
                <c:pt idx="13">
                  <c:v>3.6125999999999998E-2</c:v>
                </c:pt>
                <c:pt idx="14">
                  <c:v>3.4750999999999997E-2</c:v>
                </c:pt>
                <c:pt idx="15">
                  <c:v>3.5652000000000003E-2</c:v>
                </c:pt>
                <c:pt idx="16">
                  <c:v>3.5321999999999999E-2</c:v>
                </c:pt>
                <c:pt idx="17">
                  <c:v>3.5687000000000003E-2</c:v>
                </c:pt>
                <c:pt idx="18">
                  <c:v>3.5444000000000003E-2</c:v>
                </c:pt>
                <c:pt idx="19">
                  <c:v>3.6431999999999999E-2</c:v>
                </c:pt>
                <c:pt idx="20">
                  <c:v>3.5936999999999997E-2</c:v>
                </c:pt>
                <c:pt idx="21">
                  <c:v>3.6722999999999999E-2</c:v>
                </c:pt>
                <c:pt idx="22">
                  <c:v>3.6049999999999999E-2</c:v>
                </c:pt>
                <c:pt idx="23">
                  <c:v>3.6015999999999999E-2</c:v>
                </c:pt>
                <c:pt idx="24">
                  <c:v>3.5874999999999997E-2</c:v>
                </c:pt>
                <c:pt idx="25">
                  <c:v>3.5772999999999999E-2</c:v>
                </c:pt>
                <c:pt idx="26">
                  <c:v>3.4872E-2</c:v>
                </c:pt>
                <c:pt idx="27">
                  <c:v>3.4937999999999997E-2</c:v>
                </c:pt>
                <c:pt idx="28">
                  <c:v>3.5117000000000002E-2</c:v>
                </c:pt>
                <c:pt idx="29">
                  <c:v>3.4759999999999999E-2</c:v>
                </c:pt>
                <c:pt idx="30">
                  <c:v>3.4526000000000001E-2</c:v>
                </c:pt>
                <c:pt idx="31">
                  <c:v>3.4132000000000003E-2</c:v>
                </c:pt>
                <c:pt idx="32">
                  <c:v>3.4039E-2</c:v>
                </c:pt>
                <c:pt idx="33">
                  <c:v>3.3586999999999999E-2</c:v>
                </c:pt>
                <c:pt idx="34">
                  <c:v>3.3051999999999998E-2</c:v>
                </c:pt>
                <c:pt idx="35">
                  <c:v>3.2747999999999999E-2</c:v>
                </c:pt>
                <c:pt idx="36">
                  <c:v>3.2814000000000003E-2</c:v>
                </c:pt>
                <c:pt idx="37">
                  <c:v>3.2079999999999997E-2</c:v>
                </c:pt>
                <c:pt idx="38">
                  <c:v>3.1655999999999997E-2</c:v>
                </c:pt>
                <c:pt idx="39">
                  <c:v>3.1581999999999999E-2</c:v>
                </c:pt>
                <c:pt idx="40">
                  <c:v>3.1498999999999999E-2</c:v>
                </c:pt>
                <c:pt idx="41">
                  <c:v>3.1881E-2</c:v>
                </c:pt>
                <c:pt idx="42">
                  <c:v>3.2237000000000002E-2</c:v>
                </c:pt>
                <c:pt idx="43">
                  <c:v>3.2445000000000002E-2</c:v>
                </c:pt>
                <c:pt idx="44">
                  <c:v>3.1868E-2</c:v>
                </c:pt>
                <c:pt idx="45">
                  <c:v>3.159E-2</c:v>
                </c:pt>
                <c:pt idx="46">
                  <c:v>3.1858999999999998E-2</c:v>
                </c:pt>
                <c:pt idx="47">
                  <c:v>3.1898000000000003E-2</c:v>
                </c:pt>
                <c:pt idx="48">
                  <c:v>3.1491999999999999E-2</c:v>
                </c:pt>
                <c:pt idx="49">
                  <c:v>3.1344999999999998E-2</c:v>
                </c:pt>
                <c:pt idx="50">
                  <c:v>3.1362000000000001E-2</c:v>
                </c:pt>
                <c:pt idx="51">
                  <c:v>3.1288999999999997E-2</c:v>
                </c:pt>
                <c:pt idx="52">
                  <c:v>3.0627000000000001E-2</c:v>
                </c:pt>
                <c:pt idx="53">
                  <c:v>2.9801000000000001E-2</c:v>
                </c:pt>
                <c:pt idx="54">
                  <c:v>2.9475999999999999E-2</c:v>
                </c:pt>
                <c:pt idx="55">
                  <c:v>2.9850000000000002E-2</c:v>
                </c:pt>
                <c:pt idx="56">
                  <c:v>3.0110999999999999E-2</c:v>
                </c:pt>
                <c:pt idx="57">
                  <c:v>2.9957999999999999E-2</c:v>
                </c:pt>
                <c:pt idx="58">
                  <c:v>2.972E-2</c:v>
                </c:pt>
                <c:pt idx="59">
                  <c:v>2.9776E-2</c:v>
                </c:pt>
                <c:pt idx="60">
                  <c:v>2.9654E-2</c:v>
                </c:pt>
                <c:pt idx="61">
                  <c:v>2.9006000000000001E-2</c:v>
                </c:pt>
                <c:pt idx="62">
                  <c:v>2.8997999999999999E-2</c:v>
                </c:pt>
                <c:pt idx="63">
                  <c:v>2.8746000000000001E-2</c:v>
                </c:pt>
                <c:pt idx="64">
                  <c:v>2.9276E-2</c:v>
                </c:pt>
                <c:pt idx="65">
                  <c:v>2.9055999999999998E-2</c:v>
                </c:pt>
                <c:pt idx="66">
                  <c:v>2.8263E-2</c:v>
                </c:pt>
                <c:pt idx="67">
                  <c:v>2.8081999999999999E-2</c:v>
                </c:pt>
                <c:pt idx="68">
                  <c:v>2.7369000000000001E-2</c:v>
                </c:pt>
                <c:pt idx="69">
                  <c:v>2.8025000000000001E-2</c:v>
                </c:pt>
                <c:pt idx="70">
                  <c:v>2.6696999999999999E-2</c:v>
                </c:pt>
                <c:pt idx="71">
                  <c:v>2.7387999999999999E-2</c:v>
                </c:pt>
                <c:pt idx="72">
                  <c:v>2.793E-2</c:v>
                </c:pt>
                <c:pt idx="73">
                  <c:v>2.7229E-2</c:v>
                </c:pt>
                <c:pt idx="74">
                  <c:v>2.7538E-2</c:v>
                </c:pt>
                <c:pt idx="75">
                  <c:v>2.7001000000000001E-2</c:v>
                </c:pt>
                <c:pt idx="76">
                  <c:v>2.7512000000000002E-2</c:v>
                </c:pt>
                <c:pt idx="77">
                  <c:v>2.7154000000000001E-2</c:v>
                </c:pt>
                <c:pt idx="78">
                  <c:v>2.7219E-2</c:v>
                </c:pt>
                <c:pt idx="79">
                  <c:v>2.6626E-2</c:v>
                </c:pt>
                <c:pt idx="80">
                  <c:v>2.8705000000000001E-2</c:v>
                </c:pt>
                <c:pt idx="81">
                  <c:v>2.8420999999999998E-2</c:v>
                </c:pt>
                <c:pt idx="82">
                  <c:v>2.9822000000000001E-2</c:v>
                </c:pt>
                <c:pt idx="83">
                  <c:v>2.9485000000000001E-2</c:v>
                </c:pt>
                <c:pt idx="84">
                  <c:v>2.8694999999999998E-2</c:v>
                </c:pt>
                <c:pt idx="85">
                  <c:v>2.9045999999999999E-2</c:v>
                </c:pt>
                <c:pt idx="86">
                  <c:v>2.7890000000000002E-2</c:v>
                </c:pt>
                <c:pt idx="87">
                  <c:v>2.9179E-2</c:v>
                </c:pt>
                <c:pt idx="88">
                  <c:v>2.835E-2</c:v>
                </c:pt>
                <c:pt idx="89">
                  <c:v>2.7736E-2</c:v>
                </c:pt>
                <c:pt idx="90">
                  <c:v>2.8055E-2</c:v>
                </c:pt>
                <c:pt idx="91">
                  <c:v>2.8801E-2</c:v>
                </c:pt>
                <c:pt idx="92">
                  <c:v>2.8729000000000001E-2</c:v>
                </c:pt>
                <c:pt idx="93">
                  <c:v>2.9717E-2</c:v>
                </c:pt>
                <c:pt idx="94">
                  <c:v>2.998E-2</c:v>
                </c:pt>
                <c:pt idx="95">
                  <c:v>2.9950999999999998E-2</c:v>
                </c:pt>
                <c:pt idx="96">
                  <c:v>2.9381000000000001E-2</c:v>
                </c:pt>
                <c:pt idx="97">
                  <c:v>3.0252999999999999E-2</c:v>
                </c:pt>
                <c:pt idx="98">
                  <c:v>3.1118E-2</c:v>
                </c:pt>
                <c:pt idx="99">
                  <c:v>2.929E-2</c:v>
                </c:pt>
                <c:pt idx="100">
                  <c:v>2.8964E-2</c:v>
                </c:pt>
                <c:pt idx="101">
                  <c:v>3.1050000000000001E-2</c:v>
                </c:pt>
                <c:pt idx="102">
                  <c:v>3.1764000000000001E-2</c:v>
                </c:pt>
                <c:pt idx="103">
                  <c:v>3.2606999999999997E-2</c:v>
                </c:pt>
                <c:pt idx="104">
                  <c:v>3.1942999999999999E-2</c:v>
                </c:pt>
                <c:pt idx="105">
                  <c:v>3.4155999999999999E-2</c:v>
                </c:pt>
                <c:pt idx="106">
                  <c:v>3.4831000000000001E-2</c:v>
                </c:pt>
                <c:pt idx="107">
                  <c:v>3.5553000000000001E-2</c:v>
                </c:pt>
                <c:pt idx="108">
                  <c:v>3.5115E-2</c:v>
                </c:pt>
                <c:pt idx="109">
                  <c:v>3.6982000000000001E-2</c:v>
                </c:pt>
                <c:pt idx="110">
                  <c:v>3.6915999999999997E-2</c:v>
                </c:pt>
                <c:pt idx="111">
                  <c:v>3.5589999999999997E-2</c:v>
                </c:pt>
                <c:pt idx="112">
                  <c:v>3.6132999999999998E-2</c:v>
                </c:pt>
                <c:pt idx="113">
                  <c:v>3.5632999999999998E-2</c:v>
                </c:pt>
                <c:pt idx="114">
                  <c:v>3.4928000000000001E-2</c:v>
                </c:pt>
                <c:pt idx="115">
                  <c:v>3.5431999999999998E-2</c:v>
                </c:pt>
                <c:pt idx="116">
                  <c:v>3.6454E-2</c:v>
                </c:pt>
                <c:pt idx="117">
                  <c:v>3.637E-2</c:v>
                </c:pt>
                <c:pt idx="118">
                  <c:v>3.7486999999999999E-2</c:v>
                </c:pt>
                <c:pt idx="119">
                  <c:v>3.7878000000000002E-2</c:v>
                </c:pt>
                <c:pt idx="120">
                  <c:v>3.9088999999999999E-2</c:v>
                </c:pt>
                <c:pt idx="121">
                  <c:v>4.0647999999999997E-2</c:v>
                </c:pt>
                <c:pt idx="122">
                  <c:v>4.1891999999999999E-2</c:v>
                </c:pt>
                <c:pt idx="123">
                  <c:v>3.9960000000000002E-2</c:v>
                </c:pt>
                <c:pt idx="124">
                  <c:v>4.2941E-2</c:v>
                </c:pt>
                <c:pt idx="125">
                  <c:v>4.2731999999999999E-2</c:v>
                </c:pt>
                <c:pt idx="126">
                  <c:v>4.342E-2</c:v>
                </c:pt>
                <c:pt idx="127">
                  <c:v>4.3659000000000003E-2</c:v>
                </c:pt>
                <c:pt idx="128">
                  <c:v>4.2935000000000001E-2</c:v>
                </c:pt>
                <c:pt idx="129">
                  <c:v>4.4553000000000002E-2</c:v>
                </c:pt>
                <c:pt idx="130">
                  <c:v>4.5192999999999997E-2</c:v>
                </c:pt>
                <c:pt idx="131">
                  <c:v>4.4068999999999997E-2</c:v>
                </c:pt>
                <c:pt idx="132">
                  <c:v>4.6885000000000003E-2</c:v>
                </c:pt>
                <c:pt idx="133">
                  <c:v>4.0230000000000002E-2</c:v>
                </c:pt>
                <c:pt idx="134">
                  <c:v>4.6234999999999998E-2</c:v>
                </c:pt>
                <c:pt idx="135">
                  <c:v>4.7684999999999998E-2</c:v>
                </c:pt>
                <c:pt idx="136">
                  <c:v>4.8473000000000002E-2</c:v>
                </c:pt>
                <c:pt idx="137">
                  <c:v>4.7833000000000001E-2</c:v>
                </c:pt>
                <c:pt idx="138">
                  <c:v>5.0028999999999997E-2</c:v>
                </c:pt>
                <c:pt idx="139">
                  <c:v>4.8770000000000001E-2</c:v>
                </c:pt>
                <c:pt idx="140">
                  <c:v>5.0604000000000003E-2</c:v>
                </c:pt>
                <c:pt idx="141">
                  <c:v>5.1846000000000003E-2</c:v>
                </c:pt>
                <c:pt idx="142">
                  <c:v>5.2282000000000002E-2</c:v>
                </c:pt>
                <c:pt idx="143">
                  <c:v>4.9895000000000002E-2</c:v>
                </c:pt>
                <c:pt idx="144">
                  <c:v>5.1869999999999999E-2</c:v>
                </c:pt>
                <c:pt idx="145">
                  <c:v>5.3957999999999999E-2</c:v>
                </c:pt>
                <c:pt idx="146">
                  <c:v>5.4412000000000002E-2</c:v>
                </c:pt>
                <c:pt idx="147">
                  <c:v>5.3740000000000003E-2</c:v>
                </c:pt>
                <c:pt idx="148">
                  <c:v>5.3677000000000002E-2</c:v>
                </c:pt>
                <c:pt idx="149">
                  <c:v>5.3304999999999998E-2</c:v>
                </c:pt>
                <c:pt idx="150">
                  <c:v>5.4989999999999997E-2</c:v>
                </c:pt>
                <c:pt idx="151">
                  <c:v>5.6003999999999998E-2</c:v>
                </c:pt>
                <c:pt idx="152">
                  <c:v>5.7862999999999998E-2</c:v>
                </c:pt>
                <c:pt idx="153">
                  <c:v>5.8431999999999998E-2</c:v>
                </c:pt>
                <c:pt idx="154">
                  <c:v>5.5274999999999998E-2</c:v>
                </c:pt>
                <c:pt idx="155">
                  <c:v>5.6453000000000003E-2</c:v>
                </c:pt>
                <c:pt idx="156">
                  <c:v>5.6129999999999999E-2</c:v>
                </c:pt>
                <c:pt idx="157">
                  <c:v>5.7610000000000001E-2</c:v>
                </c:pt>
                <c:pt idx="158">
                  <c:v>5.5600999999999998E-2</c:v>
                </c:pt>
                <c:pt idx="159">
                  <c:v>5.7743000000000003E-2</c:v>
                </c:pt>
                <c:pt idx="160">
                  <c:v>5.7703999999999998E-2</c:v>
                </c:pt>
                <c:pt idx="161">
                  <c:v>5.6406999999999999E-2</c:v>
                </c:pt>
                <c:pt idx="162">
                  <c:v>5.6807999999999997E-2</c:v>
                </c:pt>
                <c:pt idx="163">
                  <c:v>5.9769000000000003E-2</c:v>
                </c:pt>
                <c:pt idx="164">
                  <c:v>6.0618999999999999E-2</c:v>
                </c:pt>
                <c:pt idx="165">
                  <c:v>5.9195999999999999E-2</c:v>
                </c:pt>
                <c:pt idx="166">
                  <c:v>5.8601E-2</c:v>
                </c:pt>
                <c:pt idx="167">
                  <c:v>6.0093000000000001E-2</c:v>
                </c:pt>
                <c:pt idx="168">
                  <c:v>6.1462000000000003E-2</c:v>
                </c:pt>
                <c:pt idx="169">
                  <c:v>6.1969000000000003E-2</c:v>
                </c:pt>
                <c:pt idx="170">
                  <c:v>6.3368999999999995E-2</c:v>
                </c:pt>
                <c:pt idx="171">
                  <c:v>6.3880000000000006E-2</c:v>
                </c:pt>
                <c:pt idx="172">
                  <c:v>6.4571000000000003E-2</c:v>
                </c:pt>
                <c:pt idx="173">
                  <c:v>6.5443000000000001E-2</c:v>
                </c:pt>
                <c:pt idx="174">
                  <c:v>6.6429000000000002E-2</c:v>
                </c:pt>
                <c:pt idx="175">
                  <c:v>6.5556000000000003E-2</c:v>
                </c:pt>
              </c:numCache>
            </c:numRef>
          </c:val>
        </c:ser>
        <c:ser>
          <c:idx val="13"/>
          <c:order val="9"/>
          <c:tx>
            <c:strRef>
              <c:f>data!$O$1</c:f>
              <c:strCache>
                <c:ptCount val="1"/>
                <c:pt idx="0">
                  <c:v>Delaware (TX &amp; NM Permian)</c:v>
                </c:pt>
              </c:strCache>
            </c:strRef>
          </c:tx>
          <c:spPr>
            <a:ln w="25400">
              <a:noFill/>
            </a:ln>
          </c:spPr>
          <c:val>
            <c:numRef>
              <c:f>data!$O$2:$O$177</c:f>
              <c:numCache>
                <c:formatCode>General</c:formatCode>
                <c:ptCount val="176"/>
                <c:pt idx="0">
                  <c:v>3.0823E-2</c:v>
                </c:pt>
                <c:pt idx="1">
                  <c:v>3.1036000000000001E-2</c:v>
                </c:pt>
                <c:pt idx="2">
                  <c:v>3.0584E-2</c:v>
                </c:pt>
                <c:pt idx="3">
                  <c:v>3.0550999999999998E-2</c:v>
                </c:pt>
                <c:pt idx="4">
                  <c:v>3.083E-2</c:v>
                </c:pt>
                <c:pt idx="5">
                  <c:v>3.0984999999999999E-2</c:v>
                </c:pt>
                <c:pt idx="6">
                  <c:v>2.9634000000000001E-2</c:v>
                </c:pt>
                <c:pt idx="7">
                  <c:v>2.9623E-2</c:v>
                </c:pt>
                <c:pt idx="8">
                  <c:v>3.0921000000000001E-2</c:v>
                </c:pt>
                <c:pt idx="9">
                  <c:v>3.0667E-2</c:v>
                </c:pt>
                <c:pt idx="10">
                  <c:v>3.0136E-2</c:v>
                </c:pt>
                <c:pt idx="11">
                  <c:v>3.049E-2</c:v>
                </c:pt>
                <c:pt idx="12">
                  <c:v>3.0325999999999999E-2</c:v>
                </c:pt>
                <c:pt idx="13">
                  <c:v>3.0695E-2</c:v>
                </c:pt>
                <c:pt idx="14">
                  <c:v>3.0363999999999999E-2</c:v>
                </c:pt>
                <c:pt idx="15">
                  <c:v>3.0121999999999999E-2</c:v>
                </c:pt>
                <c:pt idx="16">
                  <c:v>3.0339000000000001E-2</c:v>
                </c:pt>
                <c:pt idx="17">
                  <c:v>3.0121999999999999E-2</c:v>
                </c:pt>
                <c:pt idx="18">
                  <c:v>2.9933000000000001E-2</c:v>
                </c:pt>
                <c:pt idx="19">
                  <c:v>3.0265E-2</c:v>
                </c:pt>
                <c:pt idx="20">
                  <c:v>3.0994000000000001E-2</c:v>
                </c:pt>
                <c:pt idx="21">
                  <c:v>3.0960000000000001E-2</c:v>
                </c:pt>
                <c:pt idx="22">
                  <c:v>3.0079999999999999E-2</c:v>
                </c:pt>
                <c:pt idx="23">
                  <c:v>3.0127999999999999E-2</c:v>
                </c:pt>
                <c:pt idx="24">
                  <c:v>2.9982999999999999E-2</c:v>
                </c:pt>
                <c:pt idx="25">
                  <c:v>2.9385999999999999E-2</c:v>
                </c:pt>
                <c:pt idx="26">
                  <c:v>2.9090000000000001E-2</c:v>
                </c:pt>
                <c:pt idx="27">
                  <c:v>2.8469999999999999E-2</c:v>
                </c:pt>
                <c:pt idx="28">
                  <c:v>2.8256E-2</c:v>
                </c:pt>
                <c:pt idx="29">
                  <c:v>2.7810999999999999E-2</c:v>
                </c:pt>
                <c:pt idx="30">
                  <c:v>2.8513E-2</c:v>
                </c:pt>
                <c:pt idx="31">
                  <c:v>2.8614000000000001E-2</c:v>
                </c:pt>
                <c:pt idx="32">
                  <c:v>2.8756E-2</c:v>
                </c:pt>
                <c:pt idx="33">
                  <c:v>2.8879999999999999E-2</c:v>
                </c:pt>
                <c:pt idx="34">
                  <c:v>2.9113E-2</c:v>
                </c:pt>
                <c:pt idx="35">
                  <c:v>2.9576000000000002E-2</c:v>
                </c:pt>
                <c:pt idx="36">
                  <c:v>2.9541000000000001E-2</c:v>
                </c:pt>
                <c:pt idx="37">
                  <c:v>2.9707999999999998E-2</c:v>
                </c:pt>
                <c:pt idx="38">
                  <c:v>2.9651E-2</c:v>
                </c:pt>
                <c:pt idx="39">
                  <c:v>2.9645999999999999E-2</c:v>
                </c:pt>
                <c:pt idx="40">
                  <c:v>2.9267999999999999E-2</c:v>
                </c:pt>
                <c:pt idx="41">
                  <c:v>2.9201000000000001E-2</c:v>
                </c:pt>
                <c:pt idx="42">
                  <c:v>2.9918E-2</c:v>
                </c:pt>
                <c:pt idx="43">
                  <c:v>2.9498E-2</c:v>
                </c:pt>
                <c:pt idx="44">
                  <c:v>2.9465999999999999E-2</c:v>
                </c:pt>
                <c:pt idx="45">
                  <c:v>2.988E-2</c:v>
                </c:pt>
                <c:pt idx="46">
                  <c:v>2.9574E-2</c:v>
                </c:pt>
                <c:pt idx="47">
                  <c:v>2.9644E-2</c:v>
                </c:pt>
                <c:pt idx="48">
                  <c:v>3.0266999999999999E-2</c:v>
                </c:pt>
                <c:pt idx="49">
                  <c:v>3.0332999999999999E-2</c:v>
                </c:pt>
                <c:pt idx="50">
                  <c:v>3.0800999999999999E-2</c:v>
                </c:pt>
                <c:pt idx="51">
                  <c:v>3.0768E-2</c:v>
                </c:pt>
                <c:pt idx="52">
                  <c:v>3.0103000000000001E-2</c:v>
                </c:pt>
                <c:pt idx="53">
                  <c:v>2.9669000000000001E-2</c:v>
                </c:pt>
                <c:pt idx="54">
                  <c:v>2.9647E-2</c:v>
                </c:pt>
                <c:pt idx="55">
                  <c:v>3.0539E-2</c:v>
                </c:pt>
                <c:pt idx="56">
                  <c:v>3.0509000000000001E-2</c:v>
                </c:pt>
                <c:pt idx="57">
                  <c:v>3.1105000000000001E-2</c:v>
                </c:pt>
                <c:pt idx="58">
                  <c:v>3.1330999999999998E-2</c:v>
                </c:pt>
                <c:pt idx="59">
                  <c:v>3.1445000000000001E-2</c:v>
                </c:pt>
                <c:pt idx="60">
                  <c:v>3.2119000000000002E-2</c:v>
                </c:pt>
                <c:pt idx="61">
                  <c:v>3.1607000000000003E-2</c:v>
                </c:pt>
                <c:pt idx="62">
                  <c:v>3.1970999999999999E-2</c:v>
                </c:pt>
                <c:pt idx="63">
                  <c:v>3.1477999999999999E-2</c:v>
                </c:pt>
                <c:pt idx="64">
                  <c:v>3.1206000000000001E-2</c:v>
                </c:pt>
                <c:pt idx="65">
                  <c:v>3.0897999999999998E-2</c:v>
                </c:pt>
                <c:pt idx="66">
                  <c:v>3.0845000000000001E-2</c:v>
                </c:pt>
                <c:pt idx="67">
                  <c:v>3.1146E-2</c:v>
                </c:pt>
                <c:pt idx="68">
                  <c:v>3.0936000000000002E-2</c:v>
                </c:pt>
                <c:pt idx="69">
                  <c:v>3.2237000000000002E-2</c:v>
                </c:pt>
                <c:pt idx="70">
                  <c:v>3.1403E-2</c:v>
                </c:pt>
                <c:pt idx="71">
                  <c:v>3.1626000000000001E-2</c:v>
                </c:pt>
                <c:pt idx="72">
                  <c:v>3.1345999999999999E-2</c:v>
                </c:pt>
                <c:pt idx="73">
                  <c:v>3.1539999999999999E-2</c:v>
                </c:pt>
                <c:pt idx="74">
                  <c:v>3.1690000000000003E-2</c:v>
                </c:pt>
                <c:pt idx="75">
                  <c:v>3.1264E-2</c:v>
                </c:pt>
                <c:pt idx="76">
                  <c:v>3.0827E-2</c:v>
                </c:pt>
                <c:pt idx="77">
                  <c:v>3.0453000000000001E-2</c:v>
                </c:pt>
                <c:pt idx="78">
                  <c:v>3.0460999999999998E-2</c:v>
                </c:pt>
                <c:pt idx="79">
                  <c:v>3.0811000000000002E-2</c:v>
                </c:pt>
                <c:pt idx="80">
                  <c:v>3.1123000000000001E-2</c:v>
                </c:pt>
                <c:pt idx="81">
                  <c:v>3.1635999999999997E-2</c:v>
                </c:pt>
                <c:pt idx="82">
                  <c:v>3.2321999999999997E-2</c:v>
                </c:pt>
                <c:pt idx="83">
                  <c:v>3.2006E-2</c:v>
                </c:pt>
                <c:pt idx="84">
                  <c:v>3.2446999999999997E-2</c:v>
                </c:pt>
                <c:pt idx="85">
                  <c:v>3.2604000000000001E-2</c:v>
                </c:pt>
                <c:pt idx="86">
                  <c:v>3.2445000000000002E-2</c:v>
                </c:pt>
                <c:pt idx="87">
                  <c:v>3.2002999999999997E-2</c:v>
                </c:pt>
                <c:pt idx="88">
                  <c:v>3.2287999999999997E-2</c:v>
                </c:pt>
                <c:pt idx="89">
                  <c:v>3.1903000000000001E-2</c:v>
                </c:pt>
                <c:pt idx="90">
                  <c:v>3.2073999999999998E-2</c:v>
                </c:pt>
                <c:pt idx="91">
                  <c:v>3.3116E-2</c:v>
                </c:pt>
                <c:pt idx="92">
                  <c:v>3.3044999999999998E-2</c:v>
                </c:pt>
                <c:pt idx="93">
                  <c:v>3.3749000000000001E-2</c:v>
                </c:pt>
                <c:pt idx="94">
                  <c:v>3.4351E-2</c:v>
                </c:pt>
                <c:pt idx="95">
                  <c:v>3.5124000000000002E-2</c:v>
                </c:pt>
                <c:pt idx="96">
                  <c:v>3.5645000000000003E-2</c:v>
                </c:pt>
                <c:pt idx="97">
                  <c:v>3.5417999999999998E-2</c:v>
                </c:pt>
                <c:pt idx="98">
                  <c:v>3.5007000000000003E-2</c:v>
                </c:pt>
                <c:pt idx="99">
                  <c:v>3.4151000000000001E-2</c:v>
                </c:pt>
                <c:pt idx="100">
                  <c:v>3.3846000000000001E-2</c:v>
                </c:pt>
                <c:pt idx="101">
                  <c:v>3.4695999999999998E-2</c:v>
                </c:pt>
                <c:pt idx="102">
                  <c:v>3.3591000000000003E-2</c:v>
                </c:pt>
                <c:pt idx="103">
                  <c:v>3.3159000000000001E-2</c:v>
                </c:pt>
                <c:pt idx="104">
                  <c:v>3.2181000000000001E-2</c:v>
                </c:pt>
                <c:pt idx="105">
                  <c:v>3.4569999999999997E-2</c:v>
                </c:pt>
                <c:pt idx="106">
                  <c:v>3.4998000000000001E-2</c:v>
                </c:pt>
                <c:pt idx="107">
                  <c:v>3.5076000000000003E-2</c:v>
                </c:pt>
                <c:pt idx="108">
                  <c:v>3.4702999999999998E-2</c:v>
                </c:pt>
                <c:pt idx="109">
                  <c:v>3.5490000000000001E-2</c:v>
                </c:pt>
                <c:pt idx="110">
                  <c:v>3.4578999999999999E-2</c:v>
                </c:pt>
                <c:pt idx="111">
                  <c:v>3.3791000000000002E-2</c:v>
                </c:pt>
                <c:pt idx="112">
                  <c:v>3.3029000000000003E-2</c:v>
                </c:pt>
                <c:pt idx="113">
                  <c:v>3.3099000000000003E-2</c:v>
                </c:pt>
                <c:pt idx="114">
                  <c:v>3.1433000000000003E-2</c:v>
                </c:pt>
                <c:pt idx="115">
                  <c:v>3.2412999999999997E-2</c:v>
                </c:pt>
                <c:pt idx="116">
                  <c:v>3.2563000000000002E-2</c:v>
                </c:pt>
                <c:pt idx="117">
                  <c:v>3.347E-2</c:v>
                </c:pt>
                <c:pt idx="118">
                  <c:v>3.4243000000000003E-2</c:v>
                </c:pt>
                <c:pt idx="119">
                  <c:v>3.3235000000000001E-2</c:v>
                </c:pt>
                <c:pt idx="120">
                  <c:v>3.3952999999999997E-2</c:v>
                </c:pt>
                <c:pt idx="121">
                  <c:v>3.4755000000000001E-2</c:v>
                </c:pt>
                <c:pt idx="122">
                  <c:v>3.4438000000000003E-2</c:v>
                </c:pt>
                <c:pt idx="123">
                  <c:v>3.5068000000000002E-2</c:v>
                </c:pt>
                <c:pt idx="124">
                  <c:v>3.4203999999999998E-2</c:v>
                </c:pt>
                <c:pt idx="125">
                  <c:v>3.3739999999999999E-2</c:v>
                </c:pt>
                <c:pt idx="126">
                  <c:v>3.5286999999999999E-2</c:v>
                </c:pt>
                <c:pt idx="127">
                  <c:v>3.5531E-2</c:v>
                </c:pt>
                <c:pt idx="128">
                  <c:v>3.4544999999999999E-2</c:v>
                </c:pt>
                <c:pt idx="129">
                  <c:v>3.6484000000000003E-2</c:v>
                </c:pt>
                <c:pt idx="130">
                  <c:v>3.6727000000000003E-2</c:v>
                </c:pt>
                <c:pt idx="131">
                  <c:v>3.6937999999999999E-2</c:v>
                </c:pt>
                <c:pt idx="132">
                  <c:v>3.6831999999999997E-2</c:v>
                </c:pt>
                <c:pt idx="133">
                  <c:v>3.4752999999999999E-2</c:v>
                </c:pt>
                <c:pt idx="134">
                  <c:v>3.6366000000000002E-2</c:v>
                </c:pt>
                <c:pt idx="135">
                  <c:v>3.6829000000000001E-2</c:v>
                </c:pt>
                <c:pt idx="136">
                  <c:v>3.7987E-2</c:v>
                </c:pt>
                <c:pt idx="137">
                  <c:v>3.7387999999999998E-2</c:v>
                </c:pt>
                <c:pt idx="138">
                  <c:v>3.8399999999999997E-2</c:v>
                </c:pt>
                <c:pt idx="139">
                  <c:v>3.8031000000000002E-2</c:v>
                </c:pt>
                <c:pt idx="140">
                  <c:v>3.8491999999999998E-2</c:v>
                </c:pt>
                <c:pt idx="141">
                  <c:v>3.8314000000000001E-2</c:v>
                </c:pt>
                <c:pt idx="142">
                  <c:v>3.9315999999999997E-2</c:v>
                </c:pt>
                <c:pt idx="143">
                  <c:v>3.9466000000000001E-2</c:v>
                </c:pt>
                <c:pt idx="144">
                  <c:v>4.0275999999999999E-2</c:v>
                </c:pt>
                <c:pt idx="145">
                  <c:v>4.1521000000000002E-2</c:v>
                </c:pt>
                <c:pt idx="146">
                  <c:v>4.1557999999999998E-2</c:v>
                </c:pt>
                <c:pt idx="147">
                  <c:v>4.3732E-2</c:v>
                </c:pt>
                <c:pt idx="148">
                  <c:v>4.3469000000000001E-2</c:v>
                </c:pt>
                <c:pt idx="149">
                  <c:v>4.3444999999999998E-2</c:v>
                </c:pt>
                <c:pt idx="150">
                  <c:v>4.5642000000000002E-2</c:v>
                </c:pt>
                <c:pt idx="151">
                  <c:v>4.5831999999999998E-2</c:v>
                </c:pt>
                <c:pt idx="152">
                  <c:v>4.7315000000000003E-2</c:v>
                </c:pt>
                <c:pt idx="153">
                  <c:v>5.0214000000000002E-2</c:v>
                </c:pt>
                <c:pt idx="154">
                  <c:v>5.1038E-2</c:v>
                </c:pt>
                <c:pt idx="155">
                  <c:v>5.2311999999999997E-2</c:v>
                </c:pt>
                <c:pt idx="156">
                  <c:v>5.3529E-2</c:v>
                </c:pt>
                <c:pt idx="157">
                  <c:v>5.3169000000000001E-2</c:v>
                </c:pt>
                <c:pt idx="158">
                  <c:v>5.2206000000000002E-2</c:v>
                </c:pt>
                <c:pt idx="159">
                  <c:v>5.2450999999999998E-2</c:v>
                </c:pt>
                <c:pt idx="160">
                  <c:v>5.5730000000000002E-2</c:v>
                </c:pt>
                <c:pt idx="161">
                  <c:v>5.6098000000000002E-2</c:v>
                </c:pt>
                <c:pt idx="162">
                  <c:v>5.7546E-2</c:v>
                </c:pt>
                <c:pt idx="163">
                  <c:v>5.9038E-2</c:v>
                </c:pt>
                <c:pt idx="164">
                  <c:v>6.0539999999999997E-2</c:v>
                </c:pt>
                <c:pt idx="165">
                  <c:v>6.2012999999999999E-2</c:v>
                </c:pt>
                <c:pt idx="166">
                  <c:v>6.1412000000000001E-2</c:v>
                </c:pt>
                <c:pt idx="167">
                  <c:v>6.3824000000000006E-2</c:v>
                </c:pt>
                <c:pt idx="168">
                  <c:v>6.6156000000000006E-2</c:v>
                </c:pt>
                <c:pt idx="169">
                  <c:v>6.7596000000000003E-2</c:v>
                </c:pt>
                <c:pt idx="170">
                  <c:v>7.0047999999999999E-2</c:v>
                </c:pt>
                <c:pt idx="171">
                  <c:v>7.1554000000000006E-2</c:v>
                </c:pt>
                <c:pt idx="172">
                  <c:v>7.3289999999999994E-2</c:v>
                </c:pt>
                <c:pt idx="173">
                  <c:v>7.5266E-2</c:v>
                </c:pt>
                <c:pt idx="174">
                  <c:v>7.7410999999999994E-2</c:v>
                </c:pt>
                <c:pt idx="175">
                  <c:v>7.0711999999999997E-2</c:v>
                </c:pt>
              </c:numCache>
            </c:numRef>
          </c:val>
        </c:ser>
        <c:ser>
          <c:idx val="7"/>
          <c:order val="10"/>
          <c:tx>
            <c:strRef>
              <c:f>data!$I$1</c:f>
              <c:strCache>
                <c:ptCount val="1"/>
                <c:pt idx="0">
                  <c:v>Wolfcamp (TX &amp; NM Permian)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data!$I$2:$I$177</c:f>
              <c:numCache>
                <c:formatCode>General</c:formatCode>
                <c:ptCount val="176"/>
                <c:pt idx="0">
                  <c:v>3.6491000000000003E-2</c:v>
                </c:pt>
                <c:pt idx="1">
                  <c:v>3.7371000000000001E-2</c:v>
                </c:pt>
                <c:pt idx="2">
                  <c:v>3.7763999999999999E-2</c:v>
                </c:pt>
                <c:pt idx="3">
                  <c:v>4.0320000000000002E-2</c:v>
                </c:pt>
                <c:pt idx="4">
                  <c:v>3.9836999999999997E-2</c:v>
                </c:pt>
                <c:pt idx="5">
                  <c:v>3.9405000000000003E-2</c:v>
                </c:pt>
                <c:pt idx="6">
                  <c:v>3.9723000000000001E-2</c:v>
                </c:pt>
                <c:pt idx="7">
                  <c:v>4.1349999999999998E-2</c:v>
                </c:pt>
                <c:pt idx="8">
                  <c:v>4.1010999999999999E-2</c:v>
                </c:pt>
                <c:pt idx="9">
                  <c:v>4.2023999999999999E-2</c:v>
                </c:pt>
                <c:pt idx="10">
                  <c:v>3.8931E-2</c:v>
                </c:pt>
                <c:pt idx="11">
                  <c:v>3.8214999999999999E-2</c:v>
                </c:pt>
                <c:pt idx="12">
                  <c:v>3.8761999999999998E-2</c:v>
                </c:pt>
                <c:pt idx="13">
                  <c:v>3.8366999999999998E-2</c:v>
                </c:pt>
                <c:pt idx="14">
                  <c:v>3.8976999999999998E-2</c:v>
                </c:pt>
                <c:pt idx="15">
                  <c:v>3.7171000000000003E-2</c:v>
                </c:pt>
                <c:pt idx="16">
                  <c:v>3.6438999999999999E-2</c:v>
                </c:pt>
                <c:pt idx="17">
                  <c:v>3.6479999999999999E-2</c:v>
                </c:pt>
                <c:pt idx="18">
                  <c:v>3.6568999999999997E-2</c:v>
                </c:pt>
                <c:pt idx="19">
                  <c:v>3.6586E-2</c:v>
                </c:pt>
                <c:pt idx="20">
                  <c:v>3.5199000000000001E-2</c:v>
                </c:pt>
                <c:pt idx="21">
                  <c:v>3.3952999999999997E-2</c:v>
                </c:pt>
                <c:pt idx="22">
                  <c:v>3.4035000000000003E-2</c:v>
                </c:pt>
                <c:pt idx="23">
                  <c:v>3.3944000000000002E-2</c:v>
                </c:pt>
                <c:pt idx="24">
                  <c:v>3.4287999999999999E-2</c:v>
                </c:pt>
                <c:pt idx="25">
                  <c:v>3.4756000000000002E-2</c:v>
                </c:pt>
                <c:pt idx="26">
                  <c:v>3.4826999999999997E-2</c:v>
                </c:pt>
                <c:pt idx="27">
                  <c:v>3.6274000000000001E-2</c:v>
                </c:pt>
                <c:pt idx="28">
                  <c:v>3.7864000000000002E-2</c:v>
                </c:pt>
                <c:pt idx="29">
                  <c:v>3.7345999999999997E-2</c:v>
                </c:pt>
                <c:pt idx="30">
                  <c:v>3.5693999999999997E-2</c:v>
                </c:pt>
                <c:pt idx="31">
                  <c:v>3.6184000000000001E-2</c:v>
                </c:pt>
                <c:pt idx="32">
                  <c:v>3.7161E-2</c:v>
                </c:pt>
                <c:pt idx="33">
                  <c:v>3.7175E-2</c:v>
                </c:pt>
                <c:pt idx="34">
                  <c:v>3.9580999999999998E-2</c:v>
                </c:pt>
                <c:pt idx="35">
                  <c:v>3.9287999999999997E-2</c:v>
                </c:pt>
                <c:pt idx="36">
                  <c:v>3.8045000000000002E-2</c:v>
                </c:pt>
                <c:pt idx="37">
                  <c:v>3.7558000000000001E-2</c:v>
                </c:pt>
                <c:pt idx="38">
                  <c:v>3.6674999999999999E-2</c:v>
                </c:pt>
                <c:pt idx="39">
                  <c:v>3.5143000000000001E-2</c:v>
                </c:pt>
                <c:pt idx="40">
                  <c:v>3.5552E-2</c:v>
                </c:pt>
                <c:pt idx="41">
                  <c:v>3.5351E-2</c:v>
                </c:pt>
                <c:pt idx="42">
                  <c:v>3.5661999999999999E-2</c:v>
                </c:pt>
                <c:pt idx="43">
                  <c:v>3.5840999999999998E-2</c:v>
                </c:pt>
                <c:pt idx="44">
                  <c:v>3.5138000000000003E-2</c:v>
                </c:pt>
                <c:pt idx="45">
                  <c:v>3.5404999999999999E-2</c:v>
                </c:pt>
                <c:pt idx="46">
                  <c:v>3.5374999999999997E-2</c:v>
                </c:pt>
                <c:pt idx="47">
                  <c:v>3.4535999999999997E-2</c:v>
                </c:pt>
                <c:pt idx="48">
                  <c:v>3.4014000000000003E-2</c:v>
                </c:pt>
                <c:pt idx="49">
                  <c:v>3.3797000000000001E-2</c:v>
                </c:pt>
                <c:pt idx="50">
                  <c:v>3.2467000000000003E-2</c:v>
                </c:pt>
                <c:pt idx="51">
                  <c:v>3.2078000000000002E-2</c:v>
                </c:pt>
                <c:pt idx="52">
                  <c:v>3.1078999999999999E-2</c:v>
                </c:pt>
                <c:pt idx="53">
                  <c:v>3.0769999999999999E-2</c:v>
                </c:pt>
                <c:pt idx="54">
                  <c:v>3.1097E-2</c:v>
                </c:pt>
                <c:pt idx="55">
                  <c:v>3.1754999999999999E-2</c:v>
                </c:pt>
                <c:pt idx="56">
                  <c:v>3.0966E-2</c:v>
                </c:pt>
                <c:pt idx="57">
                  <c:v>3.0838999999999998E-2</c:v>
                </c:pt>
                <c:pt idx="58">
                  <c:v>3.1736E-2</c:v>
                </c:pt>
                <c:pt idx="59">
                  <c:v>3.2044000000000003E-2</c:v>
                </c:pt>
                <c:pt idx="60">
                  <c:v>3.1732000000000003E-2</c:v>
                </c:pt>
                <c:pt idx="61">
                  <c:v>3.2507000000000001E-2</c:v>
                </c:pt>
                <c:pt idx="62">
                  <c:v>3.1996999999999998E-2</c:v>
                </c:pt>
                <c:pt idx="63">
                  <c:v>3.1456999999999999E-2</c:v>
                </c:pt>
                <c:pt idx="64">
                  <c:v>3.1203000000000002E-2</c:v>
                </c:pt>
                <c:pt idx="65">
                  <c:v>3.0998000000000001E-2</c:v>
                </c:pt>
                <c:pt idx="66">
                  <c:v>3.0161E-2</c:v>
                </c:pt>
                <c:pt idx="67">
                  <c:v>3.0831999999999998E-2</c:v>
                </c:pt>
                <c:pt idx="68">
                  <c:v>3.0589999999999999E-2</c:v>
                </c:pt>
                <c:pt idx="69">
                  <c:v>3.1766999999999997E-2</c:v>
                </c:pt>
                <c:pt idx="70">
                  <c:v>3.2028000000000001E-2</c:v>
                </c:pt>
                <c:pt idx="71">
                  <c:v>3.1009999999999999E-2</c:v>
                </c:pt>
                <c:pt idx="72">
                  <c:v>3.1917000000000001E-2</c:v>
                </c:pt>
                <c:pt idx="73">
                  <c:v>3.2252999999999997E-2</c:v>
                </c:pt>
                <c:pt idx="74">
                  <c:v>3.2908E-2</c:v>
                </c:pt>
                <c:pt idx="75">
                  <c:v>3.1985E-2</c:v>
                </c:pt>
                <c:pt idx="76">
                  <c:v>3.1809999999999998E-2</c:v>
                </c:pt>
                <c:pt idx="77">
                  <c:v>3.1095000000000001E-2</c:v>
                </c:pt>
                <c:pt idx="78">
                  <c:v>3.0884999999999999E-2</c:v>
                </c:pt>
                <c:pt idx="79">
                  <c:v>2.9294000000000001E-2</c:v>
                </c:pt>
                <c:pt idx="80">
                  <c:v>3.0779000000000001E-2</c:v>
                </c:pt>
                <c:pt idx="81">
                  <c:v>3.2300000000000002E-2</c:v>
                </c:pt>
                <c:pt idx="82">
                  <c:v>3.2564999999999997E-2</c:v>
                </c:pt>
                <c:pt idx="83">
                  <c:v>3.2561E-2</c:v>
                </c:pt>
                <c:pt idx="84">
                  <c:v>3.2613000000000003E-2</c:v>
                </c:pt>
                <c:pt idx="85">
                  <c:v>3.3101999999999999E-2</c:v>
                </c:pt>
                <c:pt idx="86">
                  <c:v>3.2990999999999999E-2</c:v>
                </c:pt>
                <c:pt idx="87">
                  <c:v>3.3300000000000003E-2</c:v>
                </c:pt>
                <c:pt idx="88">
                  <c:v>3.3914E-2</c:v>
                </c:pt>
                <c:pt idx="89">
                  <c:v>3.3659000000000001E-2</c:v>
                </c:pt>
                <c:pt idx="90">
                  <c:v>3.4098999999999997E-2</c:v>
                </c:pt>
                <c:pt idx="91">
                  <c:v>3.3265999999999997E-2</c:v>
                </c:pt>
                <c:pt idx="92">
                  <c:v>3.3792999999999997E-2</c:v>
                </c:pt>
                <c:pt idx="93">
                  <c:v>3.3481999999999998E-2</c:v>
                </c:pt>
                <c:pt idx="94">
                  <c:v>3.4435E-2</c:v>
                </c:pt>
                <c:pt idx="95">
                  <c:v>3.4498000000000001E-2</c:v>
                </c:pt>
                <c:pt idx="96">
                  <c:v>3.4598999999999998E-2</c:v>
                </c:pt>
                <c:pt idx="97">
                  <c:v>3.4114999999999999E-2</c:v>
                </c:pt>
                <c:pt idx="98">
                  <c:v>3.4263000000000002E-2</c:v>
                </c:pt>
                <c:pt idx="99">
                  <c:v>3.3015000000000003E-2</c:v>
                </c:pt>
                <c:pt idx="100">
                  <c:v>3.3119999999999997E-2</c:v>
                </c:pt>
                <c:pt idx="101">
                  <c:v>3.2569000000000001E-2</c:v>
                </c:pt>
                <c:pt idx="102">
                  <c:v>3.3878999999999999E-2</c:v>
                </c:pt>
                <c:pt idx="103">
                  <c:v>3.4034000000000002E-2</c:v>
                </c:pt>
                <c:pt idx="104">
                  <c:v>3.3723999999999997E-2</c:v>
                </c:pt>
                <c:pt idx="105">
                  <c:v>3.6625999999999999E-2</c:v>
                </c:pt>
                <c:pt idx="106">
                  <c:v>3.7614000000000002E-2</c:v>
                </c:pt>
                <c:pt idx="107">
                  <c:v>3.8656000000000003E-2</c:v>
                </c:pt>
                <c:pt idx="108">
                  <c:v>4.0528000000000002E-2</c:v>
                </c:pt>
                <c:pt idx="109">
                  <c:v>3.9283999999999999E-2</c:v>
                </c:pt>
                <c:pt idx="110">
                  <c:v>3.7619E-2</c:v>
                </c:pt>
                <c:pt idx="111">
                  <c:v>3.6464999999999997E-2</c:v>
                </c:pt>
                <c:pt idx="112">
                  <c:v>3.5980999999999999E-2</c:v>
                </c:pt>
                <c:pt idx="113">
                  <c:v>3.4084999999999997E-2</c:v>
                </c:pt>
                <c:pt idx="114">
                  <c:v>3.3404999999999997E-2</c:v>
                </c:pt>
                <c:pt idx="115">
                  <c:v>3.3589000000000001E-2</c:v>
                </c:pt>
                <c:pt idx="116">
                  <c:v>3.4577999999999998E-2</c:v>
                </c:pt>
                <c:pt idx="117">
                  <c:v>3.4167999999999997E-2</c:v>
                </c:pt>
                <c:pt idx="118">
                  <c:v>3.5950999999999997E-2</c:v>
                </c:pt>
                <c:pt idx="119">
                  <c:v>3.5666999999999997E-2</c:v>
                </c:pt>
                <c:pt idx="120">
                  <c:v>3.4742000000000002E-2</c:v>
                </c:pt>
                <c:pt idx="121">
                  <c:v>3.6227000000000002E-2</c:v>
                </c:pt>
                <c:pt idx="122">
                  <c:v>3.6488E-2</c:v>
                </c:pt>
                <c:pt idx="123">
                  <c:v>3.6391E-2</c:v>
                </c:pt>
                <c:pt idx="124">
                  <c:v>3.7766000000000001E-2</c:v>
                </c:pt>
                <c:pt idx="125">
                  <c:v>3.9035E-2</c:v>
                </c:pt>
                <c:pt idx="126">
                  <c:v>4.0439999999999997E-2</c:v>
                </c:pt>
                <c:pt idx="127">
                  <c:v>4.0337999999999999E-2</c:v>
                </c:pt>
                <c:pt idx="128">
                  <c:v>4.2908000000000002E-2</c:v>
                </c:pt>
                <c:pt idx="129">
                  <c:v>4.3650000000000001E-2</c:v>
                </c:pt>
                <c:pt idx="130">
                  <c:v>4.3352000000000002E-2</c:v>
                </c:pt>
                <c:pt idx="131">
                  <c:v>4.4356E-2</c:v>
                </c:pt>
                <c:pt idx="132">
                  <c:v>4.5205000000000002E-2</c:v>
                </c:pt>
                <c:pt idx="133">
                  <c:v>4.1752999999999998E-2</c:v>
                </c:pt>
                <c:pt idx="134">
                  <c:v>4.7509000000000003E-2</c:v>
                </c:pt>
                <c:pt idx="135">
                  <c:v>4.8853000000000001E-2</c:v>
                </c:pt>
                <c:pt idx="136">
                  <c:v>4.8515999999999997E-2</c:v>
                </c:pt>
                <c:pt idx="137">
                  <c:v>5.0068000000000001E-2</c:v>
                </c:pt>
                <c:pt idx="138">
                  <c:v>5.0653999999999998E-2</c:v>
                </c:pt>
                <c:pt idx="139">
                  <c:v>5.5462999999999998E-2</c:v>
                </c:pt>
                <c:pt idx="140">
                  <c:v>5.9038E-2</c:v>
                </c:pt>
                <c:pt idx="141">
                  <c:v>5.9798999999999998E-2</c:v>
                </c:pt>
                <c:pt idx="142">
                  <c:v>6.3543000000000002E-2</c:v>
                </c:pt>
                <c:pt idx="143">
                  <c:v>6.5712000000000007E-2</c:v>
                </c:pt>
                <c:pt idx="144">
                  <c:v>6.6269999999999996E-2</c:v>
                </c:pt>
                <c:pt idx="145">
                  <c:v>6.6930000000000003E-2</c:v>
                </c:pt>
                <c:pt idx="146">
                  <c:v>6.9778000000000007E-2</c:v>
                </c:pt>
                <c:pt idx="147">
                  <c:v>6.9275000000000003E-2</c:v>
                </c:pt>
                <c:pt idx="148">
                  <c:v>7.3393E-2</c:v>
                </c:pt>
                <c:pt idx="149">
                  <c:v>7.6557E-2</c:v>
                </c:pt>
                <c:pt idx="150">
                  <c:v>8.0043000000000003E-2</c:v>
                </c:pt>
                <c:pt idx="151">
                  <c:v>8.2996E-2</c:v>
                </c:pt>
                <c:pt idx="152">
                  <c:v>8.6522000000000002E-2</c:v>
                </c:pt>
                <c:pt idx="153">
                  <c:v>8.6826E-2</c:v>
                </c:pt>
                <c:pt idx="154">
                  <c:v>9.4795000000000004E-2</c:v>
                </c:pt>
                <c:pt idx="155">
                  <c:v>9.1633999999999993E-2</c:v>
                </c:pt>
                <c:pt idx="156">
                  <c:v>9.1111999999999999E-2</c:v>
                </c:pt>
                <c:pt idx="157">
                  <c:v>9.7063999999999998E-2</c:v>
                </c:pt>
                <c:pt idx="158">
                  <c:v>9.8558000000000007E-2</c:v>
                </c:pt>
                <c:pt idx="159">
                  <c:v>0.10219300000000001</c:v>
                </c:pt>
                <c:pt idx="160">
                  <c:v>0.111071</c:v>
                </c:pt>
                <c:pt idx="161">
                  <c:v>0.113123</c:v>
                </c:pt>
                <c:pt idx="162">
                  <c:v>0.117544</c:v>
                </c:pt>
                <c:pt idx="163">
                  <c:v>0.12339600000000001</c:v>
                </c:pt>
                <c:pt idx="164">
                  <c:v>0.12905800000000001</c:v>
                </c:pt>
                <c:pt idx="165">
                  <c:v>0.135349</c:v>
                </c:pt>
                <c:pt idx="166">
                  <c:v>0.13669799999999999</c:v>
                </c:pt>
                <c:pt idx="167">
                  <c:v>0.14765600000000001</c:v>
                </c:pt>
                <c:pt idx="168">
                  <c:v>0.15524199999999999</c:v>
                </c:pt>
                <c:pt idx="169">
                  <c:v>0.15897</c:v>
                </c:pt>
                <c:pt idx="170">
                  <c:v>0.17172100000000001</c:v>
                </c:pt>
                <c:pt idx="171">
                  <c:v>0.17404900000000001</c:v>
                </c:pt>
                <c:pt idx="172">
                  <c:v>0.18115800000000001</c:v>
                </c:pt>
                <c:pt idx="173">
                  <c:v>0.18895999999999999</c:v>
                </c:pt>
                <c:pt idx="174">
                  <c:v>0.1973</c:v>
                </c:pt>
                <c:pt idx="175">
                  <c:v>0.19156799999999999</c:v>
                </c:pt>
              </c:numCache>
            </c:numRef>
          </c:val>
        </c:ser>
        <c:ser>
          <c:idx val="8"/>
          <c:order val="11"/>
          <c:tx>
            <c:strRef>
              <c:f>data!$J$1</c:f>
              <c:strCache>
                <c:ptCount val="1"/>
                <c:pt idx="0">
                  <c:v>Bonespring (TX &amp; NM Permian)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data!$J$2:$J$177</c:f>
              <c:numCache>
                <c:formatCode>General</c:formatCode>
                <c:ptCount val="176"/>
                <c:pt idx="0">
                  <c:v>9.3749999999999997E-3</c:v>
                </c:pt>
                <c:pt idx="1">
                  <c:v>9.1660000000000005E-3</c:v>
                </c:pt>
                <c:pt idx="2">
                  <c:v>9.0159999999999997E-3</c:v>
                </c:pt>
                <c:pt idx="3">
                  <c:v>9.9360000000000004E-3</c:v>
                </c:pt>
                <c:pt idx="4">
                  <c:v>9.4590000000000004E-3</c:v>
                </c:pt>
                <c:pt idx="5">
                  <c:v>9.1760000000000001E-3</c:v>
                </c:pt>
                <c:pt idx="6">
                  <c:v>9.7820000000000008E-3</c:v>
                </c:pt>
                <c:pt idx="7">
                  <c:v>9.2010000000000008E-3</c:v>
                </c:pt>
                <c:pt idx="8">
                  <c:v>8.9529999999999992E-3</c:v>
                </c:pt>
                <c:pt idx="9">
                  <c:v>9.5940000000000001E-3</c:v>
                </c:pt>
                <c:pt idx="10">
                  <c:v>9.4039999999999992E-3</c:v>
                </c:pt>
                <c:pt idx="11">
                  <c:v>9.5429999999999994E-3</c:v>
                </c:pt>
                <c:pt idx="12">
                  <c:v>9.4009999999999996E-3</c:v>
                </c:pt>
                <c:pt idx="13">
                  <c:v>9.3950000000000006E-3</c:v>
                </c:pt>
                <c:pt idx="14">
                  <c:v>9.2569999999999996E-3</c:v>
                </c:pt>
                <c:pt idx="15">
                  <c:v>9.6919999999999992E-3</c:v>
                </c:pt>
                <c:pt idx="16">
                  <c:v>9.5359999999999993E-3</c:v>
                </c:pt>
                <c:pt idx="17">
                  <c:v>9.2289999999999994E-3</c:v>
                </c:pt>
                <c:pt idx="18">
                  <c:v>9.3679999999999996E-3</c:v>
                </c:pt>
                <c:pt idx="19">
                  <c:v>1.0026E-2</c:v>
                </c:pt>
                <c:pt idx="20">
                  <c:v>1.0118E-2</c:v>
                </c:pt>
                <c:pt idx="21">
                  <c:v>9.7809999999999998E-3</c:v>
                </c:pt>
                <c:pt idx="22">
                  <c:v>9.247E-3</c:v>
                </c:pt>
                <c:pt idx="23">
                  <c:v>9.0430000000000007E-3</c:v>
                </c:pt>
                <c:pt idx="24">
                  <c:v>8.9090000000000003E-3</c:v>
                </c:pt>
                <c:pt idx="25">
                  <c:v>8.9849999999999999E-3</c:v>
                </c:pt>
                <c:pt idx="26">
                  <c:v>8.6409999999999994E-3</c:v>
                </c:pt>
                <c:pt idx="27">
                  <c:v>8.9910000000000007E-3</c:v>
                </c:pt>
                <c:pt idx="28">
                  <c:v>8.6370000000000006E-3</c:v>
                </c:pt>
                <c:pt idx="29">
                  <c:v>8.3260000000000001E-3</c:v>
                </c:pt>
                <c:pt idx="30">
                  <c:v>8.1519999999999995E-3</c:v>
                </c:pt>
                <c:pt idx="31">
                  <c:v>7.79E-3</c:v>
                </c:pt>
                <c:pt idx="32">
                  <c:v>8.1569999999999993E-3</c:v>
                </c:pt>
                <c:pt idx="33">
                  <c:v>8.0510000000000009E-3</c:v>
                </c:pt>
                <c:pt idx="34">
                  <c:v>8.0359999999999997E-3</c:v>
                </c:pt>
                <c:pt idx="35">
                  <c:v>7.5430000000000002E-3</c:v>
                </c:pt>
                <c:pt idx="36">
                  <c:v>7.5249999999999996E-3</c:v>
                </c:pt>
                <c:pt idx="37">
                  <c:v>7.4079999999999997E-3</c:v>
                </c:pt>
                <c:pt idx="38">
                  <c:v>8.0090000000000005E-3</c:v>
                </c:pt>
                <c:pt idx="39">
                  <c:v>8.9859999999999992E-3</c:v>
                </c:pt>
                <c:pt idx="40">
                  <c:v>8.652E-3</c:v>
                </c:pt>
                <c:pt idx="41">
                  <c:v>8.5990000000000007E-3</c:v>
                </c:pt>
                <c:pt idx="42">
                  <c:v>9.1170000000000001E-3</c:v>
                </c:pt>
                <c:pt idx="43">
                  <c:v>8.6189999999999999E-3</c:v>
                </c:pt>
                <c:pt idx="44">
                  <c:v>8.7939999999999997E-3</c:v>
                </c:pt>
                <c:pt idx="45">
                  <c:v>9.2809999999999993E-3</c:v>
                </c:pt>
                <c:pt idx="46">
                  <c:v>1.0217E-2</c:v>
                </c:pt>
                <c:pt idx="47">
                  <c:v>9.2680000000000002E-3</c:v>
                </c:pt>
                <c:pt idx="48">
                  <c:v>9.7820000000000008E-3</c:v>
                </c:pt>
                <c:pt idx="49">
                  <c:v>9.5270000000000007E-3</c:v>
                </c:pt>
                <c:pt idx="50">
                  <c:v>9.5060000000000006E-3</c:v>
                </c:pt>
                <c:pt idx="51">
                  <c:v>9.7890000000000008E-3</c:v>
                </c:pt>
                <c:pt idx="52">
                  <c:v>9.9740000000000002E-3</c:v>
                </c:pt>
                <c:pt idx="53">
                  <c:v>9.7359999999999999E-3</c:v>
                </c:pt>
                <c:pt idx="54">
                  <c:v>9.6589999999999992E-3</c:v>
                </c:pt>
                <c:pt idx="55">
                  <c:v>9.6729999999999993E-3</c:v>
                </c:pt>
                <c:pt idx="56">
                  <c:v>9.4310000000000001E-3</c:v>
                </c:pt>
                <c:pt idx="57">
                  <c:v>1.0088E-2</c:v>
                </c:pt>
                <c:pt idx="58">
                  <c:v>9.9810000000000003E-3</c:v>
                </c:pt>
                <c:pt idx="59">
                  <c:v>9.3380000000000008E-3</c:v>
                </c:pt>
                <c:pt idx="60">
                  <c:v>9.1160000000000008E-3</c:v>
                </c:pt>
                <c:pt idx="61">
                  <c:v>9.0969999999999992E-3</c:v>
                </c:pt>
                <c:pt idx="62">
                  <c:v>9.0609999999999996E-3</c:v>
                </c:pt>
                <c:pt idx="63">
                  <c:v>9.4109999999999992E-3</c:v>
                </c:pt>
                <c:pt idx="64">
                  <c:v>9.2750000000000003E-3</c:v>
                </c:pt>
                <c:pt idx="65">
                  <c:v>9.3139999999999994E-3</c:v>
                </c:pt>
                <c:pt idx="66">
                  <c:v>8.763E-3</c:v>
                </c:pt>
                <c:pt idx="67">
                  <c:v>8.8610000000000008E-3</c:v>
                </c:pt>
                <c:pt idx="68">
                  <c:v>8.9820000000000004E-3</c:v>
                </c:pt>
                <c:pt idx="69">
                  <c:v>9.4870000000000006E-3</c:v>
                </c:pt>
                <c:pt idx="70">
                  <c:v>9.2809999999999993E-3</c:v>
                </c:pt>
                <c:pt idx="71">
                  <c:v>9.4000000000000004E-3</c:v>
                </c:pt>
                <c:pt idx="72">
                  <c:v>9.4640000000000002E-3</c:v>
                </c:pt>
                <c:pt idx="73">
                  <c:v>9.2849999999999999E-3</c:v>
                </c:pt>
                <c:pt idx="74">
                  <c:v>9.2770000000000005E-3</c:v>
                </c:pt>
                <c:pt idx="75">
                  <c:v>9.5999999999999992E-3</c:v>
                </c:pt>
                <c:pt idx="76">
                  <c:v>9.4579999999999994E-3</c:v>
                </c:pt>
                <c:pt idx="77">
                  <c:v>9.6380000000000007E-3</c:v>
                </c:pt>
                <c:pt idx="78">
                  <c:v>9.5230000000000002E-3</c:v>
                </c:pt>
                <c:pt idx="79">
                  <c:v>9.6270000000000001E-3</c:v>
                </c:pt>
                <c:pt idx="80">
                  <c:v>1.0137E-2</c:v>
                </c:pt>
                <c:pt idx="81">
                  <c:v>9.953E-3</c:v>
                </c:pt>
                <c:pt idx="82">
                  <c:v>1.0902E-2</c:v>
                </c:pt>
                <c:pt idx="83">
                  <c:v>1.0378999999999999E-2</c:v>
                </c:pt>
                <c:pt idx="84">
                  <c:v>1.0286999999999999E-2</c:v>
                </c:pt>
                <c:pt idx="85">
                  <c:v>1.1431999999999999E-2</c:v>
                </c:pt>
                <c:pt idx="86">
                  <c:v>1.1492E-2</c:v>
                </c:pt>
                <c:pt idx="87">
                  <c:v>1.1306E-2</c:v>
                </c:pt>
                <c:pt idx="88">
                  <c:v>1.1525000000000001E-2</c:v>
                </c:pt>
                <c:pt idx="89">
                  <c:v>1.1095000000000001E-2</c:v>
                </c:pt>
                <c:pt idx="90">
                  <c:v>1.2037000000000001E-2</c:v>
                </c:pt>
                <c:pt idx="91">
                  <c:v>1.2806E-2</c:v>
                </c:pt>
                <c:pt idx="92">
                  <c:v>1.2253E-2</c:v>
                </c:pt>
                <c:pt idx="93">
                  <c:v>1.2392E-2</c:v>
                </c:pt>
                <c:pt idx="94">
                  <c:v>1.2352999999999999E-2</c:v>
                </c:pt>
                <c:pt idx="95">
                  <c:v>1.3103999999999999E-2</c:v>
                </c:pt>
                <c:pt idx="96">
                  <c:v>1.2647E-2</c:v>
                </c:pt>
                <c:pt idx="97">
                  <c:v>1.3098E-2</c:v>
                </c:pt>
                <c:pt idx="98">
                  <c:v>1.3724999999999999E-2</c:v>
                </c:pt>
                <c:pt idx="99">
                  <c:v>1.3254E-2</c:v>
                </c:pt>
                <c:pt idx="100">
                  <c:v>1.2555E-2</c:v>
                </c:pt>
                <c:pt idx="101">
                  <c:v>1.2723E-2</c:v>
                </c:pt>
                <c:pt idx="102">
                  <c:v>1.3344E-2</c:v>
                </c:pt>
                <c:pt idx="103">
                  <c:v>1.2952E-2</c:v>
                </c:pt>
                <c:pt idx="104">
                  <c:v>1.2900999999999999E-2</c:v>
                </c:pt>
                <c:pt idx="105">
                  <c:v>1.4165000000000001E-2</c:v>
                </c:pt>
                <c:pt idx="106">
                  <c:v>1.4541999999999999E-2</c:v>
                </c:pt>
                <c:pt idx="107">
                  <c:v>1.4884E-2</c:v>
                </c:pt>
                <c:pt idx="108">
                  <c:v>1.5841000000000001E-2</c:v>
                </c:pt>
                <c:pt idx="109">
                  <c:v>1.4917E-2</c:v>
                </c:pt>
                <c:pt idx="110">
                  <c:v>1.5966000000000001E-2</c:v>
                </c:pt>
                <c:pt idx="111">
                  <c:v>1.5242E-2</c:v>
                </c:pt>
                <c:pt idx="112">
                  <c:v>1.532E-2</c:v>
                </c:pt>
                <c:pt idx="113">
                  <c:v>1.4581999999999999E-2</c:v>
                </c:pt>
                <c:pt idx="114">
                  <c:v>1.4766E-2</c:v>
                </c:pt>
                <c:pt idx="115">
                  <c:v>1.5313E-2</c:v>
                </c:pt>
                <c:pt idx="116">
                  <c:v>1.444E-2</c:v>
                </c:pt>
                <c:pt idx="117">
                  <c:v>1.455E-2</c:v>
                </c:pt>
                <c:pt idx="118">
                  <c:v>1.6115999999999998E-2</c:v>
                </c:pt>
                <c:pt idx="119">
                  <c:v>1.6292999999999998E-2</c:v>
                </c:pt>
                <c:pt idx="120">
                  <c:v>1.7670000000000002E-2</c:v>
                </c:pt>
                <c:pt idx="121">
                  <c:v>1.8752000000000001E-2</c:v>
                </c:pt>
                <c:pt idx="122">
                  <c:v>1.9125E-2</c:v>
                </c:pt>
                <c:pt idx="123">
                  <c:v>1.9132E-2</c:v>
                </c:pt>
                <c:pt idx="124">
                  <c:v>2.0292000000000001E-2</c:v>
                </c:pt>
                <c:pt idx="125">
                  <c:v>1.9102000000000001E-2</c:v>
                </c:pt>
                <c:pt idx="126">
                  <c:v>1.9914000000000001E-2</c:v>
                </c:pt>
                <c:pt idx="127">
                  <c:v>2.1513999999999998E-2</c:v>
                </c:pt>
                <c:pt idx="128">
                  <c:v>2.3019999999999999E-2</c:v>
                </c:pt>
                <c:pt idx="129">
                  <c:v>2.5826000000000002E-2</c:v>
                </c:pt>
                <c:pt idx="130">
                  <c:v>2.6773999999999999E-2</c:v>
                </c:pt>
                <c:pt idx="131">
                  <c:v>2.359E-2</c:v>
                </c:pt>
                <c:pt idx="132">
                  <c:v>2.6091E-2</c:v>
                </c:pt>
                <c:pt idx="133">
                  <c:v>2.3623000000000002E-2</c:v>
                </c:pt>
                <c:pt idx="134">
                  <c:v>2.9235000000000001E-2</c:v>
                </c:pt>
                <c:pt idx="135">
                  <c:v>2.8951999999999999E-2</c:v>
                </c:pt>
                <c:pt idx="136">
                  <c:v>2.9505E-2</c:v>
                </c:pt>
                <c:pt idx="137">
                  <c:v>3.3938000000000003E-2</c:v>
                </c:pt>
                <c:pt idx="138">
                  <c:v>3.4944999999999997E-2</c:v>
                </c:pt>
                <c:pt idx="139">
                  <c:v>3.8356000000000001E-2</c:v>
                </c:pt>
                <c:pt idx="140">
                  <c:v>3.9132E-2</c:v>
                </c:pt>
                <c:pt idx="141">
                  <c:v>3.9697000000000003E-2</c:v>
                </c:pt>
                <c:pt idx="142">
                  <c:v>4.6718000000000003E-2</c:v>
                </c:pt>
                <c:pt idx="143">
                  <c:v>4.6565000000000002E-2</c:v>
                </c:pt>
                <c:pt idx="144">
                  <c:v>4.9526000000000001E-2</c:v>
                </c:pt>
                <c:pt idx="145">
                  <c:v>5.2887000000000003E-2</c:v>
                </c:pt>
                <c:pt idx="146">
                  <c:v>5.6946999999999998E-2</c:v>
                </c:pt>
                <c:pt idx="147">
                  <c:v>6.3420000000000004E-2</c:v>
                </c:pt>
                <c:pt idx="148">
                  <c:v>6.5807000000000004E-2</c:v>
                </c:pt>
                <c:pt idx="149">
                  <c:v>6.6687999999999997E-2</c:v>
                </c:pt>
                <c:pt idx="150">
                  <c:v>7.3256000000000002E-2</c:v>
                </c:pt>
                <c:pt idx="151">
                  <c:v>7.6627000000000001E-2</c:v>
                </c:pt>
                <c:pt idx="152">
                  <c:v>8.0338000000000007E-2</c:v>
                </c:pt>
                <c:pt idx="153">
                  <c:v>8.2843E-2</c:v>
                </c:pt>
                <c:pt idx="154">
                  <c:v>8.6030999999999996E-2</c:v>
                </c:pt>
                <c:pt idx="155">
                  <c:v>8.8671E-2</c:v>
                </c:pt>
                <c:pt idx="156">
                  <c:v>8.7763999999999995E-2</c:v>
                </c:pt>
                <c:pt idx="157">
                  <c:v>8.9469999999999994E-2</c:v>
                </c:pt>
                <c:pt idx="158">
                  <c:v>9.1562000000000004E-2</c:v>
                </c:pt>
                <c:pt idx="159">
                  <c:v>0.106115</c:v>
                </c:pt>
                <c:pt idx="160">
                  <c:v>0.112307</c:v>
                </c:pt>
                <c:pt idx="161">
                  <c:v>0.115339</c:v>
                </c:pt>
                <c:pt idx="162">
                  <c:v>0.115074</c:v>
                </c:pt>
                <c:pt idx="163">
                  <c:v>0.128363</c:v>
                </c:pt>
                <c:pt idx="164">
                  <c:v>0.13409399999999999</c:v>
                </c:pt>
                <c:pt idx="165">
                  <c:v>0.134404</c:v>
                </c:pt>
                <c:pt idx="166">
                  <c:v>0.13989499999999999</c:v>
                </c:pt>
                <c:pt idx="167">
                  <c:v>0.14863799999999999</c:v>
                </c:pt>
                <c:pt idx="168">
                  <c:v>0.15738199999999999</c:v>
                </c:pt>
                <c:pt idx="169">
                  <c:v>0.16413800000000001</c:v>
                </c:pt>
                <c:pt idx="170">
                  <c:v>0.173489</c:v>
                </c:pt>
                <c:pt idx="171">
                  <c:v>0.18063699999999999</c:v>
                </c:pt>
                <c:pt idx="172">
                  <c:v>0.18846599999999999</c:v>
                </c:pt>
                <c:pt idx="173">
                  <c:v>0.19703000000000001</c:v>
                </c:pt>
                <c:pt idx="174">
                  <c:v>0.206173</c:v>
                </c:pt>
                <c:pt idx="175">
                  <c:v>0.220999</c:v>
                </c:pt>
              </c:numCache>
            </c:numRef>
          </c:val>
        </c:ser>
        <c:ser>
          <c:idx val="9"/>
          <c:order val="12"/>
          <c:tx>
            <c:strRef>
              <c:f>data!$K$1</c:f>
              <c:strCache>
                <c:ptCount val="1"/>
                <c:pt idx="0">
                  <c:v>Spraberry (TX &amp; NM Permian)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data!$K$2:$K$177</c:f>
              <c:numCache>
                <c:formatCode>General</c:formatCode>
                <c:ptCount val="176"/>
                <c:pt idx="0">
                  <c:v>7.6869000000000007E-2</c:v>
                </c:pt>
                <c:pt idx="1">
                  <c:v>7.7017000000000002E-2</c:v>
                </c:pt>
                <c:pt idx="2">
                  <c:v>7.5275999999999996E-2</c:v>
                </c:pt>
                <c:pt idx="3">
                  <c:v>7.5452000000000005E-2</c:v>
                </c:pt>
                <c:pt idx="4">
                  <c:v>7.4331999999999995E-2</c:v>
                </c:pt>
                <c:pt idx="5">
                  <c:v>7.3622000000000007E-2</c:v>
                </c:pt>
                <c:pt idx="6">
                  <c:v>7.2390999999999997E-2</c:v>
                </c:pt>
                <c:pt idx="7">
                  <c:v>7.2839000000000001E-2</c:v>
                </c:pt>
                <c:pt idx="8">
                  <c:v>7.3846999999999996E-2</c:v>
                </c:pt>
                <c:pt idx="9">
                  <c:v>7.5396000000000005E-2</c:v>
                </c:pt>
                <c:pt idx="10">
                  <c:v>7.5927999999999995E-2</c:v>
                </c:pt>
                <c:pt idx="11">
                  <c:v>7.5138999999999997E-2</c:v>
                </c:pt>
                <c:pt idx="12">
                  <c:v>7.7692999999999998E-2</c:v>
                </c:pt>
                <c:pt idx="13">
                  <c:v>7.6328999999999994E-2</c:v>
                </c:pt>
                <c:pt idx="14">
                  <c:v>7.6464000000000004E-2</c:v>
                </c:pt>
                <c:pt idx="15">
                  <c:v>7.4702000000000005E-2</c:v>
                </c:pt>
                <c:pt idx="16">
                  <c:v>7.4682999999999999E-2</c:v>
                </c:pt>
                <c:pt idx="17">
                  <c:v>7.4483999999999995E-2</c:v>
                </c:pt>
                <c:pt idx="18">
                  <c:v>7.3932999999999999E-2</c:v>
                </c:pt>
                <c:pt idx="19">
                  <c:v>7.4189000000000005E-2</c:v>
                </c:pt>
                <c:pt idx="20">
                  <c:v>7.4179999999999996E-2</c:v>
                </c:pt>
                <c:pt idx="21">
                  <c:v>7.4879000000000001E-2</c:v>
                </c:pt>
                <c:pt idx="22">
                  <c:v>7.3918999999999999E-2</c:v>
                </c:pt>
                <c:pt idx="23">
                  <c:v>7.5000999999999998E-2</c:v>
                </c:pt>
                <c:pt idx="24">
                  <c:v>7.5081999999999996E-2</c:v>
                </c:pt>
                <c:pt idx="25">
                  <c:v>7.4340000000000003E-2</c:v>
                </c:pt>
                <c:pt idx="26">
                  <c:v>7.3640999999999998E-2</c:v>
                </c:pt>
                <c:pt idx="27">
                  <c:v>7.2496000000000005E-2</c:v>
                </c:pt>
                <c:pt idx="28">
                  <c:v>7.1903999999999996E-2</c:v>
                </c:pt>
                <c:pt idx="29">
                  <c:v>6.9708999999999993E-2</c:v>
                </c:pt>
                <c:pt idx="30">
                  <c:v>6.8995000000000001E-2</c:v>
                </c:pt>
                <c:pt idx="31">
                  <c:v>6.8485000000000004E-2</c:v>
                </c:pt>
                <c:pt idx="32">
                  <c:v>6.9006999999999999E-2</c:v>
                </c:pt>
                <c:pt idx="33">
                  <c:v>6.9346000000000005E-2</c:v>
                </c:pt>
                <c:pt idx="34">
                  <c:v>7.0307999999999995E-2</c:v>
                </c:pt>
                <c:pt idx="35">
                  <c:v>7.0529999999999995E-2</c:v>
                </c:pt>
                <c:pt idx="36">
                  <c:v>7.1511000000000005E-2</c:v>
                </c:pt>
                <c:pt idx="37">
                  <c:v>7.1944999999999995E-2</c:v>
                </c:pt>
                <c:pt idx="38">
                  <c:v>7.1855000000000002E-2</c:v>
                </c:pt>
                <c:pt idx="39">
                  <c:v>7.1278999999999995E-2</c:v>
                </c:pt>
                <c:pt idx="40">
                  <c:v>6.9788000000000003E-2</c:v>
                </c:pt>
                <c:pt idx="41">
                  <c:v>6.9375000000000006E-2</c:v>
                </c:pt>
                <c:pt idx="42">
                  <c:v>7.0071999999999995E-2</c:v>
                </c:pt>
                <c:pt idx="43">
                  <c:v>6.9888000000000006E-2</c:v>
                </c:pt>
                <c:pt idx="44">
                  <c:v>7.1262000000000006E-2</c:v>
                </c:pt>
                <c:pt idx="45">
                  <c:v>7.1873000000000006E-2</c:v>
                </c:pt>
                <c:pt idx="46">
                  <c:v>7.3215000000000002E-2</c:v>
                </c:pt>
                <c:pt idx="47">
                  <c:v>7.3995000000000005E-2</c:v>
                </c:pt>
                <c:pt idx="48">
                  <c:v>7.2592000000000004E-2</c:v>
                </c:pt>
                <c:pt idx="49">
                  <c:v>7.2195999999999996E-2</c:v>
                </c:pt>
                <c:pt idx="50">
                  <c:v>7.1369000000000002E-2</c:v>
                </c:pt>
                <c:pt idx="51">
                  <c:v>7.1721999999999994E-2</c:v>
                </c:pt>
                <c:pt idx="52">
                  <c:v>7.1423E-2</c:v>
                </c:pt>
                <c:pt idx="53">
                  <c:v>7.0897000000000002E-2</c:v>
                </c:pt>
                <c:pt idx="54">
                  <c:v>7.1439000000000002E-2</c:v>
                </c:pt>
                <c:pt idx="55">
                  <c:v>7.0856000000000002E-2</c:v>
                </c:pt>
                <c:pt idx="56">
                  <c:v>7.3123999999999995E-2</c:v>
                </c:pt>
                <c:pt idx="57">
                  <c:v>7.4188000000000004E-2</c:v>
                </c:pt>
                <c:pt idx="58">
                  <c:v>7.4937000000000004E-2</c:v>
                </c:pt>
                <c:pt idx="59">
                  <c:v>7.5566999999999995E-2</c:v>
                </c:pt>
                <c:pt idx="60">
                  <c:v>7.7701000000000006E-2</c:v>
                </c:pt>
                <c:pt idx="61">
                  <c:v>7.9149999999999998E-2</c:v>
                </c:pt>
                <c:pt idx="62">
                  <c:v>8.0347000000000002E-2</c:v>
                </c:pt>
                <c:pt idx="63">
                  <c:v>7.9797999999999994E-2</c:v>
                </c:pt>
                <c:pt idx="64">
                  <c:v>7.7887999999999999E-2</c:v>
                </c:pt>
                <c:pt idx="65">
                  <c:v>7.7184000000000003E-2</c:v>
                </c:pt>
                <c:pt idx="66">
                  <c:v>7.7072000000000002E-2</c:v>
                </c:pt>
                <c:pt idx="67">
                  <c:v>7.6183000000000001E-2</c:v>
                </c:pt>
                <c:pt idx="68">
                  <c:v>7.6019000000000003E-2</c:v>
                </c:pt>
                <c:pt idx="69">
                  <c:v>7.8769000000000006E-2</c:v>
                </c:pt>
                <c:pt idx="70">
                  <c:v>8.0423999999999995E-2</c:v>
                </c:pt>
                <c:pt idx="71">
                  <c:v>8.0217999999999998E-2</c:v>
                </c:pt>
                <c:pt idx="72">
                  <c:v>7.9599000000000003E-2</c:v>
                </c:pt>
                <c:pt idx="73">
                  <c:v>7.9958000000000001E-2</c:v>
                </c:pt>
                <c:pt idx="74">
                  <c:v>8.0037999999999998E-2</c:v>
                </c:pt>
                <c:pt idx="75">
                  <c:v>7.843E-2</c:v>
                </c:pt>
                <c:pt idx="76">
                  <c:v>7.9535999999999996E-2</c:v>
                </c:pt>
                <c:pt idx="77">
                  <c:v>7.9380000000000006E-2</c:v>
                </c:pt>
                <c:pt idx="78">
                  <c:v>7.9602000000000006E-2</c:v>
                </c:pt>
                <c:pt idx="79">
                  <c:v>8.1059000000000006E-2</c:v>
                </c:pt>
                <c:pt idx="80">
                  <c:v>8.3055000000000004E-2</c:v>
                </c:pt>
                <c:pt idx="81">
                  <c:v>8.3490999999999996E-2</c:v>
                </c:pt>
                <c:pt idx="82">
                  <c:v>8.5485000000000005E-2</c:v>
                </c:pt>
                <c:pt idx="83">
                  <c:v>8.7181999999999996E-2</c:v>
                </c:pt>
                <c:pt idx="84">
                  <c:v>8.6429000000000006E-2</c:v>
                </c:pt>
                <c:pt idx="85">
                  <c:v>8.8977000000000001E-2</c:v>
                </c:pt>
                <c:pt idx="86">
                  <c:v>9.0495999999999993E-2</c:v>
                </c:pt>
                <c:pt idx="87">
                  <c:v>9.1766E-2</c:v>
                </c:pt>
                <c:pt idx="88">
                  <c:v>8.9594999999999994E-2</c:v>
                </c:pt>
                <c:pt idx="89">
                  <c:v>8.9112999999999998E-2</c:v>
                </c:pt>
                <c:pt idx="90">
                  <c:v>9.2748999999999998E-2</c:v>
                </c:pt>
                <c:pt idx="91">
                  <c:v>9.2534000000000005E-2</c:v>
                </c:pt>
                <c:pt idx="92">
                  <c:v>9.4202999999999995E-2</c:v>
                </c:pt>
                <c:pt idx="93">
                  <c:v>9.6414E-2</c:v>
                </c:pt>
                <c:pt idx="94">
                  <c:v>9.8776000000000003E-2</c:v>
                </c:pt>
                <c:pt idx="95">
                  <c:v>0.10043199999999999</c:v>
                </c:pt>
                <c:pt idx="96">
                  <c:v>0.100745</c:v>
                </c:pt>
                <c:pt idx="97">
                  <c:v>0.104653</c:v>
                </c:pt>
                <c:pt idx="98">
                  <c:v>0.107196</c:v>
                </c:pt>
                <c:pt idx="99">
                  <c:v>0.107707</c:v>
                </c:pt>
                <c:pt idx="100">
                  <c:v>0.109435</c:v>
                </c:pt>
                <c:pt idx="101">
                  <c:v>0.10952099999999999</c:v>
                </c:pt>
                <c:pt idx="102">
                  <c:v>0.11509999999999999</c:v>
                </c:pt>
                <c:pt idx="103">
                  <c:v>0.117269</c:v>
                </c:pt>
                <c:pt idx="104">
                  <c:v>0.111569</c:v>
                </c:pt>
                <c:pt idx="105">
                  <c:v>0.12234</c:v>
                </c:pt>
                <c:pt idx="106">
                  <c:v>0.12848000000000001</c:v>
                </c:pt>
                <c:pt idx="107">
                  <c:v>0.129245</c:v>
                </c:pt>
                <c:pt idx="108">
                  <c:v>0.128414</c:v>
                </c:pt>
                <c:pt idx="109">
                  <c:v>0.12887699999999999</c:v>
                </c:pt>
                <c:pt idx="110">
                  <c:v>0.129638</c:v>
                </c:pt>
                <c:pt idx="111">
                  <c:v>0.12701899999999999</c:v>
                </c:pt>
                <c:pt idx="112">
                  <c:v>0.124172</c:v>
                </c:pt>
                <c:pt idx="113">
                  <c:v>0.122873</c:v>
                </c:pt>
                <c:pt idx="114">
                  <c:v>0.121638</c:v>
                </c:pt>
                <c:pt idx="115">
                  <c:v>0.122589</c:v>
                </c:pt>
                <c:pt idx="116">
                  <c:v>0.124473</c:v>
                </c:pt>
                <c:pt idx="117">
                  <c:v>0.12779499999999999</c:v>
                </c:pt>
                <c:pt idx="118">
                  <c:v>0.13195200000000001</c:v>
                </c:pt>
                <c:pt idx="119">
                  <c:v>0.13347500000000001</c:v>
                </c:pt>
                <c:pt idx="120">
                  <c:v>0.136661</c:v>
                </c:pt>
                <c:pt idx="121">
                  <c:v>0.14106199999999999</c:v>
                </c:pt>
                <c:pt idx="122">
                  <c:v>0.14277500000000001</c:v>
                </c:pt>
                <c:pt idx="123">
                  <c:v>0.14607800000000001</c:v>
                </c:pt>
                <c:pt idx="124">
                  <c:v>0.15212300000000001</c:v>
                </c:pt>
                <c:pt idx="125">
                  <c:v>0.15414</c:v>
                </c:pt>
                <c:pt idx="126">
                  <c:v>0.16067799999999999</c:v>
                </c:pt>
                <c:pt idx="127">
                  <c:v>0.16611600000000001</c:v>
                </c:pt>
                <c:pt idx="128">
                  <c:v>0.170071</c:v>
                </c:pt>
                <c:pt idx="129">
                  <c:v>0.17464299999999999</c:v>
                </c:pt>
                <c:pt idx="130">
                  <c:v>0.18278800000000001</c:v>
                </c:pt>
                <c:pt idx="131">
                  <c:v>0.192219</c:v>
                </c:pt>
                <c:pt idx="132">
                  <c:v>0.19769</c:v>
                </c:pt>
                <c:pt idx="133">
                  <c:v>0.18709000000000001</c:v>
                </c:pt>
                <c:pt idx="134">
                  <c:v>0.20322799999999999</c:v>
                </c:pt>
                <c:pt idx="135">
                  <c:v>0.20664199999999999</c:v>
                </c:pt>
                <c:pt idx="136">
                  <c:v>0.21444099999999999</c:v>
                </c:pt>
                <c:pt idx="137">
                  <c:v>0.21746299999999999</c:v>
                </c:pt>
                <c:pt idx="138">
                  <c:v>0.222992</c:v>
                </c:pt>
                <c:pt idx="139">
                  <c:v>0.228437</c:v>
                </c:pt>
                <c:pt idx="140">
                  <c:v>0.236457</c:v>
                </c:pt>
                <c:pt idx="141">
                  <c:v>0.248305</c:v>
                </c:pt>
                <c:pt idx="142">
                  <c:v>0.25789200000000001</c:v>
                </c:pt>
                <c:pt idx="143">
                  <c:v>0.260716</c:v>
                </c:pt>
                <c:pt idx="144">
                  <c:v>0.26700699999999999</c:v>
                </c:pt>
                <c:pt idx="145">
                  <c:v>0.276287</c:v>
                </c:pt>
                <c:pt idx="146">
                  <c:v>0.28172999999999998</c:v>
                </c:pt>
                <c:pt idx="147">
                  <c:v>0.29214600000000002</c:v>
                </c:pt>
                <c:pt idx="148">
                  <c:v>0.29419000000000001</c:v>
                </c:pt>
                <c:pt idx="149">
                  <c:v>0.29827599999999999</c:v>
                </c:pt>
                <c:pt idx="150">
                  <c:v>0.30659900000000001</c:v>
                </c:pt>
                <c:pt idx="151">
                  <c:v>0.31154199999999999</c:v>
                </c:pt>
                <c:pt idx="152">
                  <c:v>0.32016099999999997</c:v>
                </c:pt>
                <c:pt idx="153">
                  <c:v>0.33101199999999997</c:v>
                </c:pt>
                <c:pt idx="154">
                  <c:v>0.33321699999999999</c:v>
                </c:pt>
                <c:pt idx="155">
                  <c:v>0.33704099999999998</c:v>
                </c:pt>
                <c:pt idx="156">
                  <c:v>0.33784799999999998</c:v>
                </c:pt>
                <c:pt idx="157">
                  <c:v>0.34234100000000001</c:v>
                </c:pt>
                <c:pt idx="158">
                  <c:v>0.34640399999999999</c:v>
                </c:pt>
                <c:pt idx="159">
                  <c:v>0.34861399999999998</c:v>
                </c:pt>
                <c:pt idx="160">
                  <c:v>0.35522599999999999</c:v>
                </c:pt>
                <c:pt idx="161">
                  <c:v>0.356742</c:v>
                </c:pt>
                <c:pt idx="162">
                  <c:v>0.365894</c:v>
                </c:pt>
                <c:pt idx="163">
                  <c:v>0.37147599999999997</c:v>
                </c:pt>
                <c:pt idx="164">
                  <c:v>0.37698999999999999</c:v>
                </c:pt>
                <c:pt idx="165">
                  <c:v>0.38956099999999999</c:v>
                </c:pt>
                <c:pt idx="166">
                  <c:v>0.38197599999999998</c:v>
                </c:pt>
                <c:pt idx="167">
                  <c:v>0.39999000000000001</c:v>
                </c:pt>
                <c:pt idx="168">
                  <c:v>0.41353899999999999</c:v>
                </c:pt>
                <c:pt idx="169">
                  <c:v>0.42055799999999999</c:v>
                </c:pt>
                <c:pt idx="170">
                  <c:v>0.42832700000000001</c:v>
                </c:pt>
                <c:pt idx="171">
                  <c:v>0.43573299999999998</c:v>
                </c:pt>
                <c:pt idx="172">
                  <c:v>0.44448599999999999</c:v>
                </c:pt>
                <c:pt idx="173">
                  <c:v>0.454627</c:v>
                </c:pt>
                <c:pt idx="174">
                  <c:v>0.46571800000000002</c:v>
                </c:pt>
                <c:pt idx="175">
                  <c:v>0.48321599999999998</c:v>
                </c:pt>
              </c:numCache>
            </c:numRef>
          </c:val>
        </c:ser>
        <c:ser>
          <c:idx val="10"/>
          <c:order val="13"/>
          <c:tx>
            <c:strRef>
              <c:f>data!$L$1</c:f>
              <c:strCache>
                <c:ptCount val="1"/>
                <c:pt idx="0">
                  <c:v>Bakken (MT &amp; ND)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data!$L$2:$L$177</c:f>
              <c:numCache>
                <c:formatCode>General</c:formatCode>
                <c:ptCount val="176"/>
                <c:pt idx="0">
                  <c:v>2.1672E-2</c:v>
                </c:pt>
                <c:pt idx="1">
                  <c:v>2.0327999999999999E-2</c:v>
                </c:pt>
                <c:pt idx="2">
                  <c:v>1.9835999999999999E-2</c:v>
                </c:pt>
                <c:pt idx="3">
                  <c:v>2.0105000000000001E-2</c:v>
                </c:pt>
                <c:pt idx="4">
                  <c:v>1.9255999999999999E-2</c:v>
                </c:pt>
                <c:pt idx="5">
                  <c:v>1.8929000000000001E-2</c:v>
                </c:pt>
                <c:pt idx="6">
                  <c:v>1.8676999999999999E-2</c:v>
                </c:pt>
                <c:pt idx="7">
                  <c:v>1.8315000000000001E-2</c:v>
                </c:pt>
                <c:pt idx="8">
                  <c:v>1.8575999999999999E-2</c:v>
                </c:pt>
                <c:pt idx="9">
                  <c:v>1.8345E-2</c:v>
                </c:pt>
                <c:pt idx="10">
                  <c:v>1.8461000000000002E-2</c:v>
                </c:pt>
                <c:pt idx="11">
                  <c:v>1.7734E-2</c:v>
                </c:pt>
                <c:pt idx="12">
                  <c:v>1.7391E-2</c:v>
                </c:pt>
                <c:pt idx="13">
                  <c:v>1.7100000000000001E-2</c:v>
                </c:pt>
                <c:pt idx="14">
                  <c:v>1.7474E-2</c:v>
                </c:pt>
                <c:pt idx="15">
                  <c:v>1.7111000000000001E-2</c:v>
                </c:pt>
                <c:pt idx="16">
                  <c:v>1.7106E-2</c:v>
                </c:pt>
                <c:pt idx="17">
                  <c:v>1.6570999999999999E-2</c:v>
                </c:pt>
                <c:pt idx="18">
                  <c:v>1.6128E-2</c:v>
                </c:pt>
                <c:pt idx="19">
                  <c:v>1.6697E-2</c:v>
                </c:pt>
                <c:pt idx="20">
                  <c:v>1.6792999999999999E-2</c:v>
                </c:pt>
                <c:pt idx="21">
                  <c:v>1.6428000000000002E-2</c:v>
                </c:pt>
                <c:pt idx="22">
                  <c:v>1.6749E-2</c:v>
                </c:pt>
                <c:pt idx="23">
                  <c:v>1.6782999999999999E-2</c:v>
                </c:pt>
                <c:pt idx="24">
                  <c:v>1.6393000000000001E-2</c:v>
                </c:pt>
                <c:pt idx="25">
                  <c:v>1.6414000000000002E-2</c:v>
                </c:pt>
                <c:pt idx="26">
                  <c:v>1.6195000000000001E-2</c:v>
                </c:pt>
                <c:pt idx="27">
                  <c:v>1.6265000000000002E-2</c:v>
                </c:pt>
                <c:pt idx="28">
                  <c:v>1.6433E-2</c:v>
                </c:pt>
                <c:pt idx="29">
                  <c:v>1.6216999999999999E-2</c:v>
                </c:pt>
                <c:pt idx="30">
                  <c:v>1.6173E-2</c:v>
                </c:pt>
                <c:pt idx="31">
                  <c:v>1.6094000000000001E-2</c:v>
                </c:pt>
                <c:pt idx="32">
                  <c:v>1.6551E-2</c:v>
                </c:pt>
                <c:pt idx="33">
                  <c:v>1.7162E-2</c:v>
                </c:pt>
                <c:pt idx="34">
                  <c:v>1.7697000000000001E-2</c:v>
                </c:pt>
                <c:pt idx="35">
                  <c:v>1.7743999999999999E-2</c:v>
                </c:pt>
                <c:pt idx="36">
                  <c:v>1.8173999999999999E-2</c:v>
                </c:pt>
                <c:pt idx="37">
                  <c:v>1.8863000000000001E-2</c:v>
                </c:pt>
                <c:pt idx="38">
                  <c:v>1.8405999999999999E-2</c:v>
                </c:pt>
                <c:pt idx="39">
                  <c:v>1.8492999999999999E-2</c:v>
                </c:pt>
                <c:pt idx="40">
                  <c:v>1.8383E-2</c:v>
                </c:pt>
                <c:pt idx="41">
                  <c:v>1.8367000000000001E-2</c:v>
                </c:pt>
                <c:pt idx="42">
                  <c:v>1.9497E-2</c:v>
                </c:pt>
                <c:pt idx="43">
                  <c:v>1.9630999999999999E-2</c:v>
                </c:pt>
                <c:pt idx="44">
                  <c:v>2.1069999999999998E-2</c:v>
                </c:pt>
                <c:pt idx="45">
                  <c:v>2.1839000000000001E-2</c:v>
                </c:pt>
                <c:pt idx="46">
                  <c:v>2.3546000000000001E-2</c:v>
                </c:pt>
                <c:pt idx="47">
                  <c:v>2.3886999999999999E-2</c:v>
                </c:pt>
                <c:pt idx="48">
                  <c:v>2.4889999999999999E-2</c:v>
                </c:pt>
                <c:pt idx="49">
                  <c:v>2.4788999999999999E-2</c:v>
                </c:pt>
                <c:pt idx="50">
                  <c:v>2.7271E-2</c:v>
                </c:pt>
                <c:pt idx="51">
                  <c:v>2.7177E-2</c:v>
                </c:pt>
                <c:pt idx="52">
                  <c:v>2.9003999999999999E-2</c:v>
                </c:pt>
                <c:pt idx="53">
                  <c:v>3.0875E-2</c:v>
                </c:pt>
                <c:pt idx="54">
                  <c:v>3.1137999999999999E-2</c:v>
                </c:pt>
                <c:pt idx="55">
                  <c:v>3.1952000000000001E-2</c:v>
                </c:pt>
                <c:pt idx="56">
                  <c:v>3.526E-2</c:v>
                </c:pt>
                <c:pt idx="57">
                  <c:v>3.6556999999999999E-2</c:v>
                </c:pt>
                <c:pt idx="58">
                  <c:v>3.8745000000000002E-2</c:v>
                </c:pt>
                <c:pt idx="59">
                  <c:v>3.9477999999999999E-2</c:v>
                </c:pt>
                <c:pt idx="60">
                  <c:v>4.0955999999999999E-2</c:v>
                </c:pt>
                <c:pt idx="61">
                  <c:v>4.7199999999999999E-2</c:v>
                </c:pt>
                <c:pt idx="62">
                  <c:v>4.8786000000000003E-2</c:v>
                </c:pt>
                <c:pt idx="63">
                  <c:v>5.1663000000000001E-2</c:v>
                </c:pt>
                <c:pt idx="64">
                  <c:v>5.2830000000000002E-2</c:v>
                </c:pt>
                <c:pt idx="65">
                  <c:v>5.3060999999999997E-2</c:v>
                </c:pt>
                <c:pt idx="66">
                  <c:v>5.1901999999999997E-2</c:v>
                </c:pt>
                <c:pt idx="67">
                  <c:v>5.5389000000000001E-2</c:v>
                </c:pt>
                <c:pt idx="68">
                  <c:v>5.7618999999999997E-2</c:v>
                </c:pt>
                <c:pt idx="69">
                  <c:v>5.8739E-2</c:v>
                </c:pt>
                <c:pt idx="70">
                  <c:v>6.0198000000000002E-2</c:v>
                </c:pt>
                <c:pt idx="71">
                  <c:v>5.9937999999999998E-2</c:v>
                </c:pt>
                <c:pt idx="72">
                  <c:v>5.9993999999999999E-2</c:v>
                </c:pt>
                <c:pt idx="73">
                  <c:v>5.9443000000000003E-2</c:v>
                </c:pt>
                <c:pt idx="74">
                  <c:v>6.0532999999999997E-2</c:v>
                </c:pt>
                <c:pt idx="75">
                  <c:v>5.9752E-2</c:v>
                </c:pt>
                <c:pt idx="76">
                  <c:v>6.0298999999999998E-2</c:v>
                </c:pt>
                <c:pt idx="77">
                  <c:v>6.2012999999999999E-2</c:v>
                </c:pt>
                <c:pt idx="78">
                  <c:v>6.3351000000000005E-2</c:v>
                </c:pt>
                <c:pt idx="79">
                  <c:v>6.3813999999999996E-2</c:v>
                </c:pt>
                <c:pt idx="80">
                  <c:v>6.6586999999999993E-2</c:v>
                </c:pt>
                <c:pt idx="81">
                  <c:v>6.6615999999999995E-2</c:v>
                </c:pt>
                <c:pt idx="82">
                  <c:v>6.6811999999999996E-2</c:v>
                </c:pt>
                <c:pt idx="83">
                  <c:v>6.6977999999999996E-2</c:v>
                </c:pt>
                <c:pt idx="84">
                  <c:v>6.6881999999999997E-2</c:v>
                </c:pt>
                <c:pt idx="85">
                  <c:v>6.7065E-2</c:v>
                </c:pt>
                <c:pt idx="86">
                  <c:v>6.8559999999999996E-2</c:v>
                </c:pt>
                <c:pt idx="87">
                  <c:v>6.8814E-2</c:v>
                </c:pt>
                <c:pt idx="88">
                  <c:v>7.3633000000000004E-2</c:v>
                </c:pt>
                <c:pt idx="89">
                  <c:v>7.2804999999999995E-2</c:v>
                </c:pt>
                <c:pt idx="90">
                  <c:v>7.4801999999999993E-2</c:v>
                </c:pt>
                <c:pt idx="91">
                  <c:v>7.5334999999999999E-2</c:v>
                </c:pt>
                <c:pt idx="92">
                  <c:v>7.6560000000000003E-2</c:v>
                </c:pt>
                <c:pt idx="93">
                  <c:v>8.1047999999999995E-2</c:v>
                </c:pt>
                <c:pt idx="94">
                  <c:v>7.9994999999999997E-2</c:v>
                </c:pt>
                <c:pt idx="95">
                  <c:v>8.4580000000000002E-2</c:v>
                </c:pt>
                <c:pt idx="96">
                  <c:v>8.5595000000000004E-2</c:v>
                </c:pt>
                <c:pt idx="97">
                  <c:v>8.5258E-2</c:v>
                </c:pt>
                <c:pt idx="98">
                  <c:v>9.0649999999999994E-2</c:v>
                </c:pt>
                <c:pt idx="99">
                  <c:v>9.7643999999999995E-2</c:v>
                </c:pt>
                <c:pt idx="100">
                  <c:v>0.10556699999999999</c:v>
                </c:pt>
                <c:pt idx="101">
                  <c:v>0.115507</c:v>
                </c:pt>
                <c:pt idx="102">
                  <c:v>0.120685</c:v>
                </c:pt>
                <c:pt idx="103">
                  <c:v>0.12776699999999999</c:v>
                </c:pt>
                <c:pt idx="104">
                  <c:v>0.13977200000000001</c:v>
                </c:pt>
                <c:pt idx="105">
                  <c:v>0.15587300000000001</c:v>
                </c:pt>
                <c:pt idx="106">
                  <c:v>0.16762299999999999</c:v>
                </c:pt>
                <c:pt idx="107">
                  <c:v>0.15740399999999999</c:v>
                </c:pt>
                <c:pt idx="108">
                  <c:v>0.14474200000000001</c:v>
                </c:pt>
                <c:pt idx="109">
                  <c:v>0.15051</c:v>
                </c:pt>
                <c:pt idx="110">
                  <c:v>0.15482699999999999</c:v>
                </c:pt>
                <c:pt idx="111">
                  <c:v>0.15691099999999999</c:v>
                </c:pt>
                <c:pt idx="112">
                  <c:v>0.165051</c:v>
                </c:pt>
                <c:pt idx="113">
                  <c:v>0.17327899999999999</c:v>
                </c:pt>
                <c:pt idx="114">
                  <c:v>0.185805</c:v>
                </c:pt>
                <c:pt idx="115">
                  <c:v>0.18875500000000001</c:v>
                </c:pt>
                <c:pt idx="116">
                  <c:v>0.19517399999999999</c:v>
                </c:pt>
                <c:pt idx="117">
                  <c:v>0.19774600000000001</c:v>
                </c:pt>
                <c:pt idx="118">
                  <c:v>0.20166700000000001</c:v>
                </c:pt>
                <c:pt idx="119">
                  <c:v>0.19980800000000001</c:v>
                </c:pt>
                <c:pt idx="120">
                  <c:v>0.201261</c:v>
                </c:pt>
                <c:pt idx="121">
                  <c:v>0.220109</c:v>
                </c:pt>
                <c:pt idx="122">
                  <c:v>0.23585500000000001</c:v>
                </c:pt>
                <c:pt idx="123">
                  <c:v>0.243307</c:v>
                </c:pt>
                <c:pt idx="124">
                  <c:v>0.25863799999999998</c:v>
                </c:pt>
                <c:pt idx="125">
                  <c:v>0.27479599999999998</c:v>
                </c:pt>
                <c:pt idx="126">
                  <c:v>0.28328100000000001</c:v>
                </c:pt>
                <c:pt idx="127">
                  <c:v>0.29135299999999997</c:v>
                </c:pt>
                <c:pt idx="128">
                  <c:v>0.30542000000000002</c:v>
                </c:pt>
                <c:pt idx="129">
                  <c:v>0.305919</c:v>
                </c:pt>
                <c:pt idx="130">
                  <c:v>0.32089299999999998</c:v>
                </c:pt>
                <c:pt idx="131">
                  <c:v>0.30938399999999999</c:v>
                </c:pt>
                <c:pt idx="132">
                  <c:v>0.30836200000000002</c:v>
                </c:pt>
                <c:pt idx="133">
                  <c:v>0.317137</c:v>
                </c:pt>
                <c:pt idx="134">
                  <c:v>0.32776499999999997</c:v>
                </c:pt>
                <c:pt idx="135">
                  <c:v>0.31947700000000001</c:v>
                </c:pt>
                <c:pt idx="136">
                  <c:v>0.33383400000000002</c:v>
                </c:pt>
                <c:pt idx="137">
                  <c:v>0.35494999999999999</c:v>
                </c:pt>
                <c:pt idx="138">
                  <c:v>0.39574900000000002</c:v>
                </c:pt>
                <c:pt idx="139">
                  <c:v>0.41418199999999999</c:v>
                </c:pt>
                <c:pt idx="140">
                  <c:v>0.43305399999999999</c:v>
                </c:pt>
                <c:pt idx="141">
                  <c:v>0.46087400000000001</c:v>
                </c:pt>
                <c:pt idx="142">
                  <c:v>0.48117599999999999</c:v>
                </c:pt>
                <c:pt idx="143">
                  <c:v>0.50629599999999997</c:v>
                </c:pt>
                <c:pt idx="144">
                  <c:v>0.51485000000000003</c:v>
                </c:pt>
                <c:pt idx="145">
                  <c:v>0.52939800000000004</c:v>
                </c:pt>
                <c:pt idx="146">
                  <c:v>0.54858200000000001</c:v>
                </c:pt>
                <c:pt idx="147">
                  <c:v>0.58407299999999995</c:v>
                </c:pt>
                <c:pt idx="148">
                  <c:v>0.61549699999999996</c:v>
                </c:pt>
                <c:pt idx="149">
                  <c:v>0.63329599999999997</c:v>
                </c:pt>
                <c:pt idx="150">
                  <c:v>0.652092</c:v>
                </c:pt>
                <c:pt idx="151">
                  <c:v>0.67979800000000001</c:v>
                </c:pt>
                <c:pt idx="152">
                  <c:v>0.70522399999999996</c:v>
                </c:pt>
                <c:pt idx="153">
                  <c:v>0.72883100000000001</c:v>
                </c:pt>
                <c:pt idx="154">
                  <c:v>0.71589499999999995</c:v>
                </c:pt>
                <c:pt idx="155">
                  <c:v>0.749363</c:v>
                </c:pt>
                <c:pt idx="156">
                  <c:v>0.71948500000000004</c:v>
                </c:pt>
                <c:pt idx="157">
                  <c:v>0.76361199999999996</c:v>
                </c:pt>
                <c:pt idx="158">
                  <c:v>0.77113799999999999</c:v>
                </c:pt>
                <c:pt idx="159">
                  <c:v>0.77864599999999995</c:v>
                </c:pt>
                <c:pt idx="160">
                  <c:v>0.79658300000000004</c:v>
                </c:pt>
                <c:pt idx="161">
                  <c:v>0.80815899999999996</c:v>
                </c:pt>
                <c:pt idx="162">
                  <c:v>0.86123099999999997</c:v>
                </c:pt>
                <c:pt idx="163">
                  <c:v>0.89857100000000001</c:v>
                </c:pt>
                <c:pt idx="164">
                  <c:v>0.91879599999999995</c:v>
                </c:pt>
                <c:pt idx="165">
                  <c:v>0.92913299999999999</c:v>
                </c:pt>
                <c:pt idx="166">
                  <c:v>0.96177199999999996</c:v>
                </c:pt>
                <c:pt idx="167">
                  <c:v>0.913933</c:v>
                </c:pt>
                <c:pt idx="168">
                  <c:v>0.91937100000000005</c:v>
                </c:pt>
                <c:pt idx="169">
                  <c:v>0.93797600000000003</c:v>
                </c:pt>
                <c:pt idx="170">
                  <c:v>0.96114500000000003</c:v>
                </c:pt>
                <c:pt idx="171">
                  <c:v>0.98604199999999997</c:v>
                </c:pt>
                <c:pt idx="172">
                  <c:v>0.97469499999999998</c:v>
                </c:pt>
                <c:pt idx="173">
                  <c:v>1.0076989999999999</c:v>
                </c:pt>
                <c:pt idx="174">
                  <c:v>1.024486</c:v>
                </c:pt>
                <c:pt idx="175">
                  <c:v>1.0491839999999999</c:v>
                </c:pt>
              </c:numCache>
            </c:numRef>
          </c:val>
        </c:ser>
        <c:ser>
          <c:idx val="11"/>
          <c:order val="14"/>
          <c:tx>
            <c:strRef>
              <c:f>data!$M$1</c:f>
              <c:strCache>
                <c:ptCount val="1"/>
                <c:pt idx="0">
                  <c:v>Eagle Ford (TX)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data!$M$2:$M$177</c:f>
              <c:numCache>
                <c:formatCode>General</c:formatCode>
                <c:ptCount val="176"/>
                <c:pt idx="0">
                  <c:v>7.9999999999999996E-6</c:v>
                </c:pt>
                <c:pt idx="1">
                  <c:v>3.0000000000000001E-6</c:v>
                </c:pt>
                <c:pt idx="2">
                  <c:v>6.9999999999999999E-6</c:v>
                </c:pt>
                <c:pt idx="3">
                  <c:v>3.0000000000000001E-6</c:v>
                </c:pt>
                <c:pt idx="4">
                  <c:v>5.0000000000000004E-6</c:v>
                </c:pt>
                <c:pt idx="5">
                  <c:v>5.0000000000000004E-6</c:v>
                </c:pt>
                <c:pt idx="6">
                  <c:v>6.0000000000000002E-6</c:v>
                </c:pt>
                <c:pt idx="7">
                  <c:v>3.9999999999999998E-6</c:v>
                </c:pt>
                <c:pt idx="8">
                  <c:v>3.9999999999999998E-6</c:v>
                </c:pt>
                <c:pt idx="9">
                  <c:v>3.9999999999999998E-6</c:v>
                </c:pt>
                <c:pt idx="10">
                  <c:v>3.9999999999999998E-6</c:v>
                </c:pt>
                <c:pt idx="11">
                  <c:v>5.0000000000000004E-6</c:v>
                </c:pt>
                <c:pt idx="12">
                  <c:v>3.9999999999999998E-6</c:v>
                </c:pt>
                <c:pt idx="13">
                  <c:v>3.9999999999999998E-6</c:v>
                </c:pt>
                <c:pt idx="14">
                  <c:v>5.0000000000000004E-6</c:v>
                </c:pt>
                <c:pt idx="15">
                  <c:v>1.9999999999999999E-6</c:v>
                </c:pt>
                <c:pt idx="16">
                  <c:v>6.9999999999999999E-6</c:v>
                </c:pt>
                <c:pt idx="17">
                  <c:v>5.0000000000000004E-6</c:v>
                </c:pt>
                <c:pt idx="18">
                  <c:v>5.0000000000000004E-6</c:v>
                </c:pt>
                <c:pt idx="19">
                  <c:v>5.0000000000000004E-6</c:v>
                </c:pt>
                <c:pt idx="20">
                  <c:v>3.9999999999999998E-6</c:v>
                </c:pt>
                <c:pt idx="21">
                  <c:v>5.0000000000000004E-6</c:v>
                </c:pt>
                <c:pt idx="22">
                  <c:v>5.0000000000000004E-6</c:v>
                </c:pt>
                <c:pt idx="23">
                  <c:v>3.0000000000000001E-6</c:v>
                </c:pt>
                <c:pt idx="24">
                  <c:v>7.9999999999999996E-6</c:v>
                </c:pt>
                <c:pt idx="25">
                  <c:v>5.0000000000000004E-6</c:v>
                </c:pt>
                <c:pt idx="26">
                  <c:v>5.0000000000000004E-6</c:v>
                </c:pt>
                <c:pt idx="27">
                  <c:v>5.0000000000000004E-6</c:v>
                </c:pt>
                <c:pt idx="28">
                  <c:v>7.9999999999999996E-6</c:v>
                </c:pt>
                <c:pt idx="29">
                  <c:v>3.9999999999999998E-6</c:v>
                </c:pt>
                <c:pt idx="30">
                  <c:v>3.9999999999999998E-6</c:v>
                </c:pt>
                <c:pt idx="31">
                  <c:v>3.0000000000000001E-6</c:v>
                </c:pt>
                <c:pt idx="32">
                  <c:v>5.0000000000000004E-6</c:v>
                </c:pt>
                <c:pt idx="33">
                  <c:v>5.0000000000000004E-6</c:v>
                </c:pt>
                <c:pt idx="34">
                  <c:v>3.0000000000000001E-6</c:v>
                </c:pt>
                <c:pt idx="35">
                  <c:v>1.9999999999999999E-6</c:v>
                </c:pt>
                <c:pt idx="36">
                  <c:v>3.9999999999999998E-6</c:v>
                </c:pt>
                <c:pt idx="37">
                  <c:v>3.0000000000000001E-6</c:v>
                </c:pt>
                <c:pt idx="38">
                  <c:v>5.0000000000000004E-6</c:v>
                </c:pt>
                <c:pt idx="39">
                  <c:v>9.9999999999999995E-7</c:v>
                </c:pt>
                <c:pt idx="40">
                  <c:v>0</c:v>
                </c:pt>
                <c:pt idx="41">
                  <c:v>9.9999999999999995E-7</c:v>
                </c:pt>
                <c:pt idx="42">
                  <c:v>6.0000000000000002E-6</c:v>
                </c:pt>
                <c:pt idx="43">
                  <c:v>3.0000000000000001E-6</c:v>
                </c:pt>
                <c:pt idx="44">
                  <c:v>9.9999999999999995E-7</c:v>
                </c:pt>
                <c:pt idx="45">
                  <c:v>3.0000000000000001E-6</c:v>
                </c:pt>
                <c:pt idx="46">
                  <c:v>1.9999999999999999E-6</c:v>
                </c:pt>
                <c:pt idx="47">
                  <c:v>3.9999999999999998E-6</c:v>
                </c:pt>
                <c:pt idx="48">
                  <c:v>3.9999999999999998E-6</c:v>
                </c:pt>
                <c:pt idx="49">
                  <c:v>7.9999999999999996E-6</c:v>
                </c:pt>
                <c:pt idx="50">
                  <c:v>5.0000000000000004E-6</c:v>
                </c:pt>
                <c:pt idx="51">
                  <c:v>3.0000000000000001E-6</c:v>
                </c:pt>
                <c:pt idx="52">
                  <c:v>1.9999999999999999E-6</c:v>
                </c:pt>
                <c:pt idx="53">
                  <c:v>3.9999999999999998E-6</c:v>
                </c:pt>
                <c:pt idx="54">
                  <c:v>5.0000000000000004E-6</c:v>
                </c:pt>
                <c:pt idx="55">
                  <c:v>6.0000000000000002E-6</c:v>
                </c:pt>
                <c:pt idx="56">
                  <c:v>3.0000000000000001E-6</c:v>
                </c:pt>
                <c:pt idx="57">
                  <c:v>3.0000000000000001E-6</c:v>
                </c:pt>
                <c:pt idx="58">
                  <c:v>3.0000000000000001E-6</c:v>
                </c:pt>
                <c:pt idx="59">
                  <c:v>6.9999999999999999E-6</c:v>
                </c:pt>
                <c:pt idx="60">
                  <c:v>3.9999999999999998E-6</c:v>
                </c:pt>
                <c:pt idx="61">
                  <c:v>5.0000000000000004E-6</c:v>
                </c:pt>
                <c:pt idx="62">
                  <c:v>3.9999999999999998E-6</c:v>
                </c:pt>
                <c:pt idx="63">
                  <c:v>6.0000000000000002E-6</c:v>
                </c:pt>
                <c:pt idx="64">
                  <c:v>3.9999999999999998E-6</c:v>
                </c:pt>
                <c:pt idx="65">
                  <c:v>3.9999999999999998E-6</c:v>
                </c:pt>
                <c:pt idx="66">
                  <c:v>3.0000000000000001E-6</c:v>
                </c:pt>
                <c:pt idx="67">
                  <c:v>6.0000000000000002E-6</c:v>
                </c:pt>
                <c:pt idx="68">
                  <c:v>6.0000000000000002E-6</c:v>
                </c:pt>
                <c:pt idx="69">
                  <c:v>5.0000000000000004E-6</c:v>
                </c:pt>
                <c:pt idx="70">
                  <c:v>3.9999999999999998E-6</c:v>
                </c:pt>
                <c:pt idx="71">
                  <c:v>3.9999999999999998E-6</c:v>
                </c:pt>
                <c:pt idx="72">
                  <c:v>5.0000000000000004E-6</c:v>
                </c:pt>
                <c:pt idx="73">
                  <c:v>3.0000000000000001E-6</c:v>
                </c:pt>
                <c:pt idx="74">
                  <c:v>3.0000000000000001E-6</c:v>
                </c:pt>
                <c:pt idx="75">
                  <c:v>3.9999999999999998E-6</c:v>
                </c:pt>
                <c:pt idx="76">
                  <c:v>3.9999999999999998E-6</c:v>
                </c:pt>
                <c:pt idx="77">
                  <c:v>5.0000000000000004E-6</c:v>
                </c:pt>
                <c:pt idx="78">
                  <c:v>3.9999999999999998E-6</c:v>
                </c:pt>
                <c:pt idx="79">
                  <c:v>5.0000000000000004E-6</c:v>
                </c:pt>
                <c:pt idx="80">
                  <c:v>1.2400000000000001E-4</c:v>
                </c:pt>
                <c:pt idx="81">
                  <c:v>1.2300000000000001E-4</c:v>
                </c:pt>
                <c:pt idx="82">
                  <c:v>4.6E-5</c:v>
                </c:pt>
                <c:pt idx="83">
                  <c:v>1.1900000000000001E-4</c:v>
                </c:pt>
                <c:pt idx="84">
                  <c:v>9.2999999999999997E-5</c:v>
                </c:pt>
                <c:pt idx="85">
                  <c:v>1.05E-4</c:v>
                </c:pt>
                <c:pt idx="86">
                  <c:v>8.2999999999999998E-5</c:v>
                </c:pt>
                <c:pt idx="87">
                  <c:v>8.5000000000000006E-5</c:v>
                </c:pt>
                <c:pt idx="88">
                  <c:v>7.8999999999999996E-5</c:v>
                </c:pt>
                <c:pt idx="89">
                  <c:v>7.7999999999999999E-5</c:v>
                </c:pt>
                <c:pt idx="90">
                  <c:v>7.2000000000000002E-5</c:v>
                </c:pt>
                <c:pt idx="91">
                  <c:v>5.8E-5</c:v>
                </c:pt>
                <c:pt idx="92">
                  <c:v>5.0000000000000004E-6</c:v>
                </c:pt>
                <c:pt idx="93">
                  <c:v>2.1999999999999999E-5</c:v>
                </c:pt>
                <c:pt idx="94">
                  <c:v>6.9999999999999999E-6</c:v>
                </c:pt>
                <c:pt idx="95">
                  <c:v>2.5000000000000001E-5</c:v>
                </c:pt>
                <c:pt idx="96">
                  <c:v>8.8999999999999995E-5</c:v>
                </c:pt>
                <c:pt idx="97">
                  <c:v>1.7000000000000001E-4</c:v>
                </c:pt>
                <c:pt idx="98">
                  <c:v>1.73E-4</c:v>
                </c:pt>
                <c:pt idx="99">
                  <c:v>3.5399999999999999E-4</c:v>
                </c:pt>
                <c:pt idx="100">
                  <c:v>4.9100000000000001E-4</c:v>
                </c:pt>
                <c:pt idx="101">
                  <c:v>7.8899999999999999E-4</c:v>
                </c:pt>
                <c:pt idx="102">
                  <c:v>3.6699999999999998E-4</c:v>
                </c:pt>
                <c:pt idx="103">
                  <c:v>3.0899999999999998E-4</c:v>
                </c:pt>
                <c:pt idx="104">
                  <c:v>7.3399999999999995E-4</c:v>
                </c:pt>
                <c:pt idx="105">
                  <c:v>1.1410000000000001E-3</c:v>
                </c:pt>
                <c:pt idx="106">
                  <c:v>1.016E-3</c:v>
                </c:pt>
                <c:pt idx="107">
                  <c:v>8.4000000000000003E-4</c:v>
                </c:pt>
                <c:pt idx="108">
                  <c:v>8.12E-4</c:v>
                </c:pt>
                <c:pt idx="109">
                  <c:v>1.1199999999999999E-3</c:v>
                </c:pt>
                <c:pt idx="110">
                  <c:v>1.2830000000000001E-3</c:v>
                </c:pt>
                <c:pt idx="111">
                  <c:v>1.6299999999999999E-3</c:v>
                </c:pt>
                <c:pt idx="112">
                  <c:v>1.714E-3</c:v>
                </c:pt>
                <c:pt idx="113">
                  <c:v>1.356E-3</c:v>
                </c:pt>
                <c:pt idx="114">
                  <c:v>1.9009999999999999E-3</c:v>
                </c:pt>
                <c:pt idx="115">
                  <c:v>2.111E-3</c:v>
                </c:pt>
                <c:pt idx="116">
                  <c:v>2.977E-3</c:v>
                </c:pt>
                <c:pt idx="117">
                  <c:v>4.8339999999999998E-3</c:v>
                </c:pt>
                <c:pt idx="118">
                  <c:v>6.5310000000000003E-3</c:v>
                </c:pt>
                <c:pt idx="119">
                  <c:v>7.058E-3</c:v>
                </c:pt>
                <c:pt idx="120">
                  <c:v>7.7229999999999998E-3</c:v>
                </c:pt>
                <c:pt idx="121">
                  <c:v>7.489E-3</c:v>
                </c:pt>
                <c:pt idx="122">
                  <c:v>1.2198000000000001E-2</c:v>
                </c:pt>
                <c:pt idx="123">
                  <c:v>1.5325999999999999E-2</c:v>
                </c:pt>
                <c:pt idx="124">
                  <c:v>1.9229E-2</c:v>
                </c:pt>
                <c:pt idx="125">
                  <c:v>2.5076000000000001E-2</c:v>
                </c:pt>
                <c:pt idx="126">
                  <c:v>2.9673000000000001E-2</c:v>
                </c:pt>
                <c:pt idx="127">
                  <c:v>3.3780999999999999E-2</c:v>
                </c:pt>
                <c:pt idx="128">
                  <c:v>4.2221000000000002E-2</c:v>
                </c:pt>
                <c:pt idx="129">
                  <c:v>4.9414E-2</c:v>
                </c:pt>
                <c:pt idx="130">
                  <c:v>6.6160999999999998E-2</c:v>
                </c:pt>
                <c:pt idx="131">
                  <c:v>8.7161000000000002E-2</c:v>
                </c:pt>
                <c:pt idx="132">
                  <c:v>9.2919000000000002E-2</c:v>
                </c:pt>
                <c:pt idx="133">
                  <c:v>0.104916</c:v>
                </c:pt>
                <c:pt idx="134">
                  <c:v>0.121847</c:v>
                </c:pt>
                <c:pt idx="135">
                  <c:v>0.13562399999999999</c:v>
                </c:pt>
                <c:pt idx="136">
                  <c:v>0.15875300000000001</c:v>
                </c:pt>
                <c:pt idx="137">
                  <c:v>0.178068</c:v>
                </c:pt>
                <c:pt idx="138">
                  <c:v>0.20937600000000001</c:v>
                </c:pt>
                <c:pt idx="139">
                  <c:v>0.241476</c:v>
                </c:pt>
                <c:pt idx="140">
                  <c:v>0.273839</c:v>
                </c:pt>
                <c:pt idx="141">
                  <c:v>0.29833399999999999</c:v>
                </c:pt>
                <c:pt idx="142">
                  <c:v>0.33704000000000001</c:v>
                </c:pt>
                <c:pt idx="143">
                  <c:v>0.36252699999999999</c:v>
                </c:pt>
                <c:pt idx="144">
                  <c:v>0.38892100000000002</c:v>
                </c:pt>
                <c:pt idx="145">
                  <c:v>0.41442699999999999</c:v>
                </c:pt>
                <c:pt idx="146">
                  <c:v>0.44134400000000001</c:v>
                </c:pt>
                <c:pt idx="147">
                  <c:v>0.48820000000000002</c:v>
                </c:pt>
                <c:pt idx="148">
                  <c:v>0.52025900000000003</c:v>
                </c:pt>
                <c:pt idx="149">
                  <c:v>0.54491000000000001</c:v>
                </c:pt>
                <c:pt idx="150">
                  <c:v>0.58240099999999995</c:v>
                </c:pt>
                <c:pt idx="151">
                  <c:v>0.62462499999999999</c:v>
                </c:pt>
                <c:pt idx="152">
                  <c:v>0.63199300000000003</c:v>
                </c:pt>
                <c:pt idx="153">
                  <c:v>0.67362599999999995</c:v>
                </c:pt>
                <c:pt idx="154">
                  <c:v>0.70585299999999995</c:v>
                </c:pt>
                <c:pt idx="155">
                  <c:v>0.738927</c:v>
                </c:pt>
                <c:pt idx="156">
                  <c:v>0.774003</c:v>
                </c:pt>
                <c:pt idx="157">
                  <c:v>0.82161399999999996</c:v>
                </c:pt>
                <c:pt idx="158">
                  <c:v>0.85964300000000005</c:v>
                </c:pt>
                <c:pt idx="159">
                  <c:v>0.87356199999999995</c:v>
                </c:pt>
                <c:pt idx="160">
                  <c:v>0.927014</c:v>
                </c:pt>
                <c:pt idx="161">
                  <c:v>0.97857499999999997</c:v>
                </c:pt>
                <c:pt idx="162">
                  <c:v>1.0070539999999999</c:v>
                </c:pt>
                <c:pt idx="163">
                  <c:v>1.028597</c:v>
                </c:pt>
                <c:pt idx="164">
                  <c:v>1.0466899999999999</c:v>
                </c:pt>
                <c:pt idx="165">
                  <c:v>1.038891</c:v>
                </c:pt>
                <c:pt idx="166">
                  <c:v>1.060452</c:v>
                </c:pt>
                <c:pt idx="167">
                  <c:v>1.1272500000000001</c:v>
                </c:pt>
                <c:pt idx="168">
                  <c:v>1.1520919999999999</c:v>
                </c:pt>
                <c:pt idx="169">
                  <c:v>1.1927669999999999</c:v>
                </c:pt>
                <c:pt idx="170">
                  <c:v>1.223722</c:v>
                </c:pt>
                <c:pt idx="171">
                  <c:v>1.2755099999999999</c:v>
                </c:pt>
                <c:pt idx="172">
                  <c:v>1.305553</c:v>
                </c:pt>
                <c:pt idx="173">
                  <c:v>1.33517</c:v>
                </c:pt>
                <c:pt idx="174">
                  <c:v>1.3639699999999999</c:v>
                </c:pt>
                <c:pt idx="175">
                  <c:v>1.426776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08864"/>
        <c:axId val="89222528"/>
      </c:areaChart>
      <c:dateAx>
        <c:axId val="89508864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9222528"/>
        <c:crosses val="autoZero"/>
        <c:auto val="0"/>
        <c:lblOffset val="100"/>
        <c:baseTimeUnit val="months"/>
        <c:majorUnit val="24"/>
        <c:majorTimeUnit val="months"/>
        <c:minorUnit val="12"/>
        <c:minorTimeUnit val="months"/>
      </c:dateAx>
      <c:valAx>
        <c:axId val="89222528"/>
        <c:scaling>
          <c:orientation val="minMax"/>
        </c:scaling>
        <c:delete val="0"/>
        <c:axPos val="r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9508864"/>
        <c:crosses val="max"/>
        <c:crossBetween val="midCat"/>
      </c:valAx>
    </c:plotArea>
    <c:legend>
      <c:legendPos val="l"/>
      <c:layout>
        <c:manualLayout>
          <c:xMode val="edge"/>
          <c:yMode val="edge"/>
          <c:x val="8.1691962417741265E-2"/>
          <c:y val="0.11504199475065617"/>
          <c:w val="0.54064271178059264"/>
          <c:h val="0.6893077719517550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000" b="1" baseline="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484399994858618E-2"/>
          <c:y val="0.137413167104112"/>
          <c:w val="0.86310275402809766"/>
          <c:h val="0.71314067705943451"/>
        </c:manualLayout>
      </c:layout>
      <c:areaChart>
        <c:grouping val="stacked"/>
        <c:varyColors val="0"/>
        <c:ser>
          <c:idx val="8"/>
          <c:order val="0"/>
          <c:tx>
            <c:strRef>
              <c:f>data!$K$1</c:f>
              <c:strCache>
                <c:ptCount val="1"/>
                <c:pt idx="0">
                  <c:v>Rest of US 'shale'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data!$K$2:$K$177</c:f>
              <c:numCache>
                <c:formatCode>General</c:formatCode>
                <c:ptCount val="176"/>
                <c:pt idx="0">
                  <c:v>1.355</c:v>
                </c:pt>
                <c:pt idx="1">
                  <c:v>1.357</c:v>
                </c:pt>
                <c:pt idx="2">
                  <c:v>1.3779999999999999</c:v>
                </c:pt>
                <c:pt idx="3">
                  <c:v>1.4</c:v>
                </c:pt>
                <c:pt idx="4">
                  <c:v>1.3939999999999999</c:v>
                </c:pt>
                <c:pt idx="5">
                  <c:v>1.361</c:v>
                </c:pt>
                <c:pt idx="6">
                  <c:v>1.347</c:v>
                </c:pt>
                <c:pt idx="7">
                  <c:v>1.3660000000000001</c:v>
                </c:pt>
                <c:pt idx="8">
                  <c:v>1.3839999999999999</c:v>
                </c:pt>
                <c:pt idx="9">
                  <c:v>1.381</c:v>
                </c:pt>
                <c:pt idx="10">
                  <c:v>1.3580000000000001</c:v>
                </c:pt>
                <c:pt idx="11">
                  <c:v>1.3520000000000001</c:v>
                </c:pt>
                <c:pt idx="12">
                  <c:v>1.351</c:v>
                </c:pt>
                <c:pt idx="13">
                  <c:v>1.355</c:v>
                </c:pt>
                <c:pt idx="14">
                  <c:v>1.3680000000000001</c:v>
                </c:pt>
                <c:pt idx="15">
                  <c:v>1.345</c:v>
                </c:pt>
                <c:pt idx="16">
                  <c:v>1.3580000000000001</c:v>
                </c:pt>
                <c:pt idx="17">
                  <c:v>1.3580000000000001</c:v>
                </c:pt>
                <c:pt idx="18">
                  <c:v>1.355</c:v>
                </c:pt>
                <c:pt idx="19">
                  <c:v>1.3740000000000001</c:v>
                </c:pt>
                <c:pt idx="20">
                  <c:v>1.3720000000000001</c:v>
                </c:pt>
                <c:pt idx="21">
                  <c:v>1.3620000000000001</c:v>
                </c:pt>
                <c:pt idx="22">
                  <c:v>1.36</c:v>
                </c:pt>
                <c:pt idx="23">
                  <c:v>1.3580000000000001</c:v>
                </c:pt>
                <c:pt idx="24">
                  <c:v>1.367</c:v>
                </c:pt>
                <c:pt idx="25">
                  <c:v>1.3640000000000001</c:v>
                </c:pt>
                <c:pt idx="26">
                  <c:v>1.367</c:v>
                </c:pt>
                <c:pt idx="27">
                  <c:v>1.369</c:v>
                </c:pt>
                <c:pt idx="28">
                  <c:v>1.3859999999999999</c:v>
                </c:pt>
                <c:pt idx="29">
                  <c:v>1.371</c:v>
                </c:pt>
                <c:pt idx="30">
                  <c:v>1.3420000000000001</c:v>
                </c:pt>
                <c:pt idx="31">
                  <c:v>1.3660000000000001</c:v>
                </c:pt>
                <c:pt idx="32">
                  <c:v>1.3620000000000001</c:v>
                </c:pt>
                <c:pt idx="33">
                  <c:v>1.3420000000000001</c:v>
                </c:pt>
                <c:pt idx="34">
                  <c:v>1.341</c:v>
                </c:pt>
                <c:pt idx="35">
                  <c:v>1.3169999999999999</c:v>
                </c:pt>
                <c:pt idx="36">
                  <c:v>1.339</c:v>
                </c:pt>
                <c:pt idx="37">
                  <c:v>1.343</c:v>
                </c:pt>
                <c:pt idx="38">
                  <c:v>1.3440000000000001</c:v>
                </c:pt>
                <c:pt idx="39">
                  <c:v>1.34</c:v>
                </c:pt>
                <c:pt idx="40">
                  <c:v>1.361</c:v>
                </c:pt>
                <c:pt idx="41">
                  <c:v>1.373</c:v>
                </c:pt>
                <c:pt idx="42">
                  <c:v>1.371</c:v>
                </c:pt>
                <c:pt idx="43">
                  <c:v>1.371</c:v>
                </c:pt>
                <c:pt idx="44">
                  <c:v>1.381</c:v>
                </c:pt>
                <c:pt idx="45">
                  <c:v>1.373</c:v>
                </c:pt>
                <c:pt idx="46">
                  <c:v>1.3819999999999999</c:v>
                </c:pt>
                <c:pt idx="47">
                  <c:v>1.369</c:v>
                </c:pt>
                <c:pt idx="48">
                  <c:v>1.359</c:v>
                </c:pt>
                <c:pt idx="49">
                  <c:v>1.369</c:v>
                </c:pt>
                <c:pt idx="50">
                  <c:v>1.377</c:v>
                </c:pt>
                <c:pt idx="51">
                  <c:v>1.3939999999999999</c:v>
                </c:pt>
                <c:pt idx="52">
                  <c:v>1.381</c:v>
                </c:pt>
                <c:pt idx="53">
                  <c:v>1.383</c:v>
                </c:pt>
                <c:pt idx="54">
                  <c:v>1.379</c:v>
                </c:pt>
                <c:pt idx="55">
                  <c:v>1.3540000000000001</c:v>
                </c:pt>
                <c:pt idx="56">
                  <c:v>1.3680000000000001</c:v>
                </c:pt>
                <c:pt idx="57">
                  <c:v>1.3819999999999999</c:v>
                </c:pt>
                <c:pt idx="58">
                  <c:v>1.387</c:v>
                </c:pt>
                <c:pt idx="59">
                  <c:v>1.3859999999999999</c:v>
                </c:pt>
                <c:pt idx="60">
                  <c:v>1.365</c:v>
                </c:pt>
                <c:pt idx="61">
                  <c:v>1.4119999999999999</c:v>
                </c:pt>
                <c:pt idx="62">
                  <c:v>1.4610000000000001</c:v>
                </c:pt>
                <c:pt idx="63">
                  <c:v>1.423</c:v>
                </c:pt>
                <c:pt idx="64">
                  <c:v>1.425</c:v>
                </c:pt>
                <c:pt idx="65">
                  <c:v>1.43</c:v>
                </c:pt>
                <c:pt idx="66">
                  <c:v>1.4450000000000001</c:v>
                </c:pt>
                <c:pt idx="67">
                  <c:v>1.462</c:v>
                </c:pt>
                <c:pt idx="68">
                  <c:v>1.4379999999999999</c:v>
                </c:pt>
                <c:pt idx="69">
                  <c:v>1.4650000000000001</c:v>
                </c:pt>
                <c:pt idx="70">
                  <c:v>1.462</c:v>
                </c:pt>
                <c:pt idx="71">
                  <c:v>1.4530000000000001</c:v>
                </c:pt>
                <c:pt idx="72">
                  <c:v>1.444</c:v>
                </c:pt>
                <c:pt idx="73">
                  <c:v>1.484</c:v>
                </c:pt>
                <c:pt idx="74">
                  <c:v>1.5109999999999999</c:v>
                </c:pt>
                <c:pt idx="75">
                  <c:v>1.5580000000000001</c:v>
                </c:pt>
                <c:pt idx="76">
                  <c:v>1.589</c:v>
                </c:pt>
                <c:pt idx="77">
                  <c:v>1.5780000000000001</c:v>
                </c:pt>
                <c:pt idx="78">
                  <c:v>1.6120000000000001</c:v>
                </c:pt>
                <c:pt idx="79">
                  <c:v>1.611</c:v>
                </c:pt>
                <c:pt idx="80">
                  <c:v>1.629</c:v>
                </c:pt>
                <c:pt idx="81">
                  <c:v>1.621</c:v>
                </c:pt>
                <c:pt idx="82">
                  <c:v>1.6279999999999999</c:v>
                </c:pt>
                <c:pt idx="83">
                  <c:v>1.6080000000000001</c:v>
                </c:pt>
                <c:pt idx="84">
                  <c:v>1.5489999999999999</c:v>
                </c:pt>
                <c:pt idx="85">
                  <c:v>1.474</c:v>
                </c:pt>
                <c:pt idx="86">
                  <c:v>1.6990000000000001</c:v>
                </c:pt>
                <c:pt idx="87">
                  <c:v>1.7390000000000001</c:v>
                </c:pt>
                <c:pt idx="88">
                  <c:v>1.7529999999999999</c:v>
                </c:pt>
                <c:pt idx="89">
                  <c:v>1.732</c:v>
                </c:pt>
                <c:pt idx="90">
                  <c:v>1.758</c:v>
                </c:pt>
                <c:pt idx="91">
                  <c:v>1.7809999999999999</c:v>
                </c:pt>
                <c:pt idx="92">
                  <c:v>1.7290000000000001</c:v>
                </c:pt>
                <c:pt idx="93">
                  <c:v>1.7410000000000001</c:v>
                </c:pt>
                <c:pt idx="94">
                  <c:v>1.7450000000000001</c:v>
                </c:pt>
                <c:pt idx="95">
                  <c:v>1.7250000000000001</c:v>
                </c:pt>
                <c:pt idx="96">
                  <c:v>1.6990000000000001</c:v>
                </c:pt>
                <c:pt idx="97">
                  <c:v>1.738</c:v>
                </c:pt>
                <c:pt idx="98">
                  <c:v>1.7669999999999999</c:v>
                </c:pt>
                <c:pt idx="99">
                  <c:v>1.7549999999999999</c:v>
                </c:pt>
                <c:pt idx="100">
                  <c:v>1.756</c:v>
                </c:pt>
                <c:pt idx="101">
                  <c:v>1.744</c:v>
                </c:pt>
                <c:pt idx="102">
                  <c:v>1.776</c:v>
                </c:pt>
                <c:pt idx="103">
                  <c:v>1.7929999999999999</c:v>
                </c:pt>
                <c:pt idx="104">
                  <c:v>1.6850000000000001</c:v>
                </c:pt>
                <c:pt idx="105">
                  <c:v>1.758</c:v>
                </c:pt>
                <c:pt idx="106">
                  <c:v>1.802</c:v>
                </c:pt>
                <c:pt idx="107">
                  <c:v>1.79</c:v>
                </c:pt>
                <c:pt idx="108">
                  <c:v>1.7849999999999999</c:v>
                </c:pt>
                <c:pt idx="109">
                  <c:v>1.8380000000000001</c:v>
                </c:pt>
                <c:pt idx="110">
                  <c:v>1.851</c:v>
                </c:pt>
                <c:pt idx="111">
                  <c:v>1.8220000000000001</c:v>
                </c:pt>
                <c:pt idx="112">
                  <c:v>1.827</c:v>
                </c:pt>
                <c:pt idx="113">
                  <c:v>1.8069999999999999</c:v>
                </c:pt>
                <c:pt idx="114">
                  <c:v>1.7889999999999999</c:v>
                </c:pt>
                <c:pt idx="115">
                  <c:v>1.798</c:v>
                </c:pt>
                <c:pt idx="116">
                  <c:v>1.7829999999999999</c:v>
                </c:pt>
                <c:pt idx="117">
                  <c:v>1.742</c:v>
                </c:pt>
                <c:pt idx="118">
                  <c:v>1.8080000000000001</c:v>
                </c:pt>
                <c:pt idx="119">
                  <c:v>1.7509999999999999</c:v>
                </c:pt>
                <c:pt idx="120">
                  <c:v>1.764</c:v>
                </c:pt>
                <c:pt idx="121">
                  <c:v>1.7929999999999999</c:v>
                </c:pt>
                <c:pt idx="122">
                  <c:v>1.81</c:v>
                </c:pt>
                <c:pt idx="123">
                  <c:v>1.835</c:v>
                </c:pt>
                <c:pt idx="124">
                  <c:v>1.86</c:v>
                </c:pt>
                <c:pt idx="125">
                  <c:v>1.847</c:v>
                </c:pt>
                <c:pt idx="126">
                  <c:v>1.8240000000000001</c:v>
                </c:pt>
                <c:pt idx="127">
                  <c:v>1.887</c:v>
                </c:pt>
                <c:pt idx="128">
                  <c:v>1.9079999999999999</c:v>
                </c:pt>
                <c:pt idx="129">
                  <c:v>1.9159999999999999</c:v>
                </c:pt>
                <c:pt idx="130">
                  <c:v>1.9059999999999999</c:v>
                </c:pt>
                <c:pt idx="131">
                  <c:v>1.9</c:v>
                </c:pt>
                <c:pt idx="132">
                  <c:v>1.8939999999999999</c:v>
                </c:pt>
                <c:pt idx="133">
                  <c:v>1.835</c:v>
                </c:pt>
                <c:pt idx="134">
                  <c:v>1.986</c:v>
                </c:pt>
                <c:pt idx="135">
                  <c:v>1.998</c:v>
                </c:pt>
                <c:pt idx="136">
                  <c:v>2.0019999999999998</c:v>
                </c:pt>
                <c:pt idx="137">
                  <c:v>2.0569999999999999</c:v>
                </c:pt>
                <c:pt idx="138">
                  <c:v>2.0960000000000001</c:v>
                </c:pt>
                <c:pt idx="139">
                  <c:v>2.1269999999999998</c:v>
                </c:pt>
                <c:pt idx="140">
                  <c:v>2.1269999999999998</c:v>
                </c:pt>
                <c:pt idx="141">
                  <c:v>2.1440000000000001</c:v>
                </c:pt>
                <c:pt idx="142">
                  <c:v>2.2389999999999999</c:v>
                </c:pt>
                <c:pt idx="143">
                  <c:v>2.2040000000000002</c:v>
                </c:pt>
                <c:pt idx="144">
                  <c:v>2.3029999999999999</c:v>
                </c:pt>
                <c:pt idx="145">
                  <c:v>2.41</c:v>
                </c:pt>
                <c:pt idx="146">
                  <c:v>2.4449999999999998</c:v>
                </c:pt>
                <c:pt idx="147">
                  <c:v>2.4420000000000002</c:v>
                </c:pt>
                <c:pt idx="148">
                  <c:v>2.5510000000000002</c:v>
                </c:pt>
                <c:pt idx="149">
                  <c:v>2.5129999999999999</c:v>
                </c:pt>
                <c:pt idx="150">
                  <c:v>2.5750000000000002</c:v>
                </c:pt>
                <c:pt idx="151">
                  <c:v>2.6030000000000002</c:v>
                </c:pt>
                <c:pt idx="152">
                  <c:v>2.7</c:v>
                </c:pt>
                <c:pt idx="153">
                  <c:v>2.7879999999999998</c:v>
                </c:pt>
                <c:pt idx="154">
                  <c:v>2.883</c:v>
                </c:pt>
                <c:pt idx="155">
                  <c:v>2.87</c:v>
                </c:pt>
                <c:pt idx="156">
                  <c:v>2.8439999999999999</c:v>
                </c:pt>
                <c:pt idx="157">
                  <c:v>2.9510000000000001</c:v>
                </c:pt>
                <c:pt idx="158">
                  <c:v>3.0270000000000001</c:v>
                </c:pt>
                <c:pt idx="159">
                  <c:v>3.141</c:v>
                </c:pt>
                <c:pt idx="160">
                  <c:v>3.1520000000000001</c:v>
                </c:pt>
                <c:pt idx="161">
                  <c:v>3.1789999999999998</c:v>
                </c:pt>
                <c:pt idx="162">
                  <c:v>3.2679999999999998</c:v>
                </c:pt>
                <c:pt idx="163">
                  <c:v>3.2970000000000002</c:v>
                </c:pt>
                <c:pt idx="164">
                  <c:v>3.3740000000000001</c:v>
                </c:pt>
                <c:pt idx="165">
                  <c:v>3.4329999999999998</c:v>
                </c:pt>
                <c:pt idx="166">
                  <c:v>3.544</c:v>
                </c:pt>
                <c:pt idx="167">
                  <c:v>3.5070000000000001</c:v>
                </c:pt>
                <c:pt idx="168">
                  <c:v>3.6339999999999999</c:v>
                </c:pt>
                <c:pt idx="169">
                  <c:v>3.714</c:v>
                </c:pt>
                <c:pt idx="170">
                  <c:v>3.8290000000000002</c:v>
                </c:pt>
                <c:pt idx="171">
                  <c:v>3.8980000000000001</c:v>
                </c:pt>
                <c:pt idx="172">
                  <c:v>3.9689999999999999</c:v>
                </c:pt>
                <c:pt idx="173">
                  <c:v>4.0419999999999998</c:v>
                </c:pt>
                <c:pt idx="174">
                  <c:v>4.1189999999999998</c:v>
                </c:pt>
                <c:pt idx="175">
                  <c:v>4.3840000000000003</c:v>
                </c:pt>
              </c:numCache>
            </c:numRef>
          </c:val>
        </c:ser>
        <c:ser>
          <c:idx val="9"/>
          <c:order val="1"/>
          <c:tx>
            <c:strRef>
              <c:f>data!$J$1</c:f>
              <c:strCache>
                <c:ptCount val="1"/>
                <c:pt idx="0">
                  <c:v>Utica (OH, PA &amp; WV)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val>
            <c:numRef>
              <c:f>data!$J$2:$J$177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7.0000000000000001E-3</c:v>
                </c:pt>
                <c:pt idx="138">
                  <c:v>8.9999999999999993E-3</c:v>
                </c:pt>
                <c:pt idx="139">
                  <c:v>1.0999999999999999E-2</c:v>
                </c:pt>
                <c:pt idx="140">
                  <c:v>1.7000000000000001E-2</c:v>
                </c:pt>
                <c:pt idx="141">
                  <c:v>1.9E-2</c:v>
                </c:pt>
                <c:pt idx="142">
                  <c:v>1.9E-2</c:v>
                </c:pt>
                <c:pt idx="143">
                  <c:v>1.9E-2</c:v>
                </c:pt>
                <c:pt idx="144">
                  <c:v>1.2999999999999999E-2</c:v>
                </c:pt>
                <c:pt idx="145">
                  <c:v>1.4E-2</c:v>
                </c:pt>
                <c:pt idx="146">
                  <c:v>1.4999999999999999E-2</c:v>
                </c:pt>
                <c:pt idx="147">
                  <c:v>1.7999999999999999E-2</c:v>
                </c:pt>
                <c:pt idx="148">
                  <c:v>1.9E-2</c:v>
                </c:pt>
                <c:pt idx="149">
                  <c:v>3.1E-2</c:v>
                </c:pt>
                <c:pt idx="150">
                  <c:v>3.6999999999999998E-2</c:v>
                </c:pt>
                <c:pt idx="151">
                  <c:v>4.7E-2</c:v>
                </c:pt>
                <c:pt idx="152">
                  <c:v>6.2E-2</c:v>
                </c:pt>
                <c:pt idx="153">
                  <c:v>6.2E-2</c:v>
                </c:pt>
                <c:pt idx="154">
                  <c:v>7.3999999999999996E-2</c:v>
                </c:pt>
                <c:pt idx="155">
                  <c:v>8.5999999999999993E-2</c:v>
                </c:pt>
                <c:pt idx="156">
                  <c:v>8.4000000000000005E-2</c:v>
                </c:pt>
                <c:pt idx="157">
                  <c:v>0.104</c:v>
                </c:pt>
                <c:pt idx="158">
                  <c:v>0.114</c:v>
                </c:pt>
                <c:pt idx="159">
                  <c:v>0.153</c:v>
                </c:pt>
                <c:pt idx="160">
                  <c:v>0.16900000000000001</c:v>
                </c:pt>
                <c:pt idx="161">
                  <c:v>0.21</c:v>
                </c:pt>
                <c:pt idx="162">
                  <c:v>0.33800000000000002</c:v>
                </c:pt>
                <c:pt idx="163">
                  <c:v>0.38400000000000001</c:v>
                </c:pt>
                <c:pt idx="164">
                  <c:v>0.42199999999999999</c:v>
                </c:pt>
                <c:pt idx="165">
                  <c:v>0.41799999999999998</c:v>
                </c:pt>
                <c:pt idx="166">
                  <c:v>0.47099999999999997</c:v>
                </c:pt>
                <c:pt idx="167">
                  <c:v>0.54500000000000004</c:v>
                </c:pt>
                <c:pt idx="168">
                  <c:v>0.64700000000000002</c:v>
                </c:pt>
                <c:pt idx="169">
                  <c:v>0.69</c:v>
                </c:pt>
                <c:pt idx="170">
                  <c:v>0.76</c:v>
                </c:pt>
                <c:pt idx="171">
                  <c:v>0.77400000000000002</c:v>
                </c:pt>
                <c:pt idx="172">
                  <c:v>0.84499999999999997</c:v>
                </c:pt>
                <c:pt idx="173">
                  <c:v>0.97799999999999998</c:v>
                </c:pt>
                <c:pt idx="174">
                  <c:v>1.127</c:v>
                </c:pt>
                <c:pt idx="175">
                  <c:v>1.1739999999999999</c:v>
                </c:pt>
              </c:numCache>
            </c:numRef>
          </c:val>
        </c:ser>
        <c:ser>
          <c:idx val="0"/>
          <c:order val="2"/>
          <c:tx>
            <c:strRef>
              <c:f>data!$B$1</c:f>
              <c:strCache>
                <c:ptCount val="1"/>
                <c:pt idx="0">
                  <c:v>Antrim (MI, IN, &amp; OH)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data!$B$2:$B$177</c:f>
              <c:numCache>
                <c:formatCode>General</c:formatCode>
                <c:ptCount val="176"/>
                <c:pt idx="0">
                  <c:v>0.48199999999999998</c:v>
                </c:pt>
                <c:pt idx="1">
                  <c:v>0.48399999999999999</c:v>
                </c:pt>
                <c:pt idx="2">
                  <c:v>0.49099999999999999</c:v>
                </c:pt>
                <c:pt idx="3">
                  <c:v>0.48599999999999999</c:v>
                </c:pt>
                <c:pt idx="4">
                  <c:v>0.48399999999999999</c:v>
                </c:pt>
                <c:pt idx="5">
                  <c:v>0.48199999999999998</c:v>
                </c:pt>
                <c:pt idx="6">
                  <c:v>0.48099999999999998</c:v>
                </c:pt>
                <c:pt idx="7">
                  <c:v>0.45100000000000001</c:v>
                </c:pt>
                <c:pt idx="8">
                  <c:v>0.48799999999999999</c:v>
                </c:pt>
                <c:pt idx="9">
                  <c:v>0.48699999999999999</c:v>
                </c:pt>
                <c:pt idx="10">
                  <c:v>0.48399999999999999</c:v>
                </c:pt>
                <c:pt idx="11">
                  <c:v>0.48399999999999999</c:v>
                </c:pt>
                <c:pt idx="12">
                  <c:v>0.47</c:v>
                </c:pt>
                <c:pt idx="13">
                  <c:v>0.46700000000000003</c:v>
                </c:pt>
                <c:pt idx="14">
                  <c:v>0.46400000000000002</c:v>
                </c:pt>
                <c:pt idx="15">
                  <c:v>0.46200000000000002</c:v>
                </c:pt>
                <c:pt idx="16">
                  <c:v>0.47</c:v>
                </c:pt>
                <c:pt idx="17">
                  <c:v>0.46500000000000002</c:v>
                </c:pt>
                <c:pt idx="18">
                  <c:v>0.46300000000000002</c:v>
                </c:pt>
                <c:pt idx="19">
                  <c:v>0.45800000000000002</c:v>
                </c:pt>
                <c:pt idx="20">
                  <c:v>0.45600000000000002</c:v>
                </c:pt>
                <c:pt idx="21">
                  <c:v>0.46</c:v>
                </c:pt>
                <c:pt idx="22">
                  <c:v>0.45500000000000002</c:v>
                </c:pt>
                <c:pt idx="23">
                  <c:v>0.44800000000000001</c:v>
                </c:pt>
                <c:pt idx="24">
                  <c:v>0.45</c:v>
                </c:pt>
                <c:pt idx="25">
                  <c:v>0.44600000000000001</c:v>
                </c:pt>
                <c:pt idx="26">
                  <c:v>0.443</c:v>
                </c:pt>
                <c:pt idx="27">
                  <c:v>0.441</c:v>
                </c:pt>
                <c:pt idx="28">
                  <c:v>0.439</c:v>
                </c:pt>
                <c:pt idx="29">
                  <c:v>0.432</c:v>
                </c:pt>
                <c:pt idx="30">
                  <c:v>0.44</c:v>
                </c:pt>
                <c:pt idx="31">
                  <c:v>0.442</c:v>
                </c:pt>
                <c:pt idx="32">
                  <c:v>0.435</c:v>
                </c:pt>
                <c:pt idx="33">
                  <c:v>0.42199999999999999</c:v>
                </c:pt>
                <c:pt idx="34">
                  <c:v>0.435</c:v>
                </c:pt>
                <c:pt idx="35">
                  <c:v>0.42799999999999999</c:v>
                </c:pt>
                <c:pt idx="36">
                  <c:v>0.41799999999999998</c:v>
                </c:pt>
                <c:pt idx="37">
                  <c:v>0.40300000000000002</c:v>
                </c:pt>
                <c:pt idx="38">
                  <c:v>0.40200000000000002</c:v>
                </c:pt>
                <c:pt idx="39">
                  <c:v>0.40799999999999997</c:v>
                </c:pt>
                <c:pt idx="40">
                  <c:v>0.40300000000000002</c:v>
                </c:pt>
                <c:pt idx="41">
                  <c:v>0.40500000000000003</c:v>
                </c:pt>
                <c:pt idx="42">
                  <c:v>0.41599999999999998</c:v>
                </c:pt>
                <c:pt idx="43">
                  <c:v>0.40799999999999997</c:v>
                </c:pt>
                <c:pt idx="44">
                  <c:v>0.38500000000000001</c:v>
                </c:pt>
                <c:pt idx="45">
                  <c:v>0.4</c:v>
                </c:pt>
                <c:pt idx="46">
                  <c:v>0.40799999999999997</c:v>
                </c:pt>
                <c:pt idx="47">
                  <c:v>0.41</c:v>
                </c:pt>
                <c:pt idx="48">
                  <c:v>0.39700000000000002</c:v>
                </c:pt>
                <c:pt idx="49">
                  <c:v>0.4</c:v>
                </c:pt>
                <c:pt idx="50">
                  <c:v>0.39600000000000002</c:v>
                </c:pt>
                <c:pt idx="51">
                  <c:v>0.39700000000000002</c:v>
                </c:pt>
                <c:pt idx="52">
                  <c:v>0.39400000000000002</c:v>
                </c:pt>
                <c:pt idx="53">
                  <c:v>0.39100000000000001</c:v>
                </c:pt>
                <c:pt idx="54">
                  <c:v>0.39400000000000002</c:v>
                </c:pt>
                <c:pt idx="55">
                  <c:v>0.39600000000000002</c:v>
                </c:pt>
                <c:pt idx="56">
                  <c:v>0.39400000000000002</c:v>
                </c:pt>
                <c:pt idx="57">
                  <c:v>0.39300000000000002</c:v>
                </c:pt>
                <c:pt idx="58">
                  <c:v>0.38900000000000001</c:v>
                </c:pt>
                <c:pt idx="59">
                  <c:v>0.36599999999999999</c:v>
                </c:pt>
                <c:pt idx="60">
                  <c:v>0.372</c:v>
                </c:pt>
                <c:pt idx="61">
                  <c:v>0.38</c:v>
                </c:pt>
                <c:pt idx="62">
                  <c:v>0.376</c:v>
                </c:pt>
                <c:pt idx="63">
                  <c:v>0.378</c:v>
                </c:pt>
                <c:pt idx="64">
                  <c:v>0.38100000000000001</c:v>
                </c:pt>
                <c:pt idx="65">
                  <c:v>0.377</c:v>
                </c:pt>
                <c:pt idx="66">
                  <c:v>0.38700000000000001</c:v>
                </c:pt>
                <c:pt idx="67">
                  <c:v>0.38600000000000001</c:v>
                </c:pt>
                <c:pt idx="68">
                  <c:v>0.38200000000000001</c:v>
                </c:pt>
                <c:pt idx="69">
                  <c:v>0.38600000000000001</c:v>
                </c:pt>
                <c:pt idx="70">
                  <c:v>0.38400000000000001</c:v>
                </c:pt>
                <c:pt idx="71">
                  <c:v>0.379</c:v>
                </c:pt>
                <c:pt idx="72">
                  <c:v>0.377</c:v>
                </c:pt>
                <c:pt idx="73">
                  <c:v>0.373</c:v>
                </c:pt>
                <c:pt idx="74">
                  <c:v>0.372</c:v>
                </c:pt>
                <c:pt idx="75">
                  <c:v>0.37</c:v>
                </c:pt>
                <c:pt idx="76">
                  <c:v>0.375</c:v>
                </c:pt>
                <c:pt idx="77">
                  <c:v>0.376</c:v>
                </c:pt>
                <c:pt idx="78">
                  <c:v>0.373</c:v>
                </c:pt>
                <c:pt idx="79">
                  <c:v>0.378</c:v>
                </c:pt>
                <c:pt idx="80">
                  <c:v>0.378</c:v>
                </c:pt>
                <c:pt idx="81">
                  <c:v>0.371</c:v>
                </c:pt>
                <c:pt idx="82">
                  <c:v>0.36099999999999999</c:v>
                </c:pt>
                <c:pt idx="83">
                  <c:v>0.36799999999999999</c:v>
                </c:pt>
                <c:pt idx="84">
                  <c:v>0.36799999999999999</c:v>
                </c:pt>
                <c:pt idx="85">
                  <c:v>0.35599999999999998</c:v>
                </c:pt>
                <c:pt idx="86">
                  <c:v>0.36099999999999999</c:v>
                </c:pt>
                <c:pt idx="87">
                  <c:v>0.36399999999999999</c:v>
                </c:pt>
                <c:pt idx="88">
                  <c:v>0.36299999999999999</c:v>
                </c:pt>
                <c:pt idx="89">
                  <c:v>0.36099999999999999</c:v>
                </c:pt>
                <c:pt idx="90">
                  <c:v>0.36499999999999999</c:v>
                </c:pt>
                <c:pt idx="91">
                  <c:v>0.36299999999999999</c:v>
                </c:pt>
                <c:pt idx="92">
                  <c:v>0.35399999999999998</c:v>
                </c:pt>
                <c:pt idx="93">
                  <c:v>0.36099999999999999</c:v>
                </c:pt>
                <c:pt idx="94">
                  <c:v>0.35899999999999999</c:v>
                </c:pt>
                <c:pt idx="95">
                  <c:v>0.35499999999999998</c:v>
                </c:pt>
                <c:pt idx="96">
                  <c:v>0.34</c:v>
                </c:pt>
                <c:pt idx="97">
                  <c:v>0.33600000000000002</c:v>
                </c:pt>
                <c:pt idx="98">
                  <c:v>0.33800000000000002</c:v>
                </c:pt>
                <c:pt idx="99">
                  <c:v>0.33600000000000002</c:v>
                </c:pt>
                <c:pt idx="100">
                  <c:v>0.33700000000000002</c:v>
                </c:pt>
                <c:pt idx="101">
                  <c:v>0.33700000000000002</c:v>
                </c:pt>
                <c:pt idx="102">
                  <c:v>0.33800000000000002</c:v>
                </c:pt>
                <c:pt idx="103">
                  <c:v>0.33800000000000002</c:v>
                </c:pt>
                <c:pt idx="104">
                  <c:v>0.34</c:v>
                </c:pt>
                <c:pt idx="105">
                  <c:v>0.33700000000000002</c:v>
                </c:pt>
                <c:pt idx="106">
                  <c:v>0.33100000000000002</c:v>
                </c:pt>
                <c:pt idx="107">
                  <c:v>0.33</c:v>
                </c:pt>
                <c:pt idx="108">
                  <c:v>0.32400000000000001</c:v>
                </c:pt>
                <c:pt idx="109">
                  <c:v>0.32900000000000001</c:v>
                </c:pt>
                <c:pt idx="110">
                  <c:v>0.32500000000000001</c:v>
                </c:pt>
                <c:pt idx="111">
                  <c:v>0.32700000000000001</c:v>
                </c:pt>
                <c:pt idx="112">
                  <c:v>0.32700000000000001</c:v>
                </c:pt>
                <c:pt idx="113">
                  <c:v>0.32700000000000001</c:v>
                </c:pt>
                <c:pt idx="114">
                  <c:v>0.33100000000000002</c:v>
                </c:pt>
                <c:pt idx="115">
                  <c:v>0.33100000000000002</c:v>
                </c:pt>
                <c:pt idx="116">
                  <c:v>0.33200000000000002</c:v>
                </c:pt>
                <c:pt idx="117">
                  <c:v>0.32900000000000001</c:v>
                </c:pt>
                <c:pt idx="118">
                  <c:v>0.32200000000000001</c:v>
                </c:pt>
                <c:pt idx="119">
                  <c:v>0.31900000000000001</c:v>
                </c:pt>
                <c:pt idx="120">
                  <c:v>0.311</c:v>
                </c:pt>
                <c:pt idx="121">
                  <c:v>0.314</c:v>
                </c:pt>
                <c:pt idx="122">
                  <c:v>0.311</c:v>
                </c:pt>
                <c:pt idx="123">
                  <c:v>0.31</c:v>
                </c:pt>
                <c:pt idx="124">
                  <c:v>0.308</c:v>
                </c:pt>
                <c:pt idx="125">
                  <c:v>0.30499999999999999</c:v>
                </c:pt>
                <c:pt idx="126">
                  <c:v>0.30599999999999999</c:v>
                </c:pt>
                <c:pt idx="127">
                  <c:v>0.308</c:v>
                </c:pt>
                <c:pt idx="128">
                  <c:v>0.309</c:v>
                </c:pt>
                <c:pt idx="129">
                  <c:v>0.30599999999999999</c:v>
                </c:pt>
                <c:pt idx="130">
                  <c:v>0.308</c:v>
                </c:pt>
                <c:pt idx="131">
                  <c:v>0.30099999999999999</c:v>
                </c:pt>
                <c:pt idx="132">
                  <c:v>0.3</c:v>
                </c:pt>
                <c:pt idx="133">
                  <c:v>0.29799999999999999</c:v>
                </c:pt>
                <c:pt idx="134">
                  <c:v>0.29699999999999999</c:v>
                </c:pt>
                <c:pt idx="135">
                  <c:v>0.29199999999999998</c:v>
                </c:pt>
                <c:pt idx="136">
                  <c:v>0.29099999999999998</c:v>
                </c:pt>
                <c:pt idx="137">
                  <c:v>0.29199999999999998</c:v>
                </c:pt>
                <c:pt idx="138">
                  <c:v>0.29099999999999998</c:v>
                </c:pt>
                <c:pt idx="139">
                  <c:v>0.29799999999999999</c:v>
                </c:pt>
                <c:pt idx="140">
                  <c:v>0.29499999999999998</c:v>
                </c:pt>
                <c:pt idx="141">
                  <c:v>0.29199999999999998</c:v>
                </c:pt>
                <c:pt idx="142">
                  <c:v>0.29199999999999998</c:v>
                </c:pt>
                <c:pt idx="143">
                  <c:v>0.28899999999999998</c:v>
                </c:pt>
                <c:pt idx="144">
                  <c:v>0.29799999999999999</c:v>
                </c:pt>
                <c:pt idx="145">
                  <c:v>0.29599999999999999</c:v>
                </c:pt>
                <c:pt idx="146">
                  <c:v>0.29099999999999998</c:v>
                </c:pt>
                <c:pt idx="147">
                  <c:v>0.29099999999999998</c:v>
                </c:pt>
                <c:pt idx="148">
                  <c:v>0.28899999999999998</c:v>
                </c:pt>
                <c:pt idx="149">
                  <c:v>0.28999999999999998</c:v>
                </c:pt>
                <c:pt idx="150">
                  <c:v>0.28799999999999998</c:v>
                </c:pt>
                <c:pt idx="151">
                  <c:v>0.28699999999999998</c:v>
                </c:pt>
                <c:pt idx="152">
                  <c:v>0.28699999999999998</c:v>
                </c:pt>
                <c:pt idx="153">
                  <c:v>0.28599999999999998</c:v>
                </c:pt>
                <c:pt idx="154">
                  <c:v>0.28399999999999997</c:v>
                </c:pt>
                <c:pt idx="155">
                  <c:v>0.28100000000000003</c:v>
                </c:pt>
                <c:pt idx="156">
                  <c:v>0.27700000000000002</c:v>
                </c:pt>
                <c:pt idx="157">
                  <c:v>0.27300000000000002</c:v>
                </c:pt>
                <c:pt idx="158">
                  <c:v>0.27200000000000002</c:v>
                </c:pt>
                <c:pt idx="159">
                  <c:v>0.27200000000000002</c:v>
                </c:pt>
                <c:pt idx="160">
                  <c:v>0.27100000000000002</c:v>
                </c:pt>
                <c:pt idx="161">
                  <c:v>0.27300000000000002</c:v>
                </c:pt>
                <c:pt idx="162">
                  <c:v>0.27</c:v>
                </c:pt>
                <c:pt idx="163">
                  <c:v>0.27500000000000002</c:v>
                </c:pt>
                <c:pt idx="164">
                  <c:v>0.27300000000000002</c:v>
                </c:pt>
                <c:pt idx="165">
                  <c:v>0.27100000000000002</c:v>
                </c:pt>
                <c:pt idx="166">
                  <c:v>0.25900000000000001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0.26300000000000001</c:v>
                </c:pt>
                <c:pt idx="170">
                  <c:v>0.26200000000000001</c:v>
                </c:pt>
                <c:pt idx="171">
                  <c:v>0.26100000000000001</c:v>
                </c:pt>
                <c:pt idx="172">
                  <c:v>0.26</c:v>
                </c:pt>
                <c:pt idx="173" formatCode="0.000">
                  <c:v>0.25900000000000001</c:v>
                </c:pt>
                <c:pt idx="174" formatCode="0.000">
                  <c:v>0.25800000000000001</c:v>
                </c:pt>
                <c:pt idx="175">
                  <c:v>0.247</c:v>
                </c:pt>
              </c:numCache>
            </c:numRef>
          </c:val>
        </c:ser>
        <c:ser>
          <c:idx val="1"/>
          <c:order val="3"/>
          <c:tx>
            <c:strRef>
              <c:f>data!$C$1</c:f>
              <c:strCache>
                <c:ptCount val="1"/>
                <c:pt idx="0">
                  <c:v>Bakken (ND)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data!$C$2:$C$177</c:f>
              <c:numCache>
                <c:formatCode>General</c:formatCode>
                <c:ptCount val="176"/>
                <c:pt idx="0">
                  <c:v>1.4E-2</c:v>
                </c:pt>
                <c:pt idx="1">
                  <c:v>1.2999999999999999E-2</c:v>
                </c:pt>
                <c:pt idx="2">
                  <c:v>1.2999999999999999E-2</c:v>
                </c:pt>
                <c:pt idx="3">
                  <c:v>1.2999999999999999E-2</c:v>
                </c:pt>
                <c:pt idx="4">
                  <c:v>1.2999999999999999E-2</c:v>
                </c:pt>
                <c:pt idx="5">
                  <c:v>1.2999999999999999E-2</c:v>
                </c:pt>
                <c:pt idx="6">
                  <c:v>1.2999999999999999E-2</c:v>
                </c:pt>
                <c:pt idx="7">
                  <c:v>1.2E-2</c:v>
                </c:pt>
                <c:pt idx="8">
                  <c:v>1.2999999999999999E-2</c:v>
                </c:pt>
                <c:pt idx="9">
                  <c:v>1.2999999999999999E-2</c:v>
                </c:pt>
                <c:pt idx="10">
                  <c:v>1.2E-2</c:v>
                </c:pt>
                <c:pt idx="11">
                  <c:v>1.2E-2</c:v>
                </c:pt>
                <c:pt idx="12">
                  <c:v>1.2E-2</c:v>
                </c:pt>
                <c:pt idx="13">
                  <c:v>1.2E-2</c:v>
                </c:pt>
                <c:pt idx="14">
                  <c:v>1.2E-2</c:v>
                </c:pt>
                <c:pt idx="15">
                  <c:v>1.2E-2</c:v>
                </c:pt>
                <c:pt idx="16">
                  <c:v>1.2E-2</c:v>
                </c:pt>
                <c:pt idx="17">
                  <c:v>1.2E-2</c:v>
                </c:pt>
                <c:pt idx="18">
                  <c:v>1.2E-2</c:v>
                </c:pt>
                <c:pt idx="19">
                  <c:v>1.2E-2</c:v>
                </c:pt>
                <c:pt idx="20">
                  <c:v>1.2E-2</c:v>
                </c:pt>
                <c:pt idx="21">
                  <c:v>1.2E-2</c:v>
                </c:pt>
                <c:pt idx="22">
                  <c:v>1.2E-2</c:v>
                </c:pt>
                <c:pt idx="23">
                  <c:v>1.2E-2</c:v>
                </c:pt>
                <c:pt idx="24">
                  <c:v>1.2E-2</c:v>
                </c:pt>
                <c:pt idx="25">
                  <c:v>1.0999999999999999E-2</c:v>
                </c:pt>
                <c:pt idx="26">
                  <c:v>1.0999999999999999E-2</c:v>
                </c:pt>
                <c:pt idx="27">
                  <c:v>1.2E-2</c:v>
                </c:pt>
                <c:pt idx="28">
                  <c:v>1.2E-2</c:v>
                </c:pt>
                <c:pt idx="29">
                  <c:v>1.2E-2</c:v>
                </c:pt>
                <c:pt idx="30">
                  <c:v>1.2E-2</c:v>
                </c:pt>
                <c:pt idx="31">
                  <c:v>1.2E-2</c:v>
                </c:pt>
                <c:pt idx="32">
                  <c:v>1.0999999999999999E-2</c:v>
                </c:pt>
                <c:pt idx="33">
                  <c:v>1.2E-2</c:v>
                </c:pt>
                <c:pt idx="34">
                  <c:v>1.2E-2</c:v>
                </c:pt>
                <c:pt idx="35">
                  <c:v>1.2E-2</c:v>
                </c:pt>
                <c:pt idx="36">
                  <c:v>1.2999999999999999E-2</c:v>
                </c:pt>
                <c:pt idx="37">
                  <c:v>1.2999999999999999E-2</c:v>
                </c:pt>
                <c:pt idx="38">
                  <c:v>1.2E-2</c:v>
                </c:pt>
                <c:pt idx="39">
                  <c:v>1.2999999999999999E-2</c:v>
                </c:pt>
                <c:pt idx="40">
                  <c:v>1.2E-2</c:v>
                </c:pt>
                <c:pt idx="41">
                  <c:v>1.2999999999999999E-2</c:v>
                </c:pt>
                <c:pt idx="42">
                  <c:v>1.4E-2</c:v>
                </c:pt>
                <c:pt idx="43">
                  <c:v>1.2999999999999999E-2</c:v>
                </c:pt>
                <c:pt idx="44">
                  <c:v>1.4E-2</c:v>
                </c:pt>
                <c:pt idx="45">
                  <c:v>1.4E-2</c:v>
                </c:pt>
                <c:pt idx="46">
                  <c:v>1.4999999999999999E-2</c:v>
                </c:pt>
                <c:pt idx="47">
                  <c:v>1.4999999999999999E-2</c:v>
                </c:pt>
                <c:pt idx="48">
                  <c:v>1.6E-2</c:v>
                </c:pt>
                <c:pt idx="49">
                  <c:v>1.4999999999999999E-2</c:v>
                </c:pt>
                <c:pt idx="50">
                  <c:v>1.6E-2</c:v>
                </c:pt>
                <c:pt idx="51">
                  <c:v>1.7000000000000001E-2</c:v>
                </c:pt>
                <c:pt idx="52">
                  <c:v>1.7000000000000001E-2</c:v>
                </c:pt>
                <c:pt idx="53">
                  <c:v>1.7000000000000001E-2</c:v>
                </c:pt>
                <c:pt idx="54">
                  <c:v>1.7000000000000001E-2</c:v>
                </c:pt>
                <c:pt idx="55">
                  <c:v>1.6E-2</c:v>
                </c:pt>
                <c:pt idx="56">
                  <c:v>1.7999999999999999E-2</c:v>
                </c:pt>
                <c:pt idx="57">
                  <c:v>1.7999999999999999E-2</c:v>
                </c:pt>
                <c:pt idx="58">
                  <c:v>2.1999999999999999E-2</c:v>
                </c:pt>
                <c:pt idx="59">
                  <c:v>2.4E-2</c:v>
                </c:pt>
                <c:pt idx="60">
                  <c:v>2.5000000000000001E-2</c:v>
                </c:pt>
                <c:pt idx="61">
                  <c:v>2.7E-2</c:v>
                </c:pt>
                <c:pt idx="62">
                  <c:v>2.9000000000000001E-2</c:v>
                </c:pt>
                <c:pt idx="63">
                  <c:v>0.03</c:v>
                </c:pt>
                <c:pt idx="64">
                  <c:v>3.2000000000000001E-2</c:v>
                </c:pt>
                <c:pt idx="65">
                  <c:v>3.2000000000000001E-2</c:v>
                </c:pt>
                <c:pt idx="66">
                  <c:v>3.3000000000000002E-2</c:v>
                </c:pt>
                <c:pt idx="67">
                  <c:v>3.5999999999999997E-2</c:v>
                </c:pt>
                <c:pt idx="68">
                  <c:v>3.6999999999999998E-2</c:v>
                </c:pt>
                <c:pt idx="69">
                  <c:v>3.7999999999999999E-2</c:v>
                </c:pt>
                <c:pt idx="70">
                  <c:v>3.9E-2</c:v>
                </c:pt>
                <c:pt idx="71">
                  <c:v>3.7999999999999999E-2</c:v>
                </c:pt>
                <c:pt idx="72">
                  <c:v>3.7999999999999999E-2</c:v>
                </c:pt>
                <c:pt idx="73">
                  <c:v>0.04</c:v>
                </c:pt>
                <c:pt idx="74">
                  <c:v>0.04</c:v>
                </c:pt>
                <c:pt idx="75">
                  <c:v>0.04</c:v>
                </c:pt>
                <c:pt idx="76">
                  <c:v>4.2000000000000003E-2</c:v>
                </c:pt>
                <c:pt idx="77">
                  <c:v>4.1000000000000002E-2</c:v>
                </c:pt>
                <c:pt idx="78">
                  <c:v>4.2999999999999997E-2</c:v>
                </c:pt>
                <c:pt idx="79">
                  <c:v>4.5999999999999999E-2</c:v>
                </c:pt>
                <c:pt idx="80">
                  <c:v>4.5999999999999999E-2</c:v>
                </c:pt>
                <c:pt idx="81">
                  <c:v>4.3999999999999997E-2</c:v>
                </c:pt>
                <c:pt idx="82">
                  <c:v>4.7E-2</c:v>
                </c:pt>
                <c:pt idx="83">
                  <c:v>4.7E-2</c:v>
                </c:pt>
                <c:pt idx="84">
                  <c:v>4.5999999999999999E-2</c:v>
                </c:pt>
                <c:pt idx="85">
                  <c:v>4.7E-2</c:v>
                </c:pt>
                <c:pt idx="86">
                  <c:v>4.7E-2</c:v>
                </c:pt>
                <c:pt idx="87">
                  <c:v>0.05</c:v>
                </c:pt>
                <c:pt idx="88">
                  <c:v>5.3999999999999999E-2</c:v>
                </c:pt>
                <c:pt idx="89">
                  <c:v>5.5E-2</c:v>
                </c:pt>
                <c:pt idx="90">
                  <c:v>5.6000000000000001E-2</c:v>
                </c:pt>
                <c:pt idx="91">
                  <c:v>5.7000000000000002E-2</c:v>
                </c:pt>
                <c:pt idx="92">
                  <c:v>5.7000000000000002E-2</c:v>
                </c:pt>
                <c:pt idx="93">
                  <c:v>6.2E-2</c:v>
                </c:pt>
                <c:pt idx="94">
                  <c:v>0.06</c:v>
                </c:pt>
                <c:pt idx="95">
                  <c:v>6.2E-2</c:v>
                </c:pt>
                <c:pt idx="96">
                  <c:v>4.9000000000000002E-2</c:v>
                </c:pt>
                <c:pt idx="97">
                  <c:v>4.8000000000000001E-2</c:v>
                </c:pt>
                <c:pt idx="98">
                  <c:v>5.0999999999999997E-2</c:v>
                </c:pt>
                <c:pt idx="99">
                  <c:v>5.5E-2</c:v>
                </c:pt>
                <c:pt idx="100">
                  <c:v>6.0999999999999999E-2</c:v>
                </c:pt>
                <c:pt idx="101">
                  <c:v>6.2E-2</c:v>
                </c:pt>
                <c:pt idx="102">
                  <c:v>6.5000000000000002E-2</c:v>
                </c:pt>
                <c:pt idx="103">
                  <c:v>6.9000000000000006E-2</c:v>
                </c:pt>
                <c:pt idx="104">
                  <c:v>7.0999999999999994E-2</c:v>
                </c:pt>
                <c:pt idx="105">
                  <c:v>0.08</c:v>
                </c:pt>
                <c:pt idx="106">
                  <c:v>8.5000000000000006E-2</c:v>
                </c:pt>
                <c:pt idx="107">
                  <c:v>7.0999999999999994E-2</c:v>
                </c:pt>
                <c:pt idx="108">
                  <c:v>6.9000000000000006E-2</c:v>
                </c:pt>
                <c:pt idx="109">
                  <c:v>7.1999999999999995E-2</c:v>
                </c:pt>
                <c:pt idx="110">
                  <c:v>7.6999999999999999E-2</c:v>
                </c:pt>
                <c:pt idx="111">
                  <c:v>8.2000000000000003E-2</c:v>
                </c:pt>
                <c:pt idx="112">
                  <c:v>8.5000000000000006E-2</c:v>
                </c:pt>
                <c:pt idx="113">
                  <c:v>8.6999999999999994E-2</c:v>
                </c:pt>
                <c:pt idx="114">
                  <c:v>9.4E-2</c:v>
                </c:pt>
                <c:pt idx="115">
                  <c:v>9.7000000000000003E-2</c:v>
                </c:pt>
                <c:pt idx="116">
                  <c:v>9.9000000000000005E-2</c:v>
                </c:pt>
                <c:pt idx="117">
                  <c:v>9.7000000000000003E-2</c:v>
                </c:pt>
                <c:pt idx="118">
                  <c:v>0.10100000000000001</c:v>
                </c:pt>
                <c:pt idx="119">
                  <c:v>9.9000000000000005E-2</c:v>
                </c:pt>
                <c:pt idx="120">
                  <c:v>0.104</c:v>
                </c:pt>
                <c:pt idx="121">
                  <c:v>0.112</c:v>
                </c:pt>
                <c:pt idx="122">
                  <c:v>0.11899999999999999</c:v>
                </c:pt>
                <c:pt idx="123">
                  <c:v>0.125</c:v>
                </c:pt>
                <c:pt idx="124">
                  <c:v>0.13500000000000001</c:v>
                </c:pt>
                <c:pt idx="125">
                  <c:v>0.14299999999999999</c:v>
                </c:pt>
                <c:pt idx="126">
                  <c:v>0.151</c:v>
                </c:pt>
                <c:pt idx="127">
                  <c:v>0.156</c:v>
                </c:pt>
                <c:pt idx="128">
                  <c:v>0.16800000000000001</c:v>
                </c:pt>
                <c:pt idx="129">
                  <c:v>0.16900000000000001</c:v>
                </c:pt>
                <c:pt idx="130">
                  <c:v>0.183</c:v>
                </c:pt>
                <c:pt idx="131">
                  <c:v>0.17499999999999999</c:v>
                </c:pt>
                <c:pt idx="132">
                  <c:v>0.14799999999999999</c:v>
                </c:pt>
                <c:pt idx="133">
                  <c:v>0.152</c:v>
                </c:pt>
                <c:pt idx="134">
                  <c:v>0.16200000000000001</c:v>
                </c:pt>
                <c:pt idx="135">
                  <c:v>0.161</c:v>
                </c:pt>
                <c:pt idx="136">
                  <c:v>0.16700000000000001</c:v>
                </c:pt>
                <c:pt idx="137">
                  <c:v>0.184</c:v>
                </c:pt>
                <c:pt idx="138">
                  <c:v>0.20599999999999999</c:v>
                </c:pt>
                <c:pt idx="139">
                  <c:v>0.223</c:v>
                </c:pt>
                <c:pt idx="140">
                  <c:v>0.23400000000000001</c:v>
                </c:pt>
                <c:pt idx="141">
                  <c:v>0.252</c:v>
                </c:pt>
                <c:pt idx="142">
                  <c:v>0.26600000000000001</c:v>
                </c:pt>
                <c:pt idx="143">
                  <c:v>0.27600000000000002</c:v>
                </c:pt>
                <c:pt idx="144">
                  <c:v>0.315</c:v>
                </c:pt>
                <c:pt idx="145">
                  <c:v>0.32800000000000001</c:v>
                </c:pt>
                <c:pt idx="146">
                  <c:v>0.34499999999999997</c:v>
                </c:pt>
                <c:pt idx="147">
                  <c:v>0.36</c:v>
                </c:pt>
                <c:pt idx="148">
                  <c:v>0.38300000000000001</c:v>
                </c:pt>
                <c:pt idx="149">
                  <c:v>0.39600000000000002</c:v>
                </c:pt>
                <c:pt idx="150">
                  <c:v>0.41199999999999998</c:v>
                </c:pt>
                <c:pt idx="151">
                  <c:v>0.439</c:v>
                </c:pt>
                <c:pt idx="152">
                  <c:v>0.46</c:v>
                </c:pt>
                <c:pt idx="153">
                  <c:v>0.46300000000000002</c:v>
                </c:pt>
                <c:pt idx="154">
                  <c:v>0.45400000000000001</c:v>
                </c:pt>
                <c:pt idx="155">
                  <c:v>0.47699999999999998</c:v>
                </c:pt>
                <c:pt idx="156">
                  <c:v>0.46100000000000002</c:v>
                </c:pt>
                <c:pt idx="157">
                  <c:v>0.48699999999999999</c:v>
                </c:pt>
                <c:pt idx="158">
                  <c:v>0.49399999999999999</c:v>
                </c:pt>
                <c:pt idx="159">
                  <c:v>0.49399999999999999</c:v>
                </c:pt>
                <c:pt idx="160">
                  <c:v>0.52700000000000002</c:v>
                </c:pt>
                <c:pt idx="161">
                  <c:v>0.54600000000000004</c:v>
                </c:pt>
                <c:pt idx="162">
                  <c:v>0.57699999999999996</c:v>
                </c:pt>
                <c:pt idx="163">
                  <c:v>0.59599999999999997</c:v>
                </c:pt>
                <c:pt idx="164">
                  <c:v>0.627</c:v>
                </c:pt>
                <c:pt idx="165">
                  <c:v>0.63100000000000001</c:v>
                </c:pt>
                <c:pt idx="166">
                  <c:v>0.64400000000000002</c:v>
                </c:pt>
                <c:pt idx="167">
                  <c:v>0.60499999999999998</c:v>
                </c:pt>
                <c:pt idx="168">
                  <c:v>0.61199999999999999</c:v>
                </c:pt>
                <c:pt idx="169">
                  <c:v>0.65100000000000002</c:v>
                </c:pt>
                <c:pt idx="170">
                  <c:v>0.66900000000000004</c:v>
                </c:pt>
                <c:pt idx="171">
                  <c:v>0.70199999999999996</c:v>
                </c:pt>
                <c:pt idx="172">
                  <c:v>0.72899999999999998</c:v>
                </c:pt>
                <c:pt idx="173">
                  <c:v>0.754</c:v>
                </c:pt>
                <c:pt idx="174">
                  <c:v>0.77400000000000002</c:v>
                </c:pt>
                <c:pt idx="175">
                  <c:v>0.75700000000000001</c:v>
                </c:pt>
              </c:numCache>
            </c:numRef>
          </c:val>
        </c:ser>
        <c:ser>
          <c:idx val="2"/>
          <c:order val="4"/>
          <c:tx>
            <c:strRef>
              <c:f>data!$D$1</c:f>
              <c:strCache>
                <c:ptCount val="1"/>
                <c:pt idx="0">
                  <c:v>Woodford (OK)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data!$D$2:$D$177</c:f>
              <c:numCache>
                <c:formatCode>General</c:formatCode>
                <c:ptCount val="176"/>
                <c:pt idx="0">
                  <c:v>8.9999999999999993E-3</c:v>
                </c:pt>
                <c:pt idx="1">
                  <c:v>8.9999999999999993E-3</c:v>
                </c:pt>
                <c:pt idx="2">
                  <c:v>8.9999999999999993E-3</c:v>
                </c:pt>
                <c:pt idx="3">
                  <c:v>8.9999999999999993E-3</c:v>
                </c:pt>
                <c:pt idx="4">
                  <c:v>8.9999999999999993E-3</c:v>
                </c:pt>
                <c:pt idx="5">
                  <c:v>8.0000000000000002E-3</c:v>
                </c:pt>
                <c:pt idx="6">
                  <c:v>8.0000000000000002E-3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8.0000000000000002E-3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8.0000000000000002E-3</c:v>
                </c:pt>
                <c:pt idx="13">
                  <c:v>8.0000000000000002E-3</c:v>
                </c:pt>
                <c:pt idx="14">
                  <c:v>8.0000000000000002E-3</c:v>
                </c:pt>
                <c:pt idx="15">
                  <c:v>8.0000000000000002E-3</c:v>
                </c:pt>
                <c:pt idx="16">
                  <c:v>7.0000000000000001E-3</c:v>
                </c:pt>
                <c:pt idx="17">
                  <c:v>5.0000000000000001E-3</c:v>
                </c:pt>
                <c:pt idx="18">
                  <c:v>8.0000000000000002E-3</c:v>
                </c:pt>
                <c:pt idx="19">
                  <c:v>8.0000000000000002E-3</c:v>
                </c:pt>
                <c:pt idx="20">
                  <c:v>8.9999999999999993E-3</c:v>
                </c:pt>
                <c:pt idx="21">
                  <c:v>8.0000000000000002E-3</c:v>
                </c:pt>
                <c:pt idx="22">
                  <c:v>8.0000000000000002E-3</c:v>
                </c:pt>
                <c:pt idx="23">
                  <c:v>8.0000000000000002E-3</c:v>
                </c:pt>
                <c:pt idx="24">
                  <c:v>8.9999999999999993E-3</c:v>
                </c:pt>
                <c:pt idx="25">
                  <c:v>8.0000000000000002E-3</c:v>
                </c:pt>
                <c:pt idx="26">
                  <c:v>8.0000000000000002E-3</c:v>
                </c:pt>
                <c:pt idx="27">
                  <c:v>7.0000000000000001E-3</c:v>
                </c:pt>
                <c:pt idx="28">
                  <c:v>8.0000000000000002E-3</c:v>
                </c:pt>
                <c:pt idx="29">
                  <c:v>8.0000000000000002E-3</c:v>
                </c:pt>
                <c:pt idx="30">
                  <c:v>8.0000000000000002E-3</c:v>
                </c:pt>
                <c:pt idx="31">
                  <c:v>8.9999999999999993E-3</c:v>
                </c:pt>
                <c:pt idx="32">
                  <c:v>8.9999999999999993E-3</c:v>
                </c:pt>
                <c:pt idx="33">
                  <c:v>8.0000000000000002E-3</c:v>
                </c:pt>
                <c:pt idx="34">
                  <c:v>8.0000000000000002E-3</c:v>
                </c:pt>
                <c:pt idx="35">
                  <c:v>8.0000000000000002E-3</c:v>
                </c:pt>
                <c:pt idx="36">
                  <c:v>8.0000000000000002E-3</c:v>
                </c:pt>
                <c:pt idx="37">
                  <c:v>8.0000000000000002E-3</c:v>
                </c:pt>
                <c:pt idx="38">
                  <c:v>8.9999999999999993E-3</c:v>
                </c:pt>
                <c:pt idx="39">
                  <c:v>8.9999999999999993E-3</c:v>
                </c:pt>
                <c:pt idx="40">
                  <c:v>8.9999999999999993E-3</c:v>
                </c:pt>
                <c:pt idx="41">
                  <c:v>8.9999999999999993E-3</c:v>
                </c:pt>
                <c:pt idx="42">
                  <c:v>1.0999999999999999E-2</c:v>
                </c:pt>
                <c:pt idx="43">
                  <c:v>8.9999999999999993E-3</c:v>
                </c:pt>
                <c:pt idx="44">
                  <c:v>8.9999999999999993E-3</c:v>
                </c:pt>
                <c:pt idx="45">
                  <c:v>8.9999999999999993E-3</c:v>
                </c:pt>
                <c:pt idx="46">
                  <c:v>0.01</c:v>
                </c:pt>
                <c:pt idx="47">
                  <c:v>8.9999999999999993E-3</c:v>
                </c:pt>
                <c:pt idx="48">
                  <c:v>0.01</c:v>
                </c:pt>
                <c:pt idx="49">
                  <c:v>0.01</c:v>
                </c:pt>
                <c:pt idx="50">
                  <c:v>1.0999999999999999E-2</c:v>
                </c:pt>
                <c:pt idx="51">
                  <c:v>1.2999999999999999E-2</c:v>
                </c:pt>
                <c:pt idx="52">
                  <c:v>1.2999999999999999E-2</c:v>
                </c:pt>
                <c:pt idx="53">
                  <c:v>1.4999999999999999E-2</c:v>
                </c:pt>
                <c:pt idx="54">
                  <c:v>1.6E-2</c:v>
                </c:pt>
                <c:pt idx="55">
                  <c:v>1.7999999999999999E-2</c:v>
                </c:pt>
                <c:pt idx="56">
                  <c:v>1.7000000000000001E-2</c:v>
                </c:pt>
                <c:pt idx="57">
                  <c:v>1.7000000000000001E-2</c:v>
                </c:pt>
                <c:pt idx="58">
                  <c:v>1.4999999999999999E-2</c:v>
                </c:pt>
                <c:pt idx="59">
                  <c:v>1.4E-2</c:v>
                </c:pt>
                <c:pt idx="60">
                  <c:v>1.6E-2</c:v>
                </c:pt>
                <c:pt idx="61">
                  <c:v>1.7999999999999999E-2</c:v>
                </c:pt>
                <c:pt idx="62">
                  <c:v>1.7999999999999999E-2</c:v>
                </c:pt>
                <c:pt idx="63">
                  <c:v>1.7999999999999999E-2</c:v>
                </c:pt>
                <c:pt idx="64">
                  <c:v>1.9E-2</c:v>
                </c:pt>
                <c:pt idx="65">
                  <c:v>2.3E-2</c:v>
                </c:pt>
                <c:pt idx="66">
                  <c:v>2.5000000000000001E-2</c:v>
                </c:pt>
                <c:pt idx="67">
                  <c:v>3.2000000000000001E-2</c:v>
                </c:pt>
                <c:pt idx="68">
                  <c:v>3.2000000000000001E-2</c:v>
                </c:pt>
                <c:pt idx="69">
                  <c:v>3.2000000000000001E-2</c:v>
                </c:pt>
                <c:pt idx="70">
                  <c:v>3.1E-2</c:v>
                </c:pt>
                <c:pt idx="71">
                  <c:v>3.2000000000000001E-2</c:v>
                </c:pt>
                <c:pt idx="72">
                  <c:v>3.5999999999999997E-2</c:v>
                </c:pt>
                <c:pt idx="73">
                  <c:v>3.9E-2</c:v>
                </c:pt>
                <c:pt idx="74">
                  <c:v>4.5999999999999999E-2</c:v>
                </c:pt>
                <c:pt idx="75">
                  <c:v>4.7E-2</c:v>
                </c:pt>
                <c:pt idx="76">
                  <c:v>5.2999999999999999E-2</c:v>
                </c:pt>
                <c:pt idx="77">
                  <c:v>5.8000000000000003E-2</c:v>
                </c:pt>
                <c:pt idx="78">
                  <c:v>6.5000000000000002E-2</c:v>
                </c:pt>
                <c:pt idx="79">
                  <c:v>7.0000000000000007E-2</c:v>
                </c:pt>
                <c:pt idx="80">
                  <c:v>0.08</c:v>
                </c:pt>
                <c:pt idx="81">
                  <c:v>9.0999999999999998E-2</c:v>
                </c:pt>
                <c:pt idx="82">
                  <c:v>0.115</c:v>
                </c:pt>
                <c:pt idx="83">
                  <c:v>0.128</c:v>
                </c:pt>
                <c:pt idx="84">
                  <c:v>0.127</c:v>
                </c:pt>
                <c:pt idx="85">
                  <c:v>0.14299999999999999</c:v>
                </c:pt>
                <c:pt idx="86">
                  <c:v>0.16500000000000001</c:v>
                </c:pt>
                <c:pt idx="87">
                  <c:v>0.17499999999999999</c:v>
                </c:pt>
                <c:pt idx="88">
                  <c:v>0.17199999999999999</c:v>
                </c:pt>
                <c:pt idx="89">
                  <c:v>0.188</c:v>
                </c:pt>
                <c:pt idx="90">
                  <c:v>0.21099999999999999</c:v>
                </c:pt>
                <c:pt idx="91">
                  <c:v>0.23100000000000001</c:v>
                </c:pt>
                <c:pt idx="92">
                  <c:v>0.25700000000000001</c:v>
                </c:pt>
                <c:pt idx="93">
                  <c:v>0.28199999999999997</c:v>
                </c:pt>
                <c:pt idx="94">
                  <c:v>0.29599999999999999</c:v>
                </c:pt>
                <c:pt idx="95">
                  <c:v>0.32900000000000001</c:v>
                </c:pt>
                <c:pt idx="96">
                  <c:v>0.33800000000000002</c:v>
                </c:pt>
                <c:pt idx="97">
                  <c:v>0.36499999999999999</c:v>
                </c:pt>
                <c:pt idx="98">
                  <c:v>0.39700000000000002</c:v>
                </c:pt>
                <c:pt idx="99">
                  <c:v>0.434</c:v>
                </c:pt>
                <c:pt idx="100">
                  <c:v>0.48</c:v>
                </c:pt>
                <c:pt idx="101">
                  <c:v>0.52</c:v>
                </c:pt>
                <c:pt idx="102">
                  <c:v>0.55900000000000005</c:v>
                </c:pt>
                <c:pt idx="103">
                  <c:v>0.56699999999999995</c:v>
                </c:pt>
                <c:pt idx="104">
                  <c:v>0.621</c:v>
                </c:pt>
                <c:pt idx="105">
                  <c:v>0.64200000000000002</c:v>
                </c:pt>
                <c:pt idx="106">
                  <c:v>0.68799999999999994</c:v>
                </c:pt>
                <c:pt idx="107">
                  <c:v>0.746</c:v>
                </c:pt>
                <c:pt idx="108">
                  <c:v>0.76800000000000002</c:v>
                </c:pt>
                <c:pt idx="109">
                  <c:v>0.80300000000000005</c:v>
                </c:pt>
                <c:pt idx="110">
                  <c:v>0.82899999999999996</c:v>
                </c:pt>
                <c:pt idx="111">
                  <c:v>0.83599999999999997</c:v>
                </c:pt>
                <c:pt idx="112">
                  <c:v>0.83299999999999996</c:v>
                </c:pt>
                <c:pt idx="113">
                  <c:v>0.84799999999999998</c:v>
                </c:pt>
                <c:pt idx="114">
                  <c:v>0.87</c:v>
                </c:pt>
                <c:pt idx="115">
                  <c:v>0.84</c:v>
                </c:pt>
                <c:pt idx="116">
                  <c:v>0.83199999999999996</c:v>
                </c:pt>
                <c:pt idx="117">
                  <c:v>0.878</c:v>
                </c:pt>
                <c:pt idx="118">
                  <c:v>0.90800000000000003</c:v>
                </c:pt>
                <c:pt idx="119">
                  <c:v>0.93400000000000005</c:v>
                </c:pt>
                <c:pt idx="120">
                  <c:v>0.99</c:v>
                </c:pt>
                <c:pt idx="121">
                  <c:v>1.0569999999999999</c:v>
                </c:pt>
                <c:pt idx="122">
                  <c:v>1.0660000000000001</c:v>
                </c:pt>
                <c:pt idx="123">
                  <c:v>1.0109999999999999</c:v>
                </c:pt>
                <c:pt idx="124">
                  <c:v>1.109</c:v>
                </c:pt>
                <c:pt idx="125">
                  <c:v>1.081</c:v>
                </c:pt>
                <c:pt idx="126">
                  <c:v>1.0840000000000001</c:v>
                </c:pt>
                <c:pt idx="127">
                  <c:v>1.0580000000000001</c:v>
                </c:pt>
                <c:pt idx="128">
                  <c:v>1.089</c:v>
                </c:pt>
                <c:pt idx="129">
                  <c:v>1.1240000000000001</c:v>
                </c:pt>
                <c:pt idx="130">
                  <c:v>1.153</c:v>
                </c:pt>
                <c:pt idx="131">
                  <c:v>1.1870000000000001</c:v>
                </c:pt>
                <c:pt idx="132">
                  <c:v>1.236</c:v>
                </c:pt>
                <c:pt idx="133">
                  <c:v>1.218</c:v>
                </c:pt>
                <c:pt idx="134">
                  <c:v>1.1839999999999999</c:v>
                </c:pt>
                <c:pt idx="135">
                  <c:v>1.2649999999999999</c:v>
                </c:pt>
                <c:pt idx="136">
                  <c:v>1.2190000000000001</c:v>
                </c:pt>
                <c:pt idx="137">
                  <c:v>1.1719999999999999</c:v>
                </c:pt>
                <c:pt idx="138">
                  <c:v>1.171</c:v>
                </c:pt>
                <c:pt idx="139">
                  <c:v>1.22</c:v>
                </c:pt>
                <c:pt idx="140">
                  <c:v>1.2090000000000001</c:v>
                </c:pt>
                <c:pt idx="141">
                  <c:v>1.2090000000000001</c:v>
                </c:pt>
                <c:pt idx="142">
                  <c:v>1.2929999999999999</c:v>
                </c:pt>
                <c:pt idx="143">
                  <c:v>1.304</c:v>
                </c:pt>
                <c:pt idx="144">
                  <c:v>1.248</c:v>
                </c:pt>
                <c:pt idx="145">
                  <c:v>1.242</c:v>
                </c:pt>
                <c:pt idx="146">
                  <c:v>1.4670000000000001</c:v>
                </c:pt>
                <c:pt idx="147">
                  <c:v>1.4530000000000001</c:v>
                </c:pt>
                <c:pt idx="148">
                  <c:v>1.5269999999999999</c:v>
                </c:pt>
                <c:pt idx="149">
                  <c:v>1.4690000000000001</c:v>
                </c:pt>
                <c:pt idx="150">
                  <c:v>1.373</c:v>
                </c:pt>
                <c:pt idx="151">
                  <c:v>1.4850000000000001</c:v>
                </c:pt>
                <c:pt idx="152">
                  <c:v>1.585</c:v>
                </c:pt>
                <c:pt idx="153">
                  <c:v>1.468</c:v>
                </c:pt>
                <c:pt idx="154">
                  <c:v>1.4370000000000001</c:v>
                </c:pt>
                <c:pt idx="155">
                  <c:v>1.579</c:v>
                </c:pt>
                <c:pt idx="156">
                  <c:v>1.63</c:v>
                </c:pt>
                <c:pt idx="157">
                  <c:v>1.5469999999999999</c:v>
                </c:pt>
                <c:pt idx="158">
                  <c:v>1.476</c:v>
                </c:pt>
                <c:pt idx="159">
                  <c:v>1.671</c:v>
                </c:pt>
                <c:pt idx="160">
                  <c:v>1.577</c:v>
                </c:pt>
                <c:pt idx="161">
                  <c:v>1.6140000000000001</c:v>
                </c:pt>
                <c:pt idx="162">
                  <c:v>1.5980000000000001</c:v>
                </c:pt>
                <c:pt idx="163">
                  <c:v>1.587</c:v>
                </c:pt>
                <c:pt idx="164">
                  <c:v>1.581</c:v>
                </c:pt>
                <c:pt idx="165">
                  <c:v>1.5960000000000001</c:v>
                </c:pt>
                <c:pt idx="166">
                  <c:v>1.597</c:v>
                </c:pt>
                <c:pt idx="167">
                  <c:v>1.599</c:v>
                </c:pt>
                <c:pt idx="168">
                  <c:v>1.601</c:v>
                </c:pt>
                <c:pt idx="169">
                  <c:v>1.603</c:v>
                </c:pt>
                <c:pt idx="170">
                  <c:v>1.6040000000000001</c:v>
                </c:pt>
                <c:pt idx="171">
                  <c:v>1.6060000000000001</c:v>
                </c:pt>
                <c:pt idx="172">
                  <c:v>1.6080000000000001</c:v>
                </c:pt>
                <c:pt idx="173" formatCode="0.000">
                  <c:v>1.61</c:v>
                </c:pt>
                <c:pt idx="174" formatCode="0.000">
                  <c:v>1.611</c:v>
                </c:pt>
                <c:pt idx="175">
                  <c:v>1.6970000000000001</c:v>
                </c:pt>
              </c:numCache>
            </c:numRef>
          </c:val>
        </c:ser>
        <c:ser>
          <c:idx val="3"/>
          <c:order val="5"/>
          <c:tx>
            <c:strRef>
              <c:f>data!$E$1</c:f>
              <c:strCache>
                <c:ptCount val="1"/>
                <c:pt idx="0">
                  <c:v>Barnett (TX)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data!$E$2:$E$177</c:f>
              <c:numCache>
                <c:formatCode>General</c:formatCode>
                <c:ptCount val="176"/>
                <c:pt idx="0">
                  <c:v>0.16300000000000001</c:v>
                </c:pt>
                <c:pt idx="1">
                  <c:v>0.17499999999999999</c:v>
                </c:pt>
                <c:pt idx="2">
                  <c:v>0.188</c:v>
                </c:pt>
                <c:pt idx="3">
                  <c:v>0.19500000000000001</c:v>
                </c:pt>
                <c:pt idx="4">
                  <c:v>0.2</c:v>
                </c:pt>
                <c:pt idx="5">
                  <c:v>0.215</c:v>
                </c:pt>
                <c:pt idx="6">
                  <c:v>0.224</c:v>
                </c:pt>
                <c:pt idx="7">
                  <c:v>0.23899999999999999</c:v>
                </c:pt>
                <c:pt idx="8">
                  <c:v>0.26900000000000002</c:v>
                </c:pt>
                <c:pt idx="9">
                  <c:v>0.28899999999999998</c:v>
                </c:pt>
                <c:pt idx="10">
                  <c:v>0.28299999999999997</c:v>
                </c:pt>
                <c:pt idx="11">
                  <c:v>0.30299999999999999</c:v>
                </c:pt>
                <c:pt idx="12">
                  <c:v>0.248</c:v>
                </c:pt>
                <c:pt idx="13">
                  <c:v>0.254</c:v>
                </c:pt>
                <c:pt idx="14">
                  <c:v>0.254</c:v>
                </c:pt>
                <c:pt idx="15">
                  <c:v>0.28100000000000003</c:v>
                </c:pt>
                <c:pt idx="16">
                  <c:v>0.29499999999999998</c:v>
                </c:pt>
                <c:pt idx="17">
                  <c:v>0.30399999999999999</c:v>
                </c:pt>
                <c:pt idx="18">
                  <c:v>0.30099999999999999</c:v>
                </c:pt>
                <c:pt idx="19">
                  <c:v>0.34</c:v>
                </c:pt>
                <c:pt idx="20">
                  <c:v>0.35399999999999998</c:v>
                </c:pt>
                <c:pt idx="21">
                  <c:v>0.36499999999999999</c:v>
                </c:pt>
                <c:pt idx="22">
                  <c:v>0.38800000000000001</c:v>
                </c:pt>
                <c:pt idx="23">
                  <c:v>0.41299999999999998</c:v>
                </c:pt>
                <c:pt idx="24">
                  <c:v>0.42699999999999999</c:v>
                </c:pt>
                <c:pt idx="25">
                  <c:v>0.44500000000000001</c:v>
                </c:pt>
                <c:pt idx="26">
                  <c:v>0.46300000000000002</c:v>
                </c:pt>
                <c:pt idx="27">
                  <c:v>0.47</c:v>
                </c:pt>
                <c:pt idx="28">
                  <c:v>0.501</c:v>
                </c:pt>
                <c:pt idx="29">
                  <c:v>0.51300000000000001</c:v>
                </c:pt>
                <c:pt idx="30">
                  <c:v>0.52300000000000002</c:v>
                </c:pt>
                <c:pt idx="31">
                  <c:v>0.53300000000000003</c:v>
                </c:pt>
                <c:pt idx="32">
                  <c:v>0.54</c:v>
                </c:pt>
                <c:pt idx="33">
                  <c:v>0.56499999999999995</c:v>
                </c:pt>
                <c:pt idx="34">
                  <c:v>0.57199999999999995</c:v>
                </c:pt>
                <c:pt idx="35">
                  <c:v>0.57999999999999996</c:v>
                </c:pt>
                <c:pt idx="36">
                  <c:v>0.60399999999999998</c:v>
                </c:pt>
                <c:pt idx="37">
                  <c:v>0.61799999999999999</c:v>
                </c:pt>
                <c:pt idx="38">
                  <c:v>0.64400000000000002</c:v>
                </c:pt>
                <c:pt idx="39">
                  <c:v>0.65200000000000002</c:v>
                </c:pt>
                <c:pt idx="40">
                  <c:v>0.67</c:v>
                </c:pt>
                <c:pt idx="41">
                  <c:v>0.69699999999999995</c:v>
                </c:pt>
                <c:pt idx="42">
                  <c:v>0.72899999999999998</c:v>
                </c:pt>
                <c:pt idx="43">
                  <c:v>0.73599999999999999</c:v>
                </c:pt>
                <c:pt idx="44">
                  <c:v>0.76600000000000001</c:v>
                </c:pt>
                <c:pt idx="45">
                  <c:v>0.78200000000000003</c:v>
                </c:pt>
                <c:pt idx="46">
                  <c:v>0.80200000000000005</c:v>
                </c:pt>
                <c:pt idx="47">
                  <c:v>0.81499999999999995</c:v>
                </c:pt>
                <c:pt idx="48">
                  <c:v>0.79800000000000004</c:v>
                </c:pt>
                <c:pt idx="49">
                  <c:v>0.80800000000000005</c:v>
                </c:pt>
                <c:pt idx="50">
                  <c:v>0.80700000000000005</c:v>
                </c:pt>
                <c:pt idx="51">
                  <c:v>0.84</c:v>
                </c:pt>
                <c:pt idx="52">
                  <c:v>0.84599999999999997</c:v>
                </c:pt>
                <c:pt idx="53">
                  <c:v>0.84699999999999998</c:v>
                </c:pt>
                <c:pt idx="54">
                  <c:v>0.85499999999999998</c:v>
                </c:pt>
                <c:pt idx="55">
                  <c:v>0.873</c:v>
                </c:pt>
                <c:pt idx="56">
                  <c:v>0.89600000000000002</c:v>
                </c:pt>
                <c:pt idx="57">
                  <c:v>0.91800000000000004</c:v>
                </c:pt>
                <c:pt idx="58">
                  <c:v>0.93700000000000006</c:v>
                </c:pt>
                <c:pt idx="59">
                  <c:v>0.94299999999999995</c:v>
                </c:pt>
                <c:pt idx="60">
                  <c:v>0.94499999999999995</c:v>
                </c:pt>
                <c:pt idx="61">
                  <c:v>0.99199999999999999</c:v>
                </c:pt>
                <c:pt idx="62">
                  <c:v>1.026</c:v>
                </c:pt>
                <c:pt idx="63">
                  <c:v>1.0449999999999999</c:v>
                </c:pt>
                <c:pt idx="64">
                  <c:v>1.0589999999999999</c:v>
                </c:pt>
                <c:pt idx="65">
                  <c:v>1.107</c:v>
                </c:pt>
                <c:pt idx="66">
                  <c:v>1.1459999999999999</c:v>
                </c:pt>
                <c:pt idx="67">
                  <c:v>1.206</c:v>
                </c:pt>
                <c:pt idx="68">
                  <c:v>1.2150000000000001</c:v>
                </c:pt>
                <c:pt idx="69">
                  <c:v>1.25</c:v>
                </c:pt>
                <c:pt idx="70">
                  <c:v>1.3360000000000001</c:v>
                </c:pt>
                <c:pt idx="71">
                  <c:v>1.3580000000000001</c:v>
                </c:pt>
                <c:pt idx="72">
                  <c:v>1.38</c:v>
                </c:pt>
                <c:pt idx="73">
                  <c:v>1.403</c:v>
                </c:pt>
                <c:pt idx="74">
                  <c:v>1.4490000000000001</c:v>
                </c:pt>
                <c:pt idx="75">
                  <c:v>1.5109999999999999</c:v>
                </c:pt>
                <c:pt idx="76">
                  <c:v>1.577</c:v>
                </c:pt>
                <c:pt idx="77">
                  <c:v>1.6080000000000001</c:v>
                </c:pt>
                <c:pt idx="78">
                  <c:v>1.6319999999999999</c:v>
                </c:pt>
                <c:pt idx="79">
                  <c:v>1.671</c:v>
                </c:pt>
                <c:pt idx="80">
                  <c:v>1.7490000000000001</c:v>
                </c:pt>
                <c:pt idx="81">
                  <c:v>1.782</c:v>
                </c:pt>
                <c:pt idx="82">
                  <c:v>1.806</c:v>
                </c:pt>
                <c:pt idx="83">
                  <c:v>1.889</c:v>
                </c:pt>
                <c:pt idx="84">
                  <c:v>1.9370000000000001</c:v>
                </c:pt>
                <c:pt idx="85">
                  <c:v>2.008</c:v>
                </c:pt>
                <c:pt idx="86">
                  <c:v>2.1349999999999998</c:v>
                </c:pt>
                <c:pt idx="87">
                  <c:v>2.2229999999999999</c:v>
                </c:pt>
                <c:pt idx="88">
                  <c:v>2.347</c:v>
                </c:pt>
                <c:pt idx="89">
                  <c:v>2.4329999999999998</c:v>
                </c:pt>
                <c:pt idx="90">
                  <c:v>2.5379999999999998</c:v>
                </c:pt>
                <c:pt idx="91">
                  <c:v>2.722</c:v>
                </c:pt>
                <c:pt idx="92">
                  <c:v>2.7869999999999999</c:v>
                </c:pt>
                <c:pt idx="93">
                  <c:v>2.8919999999999999</c:v>
                </c:pt>
                <c:pt idx="94">
                  <c:v>3.0249999999999999</c:v>
                </c:pt>
                <c:pt idx="95">
                  <c:v>3.117</c:v>
                </c:pt>
                <c:pt idx="96">
                  <c:v>3.2589999999999999</c:v>
                </c:pt>
                <c:pt idx="97">
                  <c:v>3.3570000000000002</c:v>
                </c:pt>
                <c:pt idx="98">
                  <c:v>3.42</c:v>
                </c:pt>
                <c:pt idx="99">
                  <c:v>3.484</c:v>
                </c:pt>
                <c:pt idx="100">
                  <c:v>3.6219999999999999</c:v>
                </c:pt>
                <c:pt idx="101">
                  <c:v>3.653</c:v>
                </c:pt>
                <c:pt idx="102">
                  <c:v>3.7490000000000001</c:v>
                </c:pt>
                <c:pt idx="103">
                  <c:v>3.8820000000000001</c:v>
                </c:pt>
                <c:pt idx="104">
                  <c:v>3.9220000000000002</c:v>
                </c:pt>
                <c:pt idx="105">
                  <c:v>4.07</c:v>
                </c:pt>
                <c:pt idx="106">
                  <c:v>4.1360000000000001</c:v>
                </c:pt>
                <c:pt idx="107">
                  <c:v>4.1669999999999998</c:v>
                </c:pt>
                <c:pt idx="108">
                  <c:v>4.1929999999999996</c:v>
                </c:pt>
                <c:pt idx="109">
                  <c:v>4.2869999999999999</c:v>
                </c:pt>
                <c:pt idx="110">
                  <c:v>4.3099999999999996</c:v>
                </c:pt>
                <c:pt idx="111">
                  <c:v>4.2670000000000003</c:v>
                </c:pt>
                <c:pt idx="112">
                  <c:v>4.1870000000000003</c:v>
                </c:pt>
                <c:pt idx="113">
                  <c:v>4.1319999999999997</c:v>
                </c:pt>
                <c:pt idx="114">
                  <c:v>4.0780000000000003</c:v>
                </c:pt>
                <c:pt idx="115">
                  <c:v>4.0140000000000002</c:v>
                </c:pt>
                <c:pt idx="116">
                  <c:v>3.9580000000000002</c:v>
                </c:pt>
                <c:pt idx="117">
                  <c:v>3.9849999999999999</c:v>
                </c:pt>
                <c:pt idx="118">
                  <c:v>3.9689999999999999</c:v>
                </c:pt>
                <c:pt idx="119">
                  <c:v>3.952</c:v>
                </c:pt>
                <c:pt idx="120">
                  <c:v>3.9790000000000001</c:v>
                </c:pt>
                <c:pt idx="121">
                  <c:v>4.01</c:v>
                </c:pt>
                <c:pt idx="122">
                  <c:v>4.1029999999999998</c:v>
                </c:pt>
                <c:pt idx="123">
                  <c:v>3.9569999999999999</c:v>
                </c:pt>
                <c:pt idx="124">
                  <c:v>4.1980000000000004</c:v>
                </c:pt>
                <c:pt idx="125">
                  <c:v>4.17</c:v>
                </c:pt>
                <c:pt idx="126">
                  <c:v>4.28</c:v>
                </c:pt>
                <c:pt idx="127">
                  <c:v>4.3330000000000002</c:v>
                </c:pt>
                <c:pt idx="128">
                  <c:v>4.4820000000000002</c:v>
                </c:pt>
                <c:pt idx="129">
                  <c:v>4.4880000000000004</c:v>
                </c:pt>
                <c:pt idx="130">
                  <c:v>4.5439999999999996</c:v>
                </c:pt>
                <c:pt idx="131">
                  <c:v>4.5659999999999998</c:v>
                </c:pt>
                <c:pt idx="132">
                  <c:v>4.5289999999999999</c:v>
                </c:pt>
                <c:pt idx="133">
                  <c:v>4.2670000000000003</c:v>
                </c:pt>
                <c:pt idx="134">
                  <c:v>4.66</c:v>
                </c:pt>
                <c:pt idx="135">
                  <c:v>4.7320000000000002</c:v>
                </c:pt>
                <c:pt idx="136">
                  <c:v>4.8</c:v>
                </c:pt>
                <c:pt idx="137">
                  <c:v>4.74</c:v>
                </c:pt>
                <c:pt idx="138">
                  <c:v>4.7220000000000004</c:v>
                </c:pt>
                <c:pt idx="139">
                  <c:v>4.7649999999999997</c:v>
                </c:pt>
                <c:pt idx="140">
                  <c:v>4.8819999999999997</c:v>
                </c:pt>
                <c:pt idx="141">
                  <c:v>4.9210000000000003</c:v>
                </c:pt>
                <c:pt idx="142">
                  <c:v>5.0119999999999996</c:v>
                </c:pt>
                <c:pt idx="143">
                  <c:v>4.9400000000000004</c:v>
                </c:pt>
                <c:pt idx="144">
                  <c:v>4.8979999999999997</c:v>
                </c:pt>
                <c:pt idx="145">
                  <c:v>4.8529999999999998</c:v>
                </c:pt>
                <c:pt idx="146">
                  <c:v>4.9870000000000001</c:v>
                </c:pt>
                <c:pt idx="147">
                  <c:v>4.9370000000000003</c:v>
                </c:pt>
                <c:pt idx="148">
                  <c:v>4.9450000000000003</c:v>
                </c:pt>
                <c:pt idx="149">
                  <c:v>4.8949999999999996</c:v>
                </c:pt>
                <c:pt idx="150">
                  <c:v>4.9889999999999999</c:v>
                </c:pt>
                <c:pt idx="151">
                  <c:v>4.9610000000000003</c:v>
                </c:pt>
                <c:pt idx="152">
                  <c:v>4.9470000000000001</c:v>
                </c:pt>
                <c:pt idx="153">
                  <c:v>4.8879999999999999</c:v>
                </c:pt>
                <c:pt idx="154">
                  <c:v>4.5380000000000003</c:v>
                </c:pt>
                <c:pt idx="155">
                  <c:v>4.5970000000000004</c:v>
                </c:pt>
                <c:pt idx="156">
                  <c:v>4.6840000000000002</c:v>
                </c:pt>
                <c:pt idx="157">
                  <c:v>4.6689999999999996</c:v>
                </c:pt>
                <c:pt idx="158">
                  <c:v>4.6550000000000002</c:v>
                </c:pt>
                <c:pt idx="159">
                  <c:v>4.58</c:v>
                </c:pt>
                <c:pt idx="160">
                  <c:v>4.593</c:v>
                </c:pt>
                <c:pt idx="161">
                  <c:v>4.577</c:v>
                </c:pt>
                <c:pt idx="162">
                  <c:v>4.5750000000000002</c:v>
                </c:pt>
                <c:pt idx="163">
                  <c:v>4.5830000000000002</c:v>
                </c:pt>
                <c:pt idx="164">
                  <c:v>4.532</c:v>
                </c:pt>
                <c:pt idx="165">
                  <c:v>4.5170000000000003</c:v>
                </c:pt>
                <c:pt idx="166">
                  <c:v>4.46</c:v>
                </c:pt>
                <c:pt idx="167">
                  <c:v>4.4729999999999999</c:v>
                </c:pt>
                <c:pt idx="168">
                  <c:v>4.4550000000000001</c:v>
                </c:pt>
                <c:pt idx="169">
                  <c:v>4.4370000000000003</c:v>
                </c:pt>
                <c:pt idx="170">
                  <c:v>4.4189999999999996</c:v>
                </c:pt>
                <c:pt idx="171">
                  <c:v>4.4009999999999998</c:v>
                </c:pt>
                <c:pt idx="172">
                  <c:v>4.383</c:v>
                </c:pt>
                <c:pt idx="173" formatCode="0.000">
                  <c:v>4.3650000000000002</c:v>
                </c:pt>
                <c:pt idx="174" formatCode="0.000">
                  <c:v>4.3470000000000004</c:v>
                </c:pt>
                <c:pt idx="175">
                  <c:v>4.3239999999999998</c:v>
                </c:pt>
              </c:numCache>
            </c:numRef>
          </c:val>
        </c:ser>
        <c:ser>
          <c:idx val="4"/>
          <c:order val="6"/>
          <c:tx>
            <c:strRef>
              <c:f>data!$F$1</c:f>
              <c:strCache>
                <c:ptCount val="1"/>
                <c:pt idx="0">
                  <c:v>Fayetteville (AR)</c:v>
                </c:pt>
              </c:strCache>
            </c:strRef>
          </c:tx>
          <c:spPr>
            <a:solidFill>
              <a:srgbClr val="806500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data!$F$2:$F$177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1E-3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2E-3</c:v>
                </c:pt>
                <c:pt idx="63">
                  <c:v>3.0000000000000001E-3</c:v>
                </c:pt>
                <c:pt idx="64">
                  <c:v>5.0000000000000001E-3</c:v>
                </c:pt>
                <c:pt idx="65">
                  <c:v>6.0000000000000001E-3</c:v>
                </c:pt>
                <c:pt idx="66">
                  <c:v>8.0000000000000002E-3</c:v>
                </c:pt>
                <c:pt idx="67">
                  <c:v>8.9999999999999993E-3</c:v>
                </c:pt>
                <c:pt idx="68">
                  <c:v>0.01</c:v>
                </c:pt>
                <c:pt idx="69">
                  <c:v>0.01</c:v>
                </c:pt>
                <c:pt idx="70">
                  <c:v>0.01</c:v>
                </c:pt>
                <c:pt idx="71">
                  <c:v>8.9999999999999993E-3</c:v>
                </c:pt>
                <c:pt idx="72">
                  <c:v>8.0000000000000002E-3</c:v>
                </c:pt>
                <c:pt idx="73">
                  <c:v>8.0000000000000002E-3</c:v>
                </c:pt>
                <c:pt idx="74">
                  <c:v>0.01</c:v>
                </c:pt>
                <c:pt idx="75">
                  <c:v>1.4999999999999999E-2</c:v>
                </c:pt>
                <c:pt idx="76">
                  <c:v>2.1999999999999999E-2</c:v>
                </c:pt>
                <c:pt idx="77">
                  <c:v>3.2000000000000001E-2</c:v>
                </c:pt>
                <c:pt idx="78">
                  <c:v>4.2999999999999997E-2</c:v>
                </c:pt>
                <c:pt idx="79">
                  <c:v>5.0999999999999997E-2</c:v>
                </c:pt>
                <c:pt idx="80">
                  <c:v>5.8999999999999997E-2</c:v>
                </c:pt>
                <c:pt idx="81">
                  <c:v>6.9000000000000006E-2</c:v>
                </c:pt>
                <c:pt idx="82">
                  <c:v>7.3999999999999996E-2</c:v>
                </c:pt>
                <c:pt idx="83">
                  <c:v>8.5999999999999993E-2</c:v>
                </c:pt>
                <c:pt idx="84">
                  <c:v>9.9000000000000005E-2</c:v>
                </c:pt>
                <c:pt idx="85">
                  <c:v>0.115</c:v>
                </c:pt>
                <c:pt idx="86">
                  <c:v>0.13900000000000001</c:v>
                </c:pt>
                <c:pt idx="87">
                  <c:v>0.157</c:v>
                </c:pt>
                <c:pt idx="88">
                  <c:v>0.17199999999999999</c:v>
                </c:pt>
                <c:pt idx="89">
                  <c:v>0.193</c:v>
                </c:pt>
                <c:pt idx="90">
                  <c:v>0.22600000000000001</c:v>
                </c:pt>
                <c:pt idx="91">
                  <c:v>0.26100000000000001</c:v>
                </c:pt>
                <c:pt idx="92">
                  <c:v>0.28899999999999998</c:v>
                </c:pt>
                <c:pt idx="93">
                  <c:v>0.33</c:v>
                </c:pt>
                <c:pt idx="94">
                  <c:v>0.378</c:v>
                </c:pt>
                <c:pt idx="95">
                  <c:v>0.40699999999999997</c:v>
                </c:pt>
                <c:pt idx="96">
                  <c:v>0.438</c:v>
                </c:pt>
                <c:pt idx="97">
                  <c:v>0.496</c:v>
                </c:pt>
                <c:pt idx="98">
                  <c:v>0.56699999999999995</c:v>
                </c:pt>
                <c:pt idx="99">
                  <c:v>0.60199999999999998</c:v>
                </c:pt>
                <c:pt idx="100">
                  <c:v>0.63600000000000001</c:v>
                </c:pt>
                <c:pt idx="101">
                  <c:v>0.68500000000000005</c:v>
                </c:pt>
                <c:pt idx="102">
                  <c:v>0.73899999999999999</c:v>
                </c:pt>
                <c:pt idx="103">
                  <c:v>0.79400000000000004</c:v>
                </c:pt>
                <c:pt idx="104">
                  <c:v>0.877</c:v>
                </c:pt>
                <c:pt idx="105">
                  <c:v>0.90500000000000003</c:v>
                </c:pt>
                <c:pt idx="106">
                  <c:v>0.95599999999999996</c:v>
                </c:pt>
                <c:pt idx="107">
                  <c:v>1.0389999999999999</c:v>
                </c:pt>
                <c:pt idx="108">
                  <c:v>1.1140000000000001</c:v>
                </c:pt>
                <c:pt idx="109">
                  <c:v>1.135</c:v>
                </c:pt>
                <c:pt idx="110">
                  <c:v>1.2</c:v>
                </c:pt>
                <c:pt idx="111">
                  <c:v>1.2869999999999999</c:v>
                </c:pt>
                <c:pt idx="112">
                  <c:v>1.349</c:v>
                </c:pt>
                <c:pt idx="113">
                  <c:v>1.4239999999999999</c:v>
                </c:pt>
                <c:pt idx="114">
                  <c:v>1.39</c:v>
                </c:pt>
                <c:pt idx="115">
                  <c:v>1.597</c:v>
                </c:pt>
                <c:pt idx="116">
                  <c:v>1.143</c:v>
                </c:pt>
                <c:pt idx="117">
                  <c:v>1.589</c:v>
                </c:pt>
                <c:pt idx="118">
                  <c:v>1.7769999999999999</c:v>
                </c:pt>
                <c:pt idx="119">
                  <c:v>1.8160000000000001</c:v>
                </c:pt>
                <c:pt idx="120">
                  <c:v>1.8120000000000001</c:v>
                </c:pt>
                <c:pt idx="121">
                  <c:v>1.839</c:v>
                </c:pt>
                <c:pt idx="122">
                  <c:v>1.8959999999999999</c:v>
                </c:pt>
                <c:pt idx="123">
                  <c:v>1.9990000000000001</c:v>
                </c:pt>
                <c:pt idx="124">
                  <c:v>2.0289999999999999</c:v>
                </c:pt>
                <c:pt idx="125">
                  <c:v>2.0720000000000001</c:v>
                </c:pt>
                <c:pt idx="126">
                  <c:v>2.1429999999999998</c:v>
                </c:pt>
                <c:pt idx="127">
                  <c:v>2.23</c:v>
                </c:pt>
                <c:pt idx="128">
                  <c:v>2.262</c:v>
                </c:pt>
                <c:pt idx="129">
                  <c:v>2.286</c:v>
                </c:pt>
                <c:pt idx="130">
                  <c:v>2.3199999999999998</c:v>
                </c:pt>
                <c:pt idx="131">
                  <c:v>2.3820000000000001</c:v>
                </c:pt>
                <c:pt idx="132">
                  <c:v>2.3759999999999999</c:v>
                </c:pt>
                <c:pt idx="133">
                  <c:v>2.35</c:v>
                </c:pt>
                <c:pt idx="134">
                  <c:v>2.4169999999999998</c:v>
                </c:pt>
                <c:pt idx="135">
                  <c:v>2.5350000000000001</c:v>
                </c:pt>
                <c:pt idx="136">
                  <c:v>2.5379999999999998</c:v>
                </c:pt>
                <c:pt idx="137">
                  <c:v>2.5419999999999998</c:v>
                </c:pt>
                <c:pt idx="138">
                  <c:v>2.573</c:v>
                </c:pt>
                <c:pt idx="139">
                  <c:v>2.5720000000000001</c:v>
                </c:pt>
                <c:pt idx="140">
                  <c:v>2.669</c:v>
                </c:pt>
                <c:pt idx="141">
                  <c:v>2.7040000000000002</c:v>
                </c:pt>
                <c:pt idx="142">
                  <c:v>2.69</c:v>
                </c:pt>
                <c:pt idx="143">
                  <c:v>2.7109999999999999</c:v>
                </c:pt>
                <c:pt idx="144">
                  <c:v>2.7320000000000002</c:v>
                </c:pt>
                <c:pt idx="145">
                  <c:v>2.7069999999999999</c:v>
                </c:pt>
                <c:pt idx="146">
                  <c:v>2.7440000000000002</c:v>
                </c:pt>
                <c:pt idx="147">
                  <c:v>2.7789999999999999</c:v>
                </c:pt>
                <c:pt idx="148">
                  <c:v>2.7570000000000001</c:v>
                </c:pt>
                <c:pt idx="149">
                  <c:v>2.758</c:v>
                </c:pt>
                <c:pt idx="150">
                  <c:v>2.7549999999999999</c:v>
                </c:pt>
                <c:pt idx="151">
                  <c:v>2.84</c:v>
                </c:pt>
                <c:pt idx="152">
                  <c:v>2.8679999999999999</c:v>
                </c:pt>
                <c:pt idx="153">
                  <c:v>2.8769999999999998</c:v>
                </c:pt>
                <c:pt idx="154">
                  <c:v>2.899</c:v>
                </c:pt>
                <c:pt idx="155">
                  <c:v>2.8879999999999999</c:v>
                </c:pt>
                <c:pt idx="156">
                  <c:v>2.8330000000000002</c:v>
                </c:pt>
                <c:pt idx="157">
                  <c:v>2.7669999999999999</c:v>
                </c:pt>
                <c:pt idx="158">
                  <c:v>2.7490000000000001</c:v>
                </c:pt>
                <c:pt idx="159">
                  <c:v>2.7810000000000001</c:v>
                </c:pt>
                <c:pt idx="160">
                  <c:v>2.8159999999999998</c:v>
                </c:pt>
                <c:pt idx="161">
                  <c:v>2.82</c:v>
                </c:pt>
                <c:pt idx="162">
                  <c:v>2.8079999999999998</c:v>
                </c:pt>
                <c:pt idx="163">
                  <c:v>2.8340000000000001</c:v>
                </c:pt>
                <c:pt idx="164">
                  <c:v>2.8330000000000002</c:v>
                </c:pt>
                <c:pt idx="165">
                  <c:v>2.867</c:v>
                </c:pt>
                <c:pt idx="166">
                  <c:v>2.867</c:v>
                </c:pt>
                <c:pt idx="167">
                  <c:v>2.79</c:v>
                </c:pt>
                <c:pt idx="168">
                  <c:v>2.77</c:v>
                </c:pt>
                <c:pt idx="169">
                  <c:v>2.806</c:v>
                </c:pt>
                <c:pt idx="170">
                  <c:v>2.8210000000000002</c:v>
                </c:pt>
                <c:pt idx="171">
                  <c:v>2.8210000000000002</c:v>
                </c:pt>
                <c:pt idx="172">
                  <c:v>2.8460000000000001</c:v>
                </c:pt>
                <c:pt idx="173" formatCode="0.000">
                  <c:v>2.8490000000000002</c:v>
                </c:pt>
                <c:pt idx="174" formatCode="0.000">
                  <c:v>2.8140000000000001</c:v>
                </c:pt>
                <c:pt idx="175">
                  <c:v>2.8180000000000001</c:v>
                </c:pt>
              </c:numCache>
            </c:numRef>
          </c:val>
        </c:ser>
        <c:ser>
          <c:idx val="5"/>
          <c:order val="7"/>
          <c:tx>
            <c:strRef>
              <c:f>data!$G$1</c:f>
              <c:strCache>
                <c:ptCount val="1"/>
                <c:pt idx="0">
                  <c:v>Eagle Ford (TX)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data!$G$2:$G$177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1E-3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1E-3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1E-3</c:v>
                </c:pt>
                <c:pt idx="100">
                  <c:v>1E-3</c:v>
                </c:pt>
                <c:pt idx="101">
                  <c:v>2E-3</c:v>
                </c:pt>
                <c:pt idx="102">
                  <c:v>0</c:v>
                </c:pt>
                <c:pt idx="103">
                  <c:v>0</c:v>
                </c:pt>
                <c:pt idx="104">
                  <c:v>2E-3</c:v>
                </c:pt>
                <c:pt idx="105">
                  <c:v>4.0000000000000001E-3</c:v>
                </c:pt>
                <c:pt idx="106">
                  <c:v>4.0000000000000001E-3</c:v>
                </c:pt>
                <c:pt idx="107">
                  <c:v>4.0000000000000001E-3</c:v>
                </c:pt>
                <c:pt idx="108">
                  <c:v>5.0000000000000001E-3</c:v>
                </c:pt>
                <c:pt idx="109">
                  <c:v>8.9999999999999993E-3</c:v>
                </c:pt>
                <c:pt idx="110">
                  <c:v>1.0999999999999999E-2</c:v>
                </c:pt>
                <c:pt idx="111">
                  <c:v>1.4E-2</c:v>
                </c:pt>
                <c:pt idx="112">
                  <c:v>1.9E-2</c:v>
                </c:pt>
                <c:pt idx="113">
                  <c:v>2.3E-2</c:v>
                </c:pt>
                <c:pt idx="114">
                  <c:v>3.2000000000000001E-2</c:v>
                </c:pt>
                <c:pt idx="115">
                  <c:v>4.1000000000000002E-2</c:v>
                </c:pt>
                <c:pt idx="116">
                  <c:v>5.1999999999999998E-2</c:v>
                </c:pt>
                <c:pt idx="117">
                  <c:v>7.4999999999999997E-2</c:v>
                </c:pt>
                <c:pt idx="118">
                  <c:v>0.109</c:v>
                </c:pt>
                <c:pt idx="119">
                  <c:v>0.108</c:v>
                </c:pt>
                <c:pt idx="120">
                  <c:v>0.11799999999999999</c:v>
                </c:pt>
                <c:pt idx="121">
                  <c:v>0.127</c:v>
                </c:pt>
                <c:pt idx="122">
                  <c:v>0.14000000000000001</c:v>
                </c:pt>
                <c:pt idx="123">
                  <c:v>0.157</c:v>
                </c:pt>
                <c:pt idx="124">
                  <c:v>0.192</c:v>
                </c:pt>
                <c:pt idx="125">
                  <c:v>0.23599999999999999</c:v>
                </c:pt>
                <c:pt idx="126">
                  <c:v>0.247</c:v>
                </c:pt>
                <c:pt idx="127">
                  <c:v>0.27900000000000003</c:v>
                </c:pt>
                <c:pt idx="128">
                  <c:v>0.32200000000000001</c:v>
                </c:pt>
                <c:pt idx="129">
                  <c:v>0.36</c:v>
                </c:pt>
                <c:pt idx="130">
                  <c:v>0.40899999999999997</c:v>
                </c:pt>
                <c:pt idx="131">
                  <c:v>0.53700000000000003</c:v>
                </c:pt>
                <c:pt idx="132">
                  <c:v>0.60499999999999998</c:v>
                </c:pt>
                <c:pt idx="133">
                  <c:v>0.64500000000000002</c:v>
                </c:pt>
                <c:pt idx="134">
                  <c:v>0.72299999999999998</c:v>
                </c:pt>
                <c:pt idx="135">
                  <c:v>0.78100000000000003</c:v>
                </c:pt>
                <c:pt idx="136">
                  <c:v>0.84499999999999997</c:v>
                </c:pt>
                <c:pt idx="137">
                  <c:v>0.89</c:v>
                </c:pt>
                <c:pt idx="138">
                  <c:v>0.98299999999999998</c:v>
                </c:pt>
                <c:pt idx="139">
                  <c:v>1.107</c:v>
                </c:pt>
                <c:pt idx="140">
                  <c:v>1.2689999999999999</c:v>
                </c:pt>
                <c:pt idx="141">
                  <c:v>1.355</c:v>
                </c:pt>
                <c:pt idx="142">
                  <c:v>1.4990000000000001</c:v>
                </c:pt>
                <c:pt idx="143">
                  <c:v>1.613</c:v>
                </c:pt>
                <c:pt idx="144">
                  <c:v>1.7130000000000001</c:v>
                </c:pt>
                <c:pt idx="145">
                  <c:v>1.748</c:v>
                </c:pt>
                <c:pt idx="146">
                  <c:v>1.8360000000000001</c:v>
                </c:pt>
                <c:pt idx="147">
                  <c:v>1.8580000000000001</c:v>
                </c:pt>
                <c:pt idx="148">
                  <c:v>2.0059999999999998</c:v>
                </c:pt>
                <c:pt idx="149">
                  <c:v>2.1059999999999999</c:v>
                </c:pt>
                <c:pt idx="150">
                  <c:v>2.2109999999999999</c:v>
                </c:pt>
                <c:pt idx="151">
                  <c:v>2.3639999999999999</c:v>
                </c:pt>
                <c:pt idx="152">
                  <c:v>2.4510000000000001</c:v>
                </c:pt>
                <c:pt idx="153">
                  <c:v>2.5870000000000002</c:v>
                </c:pt>
                <c:pt idx="154">
                  <c:v>2.6850000000000001</c:v>
                </c:pt>
                <c:pt idx="155">
                  <c:v>2.706</c:v>
                </c:pt>
                <c:pt idx="156">
                  <c:v>2.7839999999999998</c:v>
                </c:pt>
                <c:pt idx="157">
                  <c:v>2.9580000000000002</c:v>
                </c:pt>
                <c:pt idx="158">
                  <c:v>3.0990000000000002</c:v>
                </c:pt>
                <c:pt idx="159">
                  <c:v>3.177</c:v>
                </c:pt>
                <c:pt idx="160">
                  <c:v>3.2770000000000001</c:v>
                </c:pt>
                <c:pt idx="161">
                  <c:v>3.431</c:v>
                </c:pt>
                <c:pt idx="162">
                  <c:v>3.4780000000000002</c:v>
                </c:pt>
                <c:pt idx="163">
                  <c:v>3.4660000000000002</c:v>
                </c:pt>
                <c:pt idx="164">
                  <c:v>3.5230000000000001</c:v>
                </c:pt>
                <c:pt idx="165">
                  <c:v>3.6150000000000002</c:v>
                </c:pt>
                <c:pt idx="166">
                  <c:v>3.6160000000000001</c:v>
                </c:pt>
                <c:pt idx="167">
                  <c:v>3.6850000000000001</c:v>
                </c:pt>
                <c:pt idx="168">
                  <c:v>3.88</c:v>
                </c:pt>
                <c:pt idx="169">
                  <c:v>4.024</c:v>
                </c:pt>
                <c:pt idx="170">
                  <c:v>4.1020000000000003</c:v>
                </c:pt>
                <c:pt idx="171">
                  <c:v>4.181</c:v>
                </c:pt>
                <c:pt idx="172">
                  <c:v>4.258</c:v>
                </c:pt>
                <c:pt idx="173" formatCode="0.000">
                  <c:v>4.3360000000000003</c:v>
                </c:pt>
                <c:pt idx="174" formatCode="0.000">
                  <c:v>4.4139999999999997</c:v>
                </c:pt>
                <c:pt idx="175">
                  <c:v>4.6459999999999999</c:v>
                </c:pt>
              </c:numCache>
            </c:numRef>
          </c:val>
        </c:ser>
        <c:ser>
          <c:idx val="6"/>
          <c:order val="8"/>
          <c:tx>
            <c:strRef>
              <c:f>data!$H$1</c:f>
              <c:strCache>
                <c:ptCount val="1"/>
                <c:pt idx="0">
                  <c:v>Haynesville (LA &amp; TX)</c:v>
                </c:pt>
              </c:strCache>
            </c:strRef>
          </c:tx>
          <c:spPr>
            <a:solidFill>
              <a:srgbClr val="00355B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data!$H$2:$H$177</c:f>
              <c:numCache>
                <c:formatCode>General</c:formatCode>
                <c:ptCount val="176"/>
                <c:pt idx="0">
                  <c:v>0.13100000000000001</c:v>
                </c:pt>
                <c:pt idx="1">
                  <c:v>0.13200000000000001</c:v>
                </c:pt>
                <c:pt idx="2">
                  <c:v>0.13200000000000001</c:v>
                </c:pt>
                <c:pt idx="3">
                  <c:v>0.13500000000000001</c:v>
                </c:pt>
                <c:pt idx="4">
                  <c:v>0.13500000000000001</c:v>
                </c:pt>
                <c:pt idx="5">
                  <c:v>0.127</c:v>
                </c:pt>
                <c:pt idx="6">
                  <c:v>0.13100000000000001</c:v>
                </c:pt>
                <c:pt idx="7">
                  <c:v>0.13200000000000001</c:v>
                </c:pt>
                <c:pt idx="8">
                  <c:v>0.13100000000000001</c:v>
                </c:pt>
                <c:pt idx="9">
                  <c:v>0.13400000000000001</c:v>
                </c:pt>
                <c:pt idx="10">
                  <c:v>0.13300000000000001</c:v>
                </c:pt>
                <c:pt idx="11">
                  <c:v>0.14199999999999999</c:v>
                </c:pt>
                <c:pt idx="12">
                  <c:v>0.115</c:v>
                </c:pt>
                <c:pt idx="13">
                  <c:v>0.11600000000000001</c:v>
                </c:pt>
                <c:pt idx="14">
                  <c:v>0.11700000000000001</c:v>
                </c:pt>
                <c:pt idx="15">
                  <c:v>0.11799999999999999</c:v>
                </c:pt>
                <c:pt idx="16">
                  <c:v>0.123</c:v>
                </c:pt>
                <c:pt idx="17">
                  <c:v>0.121</c:v>
                </c:pt>
                <c:pt idx="18">
                  <c:v>0.123</c:v>
                </c:pt>
                <c:pt idx="19">
                  <c:v>0.123</c:v>
                </c:pt>
                <c:pt idx="20">
                  <c:v>0.11700000000000001</c:v>
                </c:pt>
                <c:pt idx="21">
                  <c:v>0.11700000000000001</c:v>
                </c:pt>
                <c:pt idx="22">
                  <c:v>0.11799999999999999</c:v>
                </c:pt>
                <c:pt idx="23">
                  <c:v>0.115</c:v>
                </c:pt>
                <c:pt idx="24">
                  <c:v>0.114</c:v>
                </c:pt>
                <c:pt idx="25">
                  <c:v>0.11799999999999999</c:v>
                </c:pt>
                <c:pt idx="26">
                  <c:v>0.11600000000000001</c:v>
                </c:pt>
                <c:pt idx="27">
                  <c:v>0.11799999999999999</c:v>
                </c:pt>
                <c:pt idx="28">
                  <c:v>0.12</c:v>
                </c:pt>
                <c:pt idx="29">
                  <c:v>0.122</c:v>
                </c:pt>
                <c:pt idx="30">
                  <c:v>0.123</c:v>
                </c:pt>
                <c:pt idx="31">
                  <c:v>0.11700000000000001</c:v>
                </c:pt>
                <c:pt idx="32">
                  <c:v>0.11799999999999999</c:v>
                </c:pt>
                <c:pt idx="33">
                  <c:v>0.1</c:v>
                </c:pt>
                <c:pt idx="34">
                  <c:v>0.115</c:v>
                </c:pt>
                <c:pt idx="35">
                  <c:v>0.114</c:v>
                </c:pt>
                <c:pt idx="36">
                  <c:v>0.109</c:v>
                </c:pt>
                <c:pt idx="37">
                  <c:v>0.111</c:v>
                </c:pt>
                <c:pt idx="38">
                  <c:v>0.109</c:v>
                </c:pt>
                <c:pt idx="39">
                  <c:v>0.104</c:v>
                </c:pt>
                <c:pt idx="40">
                  <c:v>0.10299999999999999</c:v>
                </c:pt>
                <c:pt idx="41">
                  <c:v>0.1</c:v>
                </c:pt>
                <c:pt idx="42">
                  <c:v>9.8000000000000004E-2</c:v>
                </c:pt>
                <c:pt idx="43">
                  <c:v>9.4E-2</c:v>
                </c:pt>
                <c:pt idx="44">
                  <c:v>9.7000000000000003E-2</c:v>
                </c:pt>
                <c:pt idx="45">
                  <c:v>9.4E-2</c:v>
                </c:pt>
                <c:pt idx="46">
                  <c:v>9.2999999999999999E-2</c:v>
                </c:pt>
                <c:pt idx="47">
                  <c:v>9.2999999999999999E-2</c:v>
                </c:pt>
                <c:pt idx="48">
                  <c:v>8.8999999999999996E-2</c:v>
                </c:pt>
                <c:pt idx="49">
                  <c:v>8.7999999999999995E-2</c:v>
                </c:pt>
                <c:pt idx="50">
                  <c:v>8.6999999999999994E-2</c:v>
                </c:pt>
                <c:pt idx="51">
                  <c:v>8.6999999999999994E-2</c:v>
                </c:pt>
                <c:pt idx="52">
                  <c:v>8.7999999999999995E-2</c:v>
                </c:pt>
                <c:pt idx="53">
                  <c:v>8.5000000000000006E-2</c:v>
                </c:pt>
                <c:pt idx="54">
                  <c:v>9.0999999999999998E-2</c:v>
                </c:pt>
                <c:pt idx="55">
                  <c:v>9.0999999999999998E-2</c:v>
                </c:pt>
                <c:pt idx="56">
                  <c:v>9.5000000000000001E-2</c:v>
                </c:pt>
                <c:pt idx="57">
                  <c:v>9.4E-2</c:v>
                </c:pt>
                <c:pt idx="58">
                  <c:v>9.1999999999999998E-2</c:v>
                </c:pt>
                <c:pt idx="59">
                  <c:v>8.6999999999999994E-2</c:v>
                </c:pt>
                <c:pt idx="60">
                  <c:v>8.8999999999999996E-2</c:v>
                </c:pt>
                <c:pt idx="61">
                  <c:v>8.7999999999999995E-2</c:v>
                </c:pt>
                <c:pt idx="62">
                  <c:v>8.4000000000000005E-2</c:v>
                </c:pt>
                <c:pt idx="63">
                  <c:v>8.6999999999999994E-2</c:v>
                </c:pt>
                <c:pt idx="64">
                  <c:v>8.6999999999999994E-2</c:v>
                </c:pt>
                <c:pt idx="65">
                  <c:v>8.5000000000000006E-2</c:v>
                </c:pt>
                <c:pt idx="66">
                  <c:v>8.5999999999999993E-2</c:v>
                </c:pt>
                <c:pt idx="67">
                  <c:v>8.5999999999999993E-2</c:v>
                </c:pt>
                <c:pt idx="68">
                  <c:v>7.8E-2</c:v>
                </c:pt>
                <c:pt idx="69">
                  <c:v>8.4000000000000005E-2</c:v>
                </c:pt>
                <c:pt idx="70">
                  <c:v>8.3000000000000004E-2</c:v>
                </c:pt>
                <c:pt idx="71">
                  <c:v>0.08</c:v>
                </c:pt>
                <c:pt idx="72">
                  <c:v>7.9000000000000001E-2</c:v>
                </c:pt>
                <c:pt idx="73">
                  <c:v>7.8E-2</c:v>
                </c:pt>
                <c:pt idx="74">
                  <c:v>7.8E-2</c:v>
                </c:pt>
                <c:pt idx="75">
                  <c:v>7.8E-2</c:v>
                </c:pt>
                <c:pt idx="76">
                  <c:v>7.8E-2</c:v>
                </c:pt>
                <c:pt idx="77">
                  <c:v>7.4999999999999997E-2</c:v>
                </c:pt>
                <c:pt idx="78">
                  <c:v>7.4999999999999997E-2</c:v>
                </c:pt>
                <c:pt idx="79">
                  <c:v>7.4999999999999997E-2</c:v>
                </c:pt>
                <c:pt idx="80">
                  <c:v>7.3999999999999996E-2</c:v>
                </c:pt>
                <c:pt idx="81">
                  <c:v>7.3999999999999996E-2</c:v>
                </c:pt>
                <c:pt idx="82">
                  <c:v>7.4999999999999997E-2</c:v>
                </c:pt>
                <c:pt idx="83">
                  <c:v>7.3999999999999996E-2</c:v>
                </c:pt>
                <c:pt idx="84">
                  <c:v>7.5999999999999998E-2</c:v>
                </c:pt>
                <c:pt idx="85">
                  <c:v>7.4999999999999997E-2</c:v>
                </c:pt>
                <c:pt idx="86">
                  <c:v>7.3999999999999996E-2</c:v>
                </c:pt>
                <c:pt idx="87">
                  <c:v>7.0999999999999994E-2</c:v>
                </c:pt>
                <c:pt idx="88">
                  <c:v>7.2999999999999995E-2</c:v>
                </c:pt>
                <c:pt idx="89">
                  <c:v>7.0999999999999994E-2</c:v>
                </c:pt>
                <c:pt idx="90">
                  <c:v>7.0999999999999994E-2</c:v>
                </c:pt>
                <c:pt idx="91">
                  <c:v>7.1999999999999995E-2</c:v>
                </c:pt>
                <c:pt idx="92">
                  <c:v>7.2999999999999995E-2</c:v>
                </c:pt>
                <c:pt idx="93">
                  <c:v>7.3999999999999996E-2</c:v>
                </c:pt>
                <c:pt idx="94">
                  <c:v>7.3999999999999996E-2</c:v>
                </c:pt>
                <c:pt idx="95">
                  <c:v>7.3999999999999996E-2</c:v>
                </c:pt>
                <c:pt idx="96">
                  <c:v>7.9000000000000001E-2</c:v>
                </c:pt>
                <c:pt idx="97">
                  <c:v>7.6999999999999999E-2</c:v>
                </c:pt>
                <c:pt idx="98">
                  <c:v>7.8E-2</c:v>
                </c:pt>
                <c:pt idx="99">
                  <c:v>8.8999999999999996E-2</c:v>
                </c:pt>
                <c:pt idx="100">
                  <c:v>9.4E-2</c:v>
                </c:pt>
                <c:pt idx="101">
                  <c:v>9.7000000000000003E-2</c:v>
                </c:pt>
                <c:pt idx="102">
                  <c:v>0.11</c:v>
                </c:pt>
                <c:pt idx="103">
                  <c:v>0.121</c:v>
                </c:pt>
                <c:pt idx="104">
                  <c:v>0.14399999999999999</c:v>
                </c:pt>
                <c:pt idx="105">
                  <c:v>0.17399999999999999</c:v>
                </c:pt>
                <c:pt idx="106">
                  <c:v>0.23499999999999999</c:v>
                </c:pt>
                <c:pt idx="107">
                  <c:v>0.33400000000000002</c:v>
                </c:pt>
                <c:pt idx="108">
                  <c:v>0.39</c:v>
                </c:pt>
                <c:pt idx="109">
                  <c:v>0.47299999999999998</c:v>
                </c:pt>
                <c:pt idx="110">
                  <c:v>0.57199999999999995</c:v>
                </c:pt>
                <c:pt idx="111">
                  <c:v>0.72099999999999997</c:v>
                </c:pt>
                <c:pt idx="112">
                  <c:v>0.86499999999999999</c:v>
                </c:pt>
                <c:pt idx="113">
                  <c:v>1.0289999999999999</c:v>
                </c:pt>
                <c:pt idx="114">
                  <c:v>1.161</c:v>
                </c:pt>
                <c:pt idx="115">
                  <c:v>1.3640000000000001</c:v>
                </c:pt>
                <c:pt idx="116">
                  <c:v>1.5529999999999999</c:v>
                </c:pt>
                <c:pt idx="117">
                  <c:v>1.825</c:v>
                </c:pt>
                <c:pt idx="118">
                  <c:v>2.085</c:v>
                </c:pt>
                <c:pt idx="119">
                  <c:v>2.137</c:v>
                </c:pt>
                <c:pt idx="120">
                  <c:v>2.3879999999999999</c:v>
                </c:pt>
                <c:pt idx="121">
                  <c:v>2.5939999999999999</c:v>
                </c:pt>
                <c:pt idx="122">
                  <c:v>2.9489999999999998</c:v>
                </c:pt>
                <c:pt idx="123">
                  <c:v>3.0470000000000002</c:v>
                </c:pt>
                <c:pt idx="124">
                  <c:v>3.2519999999999998</c:v>
                </c:pt>
                <c:pt idx="125">
                  <c:v>3.59</c:v>
                </c:pt>
                <c:pt idx="126">
                  <c:v>3.8719999999999999</c:v>
                </c:pt>
                <c:pt idx="127">
                  <c:v>4.0999999999999996</c:v>
                </c:pt>
                <c:pt idx="128">
                  <c:v>4.2960000000000003</c:v>
                </c:pt>
                <c:pt idx="129">
                  <c:v>4.37</c:v>
                </c:pt>
                <c:pt idx="130">
                  <c:v>4.7370000000000001</c:v>
                </c:pt>
                <c:pt idx="131">
                  <c:v>5.0709999999999997</c:v>
                </c:pt>
                <c:pt idx="132">
                  <c:v>5.3310000000000004</c:v>
                </c:pt>
                <c:pt idx="133">
                  <c:v>5.5</c:v>
                </c:pt>
                <c:pt idx="134">
                  <c:v>5.968</c:v>
                </c:pt>
                <c:pt idx="135">
                  <c:v>6.2359999999999998</c:v>
                </c:pt>
                <c:pt idx="136">
                  <c:v>6.4509999999999996</c:v>
                </c:pt>
                <c:pt idx="137">
                  <c:v>6.3689999999999998</c:v>
                </c:pt>
                <c:pt idx="138">
                  <c:v>6.5369999999999999</c:v>
                </c:pt>
                <c:pt idx="139">
                  <c:v>6.7919999999999998</c:v>
                </c:pt>
                <c:pt idx="140">
                  <c:v>6.9329999999999998</c:v>
                </c:pt>
                <c:pt idx="141">
                  <c:v>6.9729999999999999</c:v>
                </c:pt>
                <c:pt idx="142">
                  <c:v>7.1719999999999997</c:v>
                </c:pt>
                <c:pt idx="143">
                  <c:v>7.1040000000000001</c:v>
                </c:pt>
                <c:pt idx="144">
                  <c:v>7.2050000000000001</c:v>
                </c:pt>
                <c:pt idx="145">
                  <c:v>6.8390000000000004</c:v>
                </c:pt>
                <c:pt idx="146">
                  <c:v>6.7839999999999998</c:v>
                </c:pt>
                <c:pt idx="147">
                  <c:v>6.75</c:v>
                </c:pt>
                <c:pt idx="148">
                  <c:v>6.8150000000000004</c:v>
                </c:pt>
                <c:pt idx="149">
                  <c:v>7.0010000000000003</c:v>
                </c:pt>
                <c:pt idx="150">
                  <c:v>6.9489999999999998</c:v>
                </c:pt>
                <c:pt idx="151">
                  <c:v>6.9429999999999996</c:v>
                </c:pt>
                <c:pt idx="152">
                  <c:v>6.7770000000000001</c:v>
                </c:pt>
                <c:pt idx="153">
                  <c:v>6.5389999999999997</c:v>
                </c:pt>
                <c:pt idx="154">
                  <c:v>6.24</c:v>
                </c:pt>
                <c:pt idx="155">
                  <c:v>6.0359999999999996</c:v>
                </c:pt>
                <c:pt idx="156">
                  <c:v>5.8109999999999999</c:v>
                </c:pt>
                <c:pt idx="157">
                  <c:v>5.694</c:v>
                </c:pt>
                <c:pt idx="158">
                  <c:v>5.4470000000000001</c:v>
                </c:pt>
                <c:pt idx="159">
                  <c:v>5.3529999999999998</c:v>
                </c:pt>
                <c:pt idx="160">
                  <c:v>5.226</c:v>
                </c:pt>
                <c:pt idx="161">
                  <c:v>5.0810000000000004</c:v>
                </c:pt>
                <c:pt idx="162">
                  <c:v>4.8920000000000003</c:v>
                </c:pt>
                <c:pt idx="163">
                  <c:v>4.6760000000000002</c:v>
                </c:pt>
                <c:pt idx="164">
                  <c:v>4.3710000000000004</c:v>
                </c:pt>
                <c:pt idx="165">
                  <c:v>4.2460000000000004</c:v>
                </c:pt>
                <c:pt idx="166">
                  <c:v>4.2409999999999997</c:v>
                </c:pt>
                <c:pt idx="167">
                  <c:v>4.1740000000000004</c:v>
                </c:pt>
                <c:pt idx="168">
                  <c:v>4.0620000000000003</c:v>
                </c:pt>
                <c:pt idx="169">
                  <c:v>4.0330000000000004</c:v>
                </c:pt>
                <c:pt idx="170">
                  <c:v>3.9940000000000002</c:v>
                </c:pt>
                <c:pt idx="171">
                  <c:v>4.0640000000000001</c:v>
                </c:pt>
                <c:pt idx="172">
                  <c:v>3.9969999999999999</c:v>
                </c:pt>
                <c:pt idx="173" formatCode="0.000">
                  <c:v>3.89</c:v>
                </c:pt>
                <c:pt idx="174" formatCode="0.000">
                  <c:v>3.7669999999999999</c:v>
                </c:pt>
                <c:pt idx="175">
                  <c:v>3.8980000000000001</c:v>
                </c:pt>
              </c:numCache>
            </c:numRef>
          </c:val>
        </c:ser>
        <c:ser>
          <c:idx val="7"/>
          <c:order val="9"/>
          <c:tx>
            <c:strRef>
              <c:f>data!$I$1</c:f>
              <c:strCache>
                <c:ptCount val="1"/>
                <c:pt idx="0">
                  <c:v>Marcellus (PA &amp; WV)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data!$I$2:$I$177</c:f>
              <c:numCache>
                <c:formatCode>General</c:formatCode>
                <c:ptCount val="176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  <c:pt idx="5">
                  <c:v>1E-3</c:v>
                </c:pt>
                <c:pt idx="6">
                  <c:v>1E-3</c:v>
                </c:pt>
                <c:pt idx="7">
                  <c:v>1E-3</c:v>
                </c:pt>
                <c:pt idx="8">
                  <c:v>1E-3</c:v>
                </c:pt>
                <c:pt idx="9">
                  <c:v>1E-3</c:v>
                </c:pt>
                <c:pt idx="10">
                  <c:v>1E-3</c:v>
                </c:pt>
                <c:pt idx="11">
                  <c:v>1E-3</c:v>
                </c:pt>
                <c:pt idx="12">
                  <c:v>1E-3</c:v>
                </c:pt>
                <c:pt idx="13">
                  <c:v>1E-3</c:v>
                </c:pt>
                <c:pt idx="14">
                  <c:v>1E-3</c:v>
                </c:pt>
                <c:pt idx="15">
                  <c:v>1E-3</c:v>
                </c:pt>
                <c:pt idx="16">
                  <c:v>1E-3</c:v>
                </c:pt>
                <c:pt idx="17">
                  <c:v>1E-3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1E-3</c:v>
                </c:pt>
                <c:pt idx="34">
                  <c:v>1E-3</c:v>
                </c:pt>
                <c:pt idx="35">
                  <c:v>1E-3</c:v>
                </c:pt>
                <c:pt idx="36">
                  <c:v>1E-3</c:v>
                </c:pt>
                <c:pt idx="37">
                  <c:v>1E-3</c:v>
                </c:pt>
                <c:pt idx="38">
                  <c:v>1E-3</c:v>
                </c:pt>
                <c:pt idx="39">
                  <c:v>1E-3</c:v>
                </c:pt>
                <c:pt idx="40">
                  <c:v>1E-3</c:v>
                </c:pt>
                <c:pt idx="41">
                  <c:v>1E-3</c:v>
                </c:pt>
                <c:pt idx="42">
                  <c:v>1E-3</c:v>
                </c:pt>
                <c:pt idx="43">
                  <c:v>1E-3</c:v>
                </c:pt>
                <c:pt idx="44">
                  <c:v>1E-3</c:v>
                </c:pt>
                <c:pt idx="45">
                  <c:v>1E-3</c:v>
                </c:pt>
                <c:pt idx="46">
                  <c:v>1E-3</c:v>
                </c:pt>
                <c:pt idx="47">
                  <c:v>1E-3</c:v>
                </c:pt>
                <c:pt idx="48">
                  <c:v>1E-3</c:v>
                </c:pt>
                <c:pt idx="49">
                  <c:v>1E-3</c:v>
                </c:pt>
                <c:pt idx="50">
                  <c:v>1E-3</c:v>
                </c:pt>
                <c:pt idx="51">
                  <c:v>1E-3</c:v>
                </c:pt>
                <c:pt idx="52">
                  <c:v>1E-3</c:v>
                </c:pt>
                <c:pt idx="53">
                  <c:v>1E-3</c:v>
                </c:pt>
                <c:pt idx="54">
                  <c:v>1E-3</c:v>
                </c:pt>
                <c:pt idx="55">
                  <c:v>1E-3</c:v>
                </c:pt>
                <c:pt idx="56">
                  <c:v>1E-3</c:v>
                </c:pt>
                <c:pt idx="57">
                  <c:v>1E-3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1E-3</c:v>
                </c:pt>
                <c:pt idx="63">
                  <c:v>1E-3</c:v>
                </c:pt>
                <c:pt idx="64">
                  <c:v>1E-3</c:v>
                </c:pt>
                <c:pt idx="65">
                  <c:v>1E-3</c:v>
                </c:pt>
                <c:pt idx="66">
                  <c:v>2E-3</c:v>
                </c:pt>
                <c:pt idx="67">
                  <c:v>3.0000000000000001E-3</c:v>
                </c:pt>
                <c:pt idx="68">
                  <c:v>5.0000000000000001E-3</c:v>
                </c:pt>
                <c:pt idx="69">
                  <c:v>5.0000000000000001E-3</c:v>
                </c:pt>
                <c:pt idx="70">
                  <c:v>6.0000000000000001E-3</c:v>
                </c:pt>
                <c:pt idx="71">
                  <c:v>6.0000000000000001E-3</c:v>
                </c:pt>
                <c:pt idx="72">
                  <c:v>7.0000000000000001E-3</c:v>
                </c:pt>
                <c:pt idx="73">
                  <c:v>8.0000000000000002E-3</c:v>
                </c:pt>
                <c:pt idx="74">
                  <c:v>8.0000000000000002E-3</c:v>
                </c:pt>
                <c:pt idx="75">
                  <c:v>8.9999999999999993E-3</c:v>
                </c:pt>
                <c:pt idx="76">
                  <c:v>8.9999999999999993E-3</c:v>
                </c:pt>
                <c:pt idx="77">
                  <c:v>8.9999999999999993E-3</c:v>
                </c:pt>
                <c:pt idx="78">
                  <c:v>1.2E-2</c:v>
                </c:pt>
                <c:pt idx="79">
                  <c:v>1.4E-2</c:v>
                </c:pt>
                <c:pt idx="80">
                  <c:v>1.9E-2</c:v>
                </c:pt>
                <c:pt idx="81">
                  <c:v>2.1000000000000001E-2</c:v>
                </c:pt>
                <c:pt idx="82">
                  <c:v>2.3E-2</c:v>
                </c:pt>
                <c:pt idx="83">
                  <c:v>2.3E-2</c:v>
                </c:pt>
                <c:pt idx="84">
                  <c:v>2.1999999999999999E-2</c:v>
                </c:pt>
                <c:pt idx="85">
                  <c:v>2.4E-2</c:v>
                </c:pt>
                <c:pt idx="86">
                  <c:v>2.5000000000000001E-2</c:v>
                </c:pt>
                <c:pt idx="87">
                  <c:v>2.7E-2</c:v>
                </c:pt>
                <c:pt idx="88">
                  <c:v>2.8000000000000001E-2</c:v>
                </c:pt>
                <c:pt idx="89">
                  <c:v>0.03</c:v>
                </c:pt>
                <c:pt idx="90">
                  <c:v>3.1E-2</c:v>
                </c:pt>
                <c:pt idx="91">
                  <c:v>3.1E-2</c:v>
                </c:pt>
                <c:pt idx="92">
                  <c:v>3.5000000000000003E-2</c:v>
                </c:pt>
                <c:pt idx="93">
                  <c:v>3.9E-2</c:v>
                </c:pt>
                <c:pt idx="94">
                  <c:v>4.2999999999999997E-2</c:v>
                </c:pt>
                <c:pt idx="95">
                  <c:v>4.4999999999999998E-2</c:v>
                </c:pt>
                <c:pt idx="96">
                  <c:v>4.4999999999999998E-2</c:v>
                </c:pt>
                <c:pt idx="97">
                  <c:v>4.7E-2</c:v>
                </c:pt>
                <c:pt idx="98">
                  <c:v>5.5E-2</c:v>
                </c:pt>
                <c:pt idx="99">
                  <c:v>5.8999999999999997E-2</c:v>
                </c:pt>
                <c:pt idx="100">
                  <c:v>6.6000000000000003E-2</c:v>
                </c:pt>
                <c:pt idx="101">
                  <c:v>7.8E-2</c:v>
                </c:pt>
                <c:pt idx="102">
                  <c:v>8.6999999999999994E-2</c:v>
                </c:pt>
                <c:pt idx="103">
                  <c:v>9.6000000000000002E-2</c:v>
                </c:pt>
                <c:pt idx="104">
                  <c:v>0.105</c:v>
                </c:pt>
                <c:pt idx="105">
                  <c:v>0.111</c:v>
                </c:pt>
                <c:pt idx="106">
                  <c:v>0.129</c:v>
                </c:pt>
                <c:pt idx="107">
                  <c:v>0.129</c:v>
                </c:pt>
                <c:pt idx="108">
                  <c:v>0.13500000000000001</c:v>
                </c:pt>
                <c:pt idx="109">
                  <c:v>0.16400000000000001</c:v>
                </c:pt>
                <c:pt idx="110">
                  <c:v>0.188</c:v>
                </c:pt>
                <c:pt idx="111">
                  <c:v>0.21199999999999999</c:v>
                </c:pt>
                <c:pt idx="112">
                  <c:v>0.22600000000000001</c:v>
                </c:pt>
                <c:pt idx="113">
                  <c:v>0.251</c:v>
                </c:pt>
                <c:pt idx="114">
                  <c:v>0.23599999999999999</c:v>
                </c:pt>
                <c:pt idx="115">
                  <c:v>0.52500000000000002</c:v>
                </c:pt>
                <c:pt idx="116">
                  <c:v>0.53700000000000003</c:v>
                </c:pt>
                <c:pt idx="117">
                  <c:v>0.51400000000000001</c:v>
                </c:pt>
                <c:pt idx="118">
                  <c:v>0.52100000000000002</c:v>
                </c:pt>
                <c:pt idx="119">
                  <c:v>0.48399999999999999</c:v>
                </c:pt>
                <c:pt idx="120">
                  <c:v>0.55100000000000005</c:v>
                </c:pt>
                <c:pt idx="121">
                  <c:v>0.70699999999999996</c:v>
                </c:pt>
                <c:pt idx="122">
                  <c:v>0.76500000000000001</c:v>
                </c:pt>
                <c:pt idx="123">
                  <c:v>0.90400000000000003</c:v>
                </c:pt>
                <c:pt idx="124">
                  <c:v>0.98499999999999999</c:v>
                </c:pt>
                <c:pt idx="125">
                  <c:v>1.159</c:v>
                </c:pt>
                <c:pt idx="126">
                  <c:v>1.2709999999999999</c:v>
                </c:pt>
                <c:pt idx="127">
                  <c:v>1.3759999999999999</c:v>
                </c:pt>
                <c:pt idx="128">
                  <c:v>1.6259999999999999</c:v>
                </c:pt>
                <c:pt idx="129">
                  <c:v>1.8520000000000001</c:v>
                </c:pt>
                <c:pt idx="130">
                  <c:v>2.0059999999999998</c:v>
                </c:pt>
                <c:pt idx="131">
                  <c:v>2.0710000000000002</c:v>
                </c:pt>
                <c:pt idx="132">
                  <c:v>2.2469999999999999</c:v>
                </c:pt>
                <c:pt idx="133">
                  <c:v>2.5710000000000002</c:v>
                </c:pt>
                <c:pt idx="134">
                  <c:v>2.6280000000000001</c:v>
                </c:pt>
                <c:pt idx="135">
                  <c:v>2.9689999999999999</c:v>
                </c:pt>
                <c:pt idx="136">
                  <c:v>3.081</c:v>
                </c:pt>
                <c:pt idx="137">
                  <c:v>3.3239999999999998</c:v>
                </c:pt>
                <c:pt idx="138">
                  <c:v>3.3370000000000002</c:v>
                </c:pt>
                <c:pt idx="139">
                  <c:v>3.4590000000000001</c:v>
                </c:pt>
                <c:pt idx="140">
                  <c:v>3.9159999999999999</c:v>
                </c:pt>
                <c:pt idx="141">
                  <c:v>4.0650000000000004</c:v>
                </c:pt>
                <c:pt idx="142">
                  <c:v>4.6269999999999998</c:v>
                </c:pt>
                <c:pt idx="143">
                  <c:v>4.7249999999999996</c:v>
                </c:pt>
                <c:pt idx="144">
                  <c:v>5.0090000000000003</c:v>
                </c:pt>
                <c:pt idx="145">
                  <c:v>5.4180000000000001</c:v>
                </c:pt>
                <c:pt idx="146">
                  <c:v>5.298</c:v>
                </c:pt>
                <c:pt idx="147">
                  <c:v>5.782</c:v>
                </c:pt>
                <c:pt idx="148">
                  <c:v>5.9850000000000003</c:v>
                </c:pt>
                <c:pt idx="149">
                  <c:v>6.2560000000000002</c:v>
                </c:pt>
                <c:pt idx="150">
                  <c:v>6.4219999999999997</c:v>
                </c:pt>
                <c:pt idx="151">
                  <c:v>6.63</c:v>
                </c:pt>
                <c:pt idx="152">
                  <c:v>6.9649999999999999</c:v>
                </c:pt>
                <c:pt idx="153">
                  <c:v>7.1319999999999997</c:v>
                </c:pt>
                <c:pt idx="154">
                  <c:v>7.78</c:v>
                </c:pt>
                <c:pt idx="155">
                  <c:v>7.694</c:v>
                </c:pt>
                <c:pt idx="156">
                  <c:v>7.883</c:v>
                </c:pt>
                <c:pt idx="157">
                  <c:v>8.7550000000000008</c:v>
                </c:pt>
                <c:pt idx="158">
                  <c:v>8.298</c:v>
                </c:pt>
                <c:pt idx="159">
                  <c:v>8.9939999999999998</c:v>
                </c:pt>
                <c:pt idx="160">
                  <c:v>9.1180000000000003</c:v>
                </c:pt>
                <c:pt idx="161">
                  <c:v>9.6669999999999998</c:v>
                </c:pt>
                <c:pt idx="162">
                  <c:v>9.5039999999999996</c:v>
                </c:pt>
                <c:pt idx="163">
                  <c:v>9.7899999999999991</c:v>
                </c:pt>
                <c:pt idx="164">
                  <c:v>10.364000000000001</c:v>
                </c:pt>
                <c:pt idx="165">
                  <c:v>10.272</c:v>
                </c:pt>
                <c:pt idx="166">
                  <c:v>10.837999999999999</c:v>
                </c:pt>
                <c:pt idx="167">
                  <c:v>11.836</c:v>
                </c:pt>
                <c:pt idx="168">
                  <c:v>11.791</c:v>
                </c:pt>
                <c:pt idx="169">
                  <c:v>11.975</c:v>
                </c:pt>
                <c:pt idx="170">
                  <c:v>12.238</c:v>
                </c:pt>
                <c:pt idx="171">
                  <c:v>12.179</c:v>
                </c:pt>
                <c:pt idx="172">
                  <c:v>12.612</c:v>
                </c:pt>
                <c:pt idx="173" formatCode="0.000">
                  <c:v>12.87</c:v>
                </c:pt>
                <c:pt idx="174" formatCode="0.000">
                  <c:v>13.161</c:v>
                </c:pt>
                <c:pt idx="175">
                  <c:v>13.08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912320"/>
        <c:axId val="89224256"/>
      </c:areaChart>
      <c:dateAx>
        <c:axId val="113912320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9224256"/>
        <c:crosses val="autoZero"/>
        <c:auto val="1"/>
        <c:lblOffset val="100"/>
        <c:baseTimeUnit val="months"/>
        <c:majorUnit val="24"/>
        <c:majorTimeUnit val="months"/>
        <c:minorUnit val="12"/>
        <c:minorTimeUnit val="months"/>
      </c:dateAx>
      <c:valAx>
        <c:axId val="89224256"/>
        <c:scaling>
          <c:orientation val="minMax"/>
        </c:scaling>
        <c:delete val="0"/>
        <c:axPos val="r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3912320"/>
        <c:crosses val="max"/>
        <c:crossBetween val="midCat"/>
      </c:valAx>
    </c:plotArea>
    <c:legend>
      <c:legendPos val="l"/>
      <c:layout>
        <c:manualLayout>
          <c:xMode val="edge"/>
          <c:yMode val="edge"/>
          <c:x val="6.1624403226910554E-2"/>
          <c:y val="0.11145975503062119"/>
          <c:w val="0.49884001607117767"/>
          <c:h val="0.6135402449693789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6.5989847715736072E-2"/>
          <c:w val="0.88262910798122052"/>
          <c:h val="0.85527775165170972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0.295427</c:v>
                </c:pt>
                <c:pt idx="1">
                  <c:v>0.38719599999999998</c:v>
                </c:pt>
                <c:pt idx="2">
                  <c:v>0.35705500000000001</c:v>
                </c:pt>
                <c:pt idx="3">
                  <c:v>0.628023</c:v>
                </c:pt>
                <c:pt idx="4">
                  <c:v>0.67459499999999994</c:v>
                </c:pt>
                <c:pt idx="5">
                  <c:v>0.87979600000000002</c:v>
                </c:pt>
                <c:pt idx="6">
                  <c:v>1.0851729999999999</c:v>
                </c:pt>
                <c:pt idx="7">
                  <c:v>1.17699</c:v>
                </c:pt>
                <c:pt idx="8">
                  <c:v>1.3120099999999999</c:v>
                </c:pt>
                <c:pt idx="9">
                  <c:v>1.3889750000000001</c:v>
                </c:pt>
                <c:pt idx="10">
                  <c:v>1.508041</c:v>
                </c:pt>
                <c:pt idx="11">
                  <c:v>1.6040160000000001</c:v>
                </c:pt>
                <c:pt idx="12">
                  <c:v>1.657376</c:v>
                </c:pt>
                <c:pt idx="13">
                  <c:v>1.705362</c:v>
                </c:pt>
                <c:pt idx="14">
                  <c:v>1.7233050000000001</c:v>
                </c:pt>
                <c:pt idx="15">
                  <c:v>1.7540789999999999</c:v>
                </c:pt>
                <c:pt idx="16">
                  <c:v>1.838009</c:v>
                </c:pt>
                <c:pt idx="17">
                  <c:v>1.802916</c:v>
                </c:pt>
                <c:pt idx="18">
                  <c:v>1.6539919999999999</c:v>
                </c:pt>
                <c:pt idx="19">
                  <c:v>1.917017</c:v>
                </c:pt>
                <c:pt idx="20">
                  <c:v>1.8082940000000001</c:v>
                </c:pt>
                <c:pt idx="21">
                  <c:v>1.7311620000000001</c:v>
                </c:pt>
                <c:pt idx="22">
                  <c:v>1.58219</c:v>
                </c:pt>
                <c:pt idx="23">
                  <c:v>1.637238</c:v>
                </c:pt>
                <c:pt idx="24">
                  <c:v>1.55189</c:v>
                </c:pt>
                <c:pt idx="25">
                  <c:v>1.53668</c:v>
                </c:pt>
                <c:pt idx="26">
                  <c:v>1.5541240000000001</c:v>
                </c:pt>
                <c:pt idx="27">
                  <c:v>1.608223</c:v>
                </c:pt>
                <c:pt idx="28">
                  <c:v>1.669017</c:v>
                </c:pt>
                <c:pt idx="29">
                  <c:v>1.688545</c:v>
                </c:pt>
                <c:pt idx="30">
                  <c:v>1.664056</c:v>
                </c:pt>
                <c:pt idx="31">
                  <c:v>1.663116</c:v>
                </c:pt>
                <c:pt idx="32">
                  <c:v>1.6405019999999999</c:v>
                </c:pt>
                <c:pt idx="33">
                  <c:v>1.6346529999999999</c:v>
                </c:pt>
                <c:pt idx="34">
                  <c:v>1.625866</c:v>
                </c:pt>
                <c:pt idx="35">
                  <c:v>1.614336</c:v>
                </c:pt>
                <c:pt idx="36">
                  <c:v>1.593485</c:v>
                </c:pt>
                <c:pt idx="37">
                  <c:v>1.5758460000000001</c:v>
                </c:pt>
                <c:pt idx="38">
                  <c:v>1.5723469999999999</c:v>
                </c:pt>
                <c:pt idx="39">
                  <c:v>1.588716</c:v>
                </c:pt>
                <c:pt idx="40">
                  <c:v>1.6109789999999999</c:v>
                </c:pt>
                <c:pt idx="41">
                  <c:v>1.6188880000000001</c:v>
                </c:pt>
                <c:pt idx="42">
                  <c:v>1.625346</c:v>
                </c:pt>
                <c:pt idx="43">
                  <c:v>1.6318319999999999</c:v>
                </c:pt>
                <c:pt idx="44">
                  <c:v>1.6376440000000001</c:v>
                </c:pt>
                <c:pt idx="45">
                  <c:v>1.6427039999999999</c:v>
                </c:pt>
                <c:pt idx="46">
                  <c:v>1.674275</c:v>
                </c:pt>
                <c:pt idx="47">
                  <c:v>1.6825920000000001</c:v>
                </c:pt>
                <c:pt idx="48">
                  <c:v>1.677529</c:v>
                </c:pt>
                <c:pt idx="49">
                  <c:v>1.6908069999999999</c:v>
                </c:pt>
                <c:pt idx="50">
                  <c:v>1.7054020000000001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Associated with oil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2.6954600000000002</c:v>
                </c:pt>
                <c:pt idx="1">
                  <c:v>2.7202299999999999</c:v>
                </c:pt>
                <c:pt idx="2">
                  <c:v>2.7468599999999999</c:v>
                </c:pt>
                <c:pt idx="3">
                  <c:v>2.5571199999999998</c:v>
                </c:pt>
                <c:pt idx="4">
                  <c:v>2.5744500000000001</c:v>
                </c:pt>
                <c:pt idx="5">
                  <c:v>2.5745100000000001</c:v>
                </c:pt>
                <c:pt idx="6">
                  <c:v>2.5463899999999997</c:v>
                </c:pt>
                <c:pt idx="7">
                  <c:v>2.58582</c:v>
                </c:pt>
                <c:pt idx="8">
                  <c:v>2.7335500000000001</c:v>
                </c:pt>
                <c:pt idx="9">
                  <c:v>2.9303100000000004</c:v>
                </c:pt>
                <c:pt idx="10">
                  <c:v>2.8397000000000001</c:v>
                </c:pt>
                <c:pt idx="11">
                  <c:v>2.7793100000000002</c:v>
                </c:pt>
                <c:pt idx="12">
                  <c:v>2.5476299999999998</c:v>
                </c:pt>
                <c:pt idx="13">
                  <c:v>2.4428700000000001</c:v>
                </c:pt>
                <c:pt idx="14">
                  <c:v>2.28315</c:v>
                </c:pt>
                <c:pt idx="15">
                  <c:v>2.0361899999999999</c:v>
                </c:pt>
                <c:pt idx="16">
                  <c:v>1.9607700000000001</c:v>
                </c:pt>
                <c:pt idx="17">
                  <c:v>1.95367</c:v>
                </c:pt>
                <c:pt idx="18">
                  <c:v>2.01397</c:v>
                </c:pt>
                <c:pt idx="19">
                  <c:v>2.1067499999999999</c:v>
                </c:pt>
                <c:pt idx="20">
                  <c:v>2.0621200000000002</c:v>
                </c:pt>
                <c:pt idx="21">
                  <c:v>2.1801699999999999</c:v>
                </c:pt>
                <c:pt idx="22">
                  <c:v>2.5336099999999999</c:v>
                </c:pt>
                <c:pt idx="23">
                  <c:v>2.9248080000000001</c:v>
                </c:pt>
                <c:pt idx="24">
                  <c:v>3.1067629999999999</c:v>
                </c:pt>
                <c:pt idx="25">
                  <c:v>3.1462330000000001</c:v>
                </c:pt>
                <c:pt idx="26">
                  <c:v>3.3818840000000003</c:v>
                </c:pt>
                <c:pt idx="27">
                  <c:v>3.3503069999999999</c:v>
                </c:pt>
                <c:pt idx="28">
                  <c:v>3.3586479999999996</c:v>
                </c:pt>
                <c:pt idx="29">
                  <c:v>3.354228</c:v>
                </c:pt>
                <c:pt idx="30">
                  <c:v>3.3318940000000001</c:v>
                </c:pt>
                <c:pt idx="31">
                  <c:v>3.2987250000000001</c:v>
                </c:pt>
                <c:pt idx="32">
                  <c:v>3.2820109999999998</c:v>
                </c:pt>
                <c:pt idx="33">
                  <c:v>3.2371850000000002</c:v>
                </c:pt>
                <c:pt idx="34">
                  <c:v>3.1916649999999995</c:v>
                </c:pt>
                <c:pt idx="35">
                  <c:v>3.1648069999999997</c:v>
                </c:pt>
                <c:pt idx="36">
                  <c:v>3.0982120000000002</c:v>
                </c:pt>
                <c:pt idx="37">
                  <c:v>3.0111630000000003</c:v>
                </c:pt>
                <c:pt idx="38">
                  <c:v>2.930933</c:v>
                </c:pt>
                <c:pt idx="39">
                  <c:v>2.8610200000000003</c:v>
                </c:pt>
                <c:pt idx="40">
                  <c:v>2.833005</c:v>
                </c:pt>
                <c:pt idx="41">
                  <c:v>2.7861500000000001</c:v>
                </c:pt>
                <c:pt idx="42">
                  <c:v>2.7423190000000002</c:v>
                </c:pt>
                <c:pt idx="43">
                  <c:v>2.7026979999999998</c:v>
                </c:pt>
                <c:pt idx="44">
                  <c:v>2.6768190000000001</c:v>
                </c:pt>
                <c:pt idx="45">
                  <c:v>2.6520289999999997</c:v>
                </c:pt>
                <c:pt idx="46">
                  <c:v>2.629197</c:v>
                </c:pt>
                <c:pt idx="47">
                  <c:v>2.6392550000000004</c:v>
                </c:pt>
                <c:pt idx="48">
                  <c:v>2.6235620000000002</c:v>
                </c:pt>
                <c:pt idx="49">
                  <c:v>2.6457640000000002</c:v>
                </c:pt>
                <c:pt idx="50">
                  <c:v>2.6200030000000001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0.38143100000000002</c:v>
                </c:pt>
                <c:pt idx="1">
                  <c:v>0.40938200000000002</c:v>
                </c:pt>
                <c:pt idx="2">
                  <c:v>0.41159299999999999</c:v>
                </c:pt>
                <c:pt idx="3">
                  <c:v>0.39809299999999997</c:v>
                </c:pt>
                <c:pt idx="4">
                  <c:v>0.52445699999999995</c:v>
                </c:pt>
                <c:pt idx="5">
                  <c:v>0.434498</c:v>
                </c:pt>
                <c:pt idx="6">
                  <c:v>0.44237500000000002</c:v>
                </c:pt>
                <c:pt idx="7">
                  <c:v>0.42677599999999999</c:v>
                </c:pt>
                <c:pt idx="8">
                  <c:v>0.42652800000000002</c:v>
                </c:pt>
                <c:pt idx="9">
                  <c:v>0.42455500000000002</c:v>
                </c:pt>
                <c:pt idx="10">
                  <c:v>0.41967100000000002</c:v>
                </c:pt>
                <c:pt idx="11">
                  <c:v>0.43529099999999998</c:v>
                </c:pt>
                <c:pt idx="12">
                  <c:v>0.428595</c:v>
                </c:pt>
                <c:pt idx="13">
                  <c:v>0.45644099999999999</c:v>
                </c:pt>
                <c:pt idx="14">
                  <c:v>0.438855</c:v>
                </c:pt>
                <c:pt idx="15">
                  <c:v>0.45932600000000001</c:v>
                </c:pt>
                <c:pt idx="16">
                  <c:v>0.42008600000000001</c:v>
                </c:pt>
                <c:pt idx="17">
                  <c:v>0.40715299999999999</c:v>
                </c:pt>
                <c:pt idx="18">
                  <c:v>0.37410500000000002</c:v>
                </c:pt>
                <c:pt idx="19">
                  <c:v>0.37415199999999998</c:v>
                </c:pt>
                <c:pt idx="20">
                  <c:v>0.35339100000000001</c:v>
                </c:pt>
                <c:pt idx="21">
                  <c:v>0.334671</c:v>
                </c:pt>
                <c:pt idx="22">
                  <c:v>0.329208</c:v>
                </c:pt>
                <c:pt idx="23">
                  <c:v>0.31920700000000002</c:v>
                </c:pt>
                <c:pt idx="24">
                  <c:v>0.30534699999999998</c:v>
                </c:pt>
                <c:pt idx="25">
                  <c:v>0.29981600000000003</c:v>
                </c:pt>
                <c:pt idx="26">
                  <c:v>0.29491099999999998</c:v>
                </c:pt>
                <c:pt idx="27">
                  <c:v>0.29051300000000002</c:v>
                </c:pt>
                <c:pt idx="28">
                  <c:v>0.286246</c:v>
                </c:pt>
                <c:pt idx="29">
                  <c:v>0.28188099999999999</c:v>
                </c:pt>
                <c:pt idx="30">
                  <c:v>0.27736100000000002</c:v>
                </c:pt>
                <c:pt idx="31">
                  <c:v>0.27298099999999997</c:v>
                </c:pt>
                <c:pt idx="32">
                  <c:v>0.268619</c:v>
                </c:pt>
                <c:pt idx="33">
                  <c:v>0.264297</c:v>
                </c:pt>
                <c:pt idx="34">
                  <c:v>0.25997599999999998</c:v>
                </c:pt>
                <c:pt idx="35">
                  <c:v>0.25562499999999999</c:v>
                </c:pt>
                <c:pt idx="36">
                  <c:v>0.48916300000000001</c:v>
                </c:pt>
                <c:pt idx="37">
                  <c:v>0.72271300000000005</c:v>
                </c:pt>
                <c:pt idx="38">
                  <c:v>0.95630999999999999</c:v>
                </c:pt>
                <c:pt idx="39">
                  <c:v>1.1899679999999999</c:v>
                </c:pt>
                <c:pt idx="40">
                  <c:v>1.1858</c:v>
                </c:pt>
                <c:pt idx="41">
                  <c:v>1.181611</c:v>
                </c:pt>
                <c:pt idx="42">
                  <c:v>1.178382</c:v>
                </c:pt>
                <c:pt idx="43">
                  <c:v>1.1764699999999999</c:v>
                </c:pt>
                <c:pt idx="44">
                  <c:v>1.175475</c:v>
                </c:pt>
                <c:pt idx="45">
                  <c:v>1.1743980000000001</c:v>
                </c:pt>
                <c:pt idx="46">
                  <c:v>1.173324</c:v>
                </c:pt>
                <c:pt idx="47">
                  <c:v>1.172242</c:v>
                </c:pt>
                <c:pt idx="48">
                  <c:v>1.170828</c:v>
                </c:pt>
                <c:pt idx="49">
                  <c:v>1.1691</c:v>
                </c:pt>
                <c:pt idx="50">
                  <c:v>1.1671530000000001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Non-associated offshore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4.6942170000000001</c:v>
                </c:pt>
                <c:pt idx="1">
                  <c:v>4.4567670000000001</c:v>
                </c:pt>
                <c:pt idx="2">
                  <c:v>4.3519180000000004</c:v>
                </c:pt>
                <c:pt idx="3">
                  <c:v>4.4204350000000003</c:v>
                </c:pt>
                <c:pt idx="4">
                  <c:v>4.6656459999999997</c:v>
                </c:pt>
                <c:pt idx="5">
                  <c:v>4.5629410000000004</c:v>
                </c:pt>
                <c:pt idx="6">
                  <c:v>4.7455340000000001</c:v>
                </c:pt>
                <c:pt idx="7">
                  <c:v>4.6306440000000002</c:v>
                </c:pt>
                <c:pt idx="8">
                  <c:v>4.5173430000000003</c:v>
                </c:pt>
                <c:pt idx="9">
                  <c:v>4.2003810000000001</c:v>
                </c:pt>
                <c:pt idx="10">
                  <c:v>4.1147900000000002</c:v>
                </c:pt>
                <c:pt idx="11">
                  <c:v>4.1819420000000003</c:v>
                </c:pt>
                <c:pt idx="12">
                  <c:v>3.7514020000000001</c:v>
                </c:pt>
                <c:pt idx="13">
                  <c:v>3.811966</c:v>
                </c:pt>
                <c:pt idx="14">
                  <c:v>3.3432330000000001</c:v>
                </c:pt>
                <c:pt idx="15">
                  <c:v>2.686429</c:v>
                </c:pt>
                <c:pt idx="16">
                  <c:v>2.4547829999999999</c:v>
                </c:pt>
                <c:pt idx="17">
                  <c:v>2.3666900000000002</c:v>
                </c:pt>
                <c:pt idx="18">
                  <c:v>2.0627650000000002</c:v>
                </c:pt>
                <c:pt idx="19">
                  <c:v>2.0013730000000001</c:v>
                </c:pt>
                <c:pt idx="20">
                  <c:v>1.8537239999999999</c:v>
                </c:pt>
                <c:pt idx="21">
                  <c:v>1.3506480000000001</c:v>
                </c:pt>
                <c:pt idx="22">
                  <c:v>1.182428</c:v>
                </c:pt>
                <c:pt idx="23">
                  <c:v>1.335267</c:v>
                </c:pt>
                <c:pt idx="24">
                  <c:v>1.468834</c:v>
                </c:pt>
                <c:pt idx="25">
                  <c:v>1.4728140000000001</c:v>
                </c:pt>
                <c:pt idx="26">
                  <c:v>1.577928</c:v>
                </c:pt>
                <c:pt idx="27">
                  <c:v>1.629008</c:v>
                </c:pt>
                <c:pt idx="28">
                  <c:v>1.586106</c:v>
                </c:pt>
                <c:pt idx="29">
                  <c:v>1.5154780000000001</c:v>
                </c:pt>
                <c:pt idx="30">
                  <c:v>1.4787300000000001</c:v>
                </c:pt>
                <c:pt idx="31">
                  <c:v>1.455859</c:v>
                </c:pt>
                <c:pt idx="32">
                  <c:v>1.4192450000000001</c:v>
                </c:pt>
                <c:pt idx="33">
                  <c:v>1.4925330000000001</c:v>
                </c:pt>
                <c:pt idx="34">
                  <c:v>1.5149589999999999</c:v>
                </c:pt>
                <c:pt idx="35">
                  <c:v>1.5278579999999999</c:v>
                </c:pt>
                <c:pt idx="36">
                  <c:v>1.5945929999999999</c:v>
                </c:pt>
                <c:pt idx="37">
                  <c:v>1.6628240000000001</c:v>
                </c:pt>
                <c:pt idx="38">
                  <c:v>1.7162040000000001</c:v>
                </c:pt>
                <c:pt idx="39">
                  <c:v>1.7693110000000001</c:v>
                </c:pt>
                <c:pt idx="40">
                  <c:v>1.84026</c:v>
                </c:pt>
                <c:pt idx="41">
                  <c:v>1.8740110000000001</c:v>
                </c:pt>
                <c:pt idx="42">
                  <c:v>1.8967890000000001</c:v>
                </c:pt>
                <c:pt idx="43">
                  <c:v>1.8811560000000001</c:v>
                </c:pt>
                <c:pt idx="44">
                  <c:v>1.8648340000000001</c:v>
                </c:pt>
                <c:pt idx="45">
                  <c:v>1.8721449999999999</c:v>
                </c:pt>
                <c:pt idx="46">
                  <c:v>1.93161</c:v>
                </c:pt>
                <c:pt idx="47">
                  <c:v>2.0158429999999998</c:v>
                </c:pt>
                <c:pt idx="48">
                  <c:v>2.0577649999999998</c:v>
                </c:pt>
                <c:pt idx="49">
                  <c:v>2.1671170000000002</c:v>
                </c:pt>
                <c:pt idx="50">
                  <c:v>2.2418800000000001</c:v>
                </c:pt>
              </c:numCache>
            </c:numRef>
          </c:val>
        </c:ser>
        <c:ser>
          <c:idx val="7"/>
          <c:order val="4"/>
          <c:tx>
            <c:strRef>
              <c:f>Sheet1!$A$6</c:f>
              <c:strCache>
                <c:ptCount val="1"/>
                <c:pt idx="0">
                  <c:v>Non-associated onshore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Sheet1!$B$6:$AZ$6</c:f>
              <c:numCache>
                <c:formatCode>General</c:formatCode>
                <c:ptCount val="51"/>
                <c:pt idx="0">
                  <c:v>7.7574079999999999</c:v>
                </c:pt>
                <c:pt idx="1">
                  <c:v>7.6374649999999997</c:v>
                </c:pt>
                <c:pt idx="2">
                  <c:v>7.6966760000000001</c:v>
                </c:pt>
                <c:pt idx="3">
                  <c:v>7.507962</c:v>
                </c:pt>
                <c:pt idx="4">
                  <c:v>7.666048</c:v>
                </c:pt>
                <c:pt idx="5">
                  <c:v>7.3069420000000003</c:v>
                </c:pt>
                <c:pt idx="6">
                  <c:v>7.1283500000000002</c:v>
                </c:pt>
                <c:pt idx="7">
                  <c:v>6.9693630000000004</c:v>
                </c:pt>
                <c:pt idx="8">
                  <c:v>6.739274</c:v>
                </c:pt>
                <c:pt idx="9">
                  <c:v>6.5336930000000004</c:v>
                </c:pt>
                <c:pt idx="10">
                  <c:v>6.6816500000000003</c:v>
                </c:pt>
                <c:pt idx="11">
                  <c:v>6.7388139999999996</c:v>
                </c:pt>
                <c:pt idx="12">
                  <c:v>6.4532660000000002</c:v>
                </c:pt>
                <c:pt idx="13">
                  <c:v>6.3178520000000002</c:v>
                </c:pt>
                <c:pt idx="14">
                  <c:v>6.0222129999999998</c:v>
                </c:pt>
                <c:pt idx="15">
                  <c:v>5.7802170000000004</c:v>
                </c:pt>
                <c:pt idx="16">
                  <c:v>5.8406830000000003</c:v>
                </c:pt>
                <c:pt idx="17">
                  <c:v>5.8701090000000002</c:v>
                </c:pt>
                <c:pt idx="18">
                  <c:v>6.2087399999999997</c:v>
                </c:pt>
                <c:pt idx="19">
                  <c:v>5.0752220000000001</c:v>
                </c:pt>
                <c:pt idx="20">
                  <c:v>4.9000969999999997</c:v>
                </c:pt>
                <c:pt idx="21">
                  <c:v>4.0043639999999998</c:v>
                </c:pt>
                <c:pt idx="22">
                  <c:v>3.8570700000000002</c:v>
                </c:pt>
                <c:pt idx="23">
                  <c:v>3.3841239999999999</c:v>
                </c:pt>
                <c:pt idx="24">
                  <c:v>3.0608409999999999</c:v>
                </c:pt>
                <c:pt idx="25">
                  <c:v>2.9083950000000001</c:v>
                </c:pt>
                <c:pt idx="26">
                  <c:v>2.8692199999999999</c:v>
                </c:pt>
                <c:pt idx="27">
                  <c:v>2.7968890000000002</c:v>
                </c:pt>
                <c:pt idx="28">
                  <c:v>2.7494960000000002</c:v>
                </c:pt>
                <c:pt idx="29">
                  <c:v>2.6293319999999998</c:v>
                </c:pt>
                <c:pt idx="30">
                  <c:v>2.5324010000000001</c:v>
                </c:pt>
                <c:pt idx="31">
                  <c:v>2.5167760000000001</c:v>
                </c:pt>
                <c:pt idx="32">
                  <c:v>2.4172660000000001</c:v>
                </c:pt>
                <c:pt idx="33">
                  <c:v>2.3640829999999999</c:v>
                </c:pt>
                <c:pt idx="34">
                  <c:v>2.3120069999999999</c:v>
                </c:pt>
                <c:pt idx="35">
                  <c:v>2.2504919999999999</c:v>
                </c:pt>
                <c:pt idx="36">
                  <c:v>2.182553</c:v>
                </c:pt>
                <c:pt idx="37">
                  <c:v>2.131923</c:v>
                </c:pt>
                <c:pt idx="38">
                  <c:v>2.0738660000000002</c:v>
                </c:pt>
                <c:pt idx="39">
                  <c:v>2.0289630000000001</c:v>
                </c:pt>
                <c:pt idx="40">
                  <c:v>1.9837899999999999</c:v>
                </c:pt>
                <c:pt idx="41">
                  <c:v>1.9271560000000001</c:v>
                </c:pt>
                <c:pt idx="42">
                  <c:v>1.830832</c:v>
                </c:pt>
                <c:pt idx="43">
                  <c:v>1.788503</c:v>
                </c:pt>
                <c:pt idx="44">
                  <c:v>1.744394</c:v>
                </c:pt>
                <c:pt idx="45">
                  <c:v>1.717857</c:v>
                </c:pt>
                <c:pt idx="46">
                  <c:v>1.6995560000000001</c:v>
                </c:pt>
                <c:pt idx="47">
                  <c:v>1.662669</c:v>
                </c:pt>
                <c:pt idx="48">
                  <c:v>1.6329009999999999</c:v>
                </c:pt>
                <c:pt idx="49">
                  <c:v>1.6127180000000001</c:v>
                </c:pt>
                <c:pt idx="50">
                  <c:v>1.5756110000000001</c:v>
                </c:pt>
              </c:numCache>
            </c:numRef>
          </c:val>
        </c:ser>
        <c:ser>
          <c:idx val="9"/>
          <c:order val="5"/>
          <c:tx>
            <c:strRef>
              <c:f>Sheet1!$A$7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Sheet1!$B$7:$AZ$7</c:f>
              <c:numCache>
                <c:formatCode>General</c:formatCode>
                <c:ptCount val="51"/>
                <c:pt idx="0">
                  <c:v>1.8137019999999999</c:v>
                </c:pt>
                <c:pt idx="1">
                  <c:v>1.8972340000000001</c:v>
                </c:pt>
                <c:pt idx="2">
                  <c:v>2.0862729999999998</c:v>
                </c:pt>
                <c:pt idx="3">
                  <c:v>2.3880189999999999</c:v>
                </c:pt>
                <c:pt idx="4">
                  <c:v>2.507806</c:v>
                </c:pt>
                <c:pt idx="5">
                  <c:v>2.6231900000000001</c:v>
                </c:pt>
                <c:pt idx="6">
                  <c:v>2.7442630000000001</c:v>
                </c:pt>
                <c:pt idx="7">
                  <c:v>2.855734</c:v>
                </c:pt>
                <c:pt idx="8">
                  <c:v>3.0348700000000002</c:v>
                </c:pt>
                <c:pt idx="9">
                  <c:v>3.0903740000000002</c:v>
                </c:pt>
                <c:pt idx="10">
                  <c:v>3.32111</c:v>
                </c:pt>
                <c:pt idx="11">
                  <c:v>3.535002</c:v>
                </c:pt>
                <c:pt idx="12">
                  <c:v>3.6655489999999999</c:v>
                </c:pt>
                <c:pt idx="13">
                  <c:v>3.8630870000000002</c:v>
                </c:pt>
                <c:pt idx="14">
                  <c:v>4.2021879999999996</c:v>
                </c:pt>
                <c:pt idx="15">
                  <c:v>4.6073950000000004</c:v>
                </c:pt>
                <c:pt idx="16">
                  <c:v>4.9703309999999998</c:v>
                </c:pt>
                <c:pt idx="17">
                  <c:v>5.3425630000000002</c:v>
                </c:pt>
                <c:pt idx="18">
                  <c:v>5.866015</c:v>
                </c:pt>
                <c:pt idx="19">
                  <c:v>5.7343029999999997</c:v>
                </c:pt>
                <c:pt idx="20">
                  <c:v>5.4744489999999999</c:v>
                </c:pt>
                <c:pt idx="21">
                  <c:v>5.0050809999999997</c:v>
                </c:pt>
                <c:pt idx="22">
                  <c:v>4.8623250000000002</c:v>
                </c:pt>
                <c:pt idx="23">
                  <c:v>5.2335830000000003</c:v>
                </c:pt>
                <c:pt idx="24">
                  <c:v>5.1598990000000002</c:v>
                </c:pt>
                <c:pt idx="25">
                  <c:v>5.3058129999999997</c:v>
                </c:pt>
                <c:pt idx="26">
                  <c:v>5.5568299999999997</c:v>
                </c:pt>
                <c:pt idx="27">
                  <c:v>5.7940810000000003</c:v>
                </c:pt>
                <c:pt idx="28">
                  <c:v>6.0910039999999999</c:v>
                </c:pt>
                <c:pt idx="29">
                  <c:v>6.3276269999999997</c:v>
                </c:pt>
                <c:pt idx="30">
                  <c:v>6.478008</c:v>
                </c:pt>
                <c:pt idx="31">
                  <c:v>6.6463400000000004</c:v>
                </c:pt>
                <c:pt idx="32">
                  <c:v>6.7597670000000001</c:v>
                </c:pt>
                <c:pt idx="33">
                  <c:v>6.8372630000000001</c:v>
                </c:pt>
                <c:pt idx="34">
                  <c:v>6.9484110000000001</c:v>
                </c:pt>
                <c:pt idx="35">
                  <c:v>7.0593640000000004</c:v>
                </c:pt>
                <c:pt idx="36">
                  <c:v>7.1682180000000004</c:v>
                </c:pt>
                <c:pt idx="37">
                  <c:v>7.3626969999999998</c:v>
                </c:pt>
                <c:pt idx="38">
                  <c:v>7.6526990000000001</c:v>
                </c:pt>
                <c:pt idx="39">
                  <c:v>7.8495210000000002</c:v>
                </c:pt>
                <c:pt idx="40">
                  <c:v>8.0565339999999992</c:v>
                </c:pt>
                <c:pt idx="41">
                  <c:v>8.1998099999999994</c:v>
                </c:pt>
                <c:pt idx="42">
                  <c:v>8.3184159999999991</c:v>
                </c:pt>
                <c:pt idx="43">
                  <c:v>8.4159609999999994</c:v>
                </c:pt>
                <c:pt idx="44">
                  <c:v>8.4824179999999991</c:v>
                </c:pt>
                <c:pt idx="45">
                  <c:v>8.5335610000000006</c:v>
                </c:pt>
                <c:pt idx="46">
                  <c:v>8.3916070000000005</c:v>
                </c:pt>
                <c:pt idx="47">
                  <c:v>8.3410039999999999</c:v>
                </c:pt>
                <c:pt idx="48">
                  <c:v>8.3202350000000003</c:v>
                </c:pt>
                <c:pt idx="49">
                  <c:v>8.3406040000000008</c:v>
                </c:pt>
                <c:pt idx="50">
                  <c:v>8.410755</c:v>
                </c:pt>
              </c:numCache>
            </c:numRef>
          </c:val>
        </c:ser>
        <c:ser>
          <c:idx val="5"/>
          <c:order val="6"/>
          <c:tx>
            <c:strRef>
              <c:f>Sheet1!$A$8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Sheet1!$B$8:$AZ$8</c:f>
              <c:numCache>
                <c:formatCode>General</c:formatCode>
                <c:ptCount val="51"/>
                <c:pt idx="0">
                  <c:v>0.17202799999999999</c:v>
                </c:pt>
                <c:pt idx="1">
                  <c:v>0.189549</c:v>
                </c:pt>
                <c:pt idx="2">
                  <c:v>0.18954099999999999</c:v>
                </c:pt>
                <c:pt idx="3">
                  <c:v>0.19581699999999999</c:v>
                </c:pt>
                <c:pt idx="4">
                  <c:v>0.208042</c:v>
                </c:pt>
                <c:pt idx="5">
                  <c:v>0.216783</c:v>
                </c:pt>
                <c:pt idx="6">
                  <c:v>0.161969</c:v>
                </c:pt>
                <c:pt idx="7">
                  <c:v>0.25702999999999998</c:v>
                </c:pt>
                <c:pt idx="8">
                  <c:v>0.259992</c:v>
                </c:pt>
                <c:pt idx="9">
                  <c:v>0.26397500000000002</c:v>
                </c:pt>
                <c:pt idx="10">
                  <c:v>0.297014</c:v>
                </c:pt>
                <c:pt idx="11">
                  <c:v>0.34194400000000003</c:v>
                </c:pt>
                <c:pt idx="12">
                  <c:v>0.42398400000000003</c:v>
                </c:pt>
                <c:pt idx="13">
                  <c:v>0.50097599999999998</c:v>
                </c:pt>
                <c:pt idx="14">
                  <c:v>0.57796099999999995</c:v>
                </c:pt>
                <c:pt idx="15">
                  <c:v>0.72697100000000003</c:v>
                </c:pt>
                <c:pt idx="16">
                  <c:v>1.018956</c:v>
                </c:pt>
                <c:pt idx="17">
                  <c:v>1.522932</c:v>
                </c:pt>
                <c:pt idx="18">
                  <c:v>1.978996</c:v>
                </c:pt>
                <c:pt idx="19">
                  <c:v>3.4150459999999998</c:v>
                </c:pt>
                <c:pt idx="20">
                  <c:v>4.8634370000000002</c:v>
                </c:pt>
                <c:pt idx="21">
                  <c:v>7.9422129999999997</c:v>
                </c:pt>
                <c:pt idx="22">
                  <c:v>9.7161690000000007</c:v>
                </c:pt>
                <c:pt idx="23">
                  <c:v>9.3512229999999992</c:v>
                </c:pt>
                <c:pt idx="24">
                  <c:v>9.6252879999999994</c:v>
                </c:pt>
                <c:pt idx="25">
                  <c:v>9.9598209999999998</c:v>
                </c:pt>
                <c:pt idx="26">
                  <c:v>10.446253</c:v>
                </c:pt>
                <c:pt idx="27">
                  <c:v>10.909890000000001</c:v>
                </c:pt>
                <c:pt idx="28">
                  <c:v>11.461684999999999</c:v>
                </c:pt>
                <c:pt idx="29">
                  <c:v>12.394098</c:v>
                </c:pt>
                <c:pt idx="30">
                  <c:v>13.327061</c:v>
                </c:pt>
                <c:pt idx="31">
                  <c:v>13.847413</c:v>
                </c:pt>
                <c:pt idx="32">
                  <c:v>14.401059999999999</c:v>
                </c:pt>
                <c:pt idx="33">
                  <c:v>15.094287</c:v>
                </c:pt>
                <c:pt idx="34">
                  <c:v>15.584465</c:v>
                </c:pt>
                <c:pt idx="35">
                  <c:v>15.992255999999999</c:v>
                </c:pt>
                <c:pt idx="36">
                  <c:v>16.338856</c:v>
                </c:pt>
                <c:pt idx="37">
                  <c:v>16.603355000000001</c:v>
                </c:pt>
                <c:pt idx="38">
                  <c:v>16.745018000000002</c:v>
                </c:pt>
                <c:pt idx="39">
                  <c:v>16.799410000000002</c:v>
                </c:pt>
                <c:pt idx="40">
                  <c:v>16.918247000000001</c:v>
                </c:pt>
                <c:pt idx="41">
                  <c:v>17.076499999999999</c:v>
                </c:pt>
                <c:pt idx="42">
                  <c:v>17.44838</c:v>
                </c:pt>
                <c:pt idx="43">
                  <c:v>17.795486</c:v>
                </c:pt>
                <c:pt idx="44">
                  <c:v>18.150241999999999</c:v>
                </c:pt>
                <c:pt idx="45">
                  <c:v>18.500391</c:v>
                </c:pt>
                <c:pt idx="46">
                  <c:v>18.860706</c:v>
                </c:pt>
                <c:pt idx="47">
                  <c:v>19.168634000000001</c:v>
                </c:pt>
                <c:pt idx="48">
                  <c:v>19.558040999999999</c:v>
                </c:pt>
                <c:pt idx="49">
                  <c:v>19.734089000000001</c:v>
                </c:pt>
                <c:pt idx="50">
                  <c:v>19.823936</c:v>
                </c:pt>
              </c:numCache>
            </c:numRef>
          </c:val>
        </c:ser>
        <c:ser>
          <c:idx val="4"/>
          <c:order val="7"/>
          <c:tx>
            <c:strRef>
              <c:f>Sheet1!$A$9</c:f>
              <c:strCache>
                <c:ptCount val="1"/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Sheet1!$B$9:$AZ$9</c:f>
              <c:numCache>
                <c:formatCode>General</c:formatCode>
                <c:ptCount val="51"/>
              </c:numCache>
            </c:numRef>
          </c:val>
        </c:ser>
        <c:ser>
          <c:idx val="6"/>
          <c:order val="8"/>
          <c:tx>
            <c:strRef>
              <c:f>Sheet1!$A$10</c:f>
              <c:strCache>
                <c:ptCount val="1"/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Sheet1!$B$10:$AZ$10</c:f>
              <c:numCache>
                <c:formatCode>General</c:formatCode>
                <c:ptCount val="5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112000"/>
        <c:axId val="89252416"/>
      </c:areaChart>
      <c:areaChart>
        <c:grouping val="stacked"/>
        <c:varyColors val="0"/>
        <c:ser>
          <c:idx val="8"/>
          <c:order val="9"/>
          <c:tx>
            <c:strRef>
              <c:f>Sheet1!$A$11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Sheet1!$B$11:$AZ$11</c:f>
              <c:numCache>
                <c:formatCode>General</c:formatCode>
                <c:ptCount val="51"/>
                <c:pt idx="0">
                  <c:v>0.80938904109589038</c:v>
                </c:pt>
                <c:pt idx="1">
                  <c:v>1.0608109589041095</c:v>
                </c:pt>
                <c:pt idx="2">
                  <c:v>0.97823287671232872</c:v>
                </c:pt>
                <c:pt idx="3">
                  <c:v>1.7206109589041096</c:v>
                </c:pt>
                <c:pt idx="4">
                  <c:v>1.8482054794520546</c:v>
                </c:pt>
                <c:pt idx="5">
                  <c:v>2.4104000000000001</c:v>
                </c:pt>
                <c:pt idx="6">
                  <c:v>2.9730767123287669</c:v>
                </c:pt>
                <c:pt idx="7">
                  <c:v>3.2246301369863013</c:v>
                </c:pt>
                <c:pt idx="8">
                  <c:v>3.5945479452054792</c:v>
                </c:pt>
                <c:pt idx="9">
                  <c:v>3.8054109589041096</c:v>
                </c:pt>
                <c:pt idx="10">
                  <c:v>4.1316191780821914</c:v>
                </c:pt>
                <c:pt idx="11">
                  <c:v>4.3945643835616446</c:v>
                </c:pt>
                <c:pt idx="12">
                  <c:v>4.540756164383561</c:v>
                </c:pt>
                <c:pt idx="13">
                  <c:v>4.6722246575342465</c:v>
                </c:pt>
                <c:pt idx="14">
                  <c:v>4.7213835616438358</c:v>
                </c:pt>
                <c:pt idx="15">
                  <c:v>4.8056958904109592</c:v>
                </c:pt>
                <c:pt idx="16">
                  <c:v>5.0356410958904103</c:v>
                </c:pt>
                <c:pt idx="17">
                  <c:v>4.9394958904109592</c:v>
                </c:pt>
                <c:pt idx="18">
                  <c:v>4.5314849315068484</c:v>
                </c:pt>
                <c:pt idx="19">
                  <c:v>5.2521013698630137</c:v>
                </c:pt>
                <c:pt idx="20">
                  <c:v>4.9542301369863013</c:v>
                </c:pt>
                <c:pt idx="21">
                  <c:v>4.7429095890410959</c:v>
                </c:pt>
                <c:pt idx="22">
                  <c:v>4.3347671232876719</c:v>
                </c:pt>
                <c:pt idx="23">
                  <c:v>4.4855835616438355</c:v>
                </c:pt>
                <c:pt idx="24">
                  <c:v>4.2517534246575348</c:v>
                </c:pt>
                <c:pt idx="25">
                  <c:v>4.2100821917808213</c:v>
                </c:pt>
                <c:pt idx="26">
                  <c:v>4.2578739726027406</c:v>
                </c:pt>
                <c:pt idx="27">
                  <c:v>4.4060904109589041</c:v>
                </c:pt>
                <c:pt idx="28">
                  <c:v>4.5726493150684924</c:v>
                </c:pt>
                <c:pt idx="29">
                  <c:v>4.6261506849315062</c:v>
                </c:pt>
                <c:pt idx="30">
                  <c:v>4.5590575342465751</c:v>
                </c:pt>
                <c:pt idx="31">
                  <c:v>4.5564821917808223</c:v>
                </c:pt>
                <c:pt idx="32">
                  <c:v>4.49452602739726</c:v>
                </c:pt>
                <c:pt idx="33">
                  <c:v>4.4785013698630136</c:v>
                </c:pt>
                <c:pt idx="34">
                  <c:v>4.4544273972602735</c:v>
                </c:pt>
                <c:pt idx="35">
                  <c:v>4.4228383561643838</c:v>
                </c:pt>
                <c:pt idx="36">
                  <c:v>4.365712328767124</c:v>
                </c:pt>
                <c:pt idx="37">
                  <c:v>4.3173863013698632</c:v>
                </c:pt>
                <c:pt idx="38">
                  <c:v>4.3077999999999994</c:v>
                </c:pt>
                <c:pt idx="39">
                  <c:v>4.3526465753424652</c:v>
                </c:pt>
                <c:pt idx="40">
                  <c:v>4.4136410958904104</c:v>
                </c:pt>
                <c:pt idx="41">
                  <c:v>4.4353095890410961</c:v>
                </c:pt>
                <c:pt idx="42">
                  <c:v>4.4530027397260268</c:v>
                </c:pt>
                <c:pt idx="43">
                  <c:v>4.4707726027397259</c:v>
                </c:pt>
                <c:pt idx="44">
                  <c:v>4.4866958904109593</c:v>
                </c:pt>
                <c:pt idx="45">
                  <c:v>4.5005589041095897</c:v>
                </c:pt>
                <c:pt idx="46">
                  <c:v>4.5870547945205473</c:v>
                </c:pt>
                <c:pt idx="47">
                  <c:v>4.6098410958904106</c:v>
                </c:pt>
                <c:pt idx="48">
                  <c:v>4.5959698630136989</c:v>
                </c:pt>
                <c:pt idx="49">
                  <c:v>4.6323479452054794</c:v>
                </c:pt>
                <c:pt idx="50">
                  <c:v>4.6723342465753426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Associated with oil</c:v>
                </c:pt>
              </c:strCache>
            </c:strRef>
          </c:tx>
          <c:spPr>
            <a:solidFill>
              <a:srgbClr val="0096D7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Sheet1!$B$12:$AZ$12</c:f>
              <c:numCache>
                <c:formatCode>General</c:formatCode>
                <c:ptCount val="51"/>
                <c:pt idx="0">
                  <c:v>7.3848219178082202</c:v>
                </c:pt>
                <c:pt idx="1">
                  <c:v>7.4526849315068491</c:v>
                </c:pt>
                <c:pt idx="2">
                  <c:v>7.5256438356164379</c:v>
                </c:pt>
                <c:pt idx="3">
                  <c:v>7.0058082191780819</c:v>
                </c:pt>
                <c:pt idx="4">
                  <c:v>7.0532876712328765</c:v>
                </c:pt>
                <c:pt idx="5">
                  <c:v>7.0534520547945201</c:v>
                </c:pt>
                <c:pt idx="6">
                  <c:v>6.9764109589041086</c:v>
                </c:pt>
                <c:pt idx="7">
                  <c:v>7.0844383561643838</c:v>
                </c:pt>
                <c:pt idx="8">
                  <c:v>7.4891780821917813</c:v>
                </c:pt>
                <c:pt idx="9">
                  <c:v>8.0282465753424681</c:v>
                </c:pt>
                <c:pt idx="10">
                  <c:v>7.78</c:v>
                </c:pt>
                <c:pt idx="11">
                  <c:v>7.6145479452054801</c:v>
                </c:pt>
                <c:pt idx="12">
                  <c:v>6.9798082191780813</c:v>
                </c:pt>
                <c:pt idx="13">
                  <c:v>6.6927945205479453</c:v>
                </c:pt>
                <c:pt idx="14">
                  <c:v>6.2552054794520551</c:v>
                </c:pt>
                <c:pt idx="15">
                  <c:v>5.5786027397260272</c:v>
                </c:pt>
                <c:pt idx="16">
                  <c:v>5.3719726027397261</c:v>
                </c:pt>
                <c:pt idx="17">
                  <c:v>5.3525205479452049</c:v>
                </c:pt>
                <c:pt idx="18">
                  <c:v>5.5177260273972601</c:v>
                </c:pt>
                <c:pt idx="19">
                  <c:v>5.771917808219178</c:v>
                </c:pt>
                <c:pt idx="20">
                  <c:v>5.6496438356164393</c:v>
                </c:pt>
                <c:pt idx="21">
                  <c:v>5.9730684931506852</c:v>
                </c:pt>
                <c:pt idx="22">
                  <c:v>6.9413972602739724</c:v>
                </c:pt>
                <c:pt idx="23">
                  <c:v>8.0131726027397274</c:v>
                </c:pt>
                <c:pt idx="24">
                  <c:v>8.5116794520547945</c:v>
                </c:pt>
                <c:pt idx="25">
                  <c:v>8.619816438356164</c:v>
                </c:pt>
                <c:pt idx="26">
                  <c:v>9.2654356164383582</c:v>
                </c:pt>
                <c:pt idx="27">
                  <c:v>9.1789232876712319</c:v>
                </c:pt>
                <c:pt idx="28">
                  <c:v>9.2017753424657531</c:v>
                </c:pt>
                <c:pt idx="29">
                  <c:v>9.1896657534246575</c:v>
                </c:pt>
                <c:pt idx="30">
                  <c:v>9.1284767123287676</c:v>
                </c:pt>
                <c:pt idx="31">
                  <c:v>9.0376027397260277</c:v>
                </c:pt>
                <c:pt idx="32">
                  <c:v>8.9918109589041091</c:v>
                </c:pt>
                <c:pt idx="33">
                  <c:v>8.8689999999999998</c:v>
                </c:pt>
                <c:pt idx="34">
                  <c:v>8.7442876712328754</c:v>
                </c:pt>
                <c:pt idx="35">
                  <c:v>8.6707041095890407</c:v>
                </c:pt>
                <c:pt idx="36">
                  <c:v>8.4882520547945219</c:v>
                </c:pt>
                <c:pt idx="37">
                  <c:v>8.2497616438356172</c:v>
                </c:pt>
                <c:pt idx="38">
                  <c:v>8.0299534246575348</c:v>
                </c:pt>
                <c:pt idx="39">
                  <c:v>7.8384109589041113</c:v>
                </c:pt>
                <c:pt idx="40">
                  <c:v>7.7616575342465755</c:v>
                </c:pt>
                <c:pt idx="41">
                  <c:v>7.6332876712328774</c:v>
                </c:pt>
                <c:pt idx="42">
                  <c:v>7.5132027397260277</c:v>
                </c:pt>
                <c:pt idx="43">
                  <c:v>7.4046520547945196</c:v>
                </c:pt>
                <c:pt idx="44">
                  <c:v>7.3337506849315073</c:v>
                </c:pt>
                <c:pt idx="45">
                  <c:v>7.2658328767123281</c:v>
                </c:pt>
                <c:pt idx="46">
                  <c:v>7.2032794520547947</c:v>
                </c:pt>
                <c:pt idx="47">
                  <c:v>7.2308356164383571</c:v>
                </c:pt>
                <c:pt idx="48">
                  <c:v>7.1878410958904118</c:v>
                </c:pt>
                <c:pt idx="49">
                  <c:v>7.248668493150686</c:v>
                </c:pt>
                <c:pt idx="50">
                  <c:v>7.1780904109589043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Sheet1!$B$13:$AZ$13</c:f>
              <c:numCache>
                <c:formatCode>General</c:formatCode>
                <c:ptCount val="51"/>
                <c:pt idx="0">
                  <c:v>1.0450164383561644</c:v>
                </c:pt>
                <c:pt idx="1">
                  <c:v>1.1215945205479454</c:v>
                </c:pt>
                <c:pt idx="2">
                  <c:v>1.1276520547945206</c:v>
                </c:pt>
                <c:pt idx="3">
                  <c:v>1.0906657534246575</c:v>
                </c:pt>
                <c:pt idx="4">
                  <c:v>1.4368684931506848</c:v>
                </c:pt>
                <c:pt idx="5">
                  <c:v>1.1904054794520547</c:v>
                </c:pt>
                <c:pt idx="6">
                  <c:v>1.2119863013698631</c:v>
                </c:pt>
                <c:pt idx="7">
                  <c:v>1.1692493150684931</c:v>
                </c:pt>
                <c:pt idx="8">
                  <c:v>1.1685698630136987</c:v>
                </c:pt>
                <c:pt idx="9">
                  <c:v>1.1631643835616441</c:v>
                </c:pt>
                <c:pt idx="10">
                  <c:v>1.1497835616438357</c:v>
                </c:pt>
                <c:pt idx="11">
                  <c:v>1.1925780821917809</c:v>
                </c:pt>
                <c:pt idx="12">
                  <c:v>1.1742328767123287</c:v>
                </c:pt>
                <c:pt idx="13">
                  <c:v>1.2505232876712329</c:v>
                </c:pt>
                <c:pt idx="14">
                  <c:v>1.2023424657534247</c:v>
                </c:pt>
                <c:pt idx="15">
                  <c:v>1.258427397260274</c:v>
                </c:pt>
                <c:pt idx="16">
                  <c:v>1.1509205479452054</c:v>
                </c:pt>
                <c:pt idx="17">
                  <c:v>1.1154876712328767</c:v>
                </c:pt>
                <c:pt idx="18">
                  <c:v>1.0249452054794521</c:v>
                </c:pt>
                <c:pt idx="19">
                  <c:v>1.0250739726027398</c:v>
                </c:pt>
                <c:pt idx="20">
                  <c:v>0.9681945205479453</c:v>
                </c:pt>
                <c:pt idx="21">
                  <c:v>0.9169068493150685</c:v>
                </c:pt>
                <c:pt idx="22">
                  <c:v>0.90193972602739736</c:v>
                </c:pt>
                <c:pt idx="23">
                  <c:v>0.87453972602739727</c:v>
                </c:pt>
                <c:pt idx="24">
                  <c:v>0.83656712328767113</c:v>
                </c:pt>
                <c:pt idx="25">
                  <c:v>0.82141369863013702</c:v>
                </c:pt>
                <c:pt idx="26">
                  <c:v>0.80797534246575342</c:v>
                </c:pt>
                <c:pt idx="27">
                  <c:v>0.79592602739726037</c:v>
                </c:pt>
                <c:pt idx="28">
                  <c:v>0.78423561643835615</c:v>
                </c:pt>
                <c:pt idx="29">
                  <c:v>0.77227671232876705</c:v>
                </c:pt>
                <c:pt idx="30">
                  <c:v>0.75989315068493157</c:v>
                </c:pt>
                <c:pt idx="31">
                  <c:v>0.74789315068493145</c:v>
                </c:pt>
                <c:pt idx="32">
                  <c:v>0.73594246575342459</c:v>
                </c:pt>
                <c:pt idx="33">
                  <c:v>0.72410136986301366</c:v>
                </c:pt>
                <c:pt idx="34">
                  <c:v>0.7122630136986301</c:v>
                </c:pt>
                <c:pt idx="35">
                  <c:v>0.70034246575342463</c:v>
                </c:pt>
                <c:pt idx="36">
                  <c:v>1.340172602739726</c:v>
                </c:pt>
                <c:pt idx="37">
                  <c:v>1.9800356164383563</c:v>
                </c:pt>
                <c:pt idx="38">
                  <c:v>2.6200273972602739</c:v>
                </c:pt>
                <c:pt idx="39">
                  <c:v>3.2601863013698624</c:v>
                </c:pt>
                <c:pt idx="40">
                  <c:v>3.2487671232876711</c:v>
                </c:pt>
                <c:pt idx="41">
                  <c:v>3.237290410958904</c:v>
                </c:pt>
                <c:pt idx="42">
                  <c:v>3.2284438356164387</c:v>
                </c:pt>
                <c:pt idx="43">
                  <c:v>3.2232054794520546</c:v>
                </c:pt>
                <c:pt idx="44">
                  <c:v>3.2204794520547946</c:v>
                </c:pt>
                <c:pt idx="45">
                  <c:v>3.2175287671232882</c:v>
                </c:pt>
                <c:pt idx="46">
                  <c:v>3.2145863013698635</c:v>
                </c:pt>
                <c:pt idx="47">
                  <c:v>3.2116219178082193</c:v>
                </c:pt>
                <c:pt idx="48">
                  <c:v>3.2077479452054796</c:v>
                </c:pt>
                <c:pt idx="49">
                  <c:v>3.2030136986301372</c:v>
                </c:pt>
                <c:pt idx="50">
                  <c:v>3.1976794520547949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Non-associated offshore</c:v>
                </c:pt>
              </c:strCache>
            </c:strRef>
          </c:tx>
          <c:spPr>
            <a:solidFill>
              <a:srgbClr val="FFC70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Sheet1!$B$14:$AZ$14</c:f>
              <c:numCache>
                <c:formatCode>General</c:formatCode>
                <c:ptCount val="51"/>
                <c:pt idx="0">
                  <c:v>12.860868493150685</c:v>
                </c:pt>
                <c:pt idx="1">
                  <c:v>12.210320547945205</c:v>
                </c:pt>
                <c:pt idx="2">
                  <c:v>11.923063013698632</c:v>
                </c:pt>
                <c:pt idx="3">
                  <c:v>12.11078082191781</c:v>
                </c:pt>
                <c:pt idx="4">
                  <c:v>12.782591780821917</c:v>
                </c:pt>
                <c:pt idx="5">
                  <c:v>12.501208219178084</c:v>
                </c:pt>
                <c:pt idx="6">
                  <c:v>13.001463013698631</c:v>
                </c:pt>
                <c:pt idx="7">
                  <c:v>12.686695890410959</c:v>
                </c:pt>
                <c:pt idx="8">
                  <c:v>12.376282191780822</c:v>
                </c:pt>
                <c:pt idx="9">
                  <c:v>11.507893150684932</c:v>
                </c:pt>
                <c:pt idx="10">
                  <c:v>11.273397260273974</c:v>
                </c:pt>
                <c:pt idx="11">
                  <c:v>11.457375342465754</c:v>
                </c:pt>
                <c:pt idx="12">
                  <c:v>10.277813698630137</c:v>
                </c:pt>
                <c:pt idx="13">
                  <c:v>10.443742465753424</c:v>
                </c:pt>
                <c:pt idx="14">
                  <c:v>9.1595424657534252</c:v>
                </c:pt>
                <c:pt idx="15">
                  <c:v>7.3600794520547943</c:v>
                </c:pt>
                <c:pt idx="16">
                  <c:v>6.7254328767123281</c:v>
                </c:pt>
                <c:pt idx="17">
                  <c:v>6.4840821917808222</c:v>
                </c:pt>
                <c:pt idx="18">
                  <c:v>5.6514109589041093</c:v>
                </c:pt>
                <c:pt idx="19">
                  <c:v>5.483213698630137</c:v>
                </c:pt>
                <c:pt idx="20">
                  <c:v>5.0786958904109589</c:v>
                </c:pt>
                <c:pt idx="21">
                  <c:v>3.7004054794520549</c:v>
                </c:pt>
                <c:pt idx="22">
                  <c:v>3.239528767123288</c:v>
                </c:pt>
                <c:pt idx="23">
                  <c:v>3.6582657534246579</c:v>
                </c:pt>
                <c:pt idx="24">
                  <c:v>4.0242027397260269</c:v>
                </c:pt>
                <c:pt idx="25">
                  <c:v>4.0351068493150688</c:v>
                </c:pt>
                <c:pt idx="26">
                  <c:v>4.3230904109589039</c:v>
                </c:pt>
                <c:pt idx="27">
                  <c:v>4.463035616438356</c:v>
                </c:pt>
                <c:pt idx="28">
                  <c:v>4.3454958904109589</c:v>
                </c:pt>
                <c:pt idx="29">
                  <c:v>4.1519945205479463</c:v>
                </c:pt>
                <c:pt idx="30">
                  <c:v>4.0513150684931514</c:v>
                </c:pt>
                <c:pt idx="31">
                  <c:v>3.9886547945205479</c:v>
                </c:pt>
                <c:pt idx="32">
                  <c:v>3.8883424657534249</c:v>
                </c:pt>
                <c:pt idx="33">
                  <c:v>4.0891315068493155</c:v>
                </c:pt>
                <c:pt idx="34">
                  <c:v>4.1505726027397261</c:v>
                </c:pt>
                <c:pt idx="35">
                  <c:v>4.1859123287671229</c:v>
                </c:pt>
                <c:pt idx="36">
                  <c:v>4.3687479452054792</c:v>
                </c:pt>
                <c:pt idx="37">
                  <c:v>4.5556821917808223</c:v>
                </c:pt>
                <c:pt idx="38">
                  <c:v>4.7019287671232881</c:v>
                </c:pt>
                <c:pt idx="39">
                  <c:v>4.8474273972602742</c:v>
                </c:pt>
                <c:pt idx="40">
                  <c:v>5.0418082191780824</c:v>
                </c:pt>
                <c:pt idx="41">
                  <c:v>5.1342767123287674</c:v>
                </c:pt>
                <c:pt idx="42">
                  <c:v>5.1966821917808224</c:v>
                </c:pt>
                <c:pt idx="43">
                  <c:v>5.1538520547945206</c:v>
                </c:pt>
                <c:pt idx="44">
                  <c:v>5.1091342465753433</c:v>
                </c:pt>
                <c:pt idx="45">
                  <c:v>5.1291643835616441</c:v>
                </c:pt>
                <c:pt idx="46">
                  <c:v>5.2920821917808221</c:v>
                </c:pt>
                <c:pt idx="47">
                  <c:v>5.5228575342465751</c:v>
                </c:pt>
                <c:pt idx="48">
                  <c:v>5.6377123287671225</c:v>
                </c:pt>
                <c:pt idx="49">
                  <c:v>5.9373068493150685</c:v>
                </c:pt>
                <c:pt idx="50">
                  <c:v>6.1421369863013702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Non-associated onshore</c:v>
                </c:pt>
              </c:strCache>
            </c:strRef>
          </c:tx>
          <c:spPr>
            <a:solidFill>
              <a:srgbClr val="003953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Sheet1!$B$15:$AZ$15</c:f>
              <c:numCache>
                <c:formatCode>General</c:formatCode>
                <c:ptCount val="51"/>
                <c:pt idx="0">
                  <c:v>21.253172602739728</c:v>
                </c:pt>
                <c:pt idx="1">
                  <c:v>20.924561643835613</c:v>
                </c:pt>
                <c:pt idx="2">
                  <c:v>21.086783561643838</c:v>
                </c:pt>
                <c:pt idx="3">
                  <c:v>20.569758904109591</c:v>
                </c:pt>
                <c:pt idx="4">
                  <c:v>21.002871232876714</c:v>
                </c:pt>
                <c:pt idx="5">
                  <c:v>20.019019178082193</c:v>
                </c:pt>
                <c:pt idx="6">
                  <c:v>19.529726027397263</c:v>
                </c:pt>
                <c:pt idx="7">
                  <c:v>19.094145205479453</c:v>
                </c:pt>
                <c:pt idx="8">
                  <c:v>18.463764383561646</c:v>
                </c:pt>
                <c:pt idx="9">
                  <c:v>17.900528767123287</c:v>
                </c:pt>
                <c:pt idx="10">
                  <c:v>18.305890410958906</c:v>
                </c:pt>
                <c:pt idx="11">
                  <c:v>18.462504109589041</c:v>
                </c:pt>
                <c:pt idx="12">
                  <c:v>17.680180821917808</c:v>
                </c:pt>
                <c:pt idx="13">
                  <c:v>17.309183561643838</c:v>
                </c:pt>
                <c:pt idx="14">
                  <c:v>16.499213698630136</c:v>
                </c:pt>
                <c:pt idx="15">
                  <c:v>15.836210958904113</c:v>
                </c:pt>
                <c:pt idx="16">
                  <c:v>16.001871232876713</c:v>
                </c:pt>
                <c:pt idx="17">
                  <c:v>16.082490410958904</c:v>
                </c:pt>
                <c:pt idx="18">
                  <c:v>17.010246575342464</c:v>
                </c:pt>
                <c:pt idx="19">
                  <c:v>13.904717808219178</c:v>
                </c:pt>
                <c:pt idx="20">
                  <c:v>13.424923287671232</c:v>
                </c:pt>
                <c:pt idx="21">
                  <c:v>10.970860273972603</c:v>
                </c:pt>
                <c:pt idx="22">
                  <c:v>10.567315068493151</c:v>
                </c:pt>
                <c:pt idx="23">
                  <c:v>9.2715726027397256</c:v>
                </c:pt>
                <c:pt idx="24">
                  <c:v>8.3858657534246568</c:v>
                </c:pt>
                <c:pt idx="25">
                  <c:v>7.9682054794520552</c:v>
                </c:pt>
                <c:pt idx="26">
                  <c:v>7.8608767123287668</c:v>
                </c:pt>
                <c:pt idx="27">
                  <c:v>7.6627095890410963</c:v>
                </c:pt>
                <c:pt idx="28">
                  <c:v>7.5328657534246579</c:v>
                </c:pt>
                <c:pt idx="29">
                  <c:v>7.2036493150684926</c:v>
                </c:pt>
                <c:pt idx="30">
                  <c:v>6.9380849315068494</c:v>
                </c:pt>
                <c:pt idx="31">
                  <c:v>6.8952767123287675</c:v>
                </c:pt>
                <c:pt idx="32">
                  <c:v>6.6226465753424657</c:v>
                </c:pt>
                <c:pt idx="33">
                  <c:v>6.4769397260273971</c:v>
                </c:pt>
                <c:pt idx="34">
                  <c:v>6.3342657534246571</c:v>
                </c:pt>
                <c:pt idx="35">
                  <c:v>6.1657315068493146</c:v>
                </c:pt>
                <c:pt idx="36">
                  <c:v>5.9795972602739722</c:v>
                </c:pt>
                <c:pt idx="37">
                  <c:v>5.8408849315068494</c:v>
                </c:pt>
                <c:pt idx="38">
                  <c:v>5.6818246575342473</c:v>
                </c:pt>
                <c:pt idx="39">
                  <c:v>5.558802739726028</c:v>
                </c:pt>
                <c:pt idx="40">
                  <c:v>5.4350410958904112</c:v>
                </c:pt>
                <c:pt idx="41">
                  <c:v>5.2798794520547947</c:v>
                </c:pt>
                <c:pt idx="42">
                  <c:v>5.015978082191781</c:v>
                </c:pt>
                <c:pt idx="43">
                  <c:v>4.9000082191780816</c:v>
                </c:pt>
                <c:pt idx="44">
                  <c:v>4.7791616438356161</c:v>
                </c:pt>
                <c:pt idx="45">
                  <c:v>4.7064575342465753</c:v>
                </c:pt>
                <c:pt idx="46">
                  <c:v>4.6563178082191783</c:v>
                </c:pt>
                <c:pt idx="47">
                  <c:v>4.5552575342465751</c:v>
                </c:pt>
                <c:pt idx="48">
                  <c:v>4.4737013698630133</c:v>
                </c:pt>
                <c:pt idx="49">
                  <c:v>4.4184054794520549</c:v>
                </c:pt>
                <c:pt idx="50">
                  <c:v>4.3167424657534248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Sheet1!$B$16:$AZ$16</c:f>
              <c:numCache>
                <c:formatCode>General</c:formatCode>
                <c:ptCount val="51"/>
                <c:pt idx="0">
                  <c:v>4.9690465753424657</c:v>
                </c:pt>
                <c:pt idx="1">
                  <c:v>5.1979013698630139</c:v>
                </c:pt>
                <c:pt idx="2">
                  <c:v>5.715816438356164</c:v>
                </c:pt>
                <c:pt idx="3">
                  <c:v>6.5425178082191779</c:v>
                </c:pt>
                <c:pt idx="4">
                  <c:v>6.8707013698630135</c:v>
                </c:pt>
                <c:pt idx="5">
                  <c:v>7.1868219178082198</c:v>
                </c:pt>
                <c:pt idx="6">
                  <c:v>7.5185287671232874</c:v>
                </c:pt>
                <c:pt idx="7">
                  <c:v>7.823928767123288</c:v>
                </c:pt>
                <c:pt idx="8">
                  <c:v>8.3147123287671239</c:v>
                </c:pt>
                <c:pt idx="9">
                  <c:v>8.4667780821917802</c:v>
                </c:pt>
                <c:pt idx="10">
                  <c:v>9.0989315068493148</c:v>
                </c:pt>
                <c:pt idx="11">
                  <c:v>9.6849369863013699</c:v>
                </c:pt>
                <c:pt idx="12">
                  <c:v>10.0426</c:v>
                </c:pt>
                <c:pt idx="13">
                  <c:v>10.5838</c:v>
                </c:pt>
                <c:pt idx="14">
                  <c:v>11.512843835616437</c:v>
                </c:pt>
                <c:pt idx="15">
                  <c:v>12.623000000000001</c:v>
                </c:pt>
                <c:pt idx="16">
                  <c:v>13.617345205479452</c:v>
                </c:pt>
                <c:pt idx="17">
                  <c:v>14.63715890410959</c:v>
                </c:pt>
                <c:pt idx="18">
                  <c:v>16.071273972602739</c:v>
                </c:pt>
                <c:pt idx="19">
                  <c:v>15.710419178082191</c:v>
                </c:pt>
                <c:pt idx="20">
                  <c:v>14.998490410958905</c:v>
                </c:pt>
                <c:pt idx="21">
                  <c:v>13.712550684931506</c:v>
                </c:pt>
                <c:pt idx="22">
                  <c:v>13.321438356164384</c:v>
                </c:pt>
                <c:pt idx="23">
                  <c:v>14.338583561643835</c:v>
                </c:pt>
                <c:pt idx="24">
                  <c:v>14.136709589041097</c:v>
                </c:pt>
                <c:pt idx="25">
                  <c:v>14.536473972602739</c:v>
                </c:pt>
                <c:pt idx="26">
                  <c:v>15.224191780821917</c:v>
                </c:pt>
                <c:pt idx="27">
                  <c:v>15.874194520547945</c:v>
                </c:pt>
                <c:pt idx="28">
                  <c:v>16.687682191780823</c:v>
                </c:pt>
                <c:pt idx="29">
                  <c:v>17.335964383561642</c:v>
                </c:pt>
                <c:pt idx="30">
                  <c:v>17.747967123287673</c:v>
                </c:pt>
                <c:pt idx="31">
                  <c:v>18.209150684931508</c:v>
                </c:pt>
                <c:pt idx="32">
                  <c:v>18.519909589041095</c:v>
                </c:pt>
                <c:pt idx="33">
                  <c:v>18.732227397260274</c:v>
                </c:pt>
                <c:pt idx="34">
                  <c:v>19.036742465753424</c:v>
                </c:pt>
                <c:pt idx="35">
                  <c:v>19.340723287671235</c:v>
                </c:pt>
                <c:pt idx="36">
                  <c:v>19.638953424657537</c:v>
                </c:pt>
                <c:pt idx="37">
                  <c:v>20.171772602739725</c:v>
                </c:pt>
                <c:pt idx="38">
                  <c:v>20.966298630136986</c:v>
                </c:pt>
                <c:pt idx="39">
                  <c:v>21.505536986301369</c:v>
                </c:pt>
                <c:pt idx="40">
                  <c:v>22.072695890410955</c:v>
                </c:pt>
                <c:pt idx="41">
                  <c:v>22.465232876712324</c:v>
                </c:pt>
                <c:pt idx="42">
                  <c:v>22.790180821917804</c:v>
                </c:pt>
                <c:pt idx="43">
                  <c:v>23.057427397260273</c:v>
                </c:pt>
                <c:pt idx="44">
                  <c:v>23.23950136986301</c:v>
                </c:pt>
                <c:pt idx="45">
                  <c:v>23.379619178082191</c:v>
                </c:pt>
                <c:pt idx="46">
                  <c:v>22.990704109589043</c:v>
                </c:pt>
                <c:pt idx="47">
                  <c:v>22.852065753424657</c:v>
                </c:pt>
                <c:pt idx="48">
                  <c:v>22.795164383561644</c:v>
                </c:pt>
                <c:pt idx="49">
                  <c:v>22.850969863013702</c:v>
                </c:pt>
                <c:pt idx="50">
                  <c:v>23.043164383561642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5D973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Sheet1!$B$17:$AZ$17</c:f>
              <c:numCache>
                <c:formatCode>General</c:formatCode>
                <c:ptCount val="51"/>
                <c:pt idx="0">
                  <c:v>0.47130958904109582</c:v>
                </c:pt>
                <c:pt idx="1">
                  <c:v>0.5193123287671233</c:v>
                </c:pt>
                <c:pt idx="2">
                  <c:v>0.51929041095890416</c:v>
                </c:pt>
                <c:pt idx="3">
                  <c:v>0.53648493150684928</c:v>
                </c:pt>
                <c:pt idx="4">
                  <c:v>0.56997808219178081</c:v>
                </c:pt>
                <c:pt idx="5">
                  <c:v>0.5939260273972603</c:v>
                </c:pt>
                <c:pt idx="6">
                  <c:v>0.44375068493150682</c:v>
                </c:pt>
                <c:pt idx="7">
                  <c:v>0.70419178082191769</c:v>
                </c:pt>
                <c:pt idx="8">
                  <c:v>0.71230684931506849</c:v>
                </c:pt>
                <c:pt idx="9">
                  <c:v>0.72321917808219183</c:v>
                </c:pt>
                <c:pt idx="10">
                  <c:v>0.81373698630136992</c:v>
                </c:pt>
                <c:pt idx="11">
                  <c:v>0.93683287671232873</c:v>
                </c:pt>
                <c:pt idx="12">
                  <c:v>1.1616</c:v>
                </c:pt>
                <c:pt idx="13">
                  <c:v>1.3725369863013697</c:v>
                </c:pt>
                <c:pt idx="14">
                  <c:v>1.5834547945205479</c:v>
                </c:pt>
                <c:pt idx="15">
                  <c:v>1.9917013698630137</c:v>
                </c:pt>
                <c:pt idx="16">
                  <c:v>2.7916602739726026</c:v>
                </c:pt>
                <c:pt idx="17">
                  <c:v>4.1724164383561639</c:v>
                </c:pt>
                <c:pt idx="18">
                  <c:v>5.4219068493150688</c:v>
                </c:pt>
                <c:pt idx="19">
                  <c:v>9.3562904109589038</c:v>
                </c:pt>
                <c:pt idx="20">
                  <c:v>13.32448493150685</c:v>
                </c:pt>
                <c:pt idx="21">
                  <c:v>21.759487671232876</c:v>
                </c:pt>
                <c:pt idx="22">
                  <c:v>26.619641095890412</c:v>
                </c:pt>
                <c:pt idx="23">
                  <c:v>25.619789041095888</c:v>
                </c:pt>
                <c:pt idx="24">
                  <c:v>26.370652054794519</c:v>
                </c:pt>
                <c:pt idx="25">
                  <c:v>27.287180821917808</c:v>
                </c:pt>
                <c:pt idx="26">
                  <c:v>28.619871232876712</c:v>
                </c:pt>
                <c:pt idx="27">
                  <c:v>29.890109589041099</c:v>
                </c:pt>
                <c:pt idx="28">
                  <c:v>31.401876712328768</c:v>
                </c:pt>
                <c:pt idx="29">
                  <c:v>33.956432876712327</c:v>
                </c:pt>
                <c:pt idx="30">
                  <c:v>36.51249589041096</c:v>
                </c:pt>
                <c:pt idx="31">
                  <c:v>37.938117808219182</c:v>
                </c:pt>
                <c:pt idx="32">
                  <c:v>39.454958904109581</c:v>
                </c:pt>
                <c:pt idx="33">
                  <c:v>41.354210958904112</c:v>
                </c:pt>
                <c:pt idx="34">
                  <c:v>42.697164383561642</c:v>
                </c:pt>
                <c:pt idx="35">
                  <c:v>43.814399999999999</c:v>
                </c:pt>
                <c:pt idx="36">
                  <c:v>44.76398904109589</c:v>
                </c:pt>
                <c:pt idx="37">
                  <c:v>45.488643835616436</c:v>
                </c:pt>
                <c:pt idx="38">
                  <c:v>45.876761643835621</c:v>
                </c:pt>
                <c:pt idx="39">
                  <c:v>46.025780821917813</c:v>
                </c:pt>
                <c:pt idx="40">
                  <c:v>46.351361643835617</c:v>
                </c:pt>
                <c:pt idx="41">
                  <c:v>46.784931506849311</c:v>
                </c:pt>
                <c:pt idx="42">
                  <c:v>47.803780821917812</c:v>
                </c:pt>
                <c:pt idx="43">
                  <c:v>48.754756164383565</c:v>
                </c:pt>
                <c:pt idx="44">
                  <c:v>49.726690410958902</c:v>
                </c:pt>
                <c:pt idx="45">
                  <c:v>50.686002739726028</c:v>
                </c:pt>
                <c:pt idx="46">
                  <c:v>51.673167123287669</c:v>
                </c:pt>
                <c:pt idx="47">
                  <c:v>52.516805479452053</c:v>
                </c:pt>
                <c:pt idx="48">
                  <c:v>53.583673972602739</c:v>
                </c:pt>
                <c:pt idx="49">
                  <c:v>54.065997260273974</c:v>
                </c:pt>
                <c:pt idx="50">
                  <c:v>54.312153424657531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113536"/>
        <c:axId val="89252992"/>
      </c:areaChart>
      <c:catAx>
        <c:axId val="11411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8925241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9252416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14112000"/>
        <c:crosses val="autoZero"/>
        <c:crossBetween val="midCat"/>
        <c:majorUnit val="5"/>
      </c:valAx>
      <c:valAx>
        <c:axId val="89252992"/>
        <c:scaling>
          <c:orientation val="minMax"/>
          <c:max val="109.589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4113536"/>
        <c:crosses val="max"/>
        <c:crossBetween val="midCat"/>
        <c:majorUnit val="10"/>
      </c:valAx>
      <c:catAx>
        <c:axId val="114113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925299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156592877069323E-2"/>
          <c:y val="3.9554552753246035E-2"/>
          <c:w val="0.8744071036810136"/>
          <c:h val="0.86633312935734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Sheet1!$B$2:$AZ$2</c:f>
              <c:numCache>
                <c:formatCode>0.0</c:formatCode>
                <c:ptCount val="7"/>
                <c:pt idx="0">
                  <c:v>4.8267749999999996</c:v>
                </c:pt>
                <c:pt idx="1">
                  <c:v>4.1797399999999998</c:v>
                </c:pt>
                <c:pt idx="2">
                  <c:v>4.4589970000000001</c:v>
                </c:pt>
                <c:pt idx="3">
                  <c:v>4.4037810000000004</c:v>
                </c:pt>
                <c:pt idx="4">
                  <c:v>4.3324389999999999</c:v>
                </c:pt>
                <c:pt idx="5">
                  <c:v>4.2271609999999997</c:v>
                </c:pt>
                <c:pt idx="6">
                  <c:v>4.1155860000000004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FFC702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Sheet1!$B$3:$AZ$3</c:f>
              <c:numCache>
                <c:formatCode>0.0</c:formatCode>
                <c:ptCount val="7"/>
                <c:pt idx="0">
                  <c:v>2.99892</c:v>
                </c:pt>
                <c:pt idx="1">
                  <c:v>2.9068839999999998</c:v>
                </c:pt>
                <c:pt idx="2">
                  <c:v>3.1646070000000002</c:v>
                </c:pt>
                <c:pt idx="3">
                  <c:v>3.2174830000000001</c:v>
                </c:pt>
                <c:pt idx="4">
                  <c:v>3.281209</c:v>
                </c:pt>
                <c:pt idx="5">
                  <c:v>3.4046180000000001</c:v>
                </c:pt>
                <c:pt idx="6">
                  <c:v>3.5693389999999998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A33340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Sheet1!$B$4:$AZ$4</c:f>
              <c:numCache>
                <c:formatCode>0.0</c:formatCode>
                <c:ptCount val="7"/>
                <c:pt idx="0">
                  <c:v>0.60690999999999995</c:v>
                </c:pt>
                <c:pt idx="1">
                  <c:v>0.74799399999999994</c:v>
                </c:pt>
                <c:pt idx="2">
                  <c:v>0.80582200000000004</c:v>
                </c:pt>
                <c:pt idx="3">
                  <c:v>0.88862099999999999</c:v>
                </c:pt>
                <c:pt idx="4">
                  <c:v>1.0785979999999999</c:v>
                </c:pt>
                <c:pt idx="5">
                  <c:v>1.295031</c:v>
                </c:pt>
                <c:pt idx="6">
                  <c:v>1.6781030000000001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Gas to Liquids</c:v>
                </c:pt>
              </c:strCache>
            </c:strRef>
          </c:tx>
          <c:spPr>
            <a:solidFill>
              <a:srgbClr val="0096D7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Sheet1!$Q$7:$AZ$7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Sheet1!$B$6:$AZ$6</c:f>
              <c:numCache>
                <c:formatCode>0.0</c:formatCode>
                <c:ptCount val="7"/>
                <c:pt idx="0">
                  <c:v>7.7126849999999996</c:v>
                </c:pt>
                <c:pt idx="1">
                  <c:v>8.5308869999999999</c:v>
                </c:pt>
                <c:pt idx="2">
                  <c:v>9.8230140000000006</c:v>
                </c:pt>
                <c:pt idx="3">
                  <c:v>10.355329999999999</c:v>
                </c:pt>
                <c:pt idx="4">
                  <c:v>10.635491</c:v>
                </c:pt>
                <c:pt idx="5">
                  <c:v>10.836292</c:v>
                </c:pt>
                <c:pt idx="6">
                  <c:v>11.035249</c:v>
                </c:pt>
              </c:numCache>
            </c:numRef>
          </c:val>
        </c:ser>
        <c:ser>
          <c:idx val="4"/>
          <c:order val="5"/>
          <c:tx>
            <c:strRef>
              <c:f>Sheet1!$A$5</c:f>
              <c:strCache>
                <c:ptCount val="1"/>
                <c:pt idx="0">
                  <c:v>Electric Power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Sheet1!$B$5:$AZ$5</c:f>
              <c:numCache>
                <c:formatCode>0.0</c:formatCode>
                <c:ptCount val="7"/>
                <c:pt idx="0">
                  <c:v>5.8691450000000005</c:v>
                </c:pt>
                <c:pt idx="1">
                  <c:v>9.1367459999999987</c:v>
                </c:pt>
                <c:pt idx="2">
                  <c:v>8.8080920000000003</c:v>
                </c:pt>
                <c:pt idx="3">
                  <c:v>9.4860240000000005</c:v>
                </c:pt>
                <c:pt idx="4">
                  <c:v>10.060587</c:v>
                </c:pt>
                <c:pt idx="5">
                  <c:v>10.673959</c:v>
                </c:pt>
                <c:pt idx="6">
                  <c:v>11.231628000000001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1378560"/>
        <c:axId val="89255296"/>
      </c:barChart>
      <c:catAx>
        <c:axId val="1413785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8925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2552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noFill/>
          </a:ln>
        </c:spPr>
        <c:crossAx val="14137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Imports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-1.4466939999999999</c:v>
                </c:pt>
                <c:pt idx="1">
                  <c:v>-1.6440680000000001</c:v>
                </c:pt>
                <c:pt idx="2">
                  <c:v>-1.921222</c:v>
                </c:pt>
                <c:pt idx="3">
                  <c:v>-2.2099310000000001</c:v>
                </c:pt>
                <c:pt idx="4">
                  <c:v>-2.4621010000000001</c:v>
                </c:pt>
                <c:pt idx="5">
                  <c:v>-2.6869290000000001</c:v>
                </c:pt>
                <c:pt idx="6">
                  <c:v>-2.7840199999999999</c:v>
                </c:pt>
                <c:pt idx="7">
                  <c:v>-2.837167</c:v>
                </c:pt>
                <c:pt idx="8">
                  <c:v>-2.9930509999999999</c:v>
                </c:pt>
                <c:pt idx="9">
                  <c:v>-3.4220900000000003</c:v>
                </c:pt>
                <c:pt idx="10">
                  <c:v>-3.537887</c:v>
                </c:pt>
                <c:pt idx="11">
                  <c:v>-3.6036610000000002</c:v>
                </c:pt>
                <c:pt idx="12">
                  <c:v>-3.4992299999999998</c:v>
                </c:pt>
                <c:pt idx="13">
                  <c:v>-3.263827</c:v>
                </c:pt>
                <c:pt idx="14">
                  <c:v>-3.4044209999999997</c:v>
                </c:pt>
                <c:pt idx="15">
                  <c:v>-3.6124340000000004</c:v>
                </c:pt>
                <c:pt idx="16">
                  <c:v>-3.462323</c:v>
                </c:pt>
                <c:pt idx="17">
                  <c:v>-3.7851280000000003</c:v>
                </c:pt>
                <c:pt idx="18">
                  <c:v>-3.0208390000000001</c:v>
                </c:pt>
                <c:pt idx="19">
                  <c:v>-2.6790030000000002</c:v>
                </c:pt>
                <c:pt idx="20">
                  <c:v>-2.6039680000000001</c:v>
                </c:pt>
                <c:pt idx="21">
                  <c:v>-1.961635</c:v>
                </c:pt>
                <c:pt idx="22">
                  <c:v>-1.518983</c:v>
                </c:pt>
                <c:pt idx="23">
                  <c:v>-1.340246</c:v>
                </c:pt>
                <c:pt idx="24">
                  <c:v>-1.345019</c:v>
                </c:pt>
                <c:pt idx="25">
                  <c:v>-1.0843290000000001</c:v>
                </c:pt>
                <c:pt idx="26">
                  <c:v>-0.75553400000000004</c:v>
                </c:pt>
                <c:pt idx="27">
                  <c:v>-3.0023999999999999E-2</c:v>
                </c:pt>
                <c:pt idx="28">
                  <c:v>0.65881900000000004</c:v>
                </c:pt>
                <c:pt idx="29">
                  <c:v>1.403079</c:v>
                </c:pt>
                <c:pt idx="30">
                  <c:v>1.926104</c:v>
                </c:pt>
                <c:pt idx="31">
                  <c:v>2.298136</c:v>
                </c:pt>
                <c:pt idx="32">
                  <c:v>2.4863689999999998</c:v>
                </c:pt>
                <c:pt idx="33">
                  <c:v>2.877875</c:v>
                </c:pt>
                <c:pt idx="34">
                  <c:v>3.1919620000000002</c:v>
                </c:pt>
                <c:pt idx="35">
                  <c:v>3.4101520000000001</c:v>
                </c:pt>
                <c:pt idx="36">
                  <c:v>3.7353960000000002</c:v>
                </c:pt>
                <c:pt idx="37">
                  <c:v>4.1115729999999999</c:v>
                </c:pt>
                <c:pt idx="38">
                  <c:v>4.4455840000000002</c:v>
                </c:pt>
                <c:pt idx="39">
                  <c:v>4.7639889999999996</c:v>
                </c:pt>
                <c:pt idx="40">
                  <c:v>4.9370260000000004</c:v>
                </c:pt>
                <c:pt idx="41">
                  <c:v>5.0411060000000001</c:v>
                </c:pt>
                <c:pt idx="42">
                  <c:v>5.2406490000000003</c:v>
                </c:pt>
                <c:pt idx="43">
                  <c:v>5.3371719999999998</c:v>
                </c:pt>
                <c:pt idx="44">
                  <c:v>5.4126799999999999</c:v>
                </c:pt>
                <c:pt idx="45">
                  <c:v>5.5311029999999999</c:v>
                </c:pt>
                <c:pt idx="46">
                  <c:v>5.622509</c:v>
                </c:pt>
                <c:pt idx="47">
                  <c:v>5.6846170000000003</c:v>
                </c:pt>
                <c:pt idx="48">
                  <c:v>5.7644510000000002</c:v>
                </c:pt>
                <c:pt idx="49">
                  <c:v>5.8489680000000002</c:v>
                </c:pt>
                <c:pt idx="50">
                  <c:v>5.7980029999999996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Supply</c:v>
                </c:pt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17.726860999999996</c:v>
                </c:pt>
                <c:pt idx="1">
                  <c:v>17.917998000000001</c:v>
                </c:pt>
                <c:pt idx="2">
                  <c:v>18.307006000000001</c:v>
                </c:pt>
                <c:pt idx="3">
                  <c:v>18.579911999999997</c:v>
                </c:pt>
                <c:pt idx="4">
                  <c:v>18.784998999999999</c:v>
                </c:pt>
                <c:pt idx="5">
                  <c:v>19.519959000000004</c:v>
                </c:pt>
                <c:pt idx="6">
                  <c:v>19.825061000000002</c:v>
                </c:pt>
                <c:pt idx="7">
                  <c:v>19.900175999999995</c:v>
                </c:pt>
                <c:pt idx="8">
                  <c:v>19.252904999999998</c:v>
                </c:pt>
                <c:pt idx="9">
                  <c:v>18.983059999999998</c:v>
                </c:pt>
                <c:pt idx="10">
                  <c:v>19.795233</c:v>
                </c:pt>
                <c:pt idx="11">
                  <c:v>18.634963000000003</c:v>
                </c:pt>
                <c:pt idx="12">
                  <c:v>19.527791000000001</c:v>
                </c:pt>
                <c:pt idx="13">
                  <c:v>19.012674000000001</c:v>
                </c:pt>
                <c:pt idx="14">
                  <c:v>18.998125000000002</c:v>
                </c:pt>
                <c:pt idx="15">
                  <c:v>18.402000999999998</c:v>
                </c:pt>
                <c:pt idx="16">
                  <c:v>18.236747999999999</c:v>
                </c:pt>
                <c:pt idx="17">
                  <c:v>19.318665000000003</c:v>
                </c:pt>
                <c:pt idx="18">
                  <c:v>20.256168999999996</c:v>
                </c:pt>
                <c:pt idx="19">
                  <c:v>20.231075999999998</c:v>
                </c:pt>
                <c:pt idx="20">
                  <c:v>21.482829000000002</c:v>
                </c:pt>
                <c:pt idx="21">
                  <c:v>22.422921000000002</c:v>
                </c:pt>
                <c:pt idx="22">
                  <c:v>23.983267999999999</c:v>
                </c:pt>
                <c:pt idx="23">
                  <c:v>24.313200000000002</c:v>
                </c:pt>
                <c:pt idx="24">
                  <c:v>23.857652999999999</c:v>
                </c:pt>
                <c:pt idx="25">
                  <c:v>24.421148000000002</c:v>
                </c:pt>
                <c:pt idx="26">
                  <c:v>25.577867000000001</c:v>
                </c:pt>
                <c:pt idx="27">
                  <c:v>26.277061</c:v>
                </c:pt>
                <c:pt idx="28">
                  <c:v>27.098828999999999</c:v>
                </c:pt>
                <c:pt idx="29">
                  <c:v>28.088010000000004</c:v>
                </c:pt>
                <c:pt idx="30">
                  <c:v>28.986633000000001</c:v>
                </c:pt>
                <c:pt idx="31">
                  <c:v>29.597804000000004</c:v>
                </c:pt>
                <c:pt idx="32">
                  <c:v>30.085174000000002</c:v>
                </c:pt>
                <c:pt idx="33">
                  <c:v>30.821184000000002</c:v>
                </c:pt>
                <c:pt idx="34">
                  <c:v>31.334071000000002</c:v>
                </c:pt>
                <c:pt idx="35">
                  <c:v>31.761392000000001</c:v>
                </c:pt>
                <c:pt idx="36">
                  <c:v>32.361741000000002</c:v>
                </c:pt>
                <c:pt idx="37">
                  <c:v>32.967241999999999</c:v>
                </c:pt>
                <c:pt idx="38">
                  <c:v>33.544195000000002</c:v>
                </c:pt>
                <c:pt idx="39">
                  <c:v>33.983512000000005</c:v>
                </c:pt>
                <c:pt idx="40">
                  <c:v>34.325348999999996</c:v>
                </c:pt>
                <c:pt idx="41">
                  <c:v>34.560625999999999</c:v>
                </c:pt>
                <c:pt idx="42">
                  <c:v>34.935482999999998</c:v>
                </c:pt>
                <c:pt idx="43">
                  <c:v>35.277215999999996</c:v>
                </c:pt>
                <c:pt idx="44">
                  <c:v>35.613329</c:v>
                </c:pt>
                <c:pt idx="45">
                  <c:v>35.968162</c:v>
                </c:pt>
                <c:pt idx="46">
                  <c:v>36.237532999999999</c:v>
                </c:pt>
                <c:pt idx="47">
                  <c:v>36.559808000000004</c:v>
                </c:pt>
                <c:pt idx="48">
                  <c:v>36.915137999999999</c:v>
                </c:pt>
                <c:pt idx="49">
                  <c:v>37.231964000000005</c:v>
                </c:pt>
                <c:pt idx="50">
                  <c:v>37.427908000000002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Consumption</c:v>
                </c:pt>
              </c:strCache>
            </c:strRef>
          </c:tx>
          <c:spPr>
            <a:ln w="38100">
              <a:solidFill>
                <a:srgbClr val="675005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19.173555</c:v>
                </c:pt>
                <c:pt idx="1">
                  <c:v>19.562066999999999</c:v>
                </c:pt>
                <c:pt idx="2">
                  <c:v>20.228227999999998</c:v>
                </c:pt>
                <c:pt idx="3">
                  <c:v>20.789842</c:v>
                </c:pt>
                <c:pt idx="4">
                  <c:v>21.247098999999999</c:v>
                </c:pt>
                <c:pt idx="5">
                  <c:v>22.206889</c:v>
                </c:pt>
                <c:pt idx="6">
                  <c:v>22.609080000000002</c:v>
                </c:pt>
                <c:pt idx="7">
                  <c:v>22.737342000000002</c:v>
                </c:pt>
                <c:pt idx="8">
                  <c:v>22.245956</c:v>
                </c:pt>
                <c:pt idx="9">
                  <c:v>22.405151</c:v>
                </c:pt>
                <c:pt idx="10">
                  <c:v>23.333120999999998</c:v>
                </c:pt>
                <c:pt idx="11">
                  <c:v>22.238624000000002</c:v>
                </c:pt>
                <c:pt idx="12">
                  <c:v>23.027021000000001</c:v>
                </c:pt>
                <c:pt idx="13">
                  <c:v>22.276502000000001</c:v>
                </c:pt>
                <c:pt idx="14">
                  <c:v>22.402545999999997</c:v>
                </c:pt>
                <c:pt idx="15">
                  <c:v>22.014434000000001</c:v>
                </c:pt>
                <c:pt idx="16">
                  <c:v>21.699071</c:v>
                </c:pt>
                <c:pt idx="17">
                  <c:v>23.103793000000003</c:v>
                </c:pt>
                <c:pt idx="18">
                  <c:v>23.277007000000001</c:v>
                </c:pt>
                <c:pt idx="19">
                  <c:v>22.910078000000002</c:v>
                </c:pt>
                <c:pt idx="20">
                  <c:v>24.086796999999997</c:v>
                </c:pt>
                <c:pt idx="21">
                  <c:v>24.384556</c:v>
                </c:pt>
                <c:pt idx="22">
                  <c:v>25.502251000000001</c:v>
                </c:pt>
                <c:pt idx="23">
                  <c:v>25.653445999999999</c:v>
                </c:pt>
                <c:pt idx="24">
                  <c:v>25.202670999999999</c:v>
                </c:pt>
                <c:pt idx="25">
                  <c:v>25.505478</c:v>
                </c:pt>
                <c:pt idx="26">
                  <c:v>26.333400999999999</c:v>
                </c:pt>
                <c:pt idx="27">
                  <c:v>26.307085000000001</c:v>
                </c:pt>
                <c:pt idx="28">
                  <c:v>26.440010000000001</c:v>
                </c:pt>
                <c:pt idx="29">
                  <c:v>26.684933000000001</c:v>
                </c:pt>
                <c:pt idx="30">
                  <c:v>27.06053</c:v>
                </c:pt>
                <c:pt idx="31">
                  <c:v>27.299669000000002</c:v>
                </c:pt>
                <c:pt idx="32">
                  <c:v>27.598806</c:v>
                </c:pt>
                <c:pt idx="33">
                  <c:v>27.94331</c:v>
                </c:pt>
                <c:pt idx="34">
                  <c:v>28.142111</c:v>
                </c:pt>
                <c:pt idx="35">
                  <c:v>28.351240000000001</c:v>
                </c:pt>
                <c:pt idx="36">
                  <c:v>28.626346999999999</c:v>
                </c:pt>
                <c:pt idx="37">
                  <c:v>28.855671000000001</c:v>
                </c:pt>
                <c:pt idx="38">
                  <c:v>29.098611999999999</c:v>
                </c:pt>
                <c:pt idx="39">
                  <c:v>29.219524</c:v>
                </c:pt>
                <c:pt idx="40">
                  <c:v>29.388324999999998</c:v>
                </c:pt>
                <c:pt idx="41">
                  <c:v>29.519521999999998</c:v>
                </c:pt>
                <c:pt idx="42">
                  <c:v>29.694835999999999</c:v>
                </c:pt>
                <c:pt idx="43">
                  <c:v>29.940044</c:v>
                </c:pt>
                <c:pt idx="44">
                  <c:v>30.200648999999999</c:v>
                </c:pt>
                <c:pt idx="45">
                  <c:v>30.437059000000001</c:v>
                </c:pt>
                <c:pt idx="46">
                  <c:v>30.615024999999999</c:v>
                </c:pt>
                <c:pt idx="47">
                  <c:v>30.875192999999999</c:v>
                </c:pt>
                <c:pt idx="48">
                  <c:v>31.150687999999999</c:v>
                </c:pt>
                <c:pt idx="49">
                  <c:v>31.382995999999999</c:v>
                </c:pt>
                <c:pt idx="50">
                  <c:v>31.629904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84064"/>
        <c:axId val="89253568"/>
      </c:lineChart>
      <c:catAx>
        <c:axId val="14178406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2700">
            <a:solidFill>
              <a:srgbClr val="000000"/>
            </a:solidFill>
          </a:ln>
        </c:spPr>
        <c:crossAx val="8925356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9253568"/>
        <c:scaling>
          <c:orientation val="minMax"/>
          <c:min val="-1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41784064"/>
        <c:crosses val="autoZero"/>
        <c:crossBetween val="midCat"/>
        <c:min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51983103556785"/>
          <c:y val="2.4472266998213851E-2"/>
          <c:w val="0.8208900901348366"/>
          <c:h val="0.89932256977135727"/>
        </c:manualLayout>
      </c:layout>
      <c:areaChart>
        <c:grouping val="stacke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Alaska LNG exports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Sheet1!$B$3:$AA$3</c:f>
              <c:numCache>
                <c:formatCode>0.000000</c:formatCode>
                <c:ptCount val="16"/>
                <c:pt idx="0">
                  <c:v>3.0100000000000002E-2</c:v>
                </c:pt>
                <c:pt idx="1">
                  <c:v>1.6397999999999999E-2</c:v>
                </c:pt>
                <c:pt idx="2">
                  <c:v>9.3419999999999996E-3</c:v>
                </c:pt>
                <c:pt idx="3" formatCode="0.00">
                  <c:v>0</c:v>
                </c:pt>
                <c:pt idx="4" formatCode="0.00">
                  <c:v>0</c:v>
                </c:pt>
                <c:pt idx="5" formatCode="0.00">
                  <c:v>0</c:v>
                </c:pt>
                <c:pt idx="6" formatCode="0.00">
                  <c:v>0</c:v>
                </c:pt>
                <c:pt idx="7" formatCode="0.00">
                  <c:v>0</c:v>
                </c:pt>
                <c:pt idx="8" formatCode="0.00">
                  <c:v>0</c:v>
                </c:pt>
                <c:pt idx="9" formatCode="0.00">
                  <c:v>0</c:v>
                </c:pt>
                <c:pt idx="10" formatCode="0.00">
                  <c:v>0</c:v>
                </c:pt>
                <c:pt idx="11" formatCode="0.00">
                  <c:v>0</c:v>
                </c:pt>
                <c:pt idx="12" formatCode="0.00">
                  <c:v>0</c:v>
                </c:pt>
                <c:pt idx="13" formatCode="0.00">
                  <c:v>0</c:v>
                </c:pt>
                <c:pt idx="14" formatCode="0.00">
                  <c:v>0</c:v>
                </c:pt>
                <c:pt idx="15" formatCode="0.00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Lower 48 states LNG exports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Sheet1!$B$4:$AA$4</c:f>
              <c:numCache>
                <c:formatCode>0.00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  <c:pt idx="6">
                  <c:v>0.3</c:v>
                </c:pt>
                <c:pt idx="7">
                  <c:v>0.75</c:v>
                </c:pt>
                <c:pt idx="8">
                  <c:v>1.25</c:v>
                </c:pt>
                <c:pt idx="9">
                  <c:v>1.76</c:v>
                </c:pt>
                <c:pt idx="10">
                  <c:v>2.4700000000000002</c:v>
                </c:pt>
                <c:pt idx="11">
                  <c:v>2.87</c:v>
                </c:pt>
                <c:pt idx="12">
                  <c:v>3.11</c:v>
                </c:pt>
                <c:pt idx="13">
                  <c:v>3.51</c:v>
                </c:pt>
                <c:pt idx="14">
                  <c:v>4.1100000000000003</c:v>
                </c:pt>
                <c:pt idx="15">
                  <c:v>4.71</c:v>
                </c:pt>
              </c:numCache>
            </c:numRef>
          </c:val>
        </c:ser>
        <c:ser>
          <c:idx val="1"/>
          <c:order val="2"/>
          <c:tx>
            <c:strRef>
              <c:f>Sheet1!$A$2</c:f>
              <c:strCache>
                <c:ptCount val="1"/>
                <c:pt idx="0">
                  <c:v>Exports to Canada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16"/>
                <c:pt idx="0">
                  <c:v>0.73874499999999999</c:v>
                </c:pt>
                <c:pt idx="1">
                  <c:v>0.93699299999999996</c:v>
                </c:pt>
                <c:pt idx="2">
                  <c:v>0.97084899999999996</c:v>
                </c:pt>
                <c:pt idx="3" formatCode="0.00">
                  <c:v>0.99376500000000001</c:v>
                </c:pt>
                <c:pt idx="4">
                  <c:v>1.0287649999999999</c:v>
                </c:pt>
                <c:pt idx="5">
                  <c:v>0.99336599999999997</c:v>
                </c:pt>
                <c:pt idx="6" formatCode="0.00">
                  <c:v>0.94317399999999996</c:v>
                </c:pt>
                <c:pt idx="7">
                  <c:v>0.93692399999999998</c:v>
                </c:pt>
                <c:pt idx="8">
                  <c:v>0.94487100000000002</c:v>
                </c:pt>
                <c:pt idx="9">
                  <c:v>0.95502699999999996</c:v>
                </c:pt>
                <c:pt idx="10">
                  <c:v>0.95630499999999996</c:v>
                </c:pt>
                <c:pt idx="11">
                  <c:v>0.92541499999999999</c:v>
                </c:pt>
                <c:pt idx="12">
                  <c:v>0.92580300000000004</c:v>
                </c:pt>
                <c:pt idx="13">
                  <c:v>0.95409100000000002</c:v>
                </c:pt>
                <c:pt idx="14">
                  <c:v>0.98412200000000005</c:v>
                </c:pt>
                <c:pt idx="15">
                  <c:v>1.0520320000000001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Exports to Mexico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Sheet1!$B$5:$AA$5</c:f>
              <c:numCache>
                <c:formatCode>0.00</c:formatCode>
                <c:ptCount val="16"/>
                <c:pt idx="0">
                  <c:v>0.33345900000000001</c:v>
                </c:pt>
                <c:pt idx="1">
                  <c:v>0.500301</c:v>
                </c:pt>
                <c:pt idx="2">
                  <c:v>0.61995500000000003</c:v>
                </c:pt>
                <c:pt idx="3">
                  <c:v>0.71373500000000001</c:v>
                </c:pt>
                <c:pt idx="4">
                  <c:v>0.75173500000000004</c:v>
                </c:pt>
                <c:pt idx="5">
                  <c:v>0.92452299999999998</c:v>
                </c:pt>
                <c:pt idx="6">
                  <c:v>1.0539179999999999</c:v>
                </c:pt>
                <c:pt idx="7">
                  <c:v>1.0746770000000001</c:v>
                </c:pt>
                <c:pt idx="8">
                  <c:v>1.1057969999999999</c:v>
                </c:pt>
                <c:pt idx="9">
                  <c:v>1.162447</c:v>
                </c:pt>
                <c:pt idx="10">
                  <c:v>1.2042550000000001</c:v>
                </c:pt>
                <c:pt idx="11">
                  <c:v>1.271887</c:v>
                </c:pt>
                <c:pt idx="12">
                  <c:v>1.3456699999999999</c:v>
                </c:pt>
                <c:pt idx="13">
                  <c:v>1.4385889999999999</c:v>
                </c:pt>
                <c:pt idx="14">
                  <c:v>1.5282439999999999</c:v>
                </c:pt>
                <c:pt idx="15">
                  <c:v>1.664212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983232"/>
        <c:axId val="114343936"/>
      </c:areaChart>
      <c:areaChart>
        <c:grouping val="stack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Imports from Canada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Sheet1!$B$6:$AA$6</c:f>
              <c:numCache>
                <c:formatCode>0.00</c:formatCode>
                <c:ptCount val="16"/>
                <c:pt idx="0">
                  <c:v>-3.2797519999999998</c:v>
                </c:pt>
                <c:pt idx="1">
                  <c:v>-3.1170800000000001</c:v>
                </c:pt>
                <c:pt idx="2">
                  <c:v>-2.9587150000000002</c:v>
                </c:pt>
                <c:pt idx="3">
                  <c:v>-3.027212</c:v>
                </c:pt>
                <c:pt idx="4">
                  <c:v>-3.1152660000000001</c:v>
                </c:pt>
                <c:pt idx="5">
                  <c:v>-3.130109</c:v>
                </c:pt>
                <c:pt idx="6">
                  <c:v>-3.0522490000000002</c:v>
                </c:pt>
                <c:pt idx="7">
                  <c:v>-2.8090679999999999</c:v>
                </c:pt>
                <c:pt idx="8">
                  <c:v>-2.6136889999999999</c:v>
                </c:pt>
                <c:pt idx="9">
                  <c:v>-2.4506549999999998</c:v>
                </c:pt>
                <c:pt idx="10">
                  <c:v>-2.3135870000000001</c:v>
                </c:pt>
                <c:pt idx="11">
                  <c:v>-2.1999599999999999</c:v>
                </c:pt>
                <c:pt idx="12">
                  <c:v>-2.0985960000000001</c:v>
                </c:pt>
                <c:pt idx="13">
                  <c:v>-2.0480049999999999</c:v>
                </c:pt>
                <c:pt idx="14">
                  <c:v>-2.0308649999999999</c:v>
                </c:pt>
                <c:pt idx="15">
                  <c:v>-2.0191330000000001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Imports from Mexico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Sheet1!$B$7:$AA$7</c:f>
              <c:numCache>
                <c:formatCode>0.00</c:formatCode>
                <c:ptCount val="16"/>
                <c:pt idx="0">
                  <c:v>-2.9995000000000001E-2</c:v>
                </c:pt>
                <c:pt idx="1">
                  <c:v>-2.6719999999999999E-3</c:v>
                </c:pt>
                <c:pt idx="2">
                  <c:v>-3.1399999999999999E-4</c:v>
                </c:pt>
                <c:pt idx="3">
                  <c:v>-2.9999999999999997E-4</c:v>
                </c:pt>
                <c:pt idx="4">
                  <c:v>-2.9999999999999997E-4</c:v>
                </c:pt>
                <c:pt idx="5">
                  <c:v>-2.9999999999999997E-4</c:v>
                </c:pt>
                <c:pt idx="6">
                  <c:v>-4.9105000000000003E-2</c:v>
                </c:pt>
                <c:pt idx="7">
                  <c:v>-3.0249999999999999E-3</c:v>
                </c:pt>
                <c:pt idx="8">
                  <c:v>-2.9999999999999997E-4</c:v>
                </c:pt>
                <c:pt idx="9">
                  <c:v>-2.9999999999999997E-4</c:v>
                </c:pt>
                <c:pt idx="10">
                  <c:v>-2.9999999999999997E-4</c:v>
                </c:pt>
                <c:pt idx="11">
                  <c:v>-2.9999999999999997E-4</c:v>
                </c:pt>
                <c:pt idx="12">
                  <c:v>-2.9999999999999997E-4</c:v>
                </c:pt>
                <c:pt idx="13">
                  <c:v>-2.9999999999999997E-4</c:v>
                </c:pt>
                <c:pt idx="14">
                  <c:v>-2.9999999999999997E-4</c:v>
                </c:pt>
                <c:pt idx="15">
                  <c:v>-2.9999999999999997E-4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LNG Imports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Sheet1!$B$8:$AA$8</c:f>
              <c:numCache>
                <c:formatCode>0.00</c:formatCode>
                <c:ptCount val="16"/>
                <c:pt idx="0">
                  <c:v>-0.43100899999999998</c:v>
                </c:pt>
                <c:pt idx="1">
                  <c:v>-0.348939</c:v>
                </c:pt>
                <c:pt idx="2">
                  <c:v>-0.17465</c:v>
                </c:pt>
                <c:pt idx="3">
                  <c:v>-0.13141</c:v>
                </c:pt>
                <c:pt idx="4">
                  <c:v>-0.1459</c:v>
                </c:pt>
                <c:pt idx="5">
                  <c:v>-0.14695</c:v>
                </c:pt>
                <c:pt idx="6">
                  <c:v>-0.14799999999999999</c:v>
                </c:pt>
                <c:pt idx="7">
                  <c:v>-0.14799999999999999</c:v>
                </c:pt>
                <c:pt idx="8">
                  <c:v>-0.14799999999999999</c:v>
                </c:pt>
                <c:pt idx="9">
                  <c:v>-0.14799999999999999</c:v>
                </c:pt>
                <c:pt idx="10">
                  <c:v>-0.14799999999999999</c:v>
                </c:pt>
                <c:pt idx="11">
                  <c:v>-0.14799999999999999</c:v>
                </c:pt>
                <c:pt idx="12">
                  <c:v>-0.14799999999999999</c:v>
                </c:pt>
                <c:pt idx="13">
                  <c:v>-0.14799999999999999</c:v>
                </c:pt>
                <c:pt idx="14">
                  <c:v>-0.14799999999999999</c:v>
                </c:pt>
                <c:pt idx="15">
                  <c:v>-0.14799999999999999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032896"/>
        <c:axId val="89256448"/>
      </c:areaChart>
      <c:catAx>
        <c:axId val="14198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4343936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114343936"/>
        <c:scaling>
          <c:orientation val="minMax"/>
          <c:max val="8"/>
          <c:min val="-4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1983232"/>
        <c:crosses val="autoZero"/>
        <c:crossBetween val="midCat"/>
        <c:majorUnit val="2"/>
      </c:valAx>
      <c:valAx>
        <c:axId val="89256448"/>
        <c:scaling>
          <c:orientation val="minMax"/>
          <c:max val="6"/>
          <c:min val="-6"/>
        </c:scaling>
        <c:delete val="1"/>
        <c:axPos val="r"/>
        <c:numFmt formatCode="0" sourceLinked="0"/>
        <c:majorTickMark val="out"/>
        <c:minorTickMark val="none"/>
        <c:tickLblPos val="none"/>
        <c:crossAx val="142032896"/>
        <c:crosses val="max"/>
        <c:crossBetween val="midCat"/>
        <c:majorUnit val="2"/>
      </c:valAx>
      <c:catAx>
        <c:axId val="142032896"/>
        <c:scaling>
          <c:orientation val="minMax"/>
        </c:scaling>
        <c:delete val="1"/>
        <c:axPos val="b"/>
        <c:majorTickMark val="out"/>
        <c:minorTickMark val="none"/>
        <c:tickLblPos val="none"/>
        <c:crossAx val="8925644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2.3341787839164841E-2"/>
          <c:w val="0.82111561557221968"/>
          <c:h val="0.9533164243216703"/>
        </c:manualLayout>
      </c:layout>
      <c:areaChart>
        <c:grouping val="stacke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Alaska LNG exports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Sheet1!$B$3:$AA$3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Lower 48 states LNG exports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Sheet1!$B$4:$AA$4</c:f>
              <c:numCache>
                <c:formatCode>General</c:formatCode>
                <c:ptCount val="16"/>
                <c:pt idx="0">
                  <c:v>6.4585000000000004E-2</c:v>
                </c:pt>
                <c:pt idx="1">
                  <c:v>6.9764999999999994E-2</c:v>
                </c:pt>
                <c:pt idx="2">
                  <c:v>2.8143000000000001E-2</c:v>
                </c:pt>
                <c:pt idx="3">
                  <c:v>8.0000000000000002E-3</c:v>
                </c:pt>
                <c:pt idx="4">
                  <c:v>8.0000000000000002E-3</c:v>
                </c:pt>
                <c:pt idx="5">
                  <c:v>0.108</c:v>
                </c:pt>
                <c:pt idx="6">
                  <c:v>0.308</c:v>
                </c:pt>
                <c:pt idx="7">
                  <c:v>0.75800000000000001</c:v>
                </c:pt>
                <c:pt idx="8">
                  <c:v>1.258</c:v>
                </c:pt>
                <c:pt idx="9">
                  <c:v>1.768</c:v>
                </c:pt>
                <c:pt idx="10">
                  <c:v>2.0779999999999998</c:v>
                </c:pt>
                <c:pt idx="11">
                  <c:v>2.3180000000000001</c:v>
                </c:pt>
                <c:pt idx="12">
                  <c:v>2.3180000000000001</c:v>
                </c:pt>
                <c:pt idx="13">
                  <c:v>2.5179999999999998</c:v>
                </c:pt>
                <c:pt idx="14">
                  <c:v>2.718</c:v>
                </c:pt>
                <c:pt idx="15">
                  <c:v>2.718</c:v>
                </c:pt>
              </c:numCache>
            </c:numRef>
          </c:val>
        </c:ser>
        <c:ser>
          <c:idx val="1"/>
          <c:order val="2"/>
          <c:tx>
            <c:strRef>
              <c:f>Sheet1!$A$2</c:f>
              <c:strCache>
                <c:ptCount val="1"/>
                <c:pt idx="0">
                  <c:v>Exports to Canada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16"/>
                <c:pt idx="0">
                  <c:v>0.73874499999999999</c:v>
                </c:pt>
                <c:pt idx="1">
                  <c:v>0.93699299999999996</c:v>
                </c:pt>
                <c:pt idx="2">
                  <c:v>0.97084899999999996</c:v>
                </c:pt>
                <c:pt idx="3">
                  <c:v>0.99376500000000001</c:v>
                </c:pt>
                <c:pt idx="4">
                  <c:v>1.0287649999999999</c:v>
                </c:pt>
                <c:pt idx="5">
                  <c:v>1.0143070000000001</c:v>
                </c:pt>
                <c:pt idx="6">
                  <c:v>0.99200699999999997</c:v>
                </c:pt>
                <c:pt idx="7">
                  <c:v>1.0228870000000001</c:v>
                </c:pt>
                <c:pt idx="8">
                  <c:v>1.0446009999999999</c:v>
                </c:pt>
                <c:pt idx="9">
                  <c:v>1.0591459999999999</c:v>
                </c:pt>
                <c:pt idx="10">
                  <c:v>1.080964</c:v>
                </c:pt>
                <c:pt idx="11">
                  <c:v>1.0778909999999999</c:v>
                </c:pt>
                <c:pt idx="12">
                  <c:v>1.106967</c:v>
                </c:pt>
                <c:pt idx="13">
                  <c:v>1.1326039999999999</c:v>
                </c:pt>
                <c:pt idx="14">
                  <c:v>1.1436630000000001</c:v>
                </c:pt>
                <c:pt idx="15">
                  <c:v>1.18302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Exports to Mexico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Sheet1!$B$5:$AA$5</c:f>
              <c:numCache>
                <c:formatCode>General</c:formatCode>
                <c:ptCount val="16"/>
                <c:pt idx="0">
                  <c:v>0.33345900000000001</c:v>
                </c:pt>
                <c:pt idx="1">
                  <c:v>0.500301</c:v>
                </c:pt>
                <c:pt idx="2">
                  <c:v>0.61995500000000003</c:v>
                </c:pt>
                <c:pt idx="3">
                  <c:v>0.71373500000000001</c:v>
                </c:pt>
                <c:pt idx="4">
                  <c:v>0.75173500000000004</c:v>
                </c:pt>
                <c:pt idx="5">
                  <c:v>0.90138200000000002</c:v>
                </c:pt>
                <c:pt idx="6">
                  <c:v>1.0195700000000001</c:v>
                </c:pt>
                <c:pt idx="7">
                  <c:v>1.0243660000000001</c:v>
                </c:pt>
                <c:pt idx="8">
                  <c:v>1.035801</c:v>
                </c:pt>
                <c:pt idx="9">
                  <c:v>1.073572</c:v>
                </c:pt>
                <c:pt idx="10">
                  <c:v>1.102581</c:v>
                </c:pt>
                <c:pt idx="11">
                  <c:v>1.155446</c:v>
                </c:pt>
                <c:pt idx="12">
                  <c:v>1.2156039999999999</c:v>
                </c:pt>
                <c:pt idx="13">
                  <c:v>1.297234</c:v>
                </c:pt>
                <c:pt idx="14">
                  <c:v>1.3738349999999999</c:v>
                </c:pt>
                <c:pt idx="15">
                  <c:v>1.4977119999999999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982208"/>
        <c:axId val="114345664"/>
      </c:areaChart>
      <c:areaChart>
        <c:grouping val="stack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Imports from Canada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Sheet1!$B$6:$AA$6</c:f>
              <c:numCache>
                <c:formatCode>0.00</c:formatCode>
                <c:ptCount val="16"/>
                <c:pt idx="0">
                  <c:v>-3.2797519999999998</c:v>
                </c:pt>
                <c:pt idx="1">
                  <c:v>-3.1170800000000001</c:v>
                </c:pt>
                <c:pt idx="2">
                  <c:v>-2.9587150000000002</c:v>
                </c:pt>
                <c:pt idx="3">
                  <c:v>-2.9240370000000002</c:v>
                </c:pt>
                <c:pt idx="4">
                  <c:v>-2.9873189999999998</c:v>
                </c:pt>
                <c:pt idx="5">
                  <c:v>-2.9582510000000002</c:v>
                </c:pt>
                <c:pt idx="6">
                  <c:v>-2.8747340000000001</c:v>
                </c:pt>
                <c:pt idx="7">
                  <c:v>-2.6819190000000002</c:v>
                </c:pt>
                <c:pt idx="8">
                  <c:v>-2.5312830000000002</c:v>
                </c:pt>
                <c:pt idx="9">
                  <c:v>-2.3493390000000001</c:v>
                </c:pt>
                <c:pt idx="10">
                  <c:v>-2.187141</c:v>
                </c:pt>
                <c:pt idx="11">
                  <c:v>-2.1049020000000001</c:v>
                </c:pt>
                <c:pt idx="12">
                  <c:v>-2.005903</c:v>
                </c:pt>
                <c:pt idx="13">
                  <c:v>-1.921662</c:v>
                </c:pt>
                <c:pt idx="14">
                  <c:v>-1.8952359999999999</c:v>
                </c:pt>
                <c:pt idx="15">
                  <c:v>-1.840279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Imports from Mexico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Sheet1!$B$7:$AA$7</c:f>
              <c:numCache>
                <c:formatCode>0.00</c:formatCode>
                <c:ptCount val="16"/>
                <c:pt idx="0">
                  <c:v>-2.9995000000000001E-2</c:v>
                </c:pt>
                <c:pt idx="1">
                  <c:v>-2.6719999999999999E-3</c:v>
                </c:pt>
                <c:pt idx="2">
                  <c:v>-3.1399999999999999E-4</c:v>
                </c:pt>
                <c:pt idx="3">
                  <c:v>-2.9999999999999997E-4</c:v>
                </c:pt>
                <c:pt idx="4">
                  <c:v>-2.9999999999999997E-4</c:v>
                </c:pt>
                <c:pt idx="5">
                  <c:v>-2.8159999999999999E-3</c:v>
                </c:pt>
                <c:pt idx="6">
                  <c:v>-5.2375999999999999E-2</c:v>
                </c:pt>
                <c:pt idx="7">
                  <c:v>-5.3569999999999998E-3</c:v>
                </c:pt>
                <c:pt idx="8">
                  <c:v>-2.9999999999999997E-4</c:v>
                </c:pt>
                <c:pt idx="9">
                  <c:v>-2.9999999999999997E-4</c:v>
                </c:pt>
                <c:pt idx="10">
                  <c:v>-2.9999999999999997E-4</c:v>
                </c:pt>
                <c:pt idx="11">
                  <c:v>-2.9999999999999997E-4</c:v>
                </c:pt>
                <c:pt idx="12">
                  <c:v>-2.9999999999999997E-4</c:v>
                </c:pt>
                <c:pt idx="13">
                  <c:v>-2.9999999999999997E-4</c:v>
                </c:pt>
                <c:pt idx="14">
                  <c:v>-2.9999999999999997E-4</c:v>
                </c:pt>
                <c:pt idx="15">
                  <c:v>-2.9999999999999997E-4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LNG Imports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Sheet1!$B$8:$AA$8</c:f>
              <c:numCache>
                <c:formatCode>0.00</c:formatCode>
                <c:ptCount val="16"/>
                <c:pt idx="0">
                  <c:v>-0.43100899999999998</c:v>
                </c:pt>
                <c:pt idx="1">
                  <c:v>-0.348939</c:v>
                </c:pt>
                <c:pt idx="2">
                  <c:v>-0.17465</c:v>
                </c:pt>
                <c:pt idx="3">
                  <c:v>-0.13141</c:v>
                </c:pt>
                <c:pt idx="4">
                  <c:v>-0.1459</c:v>
                </c:pt>
                <c:pt idx="5">
                  <c:v>-0.14695</c:v>
                </c:pt>
                <c:pt idx="6">
                  <c:v>-0.14799999999999999</c:v>
                </c:pt>
                <c:pt idx="7">
                  <c:v>-0.14799999999999999</c:v>
                </c:pt>
                <c:pt idx="8">
                  <c:v>-0.14799999999999999</c:v>
                </c:pt>
                <c:pt idx="9">
                  <c:v>-0.14799999999999999</c:v>
                </c:pt>
                <c:pt idx="10">
                  <c:v>-0.14799999999999999</c:v>
                </c:pt>
                <c:pt idx="11">
                  <c:v>-0.14799999999999999</c:v>
                </c:pt>
                <c:pt idx="12">
                  <c:v>-0.14799999999999999</c:v>
                </c:pt>
                <c:pt idx="13">
                  <c:v>-0.14799999999999999</c:v>
                </c:pt>
                <c:pt idx="14">
                  <c:v>-0.14799999999999999</c:v>
                </c:pt>
                <c:pt idx="15">
                  <c:v>-0.14799999999999999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981184"/>
        <c:axId val="114346240"/>
      </c:areaChart>
      <c:catAx>
        <c:axId val="14198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4345664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114345664"/>
        <c:scaling>
          <c:orientation val="minMax"/>
          <c:max val="8"/>
          <c:min val="-4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1982208"/>
        <c:crosses val="autoZero"/>
        <c:crossBetween val="midCat"/>
        <c:majorUnit val="2"/>
      </c:valAx>
      <c:valAx>
        <c:axId val="114346240"/>
        <c:scaling>
          <c:orientation val="minMax"/>
          <c:max val="6"/>
          <c:min val="-6"/>
        </c:scaling>
        <c:delete val="1"/>
        <c:axPos val="r"/>
        <c:numFmt formatCode="0" sourceLinked="0"/>
        <c:majorTickMark val="out"/>
        <c:minorTickMark val="none"/>
        <c:tickLblPos val="none"/>
        <c:crossAx val="141981184"/>
        <c:crosses val="max"/>
        <c:crossBetween val="midCat"/>
        <c:majorUnit val="2"/>
      </c:valAx>
      <c:catAx>
        <c:axId val="141981184"/>
        <c:scaling>
          <c:orientation val="minMax"/>
        </c:scaling>
        <c:delete val="1"/>
        <c:axPos val="b"/>
        <c:majorTickMark val="out"/>
        <c:minorTickMark val="none"/>
        <c:tickLblPos val="none"/>
        <c:crossAx val="1143462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599492285888537E-2"/>
          <c:y val="2.37363171107886E-2"/>
          <c:w val="0.84332949333949414"/>
          <c:h val="0.89945260317061559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1.774</c:v>
                </c:pt>
                <c:pt idx="1">
                  <c:v>1.798</c:v>
                </c:pt>
                <c:pt idx="2">
                  <c:v>1.7143029999999999</c:v>
                </c:pt>
                <c:pt idx="3">
                  <c:v>1.5840000000000001</c:v>
                </c:pt>
                <c:pt idx="4">
                  <c:v>1.5589999999999999</c:v>
                </c:pt>
                <c:pt idx="5">
                  <c:v>1.4810000000000001</c:v>
                </c:pt>
                <c:pt idx="6">
                  <c:v>1.3921859999999999</c:v>
                </c:pt>
                <c:pt idx="7">
                  <c:v>1.296</c:v>
                </c:pt>
                <c:pt idx="8">
                  <c:v>1.175</c:v>
                </c:pt>
                <c:pt idx="9">
                  <c:v>1.0503</c:v>
                </c:pt>
                <c:pt idx="10">
                  <c:v>0.97034200000000004</c:v>
                </c:pt>
                <c:pt idx="11">
                  <c:v>0.96299999999999997</c:v>
                </c:pt>
                <c:pt idx="12">
                  <c:v>0.98499999999999999</c:v>
                </c:pt>
                <c:pt idx="13">
                  <c:v>0.97499999999999998</c:v>
                </c:pt>
                <c:pt idx="14">
                  <c:v>0.90851099999999996</c:v>
                </c:pt>
                <c:pt idx="15">
                  <c:v>0.86399999999999999</c:v>
                </c:pt>
                <c:pt idx="16">
                  <c:v>0.74099999999999999</c:v>
                </c:pt>
                <c:pt idx="17">
                  <c:v>0.72199999999999998</c:v>
                </c:pt>
                <c:pt idx="18">
                  <c:v>0.68500000000000005</c:v>
                </c:pt>
                <c:pt idx="19">
                  <c:v>0.64600000000000002</c:v>
                </c:pt>
                <c:pt idx="20">
                  <c:v>0.59899999999999998</c:v>
                </c:pt>
                <c:pt idx="21">
                  <c:v>0.57199999999999995</c:v>
                </c:pt>
                <c:pt idx="22">
                  <c:v>0.53</c:v>
                </c:pt>
                <c:pt idx="23">
                  <c:v>0.51</c:v>
                </c:pt>
                <c:pt idx="24">
                  <c:v>0.4738</c:v>
                </c:pt>
                <c:pt idx="25">
                  <c:v>0.462835</c:v>
                </c:pt>
                <c:pt idx="26">
                  <c:v>0.46215800000000001</c:v>
                </c:pt>
                <c:pt idx="27">
                  <c:v>0.46993800000000002</c:v>
                </c:pt>
                <c:pt idx="28">
                  <c:v>0.47195500000000001</c:v>
                </c:pt>
                <c:pt idx="29">
                  <c:v>0.45399899999999999</c:v>
                </c:pt>
                <c:pt idx="30">
                  <c:v>0.43714199999999998</c:v>
                </c:pt>
                <c:pt idx="31">
                  <c:v>0.41283700000000001</c:v>
                </c:pt>
                <c:pt idx="32">
                  <c:v>0.388714</c:v>
                </c:pt>
                <c:pt idx="33">
                  <c:v>0.36631000000000002</c:v>
                </c:pt>
                <c:pt idx="34">
                  <c:v>0.34568500000000002</c:v>
                </c:pt>
                <c:pt idx="35">
                  <c:v>0.32666899999999999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Offshore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0.95399999999999996</c:v>
                </c:pt>
                <c:pt idx="1">
                  <c:v>1.0229999999999999</c:v>
                </c:pt>
                <c:pt idx="2">
                  <c:v>1.0690710000000001</c:v>
                </c:pt>
                <c:pt idx="3">
                  <c:v>1.0900000000000001</c:v>
                </c:pt>
                <c:pt idx="4">
                  <c:v>1.1379999999999999</c:v>
                </c:pt>
                <c:pt idx="5">
                  <c:v>1.2609999999999999</c:v>
                </c:pt>
                <c:pt idx="6">
                  <c:v>1.3143990000000001</c:v>
                </c:pt>
                <c:pt idx="7">
                  <c:v>1.401</c:v>
                </c:pt>
                <c:pt idx="8">
                  <c:v>1.4730000000000001</c:v>
                </c:pt>
                <c:pt idx="9">
                  <c:v>1.5580000000000001</c:v>
                </c:pt>
                <c:pt idx="10">
                  <c:v>1.612582</c:v>
                </c:pt>
                <c:pt idx="11">
                  <c:v>1.7050000000000001</c:v>
                </c:pt>
                <c:pt idx="12">
                  <c:v>1.7150000000000001</c:v>
                </c:pt>
                <c:pt idx="13">
                  <c:v>1.7170000000000001</c:v>
                </c:pt>
                <c:pt idx="14">
                  <c:v>1.5986199999999999</c:v>
                </c:pt>
                <c:pt idx="15">
                  <c:v>1.421</c:v>
                </c:pt>
                <c:pt idx="16">
                  <c:v>1.4339999999999999</c:v>
                </c:pt>
                <c:pt idx="17">
                  <c:v>1.4059999999999999</c:v>
                </c:pt>
                <c:pt idx="18">
                  <c:v>1.274</c:v>
                </c:pt>
                <c:pt idx="19">
                  <c:v>1.6739999999999999</c:v>
                </c:pt>
                <c:pt idx="20">
                  <c:v>1.669</c:v>
                </c:pt>
                <c:pt idx="21">
                  <c:v>1.425</c:v>
                </c:pt>
                <c:pt idx="22">
                  <c:v>1.365</c:v>
                </c:pt>
                <c:pt idx="23">
                  <c:v>1.37</c:v>
                </c:pt>
                <c:pt idx="24">
                  <c:v>1.49</c:v>
                </c:pt>
                <c:pt idx="25">
                  <c:v>1.6311960000000001</c:v>
                </c:pt>
                <c:pt idx="26">
                  <c:v>2.0072209999999999</c:v>
                </c:pt>
                <c:pt idx="27">
                  <c:v>1.9698990000000001</c:v>
                </c:pt>
                <c:pt idx="28">
                  <c:v>1.961592</c:v>
                </c:pt>
                <c:pt idx="29">
                  <c:v>1.9756039999999999</c:v>
                </c:pt>
                <c:pt idx="30">
                  <c:v>1.903324</c:v>
                </c:pt>
                <c:pt idx="31">
                  <c:v>1.79237</c:v>
                </c:pt>
                <c:pt idx="32">
                  <c:v>1.7115499999999999</c:v>
                </c:pt>
                <c:pt idx="33">
                  <c:v>1.6741950000000001</c:v>
                </c:pt>
                <c:pt idx="34">
                  <c:v>1.6192850000000001</c:v>
                </c:pt>
                <c:pt idx="35">
                  <c:v>1.6371800000000001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Sheet1!$B$4:$AK$4</c:f>
              <c:numCache>
                <c:formatCode>General</c:formatCode>
                <c:ptCount val="36"/>
                <c:pt idx="0">
                  <c:v>4.6259990000000002</c:v>
                </c:pt>
                <c:pt idx="1">
                  <c:v>4.5880000000000001</c:v>
                </c:pt>
                <c:pt idx="2">
                  <c:v>4.3829760000000002</c:v>
                </c:pt>
                <c:pt idx="3">
                  <c:v>4.17</c:v>
                </c:pt>
                <c:pt idx="4">
                  <c:v>3.96</c:v>
                </c:pt>
                <c:pt idx="5">
                  <c:v>3.8119999999999998</c:v>
                </c:pt>
                <c:pt idx="6">
                  <c:v>3.7547079999999999</c:v>
                </c:pt>
                <c:pt idx="7">
                  <c:v>3.7519999999999998</c:v>
                </c:pt>
                <c:pt idx="8">
                  <c:v>3.6019999999999999</c:v>
                </c:pt>
                <c:pt idx="9">
                  <c:v>3.2719999999999998</c:v>
                </c:pt>
                <c:pt idx="10">
                  <c:v>3.0851259999999998</c:v>
                </c:pt>
                <c:pt idx="11">
                  <c:v>2.9830000000000001</c:v>
                </c:pt>
                <c:pt idx="12">
                  <c:v>2.903</c:v>
                </c:pt>
                <c:pt idx="13">
                  <c:v>2.843</c:v>
                </c:pt>
                <c:pt idx="14">
                  <c:v>2.7520250000000002</c:v>
                </c:pt>
                <c:pt idx="15">
                  <c:v>2.7070000000000003</c:v>
                </c:pt>
                <c:pt idx="16">
                  <c:v>2.7269999999999999</c:v>
                </c:pt>
                <c:pt idx="17">
                  <c:v>2.71</c:v>
                </c:pt>
                <c:pt idx="18">
                  <c:v>2.3970000000000002</c:v>
                </c:pt>
                <c:pt idx="19">
                  <c:v>2.3600000000000003</c:v>
                </c:pt>
                <c:pt idx="20">
                  <c:v>2.3380009999999998</c:v>
                </c:pt>
                <c:pt idx="21">
                  <c:v>2.347</c:v>
                </c:pt>
                <c:pt idx="22">
                  <c:v>2.3450000000000002</c:v>
                </c:pt>
                <c:pt idx="23">
                  <c:v>2.36646</c:v>
                </c:pt>
                <c:pt idx="24">
                  <c:v>2.491431</c:v>
                </c:pt>
                <c:pt idx="25">
                  <c:v>2.4493400000000003</c:v>
                </c:pt>
                <c:pt idx="26">
                  <c:v>2.4046940000000001</c:v>
                </c:pt>
                <c:pt idx="27">
                  <c:v>2.3986979999999996</c:v>
                </c:pt>
                <c:pt idx="28">
                  <c:v>2.3843000000000001</c:v>
                </c:pt>
                <c:pt idx="29">
                  <c:v>2.3978069999999998</c:v>
                </c:pt>
                <c:pt idx="30">
                  <c:v>2.4233630000000002</c:v>
                </c:pt>
                <c:pt idx="31">
                  <c:v>2.4100519999999999</c:v>
                </c:pt>
                <c:pt idx="32">
                  <c:v>2.4438690000000003</c:v>
                </c:pt>
                <c:pt idx="33">
                  <c:v>2.4734570000000002</c:v>
                </c:pt>
                <c:pt idx="34">
                  <c:v>2.4958739999999997</c:v>
                </c:pt>
                <c:pt idx="35">
                  <c:v>2.4985729999999999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rgbClr val="333333"/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Sheet1!$B$5:$AK$5</c:f>
              <c:numCache>
                <c:formatCode>General</c:formatCode>
                <c:ptCount val="36"/>
                <c:pt idx="0">
                  <c:v>4.0000000000000001E-3</c:v>
                </c:pt>
                <c:pt idx="1">
                  <c:v>7.0000000000000001E-3</c:v>
                </c:pt>
                <c:pt idx="2">
                  <c:v>6.0000000000000001E-3</c:v>
                </c:pt>
                <c:pt idx="3">
                  <c:v>5.0000000000000001E-3</c:v>
                </c:pt>
                <c:pt idx="4">
                  <c:v>4.0000000000000001E-3</c:v>
                </c:pt>
                <c:pt idx="5">
                  <c:v>3.0000000000000001E-3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1E-3</c:v>
                </c:pt>
                <c:pt idx="10">
                  <c:v>0.154</c:v>
                </c:pt>
                <c:pt idx="11">
                  <c:v>0.151</c:v>
                </c:pt>
                <c:pt idx="12">
                  <c:v>0.14199999999999999</c:v>
                </c:pt>
                <c:pt idx="13">
                  <c:v>0.14599999999999999</c:v>
                </c:pt>
                <c:pt idx="14">
                  <c:v>0.159</c:v>
                </c:pt>
                <c:pt idx="15">
                  <c:v>0.185</c:v>
                </c:pt>
                <c:pt idx="16">
                  <c:v>0.2</c:v>
                </c:pt>
                <c:pt idx="17">
                  <c:v>0.22700000000000001</c:v>
                </c:pt>
                <c:pt idx="18">
                  <c:v>0.60799999999999998</c:v>
                </c:pt>
                <c:pt idx="19">
                  <c:v>0.68700000000000006</c:v>
                </c:pt>
                <c:pt idx="20">
                  <c:v>0.86799999999999999</c:v>
                </c:pt>
                <c:pt idx="21">
                  <c:v>1.3140000000000001</c:v>
                </c:pt>
                <c:pt idx="22">
                  <c:v>2.254</c:v>
                </c:pt>
                <c:pt idx="23">
                  <c:v>3.4755400000000001</c:v>
                </c:pt>
                <c:pt idx="24">
                  <c:v>4.073569</c:v>
                </c:pt>
                <c:pt idx="25">
                  <c:v>4.4944300000000004</c:v>
                </c:pt>
                <c:pt idx="26">
                  <c:v>4.6677099999999996</c:v>
                </c:pt>
                <c:pt idx="27">
                  <c:v>4.7182690000000003</c:v>
                </c:pt>
                <c:pt idx="28">
                  <c:v>4.757638</c:v>
                </c:pt>
                <c:pt idx="29">
                  <c:v>4.780837</c:v>
                </c:pt>
                <c:pt idx="30">
                  <c:v>4.7887130000000004</c:v>
                </c:pt>
                <c:pt idx="31">
                  <c:v>4.8012439999999996</c:v>
                </c:pt>
                <c:pt idx="32">
                  <c:v>4.7446919999999997</c:v>
                </c:pt>
                <c:pt idx="33">
                  <c:v>4.676774</c:v>
                </c:pt>
                <c:pt idx="34">
                  <c:v>4.6120039999999998</c:v>
                </c:pt>
                <c:pt idx="35">
                  <c:v>4.5417620000000003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43008"/>
        <c:axId val="114350848"/>
      </c:areaChart>
      <c:lineChart>
        <c:grouping val="standar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STEO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Sheet1!$B$6:$AK$6</c:f>
              <c:numCache>
                <c:formatCode>General</c:formatCode>
                <c:ptCount val="3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6.5</c:v>
                </c:pt>
                <c:pt idx="23">
                  <c:v>7.44</c:v>
                </c:pt>
                <c:pt idx="24">
                  <c:v>8.5399999999999991</c:v>
                </c:pt>
                <c:pt idx="25">
                  <c:v>9.5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43008"/>
        <c:axId val="114350848"/>
      </c:lineChart>
      <c:catAx>
        <c:axId val="11364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143508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4350848"/>
        <c:scaling>
          <c:orientation val="minMax"/>
          <c:max val="14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13643008"/>
        <c:crosses val="autoZero"/>
        <c:crossBetween val="midCat"/>
        <c:majorUnit val="2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634445556186159E-2"/>
          <c:y val="2.3726313429625171E-2"/>
          <c:w val="0.84326768546196262"/>
          <c:h val="0.89949497891471408"/>
        </c:manualLayout>
      </c:layout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1.774</c:v>
                </c:pt>
                <c:pt idx="1">
                  <c:v>1.798</c:v>
                </c:pt>
                <c:pt idx="2">
                  <c:v>1.7143029999999999</c:v>
                </c:pt>
                <c:pt idx="3">
                  <c:v>1.5840000000000001</c:v>
                </c:pt>
                <c:pt idx="4">
                  <c:v>1.5589999999999999</c:v>
                </c:pt>
                <c:pt idx="5">
                  <c:v>1.4810000000000001</c:v>
                </c:pt>
                <c:pt idx="6">
                  <c:v>1.3921859999999999</c:v>
                </c:pt>
                <c:pt idx="7">
                  <c:v>1.296</c:v>
                </c:pt>
                <c:pt idx="8">
                  <c:v>1.175</c:v>
                </c:pt>
                <c:pt idx="9">
                  <c:v>1.0503</c:v>
                </c:pt>
                <c:pt idx="10">
                  <c:v>0.97034150362014771</c:v>
                </c:pt>
                <c:pt idx="11">
                  <c:v>0.96299999952316284</c:v>
                </c:pt>
                <c:pt idx="12">
                  <c:v>0.98499995470046997</c:v>
                </c:pt>
                <c:pt idx="13">
                  <c:v>0.97500002384185791</c:v>
                </c:pt>
                <c:pt idx="14">
                  <c:v>0.90851086378097534</c:v>
                </c:pt>
                <c:pt idx="15">
                  <c:v>0.86400002241134644</c:v>
                </c:pt>
                <c:pt idx="16">
                  <c:v>0.74099987745285034</c:v>
                </c:pt>
                <c:pt idx="17">
                  <c:v>0.72200000286102295</c:v>
                </c:pt>
                <c:pt idx="18">
                  <c:v>0.68500000000000005</c:v>
                </c:pt>
                <c:pt idx="19">
                  <c:v>0.64600000000000002</c:v>
                </c:pt>
                <c:pt idx="20">
                  <c:v>0.59899999999999998</c:v>
                </c:pt>
                <c:pt idx="21">
                  <c:v>0.57199999999999995</c:v>
                </c:pt>
                <c:pt idx="22">
                  <c:v>0.53</c:v>
                </c:pt>
                <c:pt idx="23">
                  <c:v>0.51</c:v>
                </c:pt>
                <c:pt idx="24">
                  <c:v>0.4738</c:v>
                </c:pt>
                <c:pt idx="25">
                  <c:v>0.462835</c:v>
                </c:pt>
                <c:pt idx="26">
                  <c:v>0.46215800000000001</c:v>
                </c:pt>
                <c:pt idx="27">
                  <c:v>0.46993800000000002</c:v>
                </c:pt>
                <c:pt idx="28">
                  <c:v>0.47195500000000001</c:v>
                </c:pt>
                <c:pt idx="29">
                  <c:v>0.475163</c:v>
                </c:pt>
                <c:pt idx="30">
                  <c:v>0.48652600000000001</c:v>
                </c:pt>
                <c:pt idx="31">
                  <c:v>0.48338500000000001</c:v>
                </c:pt>
                <c:pt idx="32">
                  <c:v>0.49735800000000002</c:v>
                </c:pt>
                <c:pt idx="33">
                  <c:v>0.52574799999999999</c:v>
                </c:pt>
                <c:pt idx="34">
                  <c:v>0.53475300000000003</c:v>
                </c:pt>
                <c:pt idx="35">
                  <c:v>0.56754800000000005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Offshore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0.95399999999999996</c:v>
                </c:pt>
                <c:pt idx="1">
                  <c:v>1.0229999999999999</c:v>
                </c:pt>
                <c:pt idx="2">
                  <c:v>1.0690710000000001</c:v>
                </c:pt>
                <c:pt idx="3">
                  <c:v>1.0900000000000001</c:v>
                </c:pt>
                <c:pt idx="4">
                  <c:v>1.1379999999999999</c:v>
                </c:pt>
                <c:pt idx="5">
                  <c:v>1.2609999999999999</c:v>
                </c:pt>
                <c:pt idx="6">
                  <c:v>1.3143990000000001</c:v>
                </c:pt>
                <c:pt idx="7">
                  <c:v>1.401</c:v>
                </c:pt>
                <c:pt idx="8">
                  <c:v>1.4730000000000001</c:v>
                </c:pt>
                <c:pt idx="9">
                  <c:v>1.5580000000000001</c:v>
                </c:pt>
                <c:pt idx="10">
                  <c:v>1.6125818490982056</c:v>
                </c:pt>
                <c:pt idx="11">
                  <c:v>1.7049999237060547</c:v>
                </c:pt>
                <c:pt idx="12">
                  <c:v>1.7149999141693115</c:v>
                </c:pt>
                <c:pt idx="13">
                  <c:v>1.716999888420105</c:v>
                </c:pt>
                <c:pt idx="14">
                  <c:v>1.5986201763153076</c:v>
                </c:pt>
                <c:pt idx="15">
                  <c:v>1.4209998846054077</c:v>
                </c:pt>
                <c:pt idx="16">
                  <c:v>1.4340001344680786</c:v>
                </c:pt>
                <c:pt idx="17">
                  <c:v>1.4059998989105225</c:v>
                </c:pt>
                <c:pt idx="18">
                  <c:v>1.274</c:v>
                </c:pt>
                <c:pt idx="19">
                  <c:v>1.6739999999999999</c:v>
                </c:pt>
                <c:pt idx="20">
                  <c:v>1.669</c:v>
                </c:pt>
                <c:pt idx="21">
                  <c:v>1.425</c:v>
                </c:pt>
                <c:pt idx="22">
                  <c:v>1.365</c:v>
                </c:pt>
                <c:pt idx="23">
                  <c:v>1.37</c:v>
                </c:pt>
                <c:pt idx="24">
                  <c:v>1.49</c:v>
                </c:pt>
                <c:pt idx="25">
                  <c:v>1.8222959999999999</c:v>
                </c:pt>
                <c:pt idx="26">
                  <c:v>2.0875539999999999</c:v>
                </c:pt>
                <c:pt idx="27">
                  <c:v>2.1139019999999999</c:v>
                </c:pt>
                <c:pt idx="28">
                  <c:v>2.1261510000000001</c:v>
                </c:pt>
                <c:pt idx="29">
                  <c:v>2.1350319999999998</c:v>
                </c:pt>
                <c:pt idx="30">
                  <c:v>2.1079330000000001</c:v>
                </c:pt>
                <c:pt idx="31">
                  <c:v>2.0035970000000001</c:v>
                </c:pt>
                <c:pt idx="32">
                  <c:v>1.9337599999999999</c:v>
                </c:pt>
                <c:pt idx="33">
                  <c:v>1.8244309999999999</c:v>
                </c:pt>
                <c:pt idx="34">
                  <c:v>1.802505</c:v>
                </c:pt>
                <c:pt idx="35">
                  <c:v>1.7839430000000001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Sheet1!$B$4:$AK$4</c:f>
              <c:numCache>
                <c:formatCode>General</c:formatCode>
                <c:ptCount val="36"/>
                <c:pt idx="0">
                  <c:v>4.6259990000000002</c:v>
                </c:pt>
                <c:pt idx="1">
                  <c:v>4.5880000000000001</c:v>
                </c:pt>
                <c:pt idx="2">
                  <c:v>4.3829760000000002</c:v>
                </c:pt>
                <c:pt idx="3">
                  <c:v>4.17</c:v>
                </c:pt>
                <c:pt idx="4">
                  <c:v>3.96</c:v>
                </c:pt>
                <c:pt idx="5">
                  <c:v>3.8119999999999998</c:v>
                </c:pt>
                <c:pt idx="6">
                  <c:v>3.7547079999999999</c:v>
                </c:pt>
                <c:pt idx="7">
                  <c:v>3.7519999999999998</c:v>
                </c:pt>
                <c:pt idx="8">
                  <c:v>3.6019999999999999</c:v>
                </c:pt>
                <c:pt idx="9">
                  <c:v>3.2719999999999998</c:v>
                </c:pt>
                <c:pt idx="10">
                  <c:v>3.0851256847381592</c:v>
                </c:pt>
                <c:pt idx="11">
                  <c:v>2.9829998016357422</c:v>
                </c:pt>
                <c:pt idx="12">
                  <c:v>2.9030001163482666</c:v>
                </c:pt>
                <c:pt idx="13">
                  <c:v>2.8429999351501465</c:v>
                </c:pt>
                <c:pt idx="14">
                  <c:v>2.7520248889923096</c:v>
                </c:pt>
                <c:pt idx="15">
                  <c:v>2.7070003002882004</c:v>
                </c:pt>
                <c:pt idx="16">
                  <c:v>2.7270000874996185</c:v>
                </c:pt>
                <c:pt idx="17">
                  <c:v>2.710000067949295</c:v>
                </c:pt>
                <c:pt idx="18">
                  <c:v>2.3970000000000002</c:v>
                </c:pt>
                <c:pt idx="19">
                  <c:v>2.3600000000000003</c:v>
                </c:pt>
                <c:pt idx="20">
                  <c:v>2.3380009999999998</c:v>
                </c:pt>
                <c:pt idx="21">
                  <c:v>2.347</c:v>
                </c:pt>
                <c:pt idx="22">
                  <c:v>2.3450000000000002</c:v>
                </c:pt>
                <c:pt idx="23">
                  <c:v>2.3614170000000003</c:v>
                </c:pt>
                <c:pt idx="24">
                  <c:v>2.4605600000000001</c:v>
                </c:pt>
                <c:pt idx="25">
                  <c:v>2.430294</c:v>
                </c:pt>
                <c:pt idx="26">
                  <c:v>2.3307390000000003</c:v>
                </c:pt>
                <c:pt idx="27">
                  <c:v>2.337885</c:v>
                </c:pt>
                <c:pt idx="28">
                  <c:v>2.3140350000000001</c:v>
                </c:pt>
                <c:pt idx="29">
                  <c:v>2.3183560000000001</c:v>
                </c:pt>
                <c:pt idx="30">
                  <c:v>2.326219</c:v>
                </c:pt>
                <c:pt idx="31">
                  <c:v>2.3316129999999999</c:v>
                </c:pt>
                <c:pt idx="32">
                  <c:v>2.3816160000000002</c:v>
                </c:pt>
                <c:pt idx="33">
                  <c:v>2.4552739999999997</c:v>
                </c:pt>
                <c:pt idx="34">
                  <c:v>2.5184559999999996</c:v>
                </c:pt>
                <c:pt idx="35">
                  <c:v>2.4927839999999999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Sheet1!$B$5:$AK$5</c:f>
              <c:numCache>
                <c:formatCode>General</c:formatCode>
                <c:ptCount val="36"/>
                <c:pt idx="0">
                  <c:v>4.0000000000000001E-3</c:v>
                </c:pt>
                <c:pt idx="1">
                  <c:v>7.0000000000000001E-3</c:v>
                </c:pt>
                <c:pt idx="2">
                  <c:v>6.0000000000000001E-3</c:v>
                </c:pt>
                <c:pt idx="3">
                  <c:v>5.0000000000000001E-3</c:v>
                </c:pt>
                <c:pt idx="4">
                  <c:v>4.0000000000000001E-3</c:v>
                </c:pt>
                <c:pt idx="5">
                  <c:v>3.0000000000000001E-3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1E-3</c:v>
                </c:pt>
                <c:pt idx="10">
                  <c:v>0.15399999916553497</c:v>
                </c:pt>
                <c:pt idx="11">
                  <c:v>0.1510000079870224</c:v>
                </c:pt>
                <c:pt idx="12">
                  <c:v>0.14200000464916229</c:v>
                </c:pt>
                <c:pt idx="13">
                  <c:v>0.14599999785423279</c:v>
                </c:pt>
                <c:pt idx="14">
                  <c:v>0.15899999439716339</c:v>
                </c:pt>
                <c:pt idx="15">
                  <c:v>0.18500000238418579</c:v>
                </c:pt>
                <c:pt idx="16">
                  <c:v>0.20000000298023224</c:v>
                </c:pt>
                <c:pt idx="17">
                  <c:v>0.22699999809265137</c:v>
                </c:pt>
                <c:pt idx="18">
                  <c:v>0.60799999999999998</c:v>
                </c:pt>
                <c:pt idx="19">
                  <c:v>0.68700000000000006</c:v>
                </c:pt>
                <c:pt idx="20">
                  <c:v>0.86799999999999999</c:v>
                </c:pt>
                <c:pt idx="21">
                  <c:v>1.3140000000000001</c:v>
                </c:pt>
                <c:pt idx="22">
                  <c:v>2.254</c:v>
                </c:pt>
                <c:pt idx="23">
                  <c:v>3.6328369999999999</c:v>
                </c:pt>
                <c:pt idx="24">
                  <c:v>4.4975740000000002</c:v>
                </c:pt>
                <c:pt idx="25">
                  <c:v>5.1261190000000001</c:v>
                </c:pt>
                <c:pt idx="26">
                  <c:v>5.4290560000000001</c:v>
                </c:pt>
                <c:pt idx="27">
                  <c:v>5.8757400000000004</c:v>
                </c:pt>
                <c:pt idx="28">
                  <c:v>6.1860609999999996</c:v>
                </c:pt>
                <c:pt idx="29">
                  <c:v>6.3727549999999997</c:v>
                </c:pt>
                <c:pt idx="30">
                  <c:v>6.4923710000000003</c:v>
                </c:pt>
                <c:pt idx="31">
                  <c:v>6.8481139999999998</c:v>
                </c:pt>
                <c:pt idx="32">
                  <c:v>7.162649</c:v>
                </c:pt>
                <c:pt idx="33">
                  <c:v>7.3142339999999999</c:v>
                </c:pt>
                <c:pt idx="34">
                  <c:v>7.4918620000000002</c:v>
                </c:pt>
                <c:pt idx="35">
                  <c:v>7.6648899999999998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754624"/>
        <c:axId val="113779840"/>
      </c:areaChart>
      <c:lineChart>
        <c:grouping val="standard"/>
        <c:varyColors val="0"/>
        <c:ser>
          <c:idx val="5"/>
          <c:order val="4"/>
          <c:tx>
            <c:strRef>
              <c:f>Sheet1!$A$6</c:f>
              <c:strCache>
                <c:ptCount val="1"/>
                <c:pt idx="0">
                  <c:v>STEO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Sheet1!$B$6:$AK$6</c:f>
              <c:numCache>
                <c:formatCode>General</c:formatCode>
                <c:ptCount val="3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6.5</c:v>
                </c:pt>
                <c:pt idx="23">
                  <c:v>7.44</c:v>
                </c:pt>
                <c:pt idx="24">
                  <c:v>8.5399999999999991</c:v>
                </c:pt>
                <c:pt idx="25">
                  <c:v>9.5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754624"/>
        <c:axId val="113779840"/>
      </c:lineChart>
      <c:catAx>
        <c:axId val="11375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377984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779840"/>
        <c:scaling>
          <c:orientation val="minMax"/>
          <c:max val="14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3754624"/>
        <c:crosses val="autoZero"/>
        <c:crossBetween val="midCat"/>
        <c:majorUnit val="2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27036532538912E-2"/>
          <c:y val="2.2674879615188704E-2"/>
          <c:w val="0.89840172894888337"/>
          <c:h val="0.90312433146503135"/>
        </c:manualLayout>
      </c:layout>
      <c:lineChart>
        <c:grouping val="standard"/>
        <c:varyColors val="0"/>
        <c:ser>
          <c:idx val="0"/>
          <c:order val="0"/>
          <c:tx>
            <c:strRef>
              <c:f>graphData!$B$1</c:f>
              <c:strCache>
                <c:ptCount val="1"/>
                <c:pt idx="0">
                  <c:v>U.S. Imports of Propane and Propylene (Thousand Barrels per Day)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graphData!$A$2:$A$119</c:f>
              <c:numCache>
                <c:formatCode>mmm\-yy</c:formatCode>
                <c:ptCount val="118"/>
                <c:pt idx="1">
                  <c:v>38353</c:v>
                </c:pt>
                <c:pt idx="2">
                  <c:v>38384</c:v>
                </c:pt>
                <c:pt idx="3">
                  <c:v>38412</c:v>
                </c:pt>
                <c:pt idx="4">
                  <c:v>38443</c:v>
                </c:pt>
                <c:pt idx="5">
                  <c:v>38473</c:v>
                </c:pt>
                <c:pt idx="6">
                  <c:v>38504</c:v>
                </c:pt>
                <c:pt idx="7">
                  <c:v>38534</c:v>
                </c:pt>
                <c:pt idx="8">
                  <c:v>38565</c:v>
                </c:pt>
                <c:pt idx="9">
                  <c:v>38596</c:v>
                </c:pt>
                <c:pt idx="10">
                  <c:v>38626</c:v>
                </c:pt>
                <c:pt idx="11">
                  <c:v>38657</c:v>
                </c:pt>
                <c:pt idx="12">
                  <c:v>38687</c:v>
                </c:pt>
                <c:pt idx="13">
                  <c:v>38718</c:v>
                </c:pt>
                <c:pt idx="14">
                  <c:v>38749</c:v>
                </c:pt>
                <c:pt idx="15">
                  <c:v>38777</c:v>
                </c:pt>
                <c:pt idx="16">
                  <c:v>38808</c:v>
                </c:pt>
                <c:pt idx="17">
                  <c:v>38838</c:v>
                </c:pt>
                <c:pt idx="18">
                  <c:v>38869</c:v>
                </c:pt>
                <c:pt idx="19">
                  <c:v>38899</c:v>
                </c:pt>
                <c:pt idx="20">
                  <c:v>38930</c:v>
                </c:pt>
                <c:pt idx="21">
                  <c:v>38961</c:v>
                </c:pt>
                <c:pt idx="22">
                  <c:v>38991</c:v>
                </c:pt>
                <c:pt idx="23">
                  <c:v>39022</c:v>
                </c:pt>
                <c:pt idx="24">
                  <c:v>39052</c:v>
                </c:pt>
                <c:pt idx="25">
                  <c:v>39083</c:v>
                </c:pt>
                <c:pt idx="26">
                  <c:v>39114</c:v>
                </c:pt>
                <c:pt idx="27">
                  <c:v>39142</c:v>
                </c:pt>
                <c:pt idx="28">
                  <c:v>39173</c:v>
                </c:pt>
                <c:pt idx="29">
                  <c:v>39203</c:v>
                </c:pt>
                <c:pt idx="30">
                  <c:v>39234</c:v>
                </c:pt>
                <c:pt idx="31">
                  <c:v>39264</c:v>
                </c:pt>
                <c:pt idx="32">
                  <c:v>39295</c:v>
                </c:pt>
                <c:pt idx="33">
                  <c:v>39326</c:v>
                </c:pt>
                <c:pt idx="34">
                  <c:v>39356</c:v>
                </c:pt>
                <c:pt idx="35">
                  <c:v>39387</c:v>
                </c:pt>
                <c:pt idx="36">
                  <c:v>39417</c:v>
                </c:pt>
                <c:pt idx="37">
                  <c:v>39448</c:v>
                </c:pt>
                <c:pt idx="38">
                  <c:v>39479</c:v>
                </c:pt>
                <c:pt idx="39">
                  <c:v>39508</c:v>
                </c:pt>
                <c:pt idx="40">
                  <c:v>39539</c:v>
                </c:pt>
                <c:pt idx="41">
                  <c:v>39569</c:v>
                </c:pt>
                <c:pt idx="42">
                  <c:v>39600</c:v>
                </c:pt>
                <c:pt idx="43">
                  <c:v>39630</c:v>
                </c:pt>
                <c:pt idx="44">
                  <c:v>39661</c:v>
                </c:pt>
                <c:pt idx="45">
                  <c:v>39692</c:v>
                </c:pt>
                <c:pt idx="46">
                  <c:v>39722</c:v>
                </c:pt>
                <c:pt idx="47">
                  <c:v>39753</c:v>
                </c:pt>
                <c:pt idx="48">
                  <c:v>39783</c:v>
                </c:pt>
                <c:pt idx="49">
                  <c:v>39814</c:v>
                </c:pt>
                <c:pt idx="50">
                  <c:v>39845</c:v>
                </c:pt>
                <c:pt idx="51">
                  <c:v>39873</c:v>
                </c:pt>
                <c:pt idx="52">
                  <c:v>39904</c:v>
                </c:pt>
                <c:pt idx="53">
                  <c:v>39934</c:v>
                </c:pt>
                <c:pt idx="54">
                  <c:v>39965</c:v>
                </c:pt>
                <c:pt idx="55">
                  <c:v>39995</c:v>
                </c:pt>
                <c:pt idx="56">
                  <c:v>40026</c:v>
                </c:pt>
                <c:pt idx="57">
                  <c:v>40057</c:v>
                </c:pt>
                <c:pt idx="58">
                  <c:v>40087</c:v>
                </c:pt>
                <c:pt idx="59">
                  <c:v>40118</c:v>
                </c:pt>
                <c:pt idx="60">
                  <c:v>40148</c:v>
                </c:pt>
                <c:pt idx="61">
                  <c:v>40179</c:v>
                </c:pt>
                <c:pt idx="62">
                  <c:v>40210</c:v>
                </c:pt>
                <c:pt idx="63">
                  <c:v>40238</c:v>
                </c:pt>
                <c:pt idx="64">
                  <c:v>40269</c:v>
                </c:pt>
                <c:pt idx="65">
                  <c:v>40299</c:v>
                </c:pt>
                <c:pt idx="66">
                  <c:v>40330</c:v>
                </c:pt>
                <c:pt idx="67">
                  <c:v>40360</c:v>
                </c:pt>
                <c:pt idx="68">
                  <c:v>40391</c:v>
                </c:pt>
                <c:pt idx="69">
                  <c:v>40422</c:v>
                </c:pt>
                <c:pt idx="70">
                  <c:v>40452</c:v>
                </c:pt>
                <c:pt idx="71">
                  <c:v>40483</c:v>
                </c:pt>
                <c:pt idx="72">
                  <c:v>40513</c:v>
                </c:pt>
                <c:pt idx="73">
                  <c:v>40544</c:v>
                </c:pt>
                <c:pt idx="74">
                  <c:v>40575</c:v>
                </c:pt>
                <c:pt idx="75">
                  <c:v>40603</c:v>
                </c:pt>
                <c:pt idx="76">
                  <c:v>40634</c:v>
                </c:pt>
                <c:pt idx="77">
                  <c:v>40664</c:v>
                </c:pt>
                <c:pt idx="78">
                  <c:v>40695</c:v>
                </c:pt>
                <c:pt idx="79">
                  <c:v>40725</c:v>
                </c:pt>
                <c:pt idx="80">
                  <c:v>40756</c:v>
                </c:pt>
                <c:pt idx="81">
                  <c:v>40787</c:v>
                </c:pt>
                <c:pt idx="82">
                  <c:v>40817</c:v>
                </c:pt>
                <c:pt idx="83">
                  <c:v>40848</c:v>
                </c:pt>
                <c:pt idx="84">
                  <c:v>40878</c:v>
                </c:pt>
                <c:pt idx="85">
                  <c:v>40909</c:v>
                </c:pt>
                <c:pt idx="86">
                  <c:v>40940</c:v>
                </c:pt>
                <c:pt idx="87">
                  <c:v>40969</c:v>
                </c:pt>
                <c:pt idx="88">
                  <c:v>41000</c:v>
                </c:pt>
                <c:pt idx="89">
                  <c:v>41030</c:v>
                </c:pt>
                <c:pt idx="90">
                  <c:v>41061</c:v>
                </c:pt>
                <c:pt idx="91">
                  <c:v>41091</c:v>
                </c:pt>
                <c:pt idx="92">
                  <c:v>41122</c:v>
                </c:pt>
                <c:pt idx="93">
                  <c:v>41153</c:v>
                </c:pt>
                <c:pt idx="94">
                  <c:v>41183</c:v>
                </c:pt>
                <c:pt idx="95">
                  <c:v>41214</c:v>
                </c:pt>
                <c:pt idx="96">
                  <c:v>41244</c:v>
                </c:pt>
                <c:pt idx="97">
                  <c:v>41275</c:v>
                </c:pt>
                <c:pt idx="98">
                  <c:v>41306</c:v>
                </c:pt>
                <c:pt idx="99">
                  <c:v>41334</c:v>
                </c:pt>
                <c:pt idx="100">
                  <c:v>41365</c:v>
                </c:pt>
                <c:pt idx="101">
                  <c:v>41395</c:v>
                </c:pt>
                <c:pt idx="102">
                  <c:v>41426</c:v>
                </c:pt>
                <c:pt idx="103">
                  <c:v>41456</c:v>
                </c:pt>
                <c:pt idx="104">
                  <c:v>41487</c:v>
                </c:pt>
                <c:pt idx="105">
                  <c:v>41518</c:v>
                </c:pt>
                <c:pt idx="106">
                  <c:v>41548</c:v>
                </c:pt>
                <c:pt idx="107">
                  <c:v>41579</c:v>
                </c:pt>
                <c:pt idx="108">
                  <c:v>41609</c:v>
                </c:pt>
                <c:pt idx="109">
                  <c:v>41640</c:v>
                </c:pt>
                <c:pt idx="110" formatCode="[$-409]mmm\-yy;@">
                  <c:v>41685</c:v>
                </c:pt>
                <c:pt idx="111" formatCode="[$-409]mmm\-yy;@">
                  <c:v>41713</c:v>
                </c:pt>
                <c:pt idx="112" formatCode="[$-409]mmm\-yy;@">
                  <c:v>41744</c:v>
                </c:pt>
                <c:pt idx="113" formatCode="[$-409]mmm\-yy;@">
                  <c:v>41774</c:v>
                </c:pt>
                <c:pt idx="114" formatCode="[$-409]mmm\-yy;@">
                  <c:v>41805</c:v>
                </c:pt>
                <c:pt idx="115" formatCode="[$-409]mmm\-yy;@">
                  <c:v>41835</c:v>
                </c:pt>
                <c:pt idx="116" formatCode="[$-409]mmm\-yy;@">
                  <c:v>41866</c:v>
                </c:pt>
                <c:pt idx="117" formatCode="[$-409]mmm\-yy;@">
                  <c:v>41897</c:v>
                </c:pt>
              </c:numCache>
            </c:numRef>
          </c:cat>
          <c:val>
            <c:numRef>
              <c:f>graphData!$B$2:$B$119</c:f>
              <c:numCache>
                <c:formatCode>General</c:formatCode>
                <c:ptCount val="118"/>
                <c:pt idx="0">
                  <c:v>0</c:v>
                </c:pt>
                <c:pt idx="1">
                  <c:v>0.27400000000000002</c:v>
                </c:pt>
                <c:pt idx="2">
                  <c:v>0.24399999999999999</c:v>
                </c:pt>
                <c:pt idx="3">
                  <c:v>0.16400000000000001</c:v>
                </c:pt>
                <c:pt idx="4">
                  <c:v>0.17899999999999999</c:v>
                </c:pt>
                <c:pt idx="5">
                  <c:v>0.17499999999999999</c:v>
                </c:pt>
                <c:pt idx="6">
                  <c:v>0.152</c:v>
                </c:pt>
                <c:pt idx="7">
                  <c:v>0.22</c:v>
                </c:pt>
                <c:pt idx="8">
                  <c:v>0.17100000000000001</c:v>
                </c:pt>
                <c:pt idx="9">
                  <c:v>0.25600000000000001</c:v>
                </c:pt>
                <c:pt idx="10">
                  <c:v>0.377</c:v>
                </c:pt>
                <c:pt idx="11">
                  <c:v>0.29299999999999998</c:v>
                </c:pt>
                <c:pt idx="12">
                  <c:v>0.29299999999999998</c:v>
                </c:pt>
                <c:pt idx="13">
                  <c:v>0.20599999999999999</c:v>
                </c:pt>
                <c:pt idx="14">
                  <c:v>0.20599999999999999</c:v>
                </c:pt>
                <c:pt idx="15">
                  <c:v>0.18099999999999999</c:v>
                </c:pt>
                <c:pt idx="16">
                  <c:v>0.24299999999999999</c:v>
                </c:pt>
                <c:pt idx="17">
                  <c:v>0.17399999999999999</c:v>
                </c:pt>
                <c:pt idx="18">
                  <c:v>0.24099999999999999</c:v>
                </c:pt>
                <c:pt idx="19">
                  <c:v>0.22700000000000001</c:v>
                </c:pt>
                <c:pt idx="20">
                  <c:v>0.26500000000000001</c:v>
                </c:pt>
                <c:pt idx="21">
                  <c:v>0.28100000000000003</c:v>
                </c:pt>
                <c:pt idx="22">
                  <c:v>0.26700000000000002</c:v>
                </c:pt>
                <c:pt idx="23">
                  <c:v>0.215</c:v>
                </c:pt>
                <c:pt idx="24">
                  <c:v>0.224</c:v>
                </c:pt>
                <c:pt idx="25">
                  <c:v>0.24399999999999999</c:v>
                </c:pt>
                <c:pt idx="26">
                  <c:v>0.21299999999999999</c:v>
                </c:pt>
                <c:pt idx="27">
                  <c:v>0.185</c:v>
                </c:pt>
                <c:pt idx="28">
                  <c:v>0.121</c:v>
                </c:pt>
                <c:pt idx="29">
                  <c:v>0.14599999999999999</c:v>
                </c:pt>
                <c:pt idx="30">
                  <c:v>0.151</c:v>
                </c:pt>
                <c:pt idx="31">
                  <c:v>0.13500000000000001</c:v>
                </c:pt>
                <c:pt idx="32">
                  <c:v>0.16400000000000001</c:v>
                </c:pt>
                <c:pt idx="33">
                  <c:v>0.23200000000000001</c:v>
                </c:pt>
                <c:pt idx="34">
                  <c:v>0.20399999999999999</c:v>
                </c:pt>
                <c:pt idx="35">
                  <c:v>0.2</c:v>
                </c:pt>
                <c:pt idx="36">
                  <c:v>0.188</c:v>
                </c:pt>
                <c:pt idx="37">
                  <c:v>0.26300000000000001</c:v>
                </c:pt>
                <c:pt idx="38">
                  <c:v>0.214</c:v>
                </c:pt>
                <c:pt idx="39">
                  <c:v>0.218</c:v>
                </c:pt>
                <c:pt idx="40">
                  <c:v>0.155</c:v>
                </c:pt>
                <c:pt idx="41">
                  <c:v>0.16400000000000001</c:v>
                </c:pt>
                <c:pt idx="42">
                  <c:v>9.9000000000000005E-2</c:v>
                </c:pt>
                <c:pt idx="43">
                  <c:v>0.13</c:v>
                </c:pt>
                <c:pt idx="44">
                  <c:v>0.186</c:v>
                </c:pt>
                <c:pt idx="45">
                  <c:v>0.186</c:v>
                </c:pt>
                <c:pt idx="46">
                  <c:v>0.17899999999999999</c:v>
                </c:pt>
                <c:pt idx="47">
                  <c:v>0.19600000000000001</c:v>
                </c:pt>
                <c:pt idx="48">
                  <c:v>0.22900000000000001</c:v>
                </c:pt>
                <c:pt idx="49">
                  <c:v>0.223</c:v>
                </c:pt>
                <c:pt idx="50">
                  <c:v>0.20699999999999999</c:v>
                </c:pt>
                <c:pt idx="51">
                  <c:v>0.218</c:v>
                </c:pt>
                <c:pt idx="52">
                  <c:v>0.124</c:v>
                </c:pt>
                <c:pt idx="53">
                  <c:v>0.105</c:v>
                </c:pt>
                <c:pt idx="54">
                  <c:v>7.0000000000000007E-2</c:v>
                </c:pt>
                <c:pt idx="55">
                  <c:v>0.1</c:v>
                </c:pt>
                <c:pt idx="56">
                  <c:v>6.3E-2</c:v>
                </c:pt>
                <c:pt idx="57">
                  <c:v>9.5000000000000001E-2</c:v>
                </c:pt>
                <c:pt idx="58">
                  <c:v>0.14499999999999999</c:v>
                </c:pt>
                <c:pt idx="59">
                  <c:v>0.20599999999999999</c:v>
                </c:pt>
                <c:pt idx="60">
                  <c:v>0.21199999999999999</c:v>
                </c:pt>
                <c:pt idx="61">
                  <c:v>0.192</c:v>
                </c:pt>
                <c:pt idx="62">
                  <c:v>0.217</c:v>
                </c:pt>
                <c:pt idx="63">
                  <c:v>0.13700000000000001</c:v>
                </c:pt>
                <c:pt idx="64">
                  <c:v>7.8E-2</c:v>
                </c:pt>
                <c:pt idx="65">
                  <c:v>8.1000000000000003E-2</c:v>
                </c:pt>
                <c:pt idx="66">
                  <c:v>7.1999999999999995E-2</c:v>
                </c:pt>
                <c:pt idx="67">
                  <c:v>5.5E-2</c:v>
                </c:pt>
                <c:pt idx="68">
                  <c:v>6.2E-2</c:v>
                </c:pt>
                <c:pt idx="69">
                  <c:v>8.5000000000000006E-2</c:v>
                </c:pt>
                <c:pt idx="70">
                  <c:v>0.13100000000000001</c:v>
                </c:pt>
                <c:pt idx="71">
                  <c:v>0.13300000000000001</c:v>
                </c:pt>
                <c:pt idx="72">
                  <c:v>0.214</c:v>
                </c:pt>
                <c:pt idx="73">
                  <c:v>0.17499999999999999</c:v>
                </c:pt>
                <c:pt idx="74">
                  <c:v>0.17499999999999999</c:v>
                </c:pt>
                <c:pt idx="75">
                  <c:v>0.13700000000000001</c:v>
                </c:pt>
                <c:pt idx="76">
                  <c:v>9.6000000000000002E-2</c:v>
                </c:pt>
                <c:pt idx="77">
                  <c:v>7.3999999999999996E-2</c:v>
                </c:pt>
                <c:pt idx="78">
                  <c:v>6.3E-2</c:v>
                </c:pt>
                <c:pt idx="79">
                  <c:v>6.0999999999999999E-2</c:v>
                </c:pt>
                <c:pt idx="80">
                  <c:v>7.2999999999999995E-2</c:v>
                </c:pt>
                <c:pt idx="81">
                  <c:v>0.109</c:v>
                </c:pt>
                <c:pt idx="82">
                  <c:v>9.5000000000000001E-2</c:v>
                </c:pt>
                <c:pt idx="83">
                  <c:v>0.11</c:v>
                </c:pt>
                <c:pt idx="84">
                  <c:v>0.151</c:v>
                </c:pt>
                <c:pt idx="85">
                  <c:v>0.14599999999999999</c:v>
                </c:pt>
                <c:pt idx="86">
                  <c:v>0.125</c:v>
                </c:pt>
                <c:pt idx="87">
                  <c:v>0.109</c:v>
                </c:pt>
                <c:pt idx="88">
                  <c:v>0.114</c:v>
                </c:pt>
                <c:pt idx="89">
                  <c:v>0.106</c:v>
                </c:pt>
                <c:pt idx="90">
                  <c:v>0.10199999999999999</c:v>
                </c:pt>
                <c:pt idx="91">
                  <c:v>0.115</c:v>
                </c:pt>
                <c:pt idx="92">
                  <c:v>8.5000000000000006E-2</c:v>
                </c:pt>
                <c:pt idx="93">
                  <c:v>0.10100000000000001</c:v>
                </c:pt>
                <c:pt idx="94">
                  <c:v>9.0999999999999998E-2</c:v>
                </c:pt>
                <c:pt idx="95">
                  <c:v>0.13700000000000001</c:v>
                </c:pt>
                <c:pt idx="96">
                  <c:v>0.16200000000000001</c:v>
                </c:pt>
                <c:pt idx="97">
                  <c:v>0.184</c:v>
                </c:pt>
                <c:pt idx="98">
                  <c:v>0.16500000000000001</c:v>
                </c:pt>
                <c:pt idx="99">
                  <c:v>0.14099999999999999</c:v>
                </c:pt>
                <c:pt idx="100">
                  <c:v>0.111</c:v>
                </c:pt>
                <c:pt idx="101">
                  <c:v>8.1000000000000003E-2</c:v>
                </c:pt>
                <c:pt idx="102">
                  <c:v>0.111</c:v>
                </c:pt>
                <c:pt idx="103">
                  <c:v>8.6999999999999994E-2</c:v>
                </c:pt>
                <c:pt idx="104">
                  <c:v>8.4000000000000005E-2</c:v>
                </c:pt>
                <c:pt idx="105">
                  <c:v>8.6999999999999994E-2</c:v>
                </c:pt>
                <c:pt idx="106">
                  <c:v>0.158</c:v>
                </c:pt>
                <c:pt idx="107">
                  <c:v>0.16900000000000001</c:v>
                </c:pt>
                <c:pt idx="108">
                  <c:v>0.14599999999999999</c:v>
                </c:pt>
                <c:pt idx="109">
                  <c:v>0.187</c:v>
                </c:pt>
                <c:pt idx="110">
                  <c:v>0.221</c:v>
                </c:pt>
                <c:pt idx="111">
                  <c:v>0.122</c:v>
                </c:pt>
                <c:pt idx="112">
                  <c:v>7.8E-2</c:v>
                </c:pt>
                <c:pt idx="113">
                  <c:v>6.6000000000000003E-2</c:v>
                </c:pt>
                <c:pt idx="114">
                  <c:v>9.0999999999999998E-2</c:v>
                </c:pt>
                <c:pt idx="115">
                  <c:v>6.4000000000000001E-2</c:v>
                </c:pt>
                <c:pt idx="116" formatCode="0.00">
                  <c:v>7.85909090909091E-2</c:v>
                </c:pt>
                <c:pt idx="117" formatCode="0.00">
                  <c:v>7.089473684210526E-2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graphData!$C$1</c:f>
              <c:strCache>
                <c:ptCount val="1"/>
                <c:pt idx="0">
                  <c:v>U.S. Exports of Propane and Propylene (Thousand Barrels per Day)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graphData!$A$2:$A$119</c:f>
              <c:numCache>
                <c:formatCode>mmm\-yy</c:formatCode>
                <c:ptCount val="118"/>
                <c:pt idx="1">
                  <c:v>38353</c:v>
                </c:pt>
                <c:pt idx="2">
                  <c:v>38384</c:v>
                </c:pt>
                <c:pt idx="3">
                  <c:v>38412</c:v>
                </c:pt>
                <c:pt idx="4">
                  <c:v>38443</c:v>
                </c:pt>
                <c:pt idx="5">
                  <c:v>38473</c:v>
                </c:pt>
                <c:pt idx="6">
                  <c:v>38504</c:v>
                </c:pt>
                <c:pt idx="7">
                  <c:v>38534</c:v>
                </c:pt>
                <c:pt idx="8">
                  <c:v>38565</c:v>
                </c:pt>
                <c:pt idx="9">
                  <c:v>38596</c:v>
                </c:pt>
                <c:pt idx="10">
                  <c:v>38626</c:v>
                </c:pt>
                <c:pt idx="11">
                  <c:v>38657</c:v>
                </c:pt>
                <c:pt idx="12">
                  <c:v>38687</c:v>
                </c:pt>
                <c:pt idx="13">
                  <c:v>38718</c:v>
                </c:pt>
                <c:pt idx="14">
                  <c:v>38749</c:v>
                </c:pt>
                <c:pt idx="15">
                  <c:v>38777</c:v>
                </c:pt>
                <c:pt idx="16">
                  <c:v>38808</c:v>
                </c:pt>
                <c:pt idx="17">
                  <c:v>38838</c:v>
                </c:pt>
                <c:pt idx="18">
                  <c:v>38869</c:v>
                </c:pt>
                <c:pt idx="19">
                  <c:v>38899</c:v>
                </c:pt>
                <c:pt idx="20">
                  <c:v>38930</c:v>
                </c:pt>
                <c:pt idx="21">
                  <c:v>38961</c:v>
                </c:pt>
                <c:pt idx="22">
                  <c:v>38991</c:v>
                </c:pt>
                <c:pt idx="23">
                  <c:v>39022</c:v>
                </c:pt>
                <c:pt idx="24">
                  <c:v>39052</c:v>
                </c:pt>
                <c:pt idx="25">
                  <c:v>39083</c:v>
                </c:pt>
                <c:pt idx="26">
                  <c:v>39114</c:v>
                </c:pt>
                <c:pt idx="27">
                  <c:v>39142</c:v>
                </c:pt>
                <c:pt idx="28">
                  <c:v>39173</c:v>
                </c:pt>
                <c:pt idx="29">
                  <c:v>39203</c:v>
                </c:pt>
                <c:pt idx="30">
                  <c:v>39234</c:v>
                </c:pt>
                <c:pt idx="31">
                  <c:v>39264</c:v>
                </c:pt>
                <c:pt idx="32">
                  <c:v>39295</c:v>
                </c:pt>
                <c:pt idx="33">
                  <c:v>39326</c:v>
                </c:pt>
                <c:pt idx="34">
                  <c:v>39356</c:v>
                </c:pt>
                <c:pt idx="35">
                  <c:v>39387</c:v>
                </c:pt>
                <c:pt idx="36">
                  <c:v>39417</c:v>
                </c:pt>
                <c:pt idx="37">
                  <c:v>39448</c:v>
                </c:pt>
                <c:pt idx="38">
                  <c:v>39479</c:v>
                </c:pt>
                <c:pt idx="39">
                  <c:v>39508</c:v>
                </c:pt>
                <c:pt idx="40">
                  <c:v>39539</c:v>
                </c:pt>
                <c:pt idx="41">
                  <c:v>39569</c:v>
                </c:pt>
                <c:pt idx="42">
                  <c:v>39600</c:v>
                </c:pt>
                <c:pt idx="43">
                  <c:v>39630</c:v>
                </c:pt>
                <c:pt idx="44">
                  <c:v>39661</c:v>
                </c:pt>
                <c:pt idx="45">
                  <c:v>39692</c:v>
                </c:pt>
                <c:pt idx="46">
                  <c:v>39722</c:v>
                </c:pt>
                <c:pt idx="47">
                  <c:v>39753</c:v>
                </c:pt>
                <c:pt idx="48">
                  <c:v>39783</c:v>
                </c:pt>
                <c:pt idx="49">
                  <c:v>39814</c:v>
                </c:pt>
                <c:pt idx="50">
                  <c:v>39845</c:v>
                </c:pt>
                <c:pt idx="51">
                  <c:v>39873</c:v>
                </c:pt>
                <c:pt idx="52">
                  <c:v>39904</c:v>
                </c:pt>
                <c:pt idx="53">
                  <c:v>39934</c:v>
                </c:pt>
                <c:pt idx="54">
                  <c:v>39965</c:v>
                </c:pt>
                <c:pt idx="55">
                  <c:v>39995</c:v>
                </c:pt>
                <c:pt idx="56">
                  <c:v>40026</c:v>
                </c:pt>
                <c:pt idx="57">
                  <c:v>40057</c:v>
                </c:pt>
                <c:pt idx="58">
                  <c:v>40087</c:v>
                </c:pt>
                <c:pt idx="59">
                  <c:v>40118</c:v>
                </c:pt>
                <c:pt idx="60">
                  <c:v>40148</c:v>
                </c:pt>
                <c:pt idx="61">
                  <c:v>40179</c:v>
                </c:pt>
                <c:pt idx="62">
                  <c:v>40210</c:v>
                </c:pt>
                <c:pt idx="63">
                  <c:v>40238</c:v>
                </c:pt>
                <c:pt idx="64">
                  <c:v>40269</c:v>
                </c:pt>
                <c:pt idx="65">
                  <c:v>40299</c:v>
                </c:pt>
                <c:pt idx="66">
                  <c:v>40330</c:v>
                </c:pt>
                <c:pt idx="67">
                  <c:v>40360</c:v>
                </c:pt>
                <c:pt idx="68">
                  <c:v>40391</c:v>
                </c:pt>
                <c:pt idx="69">
                  <c:v>40422</c:v>
                </c:pt>
                <c:pt idx="70">
                  <c:v>40452</c:v>
                </c:pt>
                <c:pt idx="71">
                  <c:v>40483</c:v>
                </c:pt>
                <c:pt idx="72">
                  <c:v>40513</c:v>
                </c:pt>
                <c:pt idx="73">
                  <c:v>40544</c:v>
                </c:pt>
                <c:pt idx="74">
                  <c:v>40575</c:v>
                </c:pt>
                <c:pt idx="75">
                  <c:v>40603</c:v>
                </c:pt>
                <c:pt idx="76">
                  <c:v>40634</c:v>
                </c:pt>
                <c:pt idx="77">
                  <c:v>40664</c:v>
                </c:pt>
                <c:pt idx="78">
                  <c:v>40695</c:v>
                </c:pt>
                <c:pt idx="79">
                  <c:v>40725</c:v>
                </c:pt>
                <c:pt idx="80">
                  <c:v>40756</c:v>
                </c:pt>
                <c:pt idx="81">
                  <c:v>40787</c:v>
                </c:pt>
                <c:pt idx="82">
                  <c:v>40817</c:v>
                </c:pt>
                <c:pt idx="83">
                  <c:v>40848</c:v>
                </c:pt>
                <c:pt idx="84">
                  <c:v>40878</c:v>
                </c:pt>
                <c:pt idx="85">
                  <c:v>40909</c:v>
                </c:pt>
                <c:pt idx="86">
                  <c:v>40940</c:v>
                </c:pt>
                <c:pt idx="87">
                  <c:v>40969</c:v>
                </c:pt>
                <c:pt idx="88">
                  <c:v>41000</c:v>
                </c:pt>
                <c:pt idx="89">
                  <c:v>41030</c:v>
                </c:pt>
                <c:pt idx="90">
                  <c:v>41061</c:v>
                </c:pt>
                <c:pt idx="91">
                  <c:v>41091</c:v>
                </c:pt>
                <c:pt idx="92">
                  <c:v>41122</c:v>
                </c:pt>
                <c:pt idx="93">
                  <c:v>41153</c:v>
                </c:pt>
                <c:pt idx="94">
                  <c:v>41183</c:v>
                </c:pt>
                <c:pt idx="95">
                  <c:v>41214</c:v>
                </c:pt>
                <c:pt idx="96">
                  <c:v>41244</c:v>
                </c:pt>
                <c:pt idx="97">
                  <c:v>41275</c:v>
                </c:pt>
                <c:pt idx="98">
                  <c:v>41306</c:v>
                </c:pt>
                <c:pt idx="99">
                  <c:v>41334</c:v>
                </c:pt>
                <c:pt idx="100">
                  <c:v>41365</c:v>
                </c:pt>
                <c:pt idx="101">
                  <c:v>41395</c:v>
                </c:pt>
                <c:pt idx="102">
                  <c:v>41426</c:v>
                </c:pt>
                <c:pt idx="103">
                  <c:v>41456</c:v>
                </c:pt>
                <c:pt idx="104">
                  <c:v>41487</c:v>
                </c:pt>
                <c:pt idx="105">
                  <c:v>41518</c:v>
                </c:pt>
                <c:pt idx="106">
                  <c:v>41548</c:v>
                </c:pt>
                <c:pt idx="107">
                  <c:v>41579</c:v>
                </c:pt>
                <c:pt idx="108">
                  <c:v>41609</c:v>
                </c:pt>
                <c:pt idx="109">
                  <c:v>41640</c:v>
                </c:pt>
                <c:pt idx="110" formatCode="[$-409]mmm\-yy;@">
                  <c:v>41685</c:v>
                </c:pt>
                <c:pt idx="111" formatCode="[$-409]mmm\-yy;@">
                  <c:v>41713</c:v>
                </c:pt>
                <c:pt idx="112" formatCode="[$-409]mmm\-yy;@">
                  <c:v>41744</c:v>
                </c:pt>
                <c:pt idx="113" formatCode="[$-409]mmm\-yy;@">
                  <c:v>41774</c:v>
                </c:pt>
                <c:pt idx="114" formatCode="[$-409]mmm\-yy;@">
                  <c:v>41805</c:v>
                </c:pt>
                <c:pt idx="115" formatCode="[$-409]mmm\-yy;@">
                  <c:v>41835</c:v>
                </c:pt>
                <c:pt idx="116" formatCode="[$-409]mmm\-yy;@">
                  <c:v>41866</c:v>
                </c:pt>
                <c:pt idx="117" formatCode="[$-409]mmm\-yy;@">
                  <c:v>41897</c:v>
                </c:pt>
              </c:numCache>
            </c:numRef>
          </c:cat>
          <c:val>
            <c:numRef>
              <c:f>graphData!$C$2:$C$119</c:f>
              <c:numCache>
                <c:formatCode>General</c:formatCode>
                <c:ptCount val="118"/>
                <c:pt idx="0">
                  <c:v>0</c:v>
                </c:pt>
                <c:pt idx="1">
                  <c:v>2.8000000000000001E-2</c:v>
                </c:pt>
                <c:pt idx="2">
                  <c:v>3.5000000000000003E-2</c:v>
                </c:pt>
                <c:pt idx="3">
                  <c:v>3.4000000000000002E-2</c:v>
                </c:pt>
                <c:pt idx="4">
                  <c:v>3.7999999999999999E-2</c:v>
                </c:pt>
                <c:pt idx="5">
                  <c:v>3.9E-2</c:v>
                </c:pt>
                <c:pt idx="6">
                  <c:v>4.2000000000000003E-2</c:v>
                </c:pt>
                <c:pt idx="7">
                  <c:v>3.9E-2</c:v>
                </c:pt>
                <c:pt idx="8">
                  <c:v>0.04</c:v>
                </c:pt>
                <c:pt idx="9">
                  <c:v>3.2000000000000001E-2</c:v>
                </c:pt>
                <c:pt idx="10">
                  <c:v>4.3999999999999997E-2</c:v>
                </c:pt>
                <c:pt idx="11">
                  <c:v>3.4000000000000002E-2</c:v>
                </c:pt>
                <c:pt idx="12">
                  <c:v>4.3999999999999997E-2</c:v>
                </c:pt>
                <c:pt idx="13">
                  <c:v>0.05</c:v>
                </c:pt>
                <c:pt idx="14">
                  <c:v>0.10299999999999999</c:v>
                </c:pt>
                <c:pt idx="15">
                  <c:v>6.6000000000000003E-2</c:v>
                </c:pt>
                <c:pt idx="16">
                  <c:v>5.8000000000000003E-2</c:v>
                </c:pt>
                <c:pt idx="17">
                  <c:v>3.3000000000000002E-2</c:v>
                </c:pt>
                <c:pt idx="18">
                  <c:v>2.5999999999999999E-2</c:v>
                </c:pt>
                <c:pt idx="19">
                  <c:v>2.5999999999999999E-2</c:v>
                </c:pt>
                <c:pt idx="20">
                  <c:v>0.03</c:v>
                </c:pt>
                <c:pt idx="21">
                  <c:v>2.4E-2</c:v>
                </c:pt>
                <c:pt idx="22">
                  <c:v>4.2999999999999997E-2</c:v>
                </c:pt>
                <c:pt idx="23">
                  <c:v>4.2999999999999997E-2</c:v>
                </c:pt>
                <c:pt idx="24">
                  <c:v>4.5999999999999999E-2</c:v>
                </c:pt>
                <c:pt idx="25">
                  <c:v>7.8E-2</c:v>
                </c:pt>
                <c:pt idx="26">
                  <c:v>5.3999999999999999E-2</c:v>
                </c:pt>
                <c:pt idx="27">
                  <c:v>5.0999999999999997E-2</c:v>
                </c:pt>
                <c:pt idx="28">
                  <c:v>2.5999999999999999E-2</c:v>
                </c:pt>
                <c:pt idx="29">
                  <c:v>0.03</c:v>
                </c:pt>
                <c:pt idx="30">
                  <c:v>2.5000000000000001E-2</c:v>
                </c:pt>
                <c:pt idx="31">
                  <c:v>3.7999999999999999E-2</c:v>
                </c:pt>
                <c:pt idx="32">
                  <c:v>2.5000000000000001E-2</c:v>
                </c:pt>
                <c:pt idx="33">
                  <c:v>2.1000000000000001E-2</c:v>
                </c:pt>
                <c:pt idx="34">
                  <c:v>0.02</c:v>
                </c:pt>
                <c:pt idx="35">
                  <c:v>9.7000000000000003E-2</c:v>
                </c:pt>
                <c:pt idx="36">
                  <c:v>4.4999999999999998E-2</c:v>
                </c:pt>
                <c:pt idx="37">
                  <c:v>0.12</c:v>
                </c:pt>
                <c:pt idx="38">
                  <c:v>0.11700000000000001</c:v>
                </c:pt>
                <c:pt idx="39">
                  <c:v>8.6999999999999994E-2</c:v>
                </c:pt>
                <c:pt idx="40">
                  <c:v>0.05</c:v>
                </c:pt>
                <c:pt idx="41">
                  <c:v>7.1999999999999995E-2</c:v>
                </c:pt>
                <c:pt idx="42">
                  <c:v>2.1999999999999999E-2</c:v>
                </c:pt>
                <c:pt idx="43">
                  <c:v>1.7999999999999999E-2</c:v>
                </c:pt>
                <c:pt idx="44">
                  <c:v>1.9E-2</c:v>
                </c:pt>
                <c:pt idx="45">
                  <c:v>0.02</c:v>
                </c:pt>
                <c:pt idx="46">
                  <c:v>5.6000000000000001E-2</c:v>
                </c:pt>
                <c:pt idx="47">
                  <c:v>0.02</c:v>
                </c:pt>
                <c:pt idx="48">
                  <c:v>3.1E-2</c:v>
                </c:pt>
                <c:pt idx="49">
                  <c:v>7.5999999999999998E-2</c:v>
                </c:pt>
                <c:pt idx="50">
                  <c:v>0.12</c:v>
                </c:pt>
                <c:pt idx="51">
                  <c:v>8.5000000000000006E-2</c:v>
                </c:pt>
                <c:pt idx="52">
                  <c:v>7.2999999999999995E-2</c:v>
                </c:pt>
                <c:pt idx="53">
                  <c:v>4.2000000000000003E-2</c:v>
                </c:pt>
                <c:pt idx="54">
                  <c:v>4.5999999999999999E-2</c:v>
                </c:pt>
                <c:pt idx="55">
                  <c:v>5.5E-2</c:v>
                </c:pt>
                <c:pt idx="56">
                  <c:v>0.107</c:v>
                </c:pt>
                <c:pt idx="57">
                  <c:v>7.6999999999999999E-2</c:v>
                </c:pt>
                <c:pt idx="58">
                  <c:v>0.11600000000000001</c:v>
                </c:pt>
                <c:pt idx="59">
                  <c:v>0.1</c:v>
                </c:pt>
                <c:pt idx="60">
                  <c:v>0.121</c:v>
                </c:pt>
                <c:pt idx="61">
                  <c:v>0.13100000000000001</c:v>
                </c:pt>
                <c:pt idx="62">
                  <c:v>9.5000000000000001E-2</c:v>
                </c:pt>
                <c:pt idx="63">
                  <c:v>9.4E-2</c:v>
                </c:pt>
                <c:pt idx="64">
                  <c:v>9.2999999999999999E-2</c:v>
                </c:pt>
                <c:pt idx="65">
                  <c:v>0.121</c:v>
                </c:pt>
                <c:pt idx="66">
                  <c:v>9.0999999999999998E-2</c:v>
                </c:pt>
                <c:pt idx="67">
                  <c:v>0.105</c:v>
                </c:pt>
                <c:pt idx="68">
                  <c:v>9.5000000000000001E-2</c:v>
                </c:pt>
                <c:pt idx="69">
                  <c:v>0.104</c:v>
                </c:pt>
                <c:pt idx="70">
                  <c:v>0.12</c:v>
                </c:pt>
                <c:pt idx="71">
                  <c:v>0.12</c:v>
                </c:pt>
                <c:pt idx="72">
                  <c:v>0.13800000000000001</c:v>
                </c:pt>
                <c:pt idx="73">
                  <c:v>0.127</c:v>
                </c:pt>
                <c:pt idx="74">
                  <c:v>0.105</c:v>
                </c:pt>
                <c:pt idx="75">
                  <c:v>0.155</c:v>
                </c:pt>
                <c:pt idx="76">
                  <c:v>0.17499999999999999</c:v>
                </c:pt>
                <c:pt idx="77">
                  <c:v>0.14799999999999999</c:v>
                </c:pt>
                <c:pt idx="78">
                  <c:v>0.124</c:v>
                </c:pt>
                <c:pt idx="79">
                  <c:v>0.10199999999999999</c:v>
                </c:pt>
                <c:pt idx="80">
                  <c:v>0.114</c:v>
                </c:pt>
                <c:pt idx="81">
                  <c:v>0.13400000000000001</c:v>
                </c:pt>
                <c:pt idx="82">
                  <c:v>5.8999999999999997E-2</c:v>
                </c:pt>
                <c:pt idx="83">
                  <c:v>0.122</c:v>
                </c:pt>
                <c:pt idx="84">
                  <c:v>0.123</c:v>
                </c:pt>
                <c:pt idx="85">
                  <c:v>0.16400000000000001</c:v>
                </c:pt>
                <c:pt idx="86">
                  <c:v>0.14399999999999999</c:v>
                </c:pt>
                <c:pt idx="87">
                  <c:v>0.151</c:v>
                </c:pt>
                <c:pt idx="88">
                  <c:v>0.187</c:v>
                </c:pt>
                <c:pt idx="89">
                  <c:v>0.14499999999999999</c:v>
                </c:pt>
                <c:pt idx="90">
                  <c:v>0.16</c:v>
                </c:pt>
                <c:pt idx="91">
                  <c:v>0.16700000000000001</c:v>
                </c:pt>
                <c:pt idx="92">
                  <c:v>0.155</c:v>
                </c:pt>
                <c:pt idx="93">
                  <c:v>0.14799999999999999</c:v>
                </c:pt>
                <c:pt idx="94">
                  <c:v>0.189</c:v>
                </c:pt>
                <c:pt idx="95">
                  <c:v>0.23300000000000001</c:v>
                </c:pt>
                <c:pt idx="96">
                  <c:v>0.20399999999999999</c:v>
                </c:pt>
                <c:pt idx="97">
                  <c:v>0.16300000000000001</c:v>
                </c:pt>
                <c:pt idx="98">
                  <c:v>0.189</c:v>
                </c:pt>
                <c:pt idx="99">
                  <c:v>0.28499999999999998</c:v>
                </c:pt>
                <c:pt idx="100">
                  <c:v>0.28299999999999997</c:v>
                </c:pt>
                <c:pt idx="101">
                  <c:v>0.308</c:v>
                </c:pt>
                <c:pt idx="102">
                  <c:v>0.26700000000000002</c:v>
                </c:pt>
                <c:pt idx="103">
                  <c:v>0.27500000000000002</c:v>
                </c:pt>
                <c:pt idx="104">
                  <c:v>0.29399999999999998</c:v>
                </c:pt>
                <c:pt idx="105">
                  <c:v>0.33300000000000002</c:v>
                </c:pt>
                <c:pt idx="106">
                  <c:v>0.40799999999999997</c:v>
                </c:pt>
                <c:pt idx="107">
                  <c:v>0.41</c:v>
                </c:pt>
                <c:pt idx="108">
                  <c:v>0.4</c:v>
                </c:pt>
                <c:pt idx="109">
                  <c:v>0.35599999999999998</c:v>
                </c:pt>
                <c:pt idx="110">
                  <c:v>0.34200000000000003</c:v>
                </c:pt>
                <c:pt idx="111">
                  <c:v>0.33300000000000002</c:v>
                </c:pt>
                <c:pt idx="112">
                  <c:v>0.41399999999999998</c:v>
                </c:pt>
                <c:pt idx="113">
                  <c:v>0.44600000000000001</c:v>
                </c:pt>
                <c:pt idx="114">
                  <c:v>0.38900000000000001</c:v>
                </c:pt>
                <c:pt idx="115">
                  <c:v>0.43099999999999999</c:v>
                </c:pt>
                <c:pt idx="116" formatCode="0.00">
                  <c:v>0.41590909090909095</c:v>
                </c:pt>
                <c:pt idx="117" formatCode="0.00">
                  <c:v>0.375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graphData!$D$1</c:f>
              <c:strCache>
                <c:ptCount val="1"/>
                <c:pt idx="0">
                  <c:v>U.S. Gas Plant Production of Propane and Propylene (Thousand Barrels per Day)U.S. Refinery and Blender Net Production of Propane and Propylene (Thousand Barrels per Day)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graphData!$A$2:$A$119</c:f>
              <c:numCache>
                <c:formatCode>mmm\-yy</c:formatCode>
                <c:ptCount val="118"/>
                <c:pt idx="1">
                  <c:v>38353</c:v>
                </c:pt>
                <c:pt idx="2">
                  <c:v>38384</c:v>
                </c:pt>
                <c:pt idx="3">
                  <c:v>38412</c:v>
                </c:pt>
                <c:pt idx="4">
                  <c:v>38443</c:v>
                </c:pt>
                <c:pt idx="5">
                  <c:v>38473</c:v>
                </c:pt>
                <c:pt idx="6">
                  <c:v>38504</c:v>
                </c:pt>
                <c:pt idx="7">
                  <c:v>38534</c:v>
                </c:pt>
                <c:pt idx="8">
                  <c:v>38565</c:v>
                </c:pt>
                <c:pt idx="9">
                  <c:v>38596</c:v>
                </c:pt>
                <c:pt idx="10">
                  <c:v>38626</c:v>
                </c:pt>
                <c:pt idx="11">
                  <c:v>38657</c:v>
                </c:pt>
                <c:pt idx="12">
                  <c:v>38687</c:v>
                </c:pt>
                <c:pt idx="13">
                  <c:v>38718</c:v>
                </c:pt>
                <c:pt idx="14">
                  <c:v>38749</c:v>
                </c:pt>
                <c:pt idx="15">
                  <c:v>38777</c:v>
                </c:pt>
                <c:pt idx="16">
                  <c:v>38808</c:v>
                </c:pt>
                <c:pt idx="17">
                  <c:v>38838</c:v>
                </c:pt>
                <c:pt idx="18">
                  <c:v>38869</c:v>
                </c:pt>
                <c:pt idx="19">
                  <c:v>38899</c:v>
                </c:pt>
                <c:pt idx="20">
                  <c:v>38930</c:v>
                </c:pt>
                <c:pt idx="21">
                  <c:v>38961</c:v>
                </c:pt>
                <c:pt idx="22">
                  <c:v>38991</c:v>
                </c:pt>
                <c:pt idx="23">
                  <c:v>39022</c:v>
                </c:pt>
                <c:pt idx="24">
                  <c:v>39052</c:v>
                </c:pt>
                <c:pt idx="25">
                  <c:v>39083</c:v>
                </c:pt>
                <c:pt idx="26">
                  <c:v>39114</c:v>
                </c:pt>
                <c:pt idx="27">
                  <c:v>39142</c:v>
                </c:pt>
                <c:pt idx="28">
                  <c:v>39173</c:v>
                </c:pt>
                <c:pt idx="29">
                  <c:v>39203</c:v>
                </c:pt>
                <c:pt idx="30">
                  <c:v>39234</c:v>
                </c:pt>
                <c:pt idx="31">
                  <c:v>39264</c:v>
                </c:pt>
                <c:pt idx="32">
                  <c:v>39295</c:v>
                </c:pt>
                <c:pt idx="33">
                  <c:v>39326</c:v>
                </c:pt>
                <c:pt idx="34">
                  <c:v>39356</c:v>
                </c:pt>
                <c:pt idx="35">
                  <c:v>39387</c:v>
                </c:pt>
                <c:pt idx="36">
                  <c:v>39417</c:v>
                </c:pt>
                <c:pt idx="37">
                  <c:v>39448</c:v>
                </c:pt>
                <c:pt idx="38">
                  <c:v>39479</c:v>
                </c:pt>
                <c:pt idx="39">
                  <c:v>39508</c:v>
                </c:pt>
                <c:pt idx="40">
                  <c:v>39539</c:v>
                </c:pt>
                <c:pt idx="41">
                  <c:v>39569</c:v>
                </c:pt>
                <c:pt idx="42">
                  <c:v>39600</c:v>
                </c:pt>
                <c:pt idx="43">
                  <c:v>39630</c:v>
                </c:pt>
                <c:pt idx="44">
                  <c:v>39661</c:v>
                </c:pt>
                <c:pt idx="45">
                  <c:v>39692</c:v>
                </c:pt>
                <c:pt idx="46">
                  <c:v>39722</c:v>
                </c:pt>
                <c:pt idx="47">
                  <c:v>39753</c:v>
                </c:pt>
                <c:pt idx="48">
                  <c:v>39783</c:v>
                </c:pt>
                <c:pt idx="49">
                  <c:v>39814</c:v>
                </c:pt>
                <c:pt idx="50">
                  <c:v>39845</c:v>
                </c:pt>
                <c:pt idx="51">
                  <c:v>39873</c:v>
                </c:pt>
                <c:pt idx="52">
                  <c:v>39904</c:v>
                </c:pt>
                <c:pt idx="53">
                  <c:v>39934</c:v>
                </c:pt>
                <c:pt idx="54">
                  <c:v>39965</c:v>
                </c:pt>
                <c:pt idx="55">
                  <c:v>39995</c:v>
                </c:pt>
                <c:pt idx="56">
                  <c:v>40026</c:v>
                </c:pt>
                <c:pt idx="57">
                  <c:v>40057</c:v>
                </c:pt>
                <c:pt idx="58">
                  <c:v>40087</c:v>
                </c:pt>
                <c:pt idx="59">
                  <c:v>40118</c:v>
                </c:pt>
                <c:pt idx="60">
                  <c:v>40148</c:v>
                </c:pt>
                <c:pt idx="61">
                  <c:v>40179</c:v>
                </c:pt>
                <c:pt idx="62">
                  <c:v>40210</c:v>
                </c:pt>
                <c:pt idx="63">
                  <c:v>40238</c:v>
                </c:pt>
                <c:pt idx="64">
                  <c:v>40269</c:v>
                </c:pt>
                <c:pt idx="65">
                  <c:v>40299</c:v>
                </c:pt>
                <c:pt idx="66">
                  <c:v>40330</c:v>
                </c:pt>
                <c:pt idx="67">
                  <c:v>40360</c:v>
                </c:pt>
                <c:pt idx="68">
                  <c:v>40391</c:v>
                </c:pt>
                <c:pt idx="69">
                  <c:v>40422</c:v>
                </c:pt>
                <c:pt idx="70">
                  <c:v>40452</c:v>
                </c:pt>
                <c:pt idx="71">
                  <c:v>40483</c:v>
                </c:pt>
                <c:pt idx="72">
                  <c:v>40513</c:v>
                </c:pt>
                <c:pt idx="73">
                  <c:v>40544</c:v>
                </c:pt>
                <c:pt idx="74">
                  <c:v>40575</c:v>
                </c:pt>
                <c:pt idx="75">
                  <c:v>40603</c:v>
                </c:pt>
                <c:pt idx="76">
                  <c:v>40634</c:v>
                </c:pt>
                <c:pt idx="77">
                  <c:v>40664</c:v>
                </c:pt>
                <c:pt idx="78">
                  <c:v>40695</c:v>
                </c:pt>
                <c:pt idx="79">
                  <c:v>40725</c:v>
                </c:pt>
                <c:pt idx="80">
                  <c:v>40756</c:v>
                </c:pt>
                <c:pt idx="81">
                  <c:v>40787</c:v>
                </c:pt>
                <c:pt idx="82">
                  <c:v>40817</c:v>
                </c:pt>
                <c:pt idx="83">
                  <c:v>40848</c:v>
                </c:pt>
                <c:pt idx="84">
                  <c:v>40878</c:v>
                </c:pt>
                <c:pt idx="85">
                  <c:v>40909</c:v>
                </c:pt>
                <c:pt idx="86">
                  <c:v>40940</c:v>
                </c:pt>
                <c:pt idx="87">
                  <c:v>40969</c:v>
                </c:pt>
                <c:pt idx="88">
                  <c:v>41000</c:v>
                </c:pt>
                <c:pt idx="89">
                  <c:v>41030</c:v>
                </c:pt>
                <c:pt idx="90">
                  <c:v>41061</c:v>
                </c:pt>
                <c:pt idx="91">
                  <c:v>41091</c:v>
                </c:pt>
                <c:pt idx="92">
                  <c:v>41122</c:v>
                </c:pt>
                <c:pt idx="93">
                  <c:v>41153</c:v>
                </c:pt>
                <c:pt idx="94">
                  <c:v>41183</c:v>
                </c:pt>
                <c:pt idx="95">
                  <c:v>41214</c:v>
                </c:pt>
                <c:pt idx="96">
                  <c:v>41244</c:v>
                </c:pt>
                <c:pt idx="97">
                  <c:v>41275</c:v>
                </c:pt>
                <c:pt idx="98">
                  <c:v>41306</c:v>
                </c:pt>
                <c:pt idx="99">
                  <c:v>41334</c:v>
                </c:pt>
                <c:pt idx="100">
                  <c:v>41365</c:v>
                </c:pt>
                <c:pt idx="101">
                  <c:v>41395</c:v>
                </c:pt>
                <c:pt idx="102">
                  <c:v>41426</c:v>
                </c:pt>
                <c:pt idx="103">
                  <c:v>41456</c:v>
                </c:pt>
                <c:pt idx="104">
                  <c:v>41487</c:v>
                </c:pt>
                <c:pt idx="105">
                  <c:v>41518</c:v>
                </c:pt>
                <c:pt idx="106">
                  <c:v>41548</c:v>
                </c:pt>
                <c:pt idx="107">
                  <c:v>41579</c:v>
                </c:pt>
                <c:pt idx="108">
                  <c:v>41609</c:v>
                </c:pt>
                <c:pt idx="109">
                  <c:v>41640</c:v>
                </c:pt>
                <c:pt idx="110" formatCode="[$-409]mmm\-yy;@">
                  <c:v>41685</c:v>
                </c:pt>
                <c:pt idx="111" formatCode="[$-409]mmm\-yy;@">
                  <c:v>41713</c:v>
                </c:pt>
                <c:pt idx="112" formatCode="[$-409]mmm\-yy;@">
                  <c:v>41744</c:v>
                </c:pt>
                <c:pt idx="113" formatCode="[$-409]mmm\-yy;@">
                  <c:v>41774</c:v>
                </c:pt>
                <c:pt idx="114" formatCode="[$-409]mmm\-yy;@">
                  <c:v>41805</c:v>
                </c:pt>
                <c:pt idx="115" formatCode="[$-409]mmm\-yy;@">
                  <c:v>41835</c:v>
                </c:pt>
                <c:pt idx="116" formatCode="[$-409]mmm\-yy;@">
                  <c:v>41866</c:v>
                </c:pt>
                <c:pt idx="117" formatCode="[$-409]mmm\-yy;@">
                  <c:v>41897</c:v>
                </c:pt>
              </c:numCache>
            </c:numRef>
          </c:cat>
          <c:val>
            <c:numRef>
              <c:f>graphData!$D$2:$D$119</c:f>
              <c:numCache>
                <c:formatCode>General</c:formatCode>
                <c:ptCount val="118"/>
                <c:pt idx="0">
                  <c:v>0</c:v>
                </c:pt>
                <c:pt idx="1">
                  <c:v>1.087</c:v>
                </c:pt>
                <c:pt idx="2">
                  <c:v>1.119</c:v>
                </c:pt>
                <c:pt idx="3">
                  <c:v>1.089</c:v>
                </c:pt>
                <c:pt idx="4">
                  <c:v>1.117</c:v>
                </c:pt>
                <c:pt idx="5">
                  <c:v>1.1180000000000001</c:v>
                </c:pt>
                <c:pt idx="6">
                  <c:v>1.0920000000000001</c:v>
                </c:pt>
                <c:pt idx="7">
                  <c:v>1.0569999999999999</c:v>
                </c:pt>
                <c:pt idx="8">
                  <c:v>1.0449999999999999</c:v>
                </c:pt>
                <c:pt idx="9">
                  <c:v>0.90300000000000002</c:v>
                </c:pt>
                <c:pt idx="10">
                  <c:v>0.88900000000000001</c:v>
                </c:pt>
                <c:pt idx="11">
                  <c:v>0.98199999999999998</c:v>
                </c:pt>
                <c:pt idx="12">
                  <c:v>0.98499999999999999</c:v>
                </c:pt>
                <c:pt idx="13">
                  <c:v>1.018</c:v>
                </c:pt>
                <c:pt idx="14">
                  <c:v>1.0069999999999999</c:v>
                </c:pt>
                <c:pt idx="15">
                  <c:v>0.98399999999999999</c:v>
                </c:pt>
                <c:pt idx="16">
                  <c:v>1.0389999999999999</c:v>
                </c:pt>
                <c:pt idx="17">
                  <c:v>1.071</c:v>
                </c:pt>
                <c:pt idx="18">
                  <c:v>1.0449999999999999</c:v>
                </c:pt>
                <c:pt idx="19">
                  <c:v>1.054</c:v>
                </c:pt>
                <c:pt idx="20">
                  <c:v>1.073</c:v>
                </c:pt>
                <c:pt idx="21">
                  <c:v>1.0649999999999999</c:v>
                </c:pt>
                <c:pt idx="22">
                  <c:v>1.0329999999999999</c:v>
                </c:pt>
                <c:pt idx="23">
                  <c:v>1.0629999999999999</c:v>
                </c:pt>
                <c:pt idx="24">
                  <c:v>1.081</c:v>
                </c:pt>
                <c:pt idx="25">
                  <c:v>1.056</c:v>
                </c:pt>
                <c:pt idx="26">
                  <c:v>1.032</c:v>
                </c:pt>
                <c:pt idx="27">
                  <c:v>1.0720000000000001</c:v>
                </c:pt>
                <c:pt idx="28">
                  <c:v>1.0640000000000001</c:v>
                </c:pt>
                <c:pt idx="29">
                  <c:v>1.087</c:v>
                </c:pt>
                <c:pt idx="30">
                  <c:v>1.07</c:v>
                </c:pt>
                <c:pt idx="31">
                  <c:v>1.0669999999999999</c:v>
                </c:pt>
                <c:pt idx="32">
                  <c:v>1.0429999999999999</c:v>
                </c:pt>
                <c:pt idx="33">
                  <c:v>1.0680000000000001</c:v>
                </c:pt>
                <c:pt idx="34">
                  <c:v>1.0589999999999999</c:v>
                </c:pt>
                <c:pt idx="35">
                  <c:v>1.097</c:v>
                </c:pt>
                <c:pt idx="36">
                  <c:v>1.113</c:v>
                </c:pt>
                <c:pt idx="37">
                  <c:v>1.08</c:v>
                </c:pt>
                <c:pt idx="38">
                  <c:v>1.0589999999999999</c:v>
                </c:pt>
                <c:pt idx="39">
                  <c:v>1.06</c:v>
                </c:pt>
                <c:pt idx="40">
                  <c:v>1.054</c:v>
                </c:pt>
                <c:pt idx="41">
                  <c:v>1.081</c:v>
                </c:pt>
                <c:pt idx="42">
                  <c:v>1.0660000000000001</c:v>
                </c:pt>
                <c:pt idx="43">
                  <c:v>1.0660000000000001</c:v>
                </c:pt>
                <c:pt idx="44">
                  <c:v>1.0449999999999999</c:v>
                </c:pt>
                <c:pt idx="45">
                  <c:v>0.85399999999999998</c:v>
                </c:pt>
                <c:pt idx="46">
                  <c:v>1.002</c:v>
                </c:pt>
                <c:pt idx="47">
                  <c:v>1.0269999999999999</c:v>
                </c:pt>
                <c:pt idx="48">
                  <c:v>0.97599999999999998</c:v>
                </c:pt>
                <c:pt idx="49">
                  <c:v>0.999</c:v>
                </c:pt>
                <c:pt idx="50">
                  <c:v>1.022</c:v>
                </c:pt>
                <c:pt idx="51">
                  <c:v>1.0609999999999999</c:v>
                </c:pt>
                <c:pt idx="52">
                  <c:v>1.0880000000000001</c:v>
                </c:pt>
                <c:pt idx="53">
                  <c:v>1.1040000000000001</c:v>
                </c:pt>
                <c:pt idx="54">
                  <c:v>1.111</c:v>
                </c:pt>
                <c:pt idx="55">
                  <c:v>1.093</c:v>
                </c:pt>
                <c:pt idx="56">
                  <c:v>1.103</c:v>
                </c:pt>
                <c:pt idx="57">
                  <c:v>1.115</c:v>
                </c:pt>
                <c:pt idx="58">
                  <c:v>1.087</c:v>
                </c:pt>
                <c:pt idx="59">
                  <c:v>1.1080000000000001</c:v>
                </c:pt>
                <c:pt idx="60">
                  <c:v>1.105</c:v>
                </c:pt>
                <c:pt idx="61">
                  <c:v>1.095</c:v>
                </c:pt>
                <c:pt idx="62">
                  <c:v>1.1339999999999999</c:v>
                </c:pt>
                <c:pt idx="63">
                  <c:v>1.157</c:v>
                </c:pt>
                <c:pt idx="64">
                  <c:v>1.169</c:v>
                </c:pt>
                <c:pt idx="65">
                  <c:v>1.161</c:v>
                </c:pt>
                <c:pt idx="66">
                  <c:v>1.1499999999999999</c:v>
                </c:pt>
                <c:pt idx="67">
                  <c:v>1.143</c:v>
                </c:pt>
                <c:pt idx="68">
                  <c:v>1.1419999999999999</c:v>
                </c:pt>
                <c:pt idx="69">
                  <c:v>1.145</c:v>
                </c:pt>
                <c:pt idx="70">
                  <c:v>1.1259999999999999</c:v>
                </c:pt>
                <c:pt idx="71">
                  <c:v>1.1479999999999999</c:v>
                </c:pt>
                <c:pt idx="72">
                  <c:v>1.173</c:v>
                </c:pt>
                <c:pt idx="73">
                  <c:v>1.1639999999999999</c:v>
                </c:pt>
                <c:pt idx="74">
                  <c:v>1.0840000000000001</c:v>
                </c:pt>
                <c:pt idx="75">
                  <c:v>1.1499999999999999</c:v>
                </c:pt>
                <c:pt idx="76">
                  <c:v>1.1579999999999999</c:v>
                </c:pt>
                <c:pt idx="77">
                  <c:v>1.1930000000000001</c:v>
                </c:pt>
                <c:pt idx="78">
                  <c:v>1.1870000000000001</c:v>
                </c:pt>
                <c:pt idx="79">
                  <c:v>1.1859999999999999</c:v>
                </c:pt>
                <c:pt idx="80">
                  <c:v>1.1910000000000001</c:v>
                </c:pt>
                <c:pt idx="81">
                  <c:v>1.1930000000000001</c:v>
                </c:pt>
                <c:pt idx="82">
                  <c:v>1.2010000000000001</c:v>
                </c:pt>
                <c:pt idx="83">
                  <c:v>1.2390000000000001</c:v>
                </c:pt>
                <c:pt idx="84">
                  <c:v>1.24</c:v>
                </c:pt>
                <c:pt idx="85">
                  <c:v>1.2130000000000001</c:v>
                </c:pt>
                <c:pt idx="86">
                  <c:v>1.236</c:v>
                </c:pt>
                <c:pt idx="87">
                  <c:v>1.2310000000000001</c:v>
                </c:pt>
                <c:pt idx="88">
                  <c:v>1.246</c:v>
                </c:pt>
                <c:pt idx="89">
                  <c:v>1.27</c:v>
                </c:pt>
                <c:pt idx="90">
                  <c:v>1.278</c:v>
                </c:pt>
                <c:pt idx="91">
                  <c:v>1.2669999999999999</c:v>
                </c:pt>
                <c:pt idx="92">
                  <c:v>1.2529999999999999</c:v>
                </c:pt>
                <c:pt idx="93">
                  <c:v>1.248</c:v>
                </c:pt>
                <c:pt idx="94">
                  <c:v>1.2869999999999999</c:v>
                </c:pt>
                <c:pt idx="95">
                  <c:v>1.3160000000000001</c:v>
                </c:pt>
                <c:pt idx="96">
                  <c:v>1.3360000000000001</c:v>
                </c:pt>
                <c:pt idx="97">
                  <c:v>1.2889999999999999</c:v>
                </c:pt>
                <c:pt idx="98">
                  <c:v>1.3109999999999999</c:v>
                </c:pt>
                <c:pt idx="99">
                  <c:v>1.33</c:v>
                </c:pt>
                <c:pt idx="100">
                  <c:v>1.359</c:v>
                </c:pt>
                <c:pt idx="101">
                  <c:v>1.3879999999999999</c:v>
                </c:pt>
                <c:pt idx="102">
                  <c:v>1.3859999999999999</c:v>
                </c:pt>
                <c:pt idx="103">
                  <c:v>1.41</c:v>
                </c:pt>
                <c:pt idx="104">
                  <c:v>1.4370000000000001</c:v>
                </c:pt>
                <c:pt idx="105">
                  <c:v>1.45</c:v>
                </c:pt>
                <c:pt idx="106">
                  <c:v>1.415</c:v>
                </c:pt>
                <c:pt idx="107">
                  <c:v>1.427</c:v>
                </c:pt>
                <c:pt idx="108">
                  <c:v>1.4419999999999999</c:v>
                </c:pt>
                <c:pt idx="109">
                  <c:v>1.4330000000000001</c:v>
                </c:pt>
                <c:pt idx="110">
                  <c:v>1.44</c:v>
                </c:pt>
                <c:pt idx="111">
                  <c:v>1.458</c:v>
                </c:pt>
                <c:pt idx="112">
                  <c:v>1.528</c:v>
                </c:pt>
                <c:pt idx="113">
                  <c:v>1.5309999999999999</c:v>
                </c:pt>
                <c:pt idx="114">
                  <c:v>1.5760000000000001</c:v>
                </c:pt>
                <c:pt idx="115">
                  <c:v>1.613</c:v>
                </c:pt>
                <c:pt idx="116" formatCode="0.00">
                  <c:v>1.5377419354838711</c:v>
                </c:pt>
                <c:pt idx="117" formatCode="0.00">
                  <c:v>1.6213684210526316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48192"/>
        <c:axId val="82880768"/>
      </c:lineChart>
      <c:dateAx>
        <c:axId val="9984819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82880768"/>
        <c:crosses val="autoZero"/>
        <c:auto val="1"/>
        <c:lblOffset val="100"/>
        <c:baseTimeUnit val="months"/>
        <c:majorUnit val="1"/>
        <c:majorTimeUnit val="years"/>
      </c:dateAx>
      <c:valAx>
        <c:axId val="828807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crossAx val="998481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5,898</c:v>
                </c:pt>
              </c:strCache>
            </c:strRef>
          </c:tx>
          <c:marker>
            <c:symbol val="none"/>
          </c:marker>
          <c:cat>
            <c:numRef>
              <c:f>Sheet1!$A$2:$A$103</c:f>
              <c:numCache>
                <c:formatCode>mmm\-yy</c:formatCode>
                <c:ptCount val="102"/>
                <c:pt idx="0">
                  <c:v>38749</c:v>
                </c:pt>
                <c:pt idx="1">
                  <c:v>38777</c:v>
                </c:pt>
                <c:pt idx="2">
                  <c:v>38808</c:v>
                </c:pt>
                <c:pt idx="3">
                  <c:v>38838</c:v>
                </c:pt>
                <c:pt idx="4">
                  <c:v>38869</c:v>
                </c:pt>
                <c:pt idx="5">
                  <c:v>38899</c:v>
                </c:pt>
                <c:pt idx="6">
                  <c:v>38930</c:v>
                </c:pt>
                <c:pt idx="7">
                  <c:v>38961</c:v>
                </c:pt>
                <c:pt idx="8">
                  <c:v>38991</c:v>
                </c:pt>
                <c:pt idx="9">
                  <c:v>39022</c:v>
                </c:pt>
                <c:pt idx="10">
                  <c:v>39052</c:v>
                </c:pt>
                <c:pt idx="11">
                  <c:v>39083</c:v>
                </c:pt>
                <c:pt idx="12">
                  <c:v>39114</c:v>
                </c:pt>
                <c:pt idx="13">
                  <c:v>39142</c:v>
                </c:pt>
                <c:pt idx="14">
                  <c:v>39173</c:v>
                </c:pt>
                <c:pt idx="15">
                  <c:v>39203</c:v>
                </c:pt>
                <c:pt idx="16">
                  <c:v>39234</c:v>
                </c:pt>
                <c:pt idx="17">
                  <c:v>39264</c:v>
                </c:pt>
                <c:pt idx="18">
                  <c:v>39295</c:v>
                </c:pt>
                <c:pt idx="19">
                  <c:v>39326</c:v>
                </c:pt>
                <c:pt idx="20">
                  <c:v>39356</c:v>
                </c:pt>
                <c:pt idx="21">
                  <c:v>39387</c:v>
                </c:pt>
                <c:pt idx="22">
                  <c:v>39417</c:v>
                </c:pt>
                <c:pt idx="23">
                  <c:v>39448</c:v>
                </c:pt>
                <c:pt idx="24">
                  <c:v>39479</c:v>
                </c:pt>
                <c:pt idx="25">
                  <c:v>39508</c:v>
                </c:pt>
                <c:pt idx="26">
                  <c:v>39539</c:v>
                </c:pt>
                <c:pt idx="27">
                  <c:v>39569</c:v>
                </c:pt>
                <c:pt idx="28">
                  <c:v>39600</c:v>
                </c:pt>
                <c:pt idx="29">
                  <c:v>39630</c:v>
                </c:pt>
                <c:pt idx="30">
                  <c:v>39661</c:v>
                </c:pt>
                <c:pt idx="31">
                  <c:v>39692</c:v>
                </c:pt>
                <c:pt idx="32">
                  <c:v>39722</c:v>
                </c:pt>
                <c:pt idx="33">
                  <c:v>39753</c:v>
                </c:pt>
                <c:pt idx="34">
                  <c:v>39783</c:v>
                </c:pt>
                <c:pt idx="35">
                  <c:v>39814</c:v>
                </c:pt>
                <c:pt idx="36">
                  <c:v>39845</c:v>
                </c:pt>
                <c:pt idx="37">
                  <c:v>39873</c:v>
                </c:pt>
                <c:pt idx="38">
                  <c:v>39904</c:v>
                </c:pt>
                <c:pt idx="39">
                  <c:v>39934</c:v>
                </c:pt>
                <c:pt idx="40">
                  <c:v>39965</c:v>
                </c:pt>
                <c:pt idx="41">
                  <c:v>39995</c:v>
                </c:pt>
                <c:pt idx="42">
                  <c:v>40026</c:v>
                </c:pt>
                <c:pt idx="43">
                  <c:v>40057</c:v>
                </c:pt>
                <c:pt idx="44">
                  <c:v>40087</c:v>
                </c:pt>
                <c:pt idx="45">
                  <c:v>40118</c:v>
                </c:pt>
                <c:pt idx="46">
                  <c:v>40148</c:v>
                </c:pt>
                <c:pt idx="47">
                  <c:v>40179</c:v>
                </c:pt>
                <c:pt idx="48">
                  <c:v>40210</c:v>
                </c:pt>
                <c:pt idx="49">
                  <c:v>40238</c:v>
                </c:pt>
                <c:pt idx="50">
                  <c:v>40269</c:v>
                </c:pt>
                <c:pt idx="51">
                  <c:v>40299</c:v>
                </c:pt>
                <c:pt idx="52">
                  <c:v>40330</c:v>
                </c:pt>
                <c:pt idx="53">
                  <c:v>40360</c:v>
                </c:pt>
                <c:pt idx="54">
                  <c:v>40391</c:v>
                </c:pt>
                <c:pt idx="55">
                  <c:v>40422</c:v>
                </c:pt>
                <c:pt idx="56">
                  <c:v>40452</c:v>
                </c:pt>
                <c:pt idx="57">
                  <c:v>40483</c:v>
                </c:pt>
                <c:pt idx="58">
                  <c:v>40513</c:v>
                </c:pt>
                <c:pt idx="59">
                  <c:v>40544</c:v>
                </c:pt>
                <c:pt idx="60">
                  <c:v>40575</c:v>
                </c:pt>
                <c:pt idx="61">
                  <c:v>40603</c:v>
                </c:pt>
                <c:pt idx="62">
                  <c:v>40634</c:v>
                </c:pt>
                <c:pt idx="63">
                  <c:v>40664</c:v>
                </c:pt>
                <c:pt idx="64">
                  <c:v>40695</c:v>
                </c:pt>
                <c:pt idx="65">
                  <c:v>40725</c:v>
                </c:pt>
                <c:pt idx="66">
                  <c:v>40756</c:v>
                </c:pt>
                <c:pt idx="67">
                  <c:v>40787</c:v>
                </c:pt>
                <c:pt idx="68">
                  <c:v>40817</c:v>
                </c:pt>
                <c:pt idx="69">
                  <c:v>40848</c:v>
                </c:pt>
                <c:pt idx="70">
                  <c:v>40878</c:v>
                </c:pt>
                <c:pt idx="71">
                  <c:v>40909</c:v>
                </c:pt>
                <c:pt idx="72">
                  <c:v>40940</c:v>
                </c:pt>
                <c:pt idx="73">
                  <c:v>40969</c:v>
                </c:pt>
                <c:pt idx="74">
                  <c:v>41000</c:v>
                </c:pt>
                <c:pt idx="75">
                  <c:v>41030</c:v>
                </c:pt>
                <c:pt idx="76">
                  <c:v>41061</c:v>
                </c:pt>
                <c:pt idx="77">
                  <c:v>41091</c:v>
                </c:pt>
                <c:pt idx="78">
                  <c:v>41122</c:v>
                </c:pt>
                <c:pt idx="79">
                  <c:v>41153</c:v>
                </c:pt>
                <c:pt idx="80">
                  <c:v>41183</c:v>
                </c:pt>
                <c:pt idx="81">
                  <c:v>41214</c:v>
                </c:pt>
                <c:pt idx="82">
                  <c:v>41244</c:v>
                </c:pt>
                <c:pt idx="83">
                  <c:v>41275</c:v>
                </c:pt>
                <c:pt idx="84">
                  <c:v>41306</c:v>
                </c:pt>
                <c:pt idx="85">
                  <c:v>41334</c:v>
                </c:pt>
                <c:pt idx="86">
                  <c:v>41365</c:v>
                </c:pt>
                <c:pt idx="87">
                  <c:v>41395</c:v>
                </c:pt>
                <c:pt idx="88">
                  <c:v>41426</c:v>
                </c:pt>
                <c:pt idx="89">
                  <c:v>41456</c:v>
                </c:pt>
                <c:pt idx="90">
                  <c:v>41487</c:v>
                </c:pt>
                <c:pt idx="91">
                  <c:v>41518</c:v>
                </c:pt>
                <c:pt idx="92">
                  <c:v>41548</c:v>
                </c:pt>
                <c:pt idx="93">
                  <c:v>41579</c:v>
                </c:pt>
                <c:pt idx="94">
                  <c:v>41609</c:v>
                </c:pt>
                <c:pt idx="95">
                  <c:v>41640</c:v>
                </c:pt>
                <c:pt idx="96">
                  <c:v>41671</c:v>
                </c:pt>
                <c:pt idx="97">
                  <c:v>41699</c:v>
                </c:pt>
                <c:pt idx="98">
                  <c:v>41730</c:v>
                </c:pt>
                <c:pt idx="99">
                  <c:v>41760</c:v>
                </c:pt>
                <c:pt idx="100">
                  <c:v>41791</c:v>
                </c:pt>
                <c:pt idx="101">
                  <c:v>41821</c:v>
                </c:pt>
              </c:numCache>
            </c:numRef>
          </c:cat>
          <c:val>
            <c:numRef>
              <c:f>Sheet1!$B$2:$B$103</c:f>
              <c:numCache>
                <c:formatCode>#,##0</c:formatCode>
                <c:ptCount val="102"/>
                <c:pt idx="0">
                  <c:v>5788.25</c:v>
                </c:pt>
                <c:pt idx="1">
                  <c:v>5753.6</c:v>
                </c:pt>
                <c:pt idx="2">
                  <c:v>5999.75</c:v>
                </c:pt>
                <c:pt idx="3">
                  <c:v>6348.4</c:v>
                </c:pt>
                <c:pt idx="4">
                  <c:v>6450.25</c:v>
                </c:pt>
                <c:pt idx="5">
                  <c:v>6273.5</c:v>
                </c:pt>
                <c:pt idx="6">
                  <c:v>6421.8</c:v>
                </c:pt>
                <c:pt idx="7">
                  <c:v>6402</c:v>
                </c:pt>
                <c:pt idx="8">
                  <c:v>6094</c:v>
                </c:pt>
                <c:pt idx="9">
                  <c:v>6217.4</c:v>
                </c:pt>
                <c:pt idx="10">
                  <c:v>6037</c:v>
                </c:pt>
                <c:pt idx="11">
                  <c:v>5981.6</c:v>
                </c:pt>
                <c:pt idx="12">
                  <c:v>6122.5</c:v>
                </c:pt>
                <c:pt idx="13">
                  <c:v>6152.25</c:v>
                </c:pt>
                <c:pt idx="14">
                  <c:v>6502.25</c:v>
                </c:pt>
                <c:pt idx="15">
                  <c:v>6686.6</c:v>
                </c:pt>
                <c:pt idx="16">
                  <c:v>6877</c:v>
                </c:pt>
                <c:pt idx="17">
                  <c:v>6552.25</c:v>
                </c:pt>
                <c:pt idx="18">
                  <c:v>6844</c:v>
                </c:pt>
                <c:pt idx="19">
                  <c:v>6094.25</c:v>
                </c:pt>
                <c:pt idx="20">
                  <c:v>6334.6</c:v>
                </c:pt>
                <c:pt idx="21">
                  <c:v>6564.5</c:v>
                </c:pt>
                <c:pt idx="22">
                  <c:v>6220</c:v>
                </c:pt>
                <c:pt idx="23" formatCode="_(* #,##0_);_(* \(#,##0\);_(* &quot;-&quot;??_);_(@_)">
                  <c:v>6562.4</c:v>
                </c:pt>
                <c:pt idx="24" formatCode="_(* #,##0_);_(* \(#,##0\);_(* &quot;-&quot;??_);_(@_)">
                  <c:v>6238.25</c:v>
                </c:pt>
                <c:pt idx="25" formatCode="_(* #,##0_);_(* \(#,##0\);_(* &quot;-&quot;??_);_(@_)">
                  <c:v>6509.25</c:v>
                </c:pt>
                <c:pt idx="26" formatCode="_(* #,##0_);_(* \(#,##0\);_(* &quot;-&quot;??_);_(@_)">
                  <c:v>6865.8</c:v>
                </c:pt>
                <c:pt idx="27" formatCode="_(* #,##0_);_(* \(#,##0\);_(* &quot;-&quot;??_);_(@_)">
                  <c:v>6784</c:v>
                </c:pt>
                <c:pt idx="28" formatCode="_(* #,##0_);_(* \(#,##0\);_(* &quot;-&quot;??_);_(@_)">
                  <c:v>6746.25</c:v>
                </c:pt>
                <c:pt idx="29" formatCode="_(* #,##0_);_(* \(#,##0\);_(* &quot;-&quot;??_);_(@_)">
                  <c:v>6715.4</c:v>
                </c:pt>
                <c:pt idx="30" formatCode="_(* #,##0_);_(* \(#,##0\);_(* &quot;-&quot;??_);_(@_)">
                  <c:v>6839</c:v>
                </c:pt>
                <c:pt idx="31" formatCode="_(* #,##0_);_(* \(#,##0\);_(* &quot;-&quot;??_);_(@_)">
                  <c:v>6083.75</c:v>
                </c:pt>
                <c:pt idx="32" formatCode="_(* #,##0_);_(* \(#,##0\);_(* &quot;-&quot;??_);_(@_)">
                  <c:v>6428.2</c:v>
                </c:pt>
                <c:pt idx="33" formatCode="_(* #,##0_);_(* \(#,##0\);_(* &quot;-&quot;??_);_(@_)">
                  <c:v>5841</c:v>
                </c:pt>
                <c:pt idx="34" formatCode="_(* #,##0_);_(* \(#,##0\);_(* &quot;-&quot;??_);_(@_)">
                  <c:v>5507.6</c:v>
                </c:pt>
                <c:pt idx="35" formatCode="_(* #,##0_);_(* \(#,##0\);_(* &quot;-&quot;??_);_(@_)">
                  <c:v>6364.75</c:v>
                </c:pt>
                <c:pt idx="36" formatCode="_(* #,##0_);_(* \(#,##0\);_(* &quot;-&quot;??_);_(@_)">
                  <c:v>6126.75</c:v>
                </c:pt>
                <c:pt idx="37" formatCode="_(* #,##0_);_(* \(#,##0\);_(* &quot;-&quot;??_);_(@_)">
                  <c:v>5577.25</c:v>
                </c:pt>
                <c:pt idx="38" formatCode="_(* #,##0_);_(* \(#,##0\);_(* &quot;-&quot;??_);_(@_)">
                  <c:v>5616.6</c:v>
                </c:pt>
                <c:pt idx="39" formatCode="_(* #,##0_);_(* \(#,##0\);_(* &quot;-&quot;??_);_(@_)">
                  <c:v>5508.5</c:v>
                </c:pt>
                <c:pt idx="40" formatCode="_(* #,##0_);_(* \(#,##0\);_(* &quot;-&quot;??_);_(@_)">
                  <c:v>6080</c:v>
                </c:pt>
                <c:pt idx="41" formatCode="_(* #,##0_);_(* \(#,##0\);_(* &quot;-&quot;??_);_(@_)">
                  <c:v>5837.4</c:v>
                </c:pt>
                <c:pt idx="42" formatCode="_(* #,##0_);_(* \(#,##0\);_(* &quot;-&quot;??_);_(@_)">
                  <c:v>6130.25</c:v>
                </c:pt>
                <c:pt idx="43" formatCode="_(* #,##0_);_(* \(#,##0\);_(* &quot;-&quot;??_);_(@_)">
                  <c:v>5700.6</c:v>
                </c:pt>
                <c:pt idx="44" formatCode="_(* #,##0_);_(* \(#,##0\);_(* &quot;-&quot;??_);_(@_)">
                  <c:v>5750</c:v>
                </c:pt>
                <c:pt idx="45" formatCode="_(* #,##0_);_(* \(#,##0\);_(* &quot;-&quot;??_);_(@_)">
                  <c:v>5640.75</c:v>
                </c:pt>
                <c:pt idx="46" formatCode="_(* #,##0_);_(* \(#,##0\);_(* &quot;-&quot;??_);_(@_)">
                  <c:v>5467.8</c:v>
                </c:pt>
                <c:pt idx="47" formatCode="_(* #,##0_);_(* \(#,##0\);_(* &quot;-&quot;??_);_(@_)">
                  <c:v>6314.25</c:v>
                </c:pt>
                <c:pt idx="48" formatCode="_(* #,##0_);_(* \(#,##0\);_(* &quot;-&quot;??_);_(@_)">
                  <c:v>6207</c:v>
                </c:pt>
                <c:pt idx="49" formatCode="_(* #,##0_);_(* \(#,##0\);_(* &quot;-&quot;??_);_(@_)">
                  <c:v>5784.2</c:v>
                </c:pt>
                <c:pt idx="50" formatCode="_(* #,##0_);_(* \(#,##0\);_(* &quot;-&quot;??_);_(@_)">
                  <c:v>6289.75</c:v>
                </c:pt>
                <c:pt idx="51" formatCode="_(* #,##0_);_(* \(#,##0\);_(* &quot;-&quot;??_);_(@_)">
                  <c:v>6677.75</c:v>
                </c:pt>
                <c:pt idx="52" formatCode="_(* #,##0_);_(* \(#,##0\);_(* &quot;-&quot;??_);_(@_)">
                  <c:v>6617.6</c:v>
                </c:pt>
                <c:pt idx="53" formatCode="_(* #,##0_);_(* \(#,##0\);_(* &quot;-&quot;??_);_(@_)">
                  <c:v>6701.5</c:v>
                </c:pt>
                <c:pt idx="54" formatCode="_(* #,##0_);_(* \(#,##0\);_(* &quot;-&quot;??_);_(@_)">
                  <c:v>6537</c:v>
                </c:pt>
                <c:pt idx="55" formatCode="_(* #,##0_);_(* \(#,##0\);_(* &quot;-&quot;??_);_(@_)">
                  <c:v>6441.8</c:v>
                </c:pt>
                <c:pt idx="56" formatCode="_(* #,##0_);_(* \(#,##0\);_(* &quot;-&quot;??_);_(@_)">
                  <c:v>6470.75</c:v>
                </c:pt>
                <c:pt idx="57" formatCode="_(* #,##0_);_(* \(#,##0\);_(* &quot;-&quot;??_);_(@_)">
                  <c:v>6295.25</c:v>
                </c:pt>
                <c:pt idx="58" formatCode="_(* #,##0_);_(* \(#,##0\);_(* &quot;-&quot;??_);_(@_)">
                  <c:v>6512.2</c:v>
                </c:pt>
                <c:pt idx="59" formatCode="_(* #,##0_);_(* \(#,##0\);_(* &quot;-&quot;??_);_(@_)">
                  <c:v>6886</c:v>
                </c:pt>
                <c:pt idx="60" formatCode="_(* #,##0_);_(* \(#,##0\);_(* &quot;-&quot;??_);_(@_)">
                  <c:v>6480.5</c:v>
                </c:pt>
                <c:pt idx="61" formatCode="_(* #,##0_);_(* \(#,##0\);_(* &quot;-&quot;??_);_(@_)">
                  <c:v>6622.4</c:v>
                </c:pt>
                <c:pt idx="62" formatCode="_(* #,##0_);_(* \(#,##0\);_(* &quot;-&quot;??_);_(@_)">
                  <c:v>6600.5</c:v>
                </c:pt>
                <c:pt idx="63" formatCode="_(* #,##0_);_(* \(#,##0\);_(* &quot;-&quot;??_);_(@_)">
                  <c:v>6766.5</c:v>
                </c:pt>
                <c:pt idx="64" formatCode="_(* #,##0_);_(* \(#,##0\);_(* &quot;-&quot;??_);_(@_)">
                  <c:v>6838.8</c:v>
                </c:pt>
                <c:pt idx="65" formatCode="_(* #,##0_);_(* \(#,##0\);_(* &quot;-&quot;??_);_(@_)">
                  <c:v>7077.25</c:v>
                </c:pt>
                <c:pt idx="66" formatCode="_(* #,##0_);_(* \(#,##0\);_(* &quot;-&quot;??_);_(@_)">
                  <c:v>7349.6</c:v>
                </c:pt>
                <c:pt idx="67" formatCode="_(* #,##0_);_(* \(#,##0\);_(* &quot;-&quot;??_);_(@_)">
                  <c:v>7443.25</c:v>
                </c:pt>
                <c:pt idx="68" formatCode="_(* #,##0_);_(* \(#,##0\);_(* &quot;-&quot;??_);_(@_)">
                  <c:v>7722.25</c:v>
                </c:pt>
                <c:pt idx="69" formatCode="_(* #,##0_);_(* \(#,##0\);_(* &quot;-&quot;??_);_(@_)">
                  <c:v>7674.2</c:v>
                </c:pt>
                <c:pt idx="70" formatCode="_(* #,##0_);_(* \(#,##0\);_(* &quot;-&quot;??_);_(@_)">
                  <c:v>7809.75</c:v>
                </c:pt>
                <c:pt idx="71" formatCode="_(* #,##0_);_(* \(#,##0\);_(* &quot;-&quot;??_);_(@_)">
                  <c:v>8420.75</c:v>
                </c:pt>
                <c:pt idx="72" formatCode="_(* #,##0_);_(* \(#,##0\);_(* &quot;-&quot;??_);_(@_)">
                  <c:v>8372.7999999999993</c:v>
                </c:pt>
                <c:pt idx="73" formatCode="_(* #,##0_);_(* \(#,##0\);_(* &quot;-&quot;??_);_(@_)">
                  <c:v>8888.25</c:v>
                </c:pt>
                <c:pt idx="74" formatCode="_(* #,##0_);_(* \(#,##0\);_(* &quot;-&quot;??_);_(@_)">
                  <c:v>9445.5</c:v>
                </c:pt>
                <c:pt idx="75" formatCode="_(* #,##0_);_(* \(#,##0\);_(* &quot;-&quot;??_);_(@_)">
                  <c:v>9973</c:v>
                </c:pt>
                <c:pt idx="76" formatCode="_(* #,##0_);_(* \(#,##0\);_(* &quot;-&quot;??_);_(@_)">
                  <c:v>10495.75</c:v>
                </c:pt>
                <c:pt idx="77" formatCode="_(* #,##0_);_(* \(#,##0\);_(* &quot;-&quot;??_);_(@_)">
                  <c:v>10414</c:v>
                </c:pt>
                <c:pt idx="78" formatCode="_(* #,##0_);_(* \(#,##0\);_(* &quot;-&quot;??_);_(@_)">
                  <c:v>10958.4</c:v>
                </c:pt>
                <c:pt idx="79" formatCode="_(* #,##0_);_(* \(#,##0\);_(* &quot;-&quot;??_);_(@_)">
                  <c:v>11580.75</c:v>
                </c:pt>
                <c:pt idx="80" formatCode="_(* #,##0_);_(* \(#,##0\);_(* &quot;-&quot;??_);_(@_)">
                  <c:v>11860</c:v>
                </c:pt>
                <c:pt idx="81" formatCode="_(* #,##0_);_(* \(#,##0\);_(* &quot;-&quot;??_);_(@_)">
                  <c:v>12109</c:v>
                </c:pt>
                <c:pt idx="82" formatCode="_(* #,##0_);_(* \(#,##0\);_(* &quot;-&quot;??_);_(@_)">
                  <c:v>12316.5</c:v>
                </c:pt>
                <c:pt idx="83" formatCode="_(* #,##0_);_(* \(#,##0\);_(* &quot;-&quot;??_);_(@_)">
                  <c:v>13049</c:v>
                </c:pt>
                <c:pt idx="84" formatCode="_(* #,##0_);_(* \(#,##0\);_(* &quot;-&quot;??_);_(@_)">
                  <c:v>13620.75</c:v>
                </c:pt>
                <c:pt idx="85" formatCode="_(* #,##0_);_(* \(#,##0\);_(* &quot;-&quot;??_);_(@_)">
                  <c:v>13726.75</c:v>
                </c:pt>
                <c:pt idx="86" formatCode="_(* #,##0_);_(* \(#,##0\);_(* &quot;-&quot;??_);_(@_)">
                  <c:v>13829.5</c:v>
                </c:pt>
                <c:pt idx="87" formatCode="_(* #,##0_);_(* \(#,##0\);_(* &quot;-&quot;??_);_(@_)">
                  <c:v>14138.6</c:v>
                </c:pt>
                <c:pt idx="88" formatCode="_(* #,##0_);_(* \(#,##0\);_(* &quot;-&quot;??_);_(@_)">
                  <c:v>13824.75</c:v>
                </c:pt>
                <c:pt idx="89" formatCode="_(* #,##0_);_(* \(#,##0\);_(* &quot;-&quot;??_);_(@_)">
                  <c:v>13112</c:v>
                </c:pt>
                <c:pt idx="90" formatCode="_(* #,##0_);_(* \(#,##0\);_(* &quot;-&quot;??_);_(@_)">
                  <c:v>13031</c:v>
                </c:pt>
                <c:pt idx="91" formatCode="_(* #,##0_);_(* \(#,##0\);_(* &quot;-&quot;??_);_(@_)">
                  <c:v>12787</c:v>
                </c:pt>
                <c:pt idx="92" formatCode="_(* #,##0_);_(* \(#,##0\);_(* &quot;-&quot;??_);_(@_)">
                  <c:v>13545.2</c:v>
                </c:pt>
                <c:pt idx="93" formatCode="_(* #,##0_);_(* \(#,##0\);_(* &quot;-&quot;??_);_(@_)">
                  <c:v>14531.75</c:v>
                </c:pt>
                <c:pt idx="94" formatCode="_(* #,##0_);_(* \(#,##0\);_(* &quot;-&quot;??_);_(@_)">
                  <c:v>14438</c:v>
                </c:pt>
                <c:pt idx="95" formatCode="_(* #,##0_);_(* \(#,##0\);_(* &quot;-&quot;??_);_(@_)">
                  <c:v>14404.4</c:v>
                </c:pt>
                <c:pt idx="96" formatCode="_(* #,##0_);_(* \(#,##0\);_(* &quot;-&quot;??_);_(@_)">
                  <c:v>13878</c:v>
                </c:pt>
                <c:pt idx="97" formatCode="_(* #,##0_);_(* \(#,##0\);_(* &quot;-&quot;??_);_(@_)">
                  <c:v>14857.75</c:v>
                </c:pt>
                <c:pt idx="98" formatCode="_(* #,##0_);_(* \(#,##0\);_(* &quot;-&quot;??_);_(@_)">
                  <c:v>15052</c:v>
                </c:pt>
                <c:pt idx="99" formatCode="_(* #,##0_);_(* \(#,##0\);_(* &quot;-&quot;??_);_(@_)">
                  <c:v>14675.25</c:v>
                </c:pt>
                <c:pt idx="100" formatCode="_(* #,##0_);_(* \(#,##0\);_(* &quot;-&quot;??_);_(@_)">
                  <c:v>15008.75</c:v>
                </c:pt>
                <c:pt idx="101" formatCode="_(* #,##0_);_(* \(#,##0\);_(* &quot;-&quot;??_);_(@_)">
                  <c:v>15717.8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00864"/>
        <c:axId val="11378214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589825</c:v>
                </c:pt>
              </c:strCache>
            </c:strRef>
          </c:tx>
          <c:marker>
            <c:symbol val="none"/>
          </c:marker>
          <c:cat>
            <c:numRef>
              <c:f>Sheet1!$A$2:$A$103</c:f>
              <c:numCache>
                <c:formatCode>mmm\-yy</c:formatCode>
                <c:ptCount val="102"/>
                <c:pt idx="0">
                  <c:v>38749</c:v>
                </c:pt>
                <c:pt idx="1">
                  <c:v>38777</c:v>
                </c:pt>
                <c:pt idx="2">
                  <c:v>38808</c:v>
                </c:pt>
                <c:pt idx="3">
                  <c:v>38838</c:v>
                </c:pt>
                <c:pt idx="4">
                  <c:v>38869</c:v>
                </c:pt>
                <c:pt idx="5">
                  <c:v>38899</c:v>
                </c:pt>
                <c:pt idx="6">
                  <c:v>38930</c:v>
                </c:pt>
                <c:pt idx="7">
                  <c:v>38961</c:v>
                </c:pt>
                <c:pt idx="8">
                  <c:v>38991</c:v>
                </c:pt>
                <c:pt idx="9">
                  <c:v>39022</c:v>
                </c:pt>
                <c:pt idx="10">
                  <c:v>39052</c:v>
                </c:pt>
                <c:pt idx="11">
                  <c:v>39083</c:v>
                </c:pt>
                <c:pt idx="12">
                  <c:v>39114</c:v>
                </c:pt>
                <c:pt idx="13">
                  <c:v>39142</c:v>
                </c:pt>
                <c:pt idx="14">
                  <c:v>39173</c:v>
                </c:pt>
                <c:pt idx="15">
                  <c:v>39203</c:v>
                </c:pt>
                <c:pt idx="16">
                  <c:v>39234</c:v>
                </c:pt>
                <c:pt idx="17">
                  <c:v>39264</c:v>
                </c:pt>
                <c:pt idx="18">
                  <c:v>39295</c:v>
                </c:pt>
                <c:pt idx="19">
                  <c:v>39326</c:v>
                </c:pt>
                <c:pt idx="20">
                  <c:v>39356</c:v>
                </c:pt>
                <c:pt idx="21">
                  <c:v>39387</c:v>
                </c:pt>
                <c:pt idx="22">
                  <c:v>39417</c:v>
                </c:pt>
                <c:pt idx="23">
                  <c:v>39448</c:v>
                </c:pt>
                <c:pt idx="24">
                  <c:v>39479</c:v>
                </c:pt>
                <c:pt idx="25">
                  <c:v>39508</c:v>
                </c:pt>
                <c:pt idx="26">
                  <c:v>39539</c:v>
                </c:pt>
                <c:pt idx="27">
                  <c:v>39569</c:v>
                </c:pt>
                <c:pt idx="28">
                  <c:v>39600</c:v>
                </c:pt>
                <c:pt idx="29">
                  <c:v>39630</c:v>
                </c:pt>
                <c:pt idx="30">
                  <c:v>39661</c:v>
                </c:pt>
                <c:pt idx="31">
                  <c:v>39692</c:v>
                </c:pt>
                <c:pt idx="32">
                  <c:v>39722</c:v>
                </c:pt>
                <c:pt idx="33">
                  <c:v>39753</c:v>
                </c:pt>
                <c:pt idx="34">
                  <c:v>39783</c:v>
                </c:pt>
                <c:pt idx="35">
                  <c:v>39814</c:v>
                </c:pt>
                <c:pt idx="36">
                  <c:v>39845</c:v>
                </c:pt>
                <c:pt idx="37">
                  <c:v>39873</c:v>
                </c:pt>
                <c:pt idx="38">
                  <c:v>39904</c:v>
                </c:pt>
                <c:pt idx="39">
                  <c:v>39934</c:v>
                </c:pt>
                <c:pt idx="40">
                  <c:v>39965</c:v>
                </c:pt>
                <c:pt idx="41">
                  <c:v>39995</c:v>
                </c:pt>
                <c:pt idx="42">
                  <c:v>40026</c:v>
                </c:pt>
                <c:pt idx="43">
                  <c:v>40057</c:v>
                </c:pt>
                <c:pt idx="44">
                  <c:v>40087</c:v>
                </c:pt>
                <c:pt idx="45">
                  <c:v>40118</c:v>
                </c:pt>
                <c:pt idx="46">
                  <c:v>40148</c:v>
                </c:pt>
                <c:pt idx="47">
                  <c:v>40179</c:v>
                </c:pt>
                <c:pt idx="48">
                  <c:v>40210</c:v>
                </c:pt>
                <c:pt idx="49">
                  <c:v>40238</c:v>
                </c:pt>
                <c:pt idx="50">
                  <c:v>40269</c:v>
                </c:pt>
                <c:pt idx="51">
                  <c:v>40299</c:v>
                </c:pt>
                <c:pt idx="52">
                  <c:v>40330</c:v>
                </c:pt>
                <c:pt idx="53">
                  <c:v>40360</c:v>
                </c:pt>
                <c:pt idx="54">
                  <c:v>40391</c:v>
                </c:pt>
                <c:pt idx="55">
                  <c:v>40422</c:v>
                </c:pt>
                <c:pt idx="56">
                  <c:v>40452</c:v>
                </c:pt>
                <c:pt idx="57">
                  <c:v>40483</c:v>
                </c:pt>
                <c:pt idx="58">
                  <c:v>40513</c:v>
                </c:pt>
                <c:pt idx="59">
                  <c:v>40544</c:v>
                </c:pt>
                <c:pt idx="60">
                  <c:v>40575</c:v>
                </c:pt>
                <c:pt idx="61">
                  <c:v>40603</c:v>
                </c:pt>
                <c:pt idx="62">
                  <c:v>40634</c:v>
                </c:pt>
                <c:pt idx="63">
                  <c:v>40664</c:v>
                </c:pt>
                <c:pt idx="64">
                  <c:v>40695</c:v>
                </c:pt>
                <c:pt idx="65">
                  <c:v>40725</c:v>
                </c:pt>
                <c:pt idx="66">
                  <c:v>40756</c:v>
                </c:pt>
                <c:pt idx="67">
                  <c:v>40787</c:v>
                </c:pt>
                <c:pt idx="68">
                  <c:v>40817</c:v>
                </c:pt>
                <c:pt idx="69">
                  <c:v>40848</c:v>
                </c:pt>
                <c:pt idx="70">
                  <c:v>40878</c:v>
                </c:pt>
                <c:pt idx="71">
                  <c:v>40909</c:v>
                </c:pt>
                <c:pt idx="72">
                  <c:v>40940</c:v>
                </c:pt>
                <c:pt idx="73">
                  <c:v>40969</c:v>
                </c:pt>
                <c:pt idx="74">
                  <c:v>41000</c:v>
                </c:pt>
                <c:pt idx="75">
                  <c:v>41030</c:v>
                </c:pt>
                <c:pt idx="76">
                  <c:v>41061</c:v>
                </c:pt>
                <c:pt idx="77">
                  <c:v>41091</c:v>
                </c:pt>
                <c:pt idx="78">
                  <c:v>41122</c:v>
                </c:pt>
                <c:pt idx="79">
                  <c:v>41153</c:v>
                </c:pt>
                <c:pt idx="80">
                  <c:v>41183</c:v>
                </c:pt>
                <c:pt idx="81">
                  <c:v>41214</c:v>
                </c:pt>
                <c:pt idx="82">
                  <c:v>41244</c:v>
                </c:pt>
                <c:pt idx="83">
                  <c:v>41275</c:v>
                </c:pt>
                <c:pt idx="84">
                  <c:v>41306</c:v>
                </c:pt>
                <c:pt idx="85">
                  <c:v>41334</c:v>
                </c:pt>
                <c:pt idx="86">
                  <c:v>41365</c:v>
                </c:pt>
                <c:pt idx="87">
                  <c:v>41395</c:v>
                </c:pt>
                <c:pt idx="88">
                  <c:v>41426</c:v>
                </c:pt>
                <c:pt idx="89">
                  <c:v>41456</c:v>
                </c:pt>
                <c:pt idx="90">
                  <c:v>41487</c:v>
                </c:pt>
                <c:pt idx="91">
                  <c:v>41518</c:v>
                </c:pt>
                <c:pt idx="92">
                  <c:v>41548</c:v>
                </c:pt>
                <c:pt idx="93">
                  <c:v>41579</c:v>
                </c:pt>
                <c:pt idx="94">
                  <c:v>41609</c:v>
                </c:pt>
                <c:pt idx="95">
                  <c:v>41640</c:v>
                </c:pt>
                <c:pt idx="96">
                  <c:v>41671</c:v>
                </c:pt>
                <c:pt idx="97">
                  <c:v>41699</c:v>
                </c:pt>
                <c:pt idx="98">
                  <c:v>41730</c:v>
                </c:pt>
                <c:pt idx="99">
                  <c:v>41760</c:v>
                </c:pt>
                <c:pt idx="100">
                  <c:v>41791</c:v>
                </c:pt>
                <c:pt idx="101">
                  <c:v>41821</c:v>
                </c:pt>
              </c:numCache>
            </c:numRef>
          </c:cat>
          <c:val>
            <c:numRef>
              <c:f>Sheet1!$C$2:$C$103</c:f>
              <c:numCache>
                <c:formatCode>General</c:formatCode>
                <c:ptCount val="102"/>
                <c:pt idx="0">
                  <c:v>578825</c:v>
                </c:pt>
                <c:pt idx="1">
                  <c:v>575360</c:v>
                </c:pt>
                <c:pt idx="2">
                  <c:v>599975</c:v>
                </c:pt>
                <c:pt idx="3">
                  <c:v>634840</c:v>
                </c:pt>
                <c:pt idx="4">
                  <c:v>645025</c:v>
                </c:pt>
                <c:pt idx="5">
                  <c:v>627350</c:v>
                </c:pt>
                <c:pt idx="6">
                  <c:v>642180</c:v>
                </c:pt>
                <c:pt idx="7">
                  <c:v>640200</c:v>
                </c:pt>
                <c:pt idx="8">
                  <c:v>609400</c:v>
                </c:pt>
                <c:pt idx="9">
                  <c:v>621740</c:v>
                </c:pt>
                <c:pt idx="10">
                  <c:v>603700</c:v>
                </c:pt>
                <c:pt idx="11">
                  <c:v>598160</c:v>
                </c:pt>
                <c:pt idx="12">
                  <c:v>612250</c:v>
                </c:pt>
                <c:pt idx="13">
                  <c:v>615225</c:v>
                </c:pt>
                <c:pt idx="14">
                  <c:v>650225</c:v>
                </c:pt>
                <c:pt idx="15">
                  <c:v>668660</c:v>
                </c:pt>
                <c:pt idx="16">
                  <c:v>687700</c:v>
                </c:pt>
                <c:pt idx="17">
                  <c:v>655225</c:v>
                </c:pt>
                <c:pt idx="18">
                  <c:v>684400</c:v>
                </c:pt>
                <c:pt idx="19">
                  <c:v>609425</c:v>
                </c:pt>
                <c:pt idx="20">
                  <c:v>633460</c:v>
                </c:pt>
                <c:pt idx="21">
                  <c:v>656450</c:v>
                </c:pt>
                <c:pt idx="22">
                  <c:v>622000</c:v>
                </c:pt>
                <c:pt idx="23">
                  <c:v>656240</c:v>
                </c:pt>
                <c:pt idx="24">
                  <c:v>623825</c:v>
                </c:pt>
                <c:pt idx="25">
                  <c:v>650925</c:v>
                </c:pt>
                <c:pt idx="26">
                  <c:v>686580</c:v>
                </c:pt>
                <c:pt idx="27">
                  <c:v>678400</c:v>
                </c:pt>
                <c:pt idx="28">
                  <c:v>674625</c:v>
                </c:pt>
                <c:pt idx="29">
                  <c:v>671540</c:v>
                </c:pt>
                <c:pt idx="30">
                  <c:v>683900</c:v>
                </c:pt>
                <c:pt idx="31">
                  <c:v>608375</c:v>
                </c:pt>
                <c:pt idx="32">
                  <c:v>642820</c:v>
                </c:pt>
                <c:pt idx="33">
                  <c:v>584100</c:v>
                </c:pt>
                <c:pt idx="34">
                  <c:v>550760</c:v>
                </c:pt>
                <c:pt idx="35">
                  <c:v>636475</c:v>
                </c:pt>
                <c:pt idx="36">
                  <c:v>612675</c:v>
                </c:pt>
                <c:pt idx="37">
                  <c:v>557725</c:v>
                </c:pt>
                <c:pt idx="38">
                  <c:v>561660</c:v>
                </c:pt>
                <c:pt idx="39">
                  <c:v>550850</c:v>
                </c:pt>
                <c:pt idx="40">
                  <c:v>608000</c:v>
                </c:pt>
                <c:pt idx="41">
                  <c:v>583740</c:v>
                </c:pt>
                <c:pt idx="42">
                  <c:v>613025</c:v>
                </c:pt>
                <c:pt idx="43">
                  <c:v>570060</c:v>
                </c:pt>
                <c:pt idx="44">
                  <c:v>575000</c:v>
                </c:pt>
                <c:pt idx="45">
                  <c:v>564075</c:v>
                </c:pt>
                <c:pt idx="46">
                  <c:v>546780</c:v>
                </c:pt>
                <c:pt idx="47">
                  <c:v>631425</c:v>
                </c:pt>
                <c:pt idx="48">
                  <c:v>620700</c:v>
                </c:pt>
                <c:pt idx="49">
                  <c:v>578420</c:v>
                </c:pt>
                <c:pt idx="50">
                  <c:v>628975</c:v>
                </c:pt>
                <c:pt idx="51">
                  <c:v>667775</c:v>
                </c:pt>
                <c:pt idx="52">
                  <c:v>661760</c:v>
                </c:pt>
                <c:pt idx="53">
                  <c:v>670150</c:v>
                </c:pt>
                <c:pt idx="54">
                  <c:v>653700</c:v>
                </c:pt>
                <c:pt idx="55">
                  <c:v>644180</c:v>
                </c:pt>
                <c:pt idx="56">
                  <c:v>647075</c:v>
                </c:pt>
                <c:pt idx="57">
                  <c:v>629525</c:v>
                </c:pt>
                <c:pt idx="58">
                  <c:v>651220</c:v>
                </c:pt>
                <c:pt idx="59">
                  <c:v>688600</c:v>
                </c:pt>
                <c:pt idx="60">
                  <c:v>648050</c:v>
                </c:pt>
                <c:pt idx="61">
                  <c:v>662240</c:v>
                </c:pt>
                <c:pt idx="62">
                  <c:v>660050</c:v>
                </c:pt>
                <c:pt idx="63">
                  <c:v>676650</c:v>
                </c:pt>
                <c:pt idx="64">
                  <c:v>683880</c:v>
                </c:pt>
                <c:pt idx="65">
                  <c:v>707725</c:v>
                </c:pt>
                <c:pt idx="66">
                  <c:v>734960</c:v>
                </c:pt>
                <c:pt idx="67">
                  <c:v>744325</c:v>
                </c:pt>
                <c:pt idx="68">
                  <c:v>772225</c:v>
                </c:pt>
                <c:pt idx="69">
                  <c:v>767420</c:v>
                </c:pt>
                <c:pt idx="70">
                  <c:v>780975</c:v>
                </c:pt>
                <c:pt idx="71">
                  <c:v>842075</c:v>
                </c:pt>
                <c:pt idx="72">
                  <c:v>837279.99999999988</c:v>
                </c:pt>
                <c:pt idx="73">
                  <c:v>888825</c:v>
                </c:pt>
                <c:pt idx="74">
                  <c:v>944550</c:v>
                </c:pt>
                <c:pt idx="75">
                  <c:v>997300</c:v>
                </c:pt>
                <c:pt idx="76">
                  <c:v>1049575</c:v>
                </c:pt>
                <c:pt idx="77">
                  <c:v>1041400</c:v>
                </c:pt>
                <c:pt idx="78">
                  <c:v>1095840</c:v>
                </c:pt>
                <c:pt idx="79">
                  <c:v>1158075</c:v>
                </c:pt>
                <c:pt idx="80">
                  <c:v>1186000</c:v>
                </c:pt>
                <c:pt idx="81">
                  <c:v>1210900</c:v>
                </c:pt>
                <c:pt idx="82">
                  <c:v>1231650</c:v>
                </c:pt>
                <c:pt idx="83">
                  <c:v>1304900</c:v>
                </c:pt>
                <c:pt idx="84">
                  <c:v>1362075</c:v>
                </c:pt>
                <c:pt idx="85">
                  <c:v>1372675</c:v>
                </c:pt>
                <c:pt idx="86">
                  <c:v>1382950</c:v>
                </c:pt>
                <c:pt idx="87">
                  <c:v>1413860</c:v>
                </c:pt>
                <c:pt idx="88">
                  <c:v>1382475</c:v>
                </c:pt>
                <c:pt idx="89">
                  <c:v>1311200</c:v>
                </c:pt>
                <c:pt idx="90">
                  <c:v>1303100</c:v>
                </c:pt>
                <c:pt idx="91">
                  <c:v>1278700</c:v>
                </c:pt>
                <c:pt idx="92">
                  <c:v>1354520</c:v>
                </c:pt>
                <c:pt idx="93">
                  <c:v>1453175</c:v>
                </c:pt>
                <c:pt idx="94">
                  <c:v>1443800</c:v>
                </c:pt>
                <c:pt idx="95">
                  <c:v>1440440</c:v>
                </c:pt>
                <c:pt idx="96">
                  <c:v>1387800</c:v>
                </c:pt>
                <c:pt idx="97">
                  <c:v>1485775</c:v>
                </c:pt>
                <c:pt idx="98">
                  <c:v>1505200</c:v>
                </c:pt>
                <c:pt idx="99">
                  <c:v>1467525</c:v>
                </c:pt>
                <c:pt idx="100">
                  <c:v>1500875</c:v>
                </c:pt>
                <c:pt idx="101">
                  <c:v>1571780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01888"/>
        <c:axId val="113779264"/>
      </c:lineChart>
      <c:dateAx>
        <c:axId val="14250086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3782144"/>
        <c:crosses val="autoZero"/>
        <c:auto val="1"/>
        <c:lblOffset val="100"/>
        <c:baseTimeUnit val="months"/>
        <c:majorUnit val="1"/>
        <c:majorTimeUnit val="years"/>
      </c:dateAx>
      <c:valAx>
        <c:axId val="113782144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42500864"/>
        <c:crosses val="autoZero"/>
        <c:crossBetween val="between"/>
      </c:valAx>
      <c:valAx>
        <c:axId val="1137792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42501888"/>
        <c:crosses val="max"/>
        <c:crossBetween val="between"/>
        <c:dispUnits>
          <c:builtInUnit val="millions"/>
        </c:dispUnits>
      </c:valAx>
      <c:dateAx>
        <c:axId val="1425018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3779264"/>
        <c:crosses val="autoZero"/>
        <c:auto val="1"/>
        <c:lblOffset val="100"/>
        <c:baseTimeUnit val="months"/>
      </c:date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4.1549999732721797E-2"/>
          <c:w val="0.88262910798122052"/>
          <c:h val="0.8018529862993196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Pt>
            <c:idx val="66"/>
            <c:marker>
              <c:symbol val="circle"/>
              <c:size val="5"/>
              <c:spPr>
                <a:solidFill>
                  <a:srgbClr val="0096D7"/>
                </a:solidFill>
              </c:spPr>
            </c:marker>
            <c:bubble3D val="0"/>
          </c:dPt>
          <c:cat>
            <c:numRef>
              <c:f>Sheet1!$B$1:$BP$1</c:f>
              <c:numCache>
                <c:formatCode>General</c:formatCode>
                <c:ptCount val="67"/>
                <c:pt idx="1">
                  <c:v>1950</c:v>
                </c:pt>
                <c:pt idx="11">
                  <c:v>1960</c:v>
                </c:pt>
                <c:pt idx="21">
                  <c:v>1970</c:v>
                </c:pt>
                <c:pt idx="31">
                  <c:v>1980</c:v>
                </c:pt>
                <c:pt idx="41">
                  <c:v>1990</c:v>
                </c:pt>
                <c:pt idx="51">
                  <c:v>2000</c:v>
                </c:pt>
                <c:pt idx="61">
                  <c:v>2010</c:v>
                </c:pt>
              </c:numCache>
            </c:numRef>
          </c:cat>
          <c:val>
            <c:numRef>
              <c:f>Sheet1!$B$10:$BP$10</c:f>
              <c:numCache>
                <c:formatCode>General</c:formatCode>
                <c:ptCount val="67"/>
                <c:pt idx="0">
                  <c:v>-4.730899999999999E-2</c:v>
                </c:pt>
                <c:pt idx="1">
                  <c:v>-0.217142</c:v>
                </c:pt>
                <c:pt idx="2">
                  <c:v>-0.10275599999999996</c:v>
                </c:pt>
                <c:pt idx="3">
                  <c:v>-0.11155199999999998</c:v>
                </c:pt>
                <c:pt idx="4">
                  <c:v>-0.12242199999999998</c:v>
                </c:pt>
                <c:pt idx="5">
                  <c:v>-0.16282500000000003</c:v>
                </c:pt>
                <c:pt idx="6">
                  <c:v>-0.21114600000000006</c:v>
                </c:pt>
                <c:pt idx="7">
                  <c:v>-0.23507099999999992</c:v>
                </c:pt>
                <c:pt idx="8">
                  <c:v>-0.2085999999999999</c:v>
                </c:pt>
                <c:pt idx="9">
                  <c:v>-0.54879999999999995</c:v>
                </c:pt>
                <c:pt idx="10">
                  <c:v>-0.67435300000000009</c:v>
                </c:pt>
                <c:pt idx="11">
                  <c:v>-0.68427899999999997</c:v>
                </c:pt>
                <c:pt idx="12">
                  <c:v>-0.78955600000000004</c:v>
                </c:pt>
                <c:pt idx="13">
                  <c:v>-0.87949099999999991</c:v>
                </c:pt>
                <c:pt idx="14">
                  <c:v>-0.88992600000000022</c:v>
                </c:pt>
                <c:pt idx="15">
                  <c:v>-0.99136400000000013</c:v>
                </c:pt>
                <c:pt idx="16">
                  <c:v>-1.1764020000000002</c:v>
                </c:pt>
                <c:pt idx="17">
                  <c:v>-1.3000609999999999</c:v>
                </c:pt>
                <c:pt idx="18">
                  <c:v>-1.3351569999999999</c:v>
                </c:pt>
                <c:pt idx="19">
                  <c:v>-1.489306</c:v>
                </c:pt>
                <c:pt idx="20">
                  <c:v>-1.7063610000000002</c:v>
                </c:pt>
                <c:pt idx="21">
                  <c:v>-2.0382579999999999</c:v>
                </c:pt>
                <c:pt idx="22">
                  <c:v>-2.2001040000000005</c:v>
                </c:pt>
                <c:pt idx="23">
                  <c:v>-2.4880790000000004</c:v>
                </c:pt>
                <c:pt idx="24">
                  <c:v>-2.7833200000000007</c:v>
                </c:pt>
                <c:pt idx="25">
                  <c:v>-2.4170470000000002</c:v>
                </c:pt>
                <c:pt idx="26">
                  <c:v>-1.7481070000000007</c:v>
                </c:pt>
                <c:pt idx="27">
                  <c:v>-1.8106800000000003</c:v>
                </c:pt>
                <c:pt idx="28">
                  <c:v>-1.9996539999999996</c:v>
                </c:pt>
                <c:pt idx="29">
                  <c:v>-1.803723</c:v>
                </c:pt>
                <c:pt idx="30">
                  <c:v>-1.7008390000000009</c:v>
                </c:pt>
                <c:pt idx="31">
                  <c:v>-1.3892869999999995</c:v>
                </c:pt>
                <c:pt idx="32">
                  <c:v>-1.2322240000000002</c:v>
                </c:pt>
                <c:pt idx="33">
                  <c:v>-1.0460539999999996</c:v>
                </c:pt>
                <c:pt idx="34">
                  <c:v>-1.1469700000000003</c:v>
                </c:pt>
                <c:pt idx="35">
                  <c:v>-1.4698919999999993</c:v>
                </c:pt>
                <c:pt idx="36">
                  <c:v>-1.2893289999999999</c:v>
                </c:pt>
                <c:pt idx="37">
                  <c:v>-1.4144899999999996</c:v>
                </c:pt>
                <c:pt idx="38">
                  <c:v>-1.3909370000000001</c:v>
                </c:pt>
                <c:pt idx="39">
                  <c:v>-1.6354499999999998</c:v>
                </c:pt>
                <c:pt idx="40">
                  <c:v>-1.5003640000000003</c:v>
                </c:pt>
                <c:pt idx="41" formatCode="0.00">
                  <c:v>-1.3753099999999996</c:v>
                </c:pt>
                <c:pt idx="42" formatCode="0.00">
                  <c:v>-0.95946899999999924</c:v>
                </c:pt>
                <c:pt idx="43" formatCode="0.00">
                  <c:v>-0.94379799999999991</c:v>
                </c:pt>
                <c:pt idx="44" formatCode="0.00">
                  <c:v>-0.9284900000000007</c:v>
                </c:pt>
                <c:pt idx="45" formatCode="0.00">
                  <c:v>-1.0900109999999996</c:v>
                </c:pt>
                <c:pt idx="46" formatCode="0.00">
                  <c:v>-0.75132400000000032</c:v>
                </c:pt>
                <c:pt idx="47" formatCode="0.00">
                  <c:v>-1.0997350000000004</c:v>
                </c:pt>
                <c:pt idx="48" formatCode="0.00">
                  <c:v>-1.0410849999999991</c:v>
                </c:pt>
                <c:pt idx="49" formatCode="0.00">
                  <c:v>-1.167361000000001</c:v>
                </c:pt>
                <c:pt idx="50" formatCode="0.00">
                  <c:v>-1.2996739999999991</c:v>
                </c:pt>
                <c:pt idx="51" formatCode="0.00">
                  <c:v>-1.3987150000000006</c:v>
                </c:pt>
                <c:pt idx="52" formatCode="0.00">
                  <c:v>-1.5918599999999987</c:v>
                </c:pt>
                <c:pt idx="53" formatCode="0.00">
                  <c:v>-1.4150360000000002</c:v>
                </c:pt>
                <c:pt idx="54" formatCode="0.00">
                  <c:v>-1.5844650000000005</c:v>
                </c:pt>
                <c:pt idx="55" formatCode="0.00">
                  <c:v>-2.0364890000000013</c:v>
                </c:pt>
                <c:pt idx="56" formatCode="0.00">
                  <c:v>-2.4548629999999996</c:v>
                </c:pt>
                <c:pt idx="57" formatCode="0.00">
                  <c:v>-2.2970440000000001</c:v>
                </c:pt>
                <c:pt idx="58" formatCode="0.00">
                  <c:v>-2.0311309999999994</c:v>
                </c:pt>
                <c:pt idx="59" formatCode="0.00">
                  <c:v>-1.3589670000000005</c:v>
                </c:pt>
                <c:pt idx="60" formatCode="0.00">
                  <c:v>-0.69790399999999853</c:v>
                </c:pt>
                <c:pt idx="61" formatCode="0.00">
                  <c:v>-0.2689370000000002</c:v>
                </c:pt>
                <c:pt idx="62" formatCode="0.00">
                  <c:v>0.43821100000000124</c:v>
                </c:pt>
                <c:pt idx="63" formatCode="0.00">
                  <c:v>1.0666970000000005</c:v>
                </c:pt>
                <c:pt idx="64" formatCode="0.00">
                  <c:v>1.4</c:v>
                </c:pt>
                <c:pt idx="65" formatCode="0.00">
                  <c:v>1.76</c:v>
                </c:pt>
                <c:pt idx="66" formatCode="0.00">
                  <c:v>1.88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32128"/>
        <c:axId val="113785600"/>
      </c:lineChart>
      <c:catAx>
        <c:axId val="14283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13785600"/>
        <c:crossesAt val="0"/>
        <c:auto val="1"/>
        <c:lblAlgn val="ctr"/>
        <c:lblOffset val="100"/>
        <c:tickLblSkip val="1"/>
        <c:tickMarkSkip val="10"/>
        <c:noMultiLvlLbl val="0"/>
      </c:catAx>
      <c:valAx>
        <c:axId val="113785600"/>
        <c:scaling>
          <c:orientation val="minMax"/>
          <c:max val="3"/>
          <c:min val="-3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283212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224964688043638E-2"/>
          <c:y val="3.3939943555956475E-2"/>
          <c:w val="0.93419612999833268"/>
          <c:h val="0.865274264580141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Net Imports</c:v>
                </c:pt>
              </c:strCache>
            </c:strRef>
          </c:tx>
          <c:marker>
            <c:symbol val="none"/>
          </c:marker>
          <c:cat>
            <c:numRef>
              <c:f>Sheet1!$A$2:$A$61</c:f>
              <c:numCache>
                <c:formatCode>[$-409]mmm\-yy;@</c:formatCode>
                <c:ptCount val="6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</c:numCache>
            </c:numRef>
          </c:cat>
          <c:val>
            <c:numRef>
              <c:f>Sheet1!$B$2:$B$61</c:f>
              <c:numCache>
                <c:formatCode>0.00</c:formatCode>
                <c:ptCount val="60"/>
                <c:pt idx="0">
                  <c:v>9.120000000000001</c:v>
                </c:pt>
                <c:pt idx="1">
                  <c:v>9.3299999999999983</c:v>
                </c:pt>
                <c:pt idx="2">
                  <c:v>9.24</c:v>
                </c:pt>
                <c:pt idx="3">
                  <c:v>8.66</c:v>
                </c:pt>
                <c:pt idx="4">
                  <c:v>8.3200000000000021</c:v>
                </c:pt>
                <c:pt idx="5">
                  <c:v>9.1199999999999992</c:v>
                </c:pt>
                <c:pt idx="6">
                  <c:v>8.8800000000000008</c:v>
                </c:pt>
                <c:pt idx="7">
                  <c:v>9.14</c:v>
                </c:pt>
                <c:pt idx="8">
                  <c:v>8.7800000000000011</c:v>
                </c:pt>
                <c:pt idx="9">
                  <c:v>8.33</c:v>
                </c:pt>
                <c:pt idx="10">
                  <c:v>8.27</c:v>
                </c:pt>
                <c:pt idx="11">
                  <c:v>7.9199999999999982</c:v>
                </c:pt>
                <c:pt idx="12">
                  <c:v>7.5</c:v>
                </c:pt>
                <c:pt idx="13">
                  <c:v>7.7100000000000009</c:v>
                </c:pt>
                <c:pt idx="14">
                  <c:v>7.24</c:v>
                </c:pt>
                <c:pt idx="15">
                  <c:v>7.3400000000000016</c:v>
                </c:pt>
                <c:pt idx="16">
                  <c:v>7.5600000000000005</c:v>
                </c:pt>
                <c:pt idx="17">
                  <c:v>7.9699999999999989</c:v>
                </c:pt>
                <c:pt idx="18">
                  <c:v>7.6199999999999992</c:v>
                </c:pt>
                <c:pt idx="19">
                  <c:v>8.2799999999999994</c:v>
                </c:pt>
                <c:pt idx="20">
                  <c:v>6.92</c:v>
                </c:pt>
                <c:pt idx="21">
                  <c:v>7.1700000000000017</c:v>
                </c:pt>
                <c:pt idx="22">
                  <c:v>6.8000000000000007</c:v>
                </c:pt>
                <c:pt idx="23">
                  <c:v>6.370000000000001</c:v>
                </c:pt>
                <c:pt idx="24">
                  <c:v>7.15</c:v>
                </c:pt>
                <c:pt idx="25">
                  <c:v>7</c:v>
                </c:pt>
                <c:pt idx="26">
                  <c:v>6.7600000000000016</c:v>
                </c:pt>
                <c:pt idx="27">
                  <c:v>6.4599999999999991</c:v>
                </c:pt>
                <c:pt idx="28">
                  <c:v>6.6900000000000013</c:v>
                </c:pt>
                <c:pt idx="29">
                  <c:v>6.7199999999999989</c:v>
                </c:pt>
                <c:pt idx="30">
                  <c:v>6.8000000000000007</c:v>
                </c:pt>
                <c:pt idx="31">
                  <c:v>6.5800000000000018</c:v>
                </c:pt>
                <c:pt idx="32">
                  <c:v>6.3699999999999992</c:v>
                </c:pt>
                <c:pt idx="33">
                  <c:v>6.52</c:v>
                </c:pt>
                <c:pt idx="34">
                  <c:v>6.4399999999999977</c:v>
                </c:pt>
                <c:pt idx="35">
                  <c:v>5.9400000000000013</c:v>
                </c:pt>
                <c:pt idx="36">
                  <c:v>5.9600000000000009</c:v>
                </c:pt>
                <c:pt idx="37">
                  <c:v>5.9699999999999989</c:v>
                </c:pt>
                <c:pt idx="38">
                  <c:v>5.3300000000000018</c:v>
                </c:pt>
                <c:pt idx="39">
                  <c:v>5.1000000000000014</c:v>
                </c:pt>
                <c:pt idx="40">
                  <c:v>4.8599999999999994</c:v>
                </c:pt>
                <c:pt idx="41">
                  <c:v>4.7899999999999991</c:v>
                </c:pt>
                <c:pt idx="42">
                  <c:v>5.1400000000000006</c:v>
                </c:pt>
                <c:pt idx="43">
                  <c:v>5.1900000000000013</c:v>
                </c:pt>
                <c:pt idx="44">
                  <c:v>4.7800000000000011</c:v>
                </c:pt>
                <c:pt idx="45">
                  <c:v>5</c:v>
                </c:pt>
                <c:pt idx="46">
                  <c:v>4.5999999999999996</c:v>
                </c:pt>
                <c:pt idx="47">
                  <c:v>4.6099999999999994</c:v>
                </c:pt>
                <c:pt idx="48">
                  <c:v>4.490000000000002</c:v>
                </c:pt>
                <c:pt idx="49">
                  <c:v>4.2199999999999989</c:v>
                </c:pt>
                <c:pt idx="50">
                  <c:v>4.0500000000000007</c:v>
                </c:pt>
                <c:pt idx="51">
                  <c:v>3.9400000000000013</c:v>
                </c:pt>
                <c:pt idx="52">
                  <c:v>3.8200000000000003</c:v>
                </c:pt>
                <c:pt idx="53">
                  <c:v>4.1999999999999993</c:v>
                </c:pt>
                <c:pt idx="54">
                  <c:v>4.07</c:v>
                </c:pt>
                <c:pt idx="55">
                  <c:v>4.4600000000000009</c:v>
                </c:pt>
                <c:pt idx="56">
                  <c:v>3.9700000000000006</c:v>
                </c:pt>
                <c:pt idx="57">
                  <c:v>4.0300000000000011</c:v>
                </c:pt>
                <c:pt idx="58">
                  <c:v>3.6199999999999992</c:v>
                </c:pt>
                <c:pt idx="59">
                  <c:v>3.7300000000000004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 Net Imports</c:v>
                </c:pt>
              </c:strCache>
            </c:strRef>
          </c:tx>
          <c:marker>
            <c:symbol val="none"/>
          </c:marker>
          <c:cat>
            <c:numRef>
              <c:f>Sheet1!$A$2:$A$61</c:f>
              <c:numCache>
                <c:formatCode>[$-409]mmm\-yy;@</c:formatCode>
                <c:ptCount val="6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</c:numCache>
            </c:numRef>
          </c:cat>
          <c:val>
            <c:numRef>
              <c:f>Sheet1!$C$2:$C$61</c:f>
              <c:numCache>
                <c:formatCode>0.00</c:formatCode>
                <c:ptCount val="60"/>
                <c:pt idx="0">
                  <c:v>5.3199999999999994</c:v>
                </c:pt>
                <c:pt idx="1">
                  <c:v>5.6</c:v>
                </c:pt>
                <c:pt idx="2">
                  <c:v>4.95</c:v>
                </c:pt>
                <c:pt idx="3">
                  <c:v>5.3100000000000005</c:v>
                </c:pt>
                <c:pt idx="4">
                  <c:v>5.3</c:v>
                </c:pt>
                <c:pt idx="5">
                  <c:v>5.19</c:v>
                </c:pt>
                <c:pt idx="6">
                  <c:v>5.27</c:v>
                </c:pt>
                <c:pt idx="7">
                  <c:v>5.4200000000000008</c:v>
                </c:pt>
                <c:pt idx="8">
                  <c:v>5.74</c:v>
                </c:pt>
                <c:pt idx="9">
                  <c:v>5.870000000000001</c:v>
                </c:pt>
                <c:pt idx="10">
                  <c:v>6.15</c:v>
                </c:pt>
                <c:pt idx="11">
                  <c:v>6.0200000000000005</c:v>
                </c:pt>
                <c:pt idx="12">
                  <c:v>5.6700000000000008</c:v>
                </c:pt>
                <c:pt idx="13">
                  <c:v>5.6300000000000008</c:v>
                </c:pt>
                <c:pt idx="14">
                  <c:v>5.410000000000001</c:v>
                </c:pt>
                <c:pt idx="15">
                  <c:v>5.2200000000000006</c:v>
                </c:pt>
                <c:pt idx="16">
                  <c:v>5.7600000000000007</c:v>
                </c:pt>
                <c:pt idx="17">
                  <c:v>5.7200000000000006</c:v>
                </c:pt>
                <c:pt idx="18">
                  <c:v>5.8900000000000006</c:v>
                </c:pt>
                <c:pt idx="19">
                  <c:v>5.95</c:v>
                </c:pt>
                <c:pt idx="20">
                  <c:v>6.53</c:v>
                </c:pt>
                <c:pt idx="21">
                  <c:v>6.05</c:v>
                </c:pt>
                <c:pt idx="22">
                  <c:v>6.6499999999999995</c:v>
                </c:pt>
                <c:pt idx="23">
                  <c:v>6.5100000000000007</c:v>
                </c:pt>
                <c:pt idx="24">
                  <c:v>6.1499999999999995</c:v>
                </c:pt>
                <c:pt idx="25">
                  <c:v>6</c:v>
                </c:pt>
                <c:pt idx="26">
                  <c:v>5.9999999999999991</c:v>
                </c:pt>
                <c:pt idx="27">
                  <c:v>6.1799999999999988</c:v>
                </c:pt>
                <c:pt idx="28">
                  <c:v>5.9900000000000011</c:v>
                </c:pt>
                <c:pt idx="29">
                  <c:v>6.05</c:v>
                </c:pt>
                <c:pt idx="30">
                  <c:v>6.120000000000001</c:v>
                </c:pt>
                <c:pt idx="31">
                  <c:v>6.03</c:v>
                </c:pt>
                <c:pt idx="32">
                  <c:v>6.27</c:v>
                </c:pt>
                <c:pt idx="33">
                  <c:v>6.28</c:v>
                </c:pt>
                <c:pt idx="34">
                  <c:v>6.5500000000000007</c:v>
                </c:pt>
                <c:pt idx="35">
                  <c:v>6.2200000000000006</c:v>
                </c:pt>
                <c:pt idx="36">
                  <c:v>6.2599999999999989</c:v>
                </c:pt>
                <c:pt idx="37">
                  <c:v>6</c:v>
                </c:pt>
                <c:pt idx="38">
                  <c:v>6.089999999999999</c:v>
                </c:pt>
                <c:pt idx="39">
                  <c:v>6.8000000000000007</c:v>
                </c:pt>
                <c:pt idx="40">
                  <c:v>6.58</c:v>
                </c:pt>
                <c:pt idx="41">
                  <c:v>6.6499999999999995</c:v>
                </c:pt>
                <c:pt idx="42">
                  <c:v>6.69</c:v>
                </c:pt>
                <c:pt idx="43">
                  <c:v>6.5</c:v>
                </c:pt>
                <c:pt idx="44">
                  <c:v>6.7799999999999994</c:v>
                </c:pt>
                <c:pt idx="45">
                  <c:v>6.52</c:v>
                </c:pt>
                <c:pt idx="46">
                  <c:v>6.73</c:v>
                </c:pt>
                <c:pt idx="47">
                  <c:v>6.46</c:v>
                </c:pt>
                <c:pt idx="48">
                  <c:v>6.5400000000000009</c:v>
                </c:pt>
                <c:pt idx="49">
                  <c:v>6.33</c:v>
                </c:pt>
                <c:pt idx="50">
                  <c:v>6.370000000000001</c:v>
                </c:pt>
                <c:pt idx="51">
                  <c:v>7.0799999999999992</c:v>
                </c:pt>
                <c:pt idx="52">
                  <c:v>6.88</c:v>
                </c:pt>
                <c:pt idx="53">
                  <c:v>7</c:v>
                </c:pt>
                <c:pt idx="54">
                  <c:v>6.8999999999999995</c:v>
                </c:pt>
                <c:pt idx="55">
                  <c:v>6.7999999999999989</c:v>
                </c:pt>
                <c:pt idx="56">
                  <c:v>7.09</c:v>
                </c:pt>
                <c:pt idx="57">
                  <c:v>6.83</c:v>
                </c:pt>
                <c:pt idx="58">
                  <c:v>7.0500000000000007</c:v>
                </c:pt>
                <c:pt idx="59">
                  <c:v>6.7700000000000005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01952"/>
        <c:axId val="114349120"/>
      </c:lineChart>
      <c:dateAx>
        <c:axId val="14310195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4349120"/>
        <c:crosses val="autoZero"/>
        <c:auto val="1"/>
        <c:lblOffset val="100"/>
        <c:baseTimeUnit val="months"/>
        <c:majorUnit val="6"/>
        <c:majorTimeUnit val="months"/>
      </c:dateAx>
      <c:valAx>
        <c:axId val="114349120"/>
        <c:scaling>
          <c:orientation val="minMax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4310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214348206474187E-2"/>
          <c:y val="2.3616461849096149E-2"/>
          <c:w val="0.71018135233095858"/>
          <c:h val="0.86210334752420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1'!$A$2</c:f>
              <c:strCache>
                <c:ptCount val="1"/>
                <c:pt idx="0">
                  <c:v>API below 27</c:v>
                </c:pt>
              </c:strCache>
            </c:strRef>
          </c:tx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1'!$B$2:$F$2</c:f>
              <c:numCache>
                <c:formatCode>General</c:formatCode>
                <c:ptCount val="5"/>
                <c:pt idx="0">
                  <c:v>0.69446500489448537</c:v>
                </c:pt>
                <c:pt idx="1">
                  <c:v>0.68871654872342081</c:v>
                </c:pt>
                <c:pt idx="2">
                  <c:v>0.700907613131031</c:v>
                </c:pt>
                <c:pt idx="3">
                  <c:v>0.74173037060295521</c:v>
                </c:pt>
                <c:pt idx="4">
                  <c:v>0.77305405991667642</c:v>
                </c:pt>
              </c:numCache>
            </c:numRef>
          </c:val>
        </c:ser>
        <c:ser>
          <c:idx val="1"/>
          <c:order val="1"/>
          <c:tx>
            <c:strRef>
              <c:f>'Figure 1'!$A$3</c:f>
              <c:strCache>
                <c:ptCount val="1"/>
                <c:pt idx="0">
                  <c:v>API 27-35</c:v>
                </c:pt>
              </c:strCache>
            </c:strRef>
          </c:tx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1'!$B$3:$F$3</c:f>
              <c:numCache>
                <c:formatCode>General</c:formatCode>
                <c:ptCount val="5"/>
                <c:pt idx="0">
                  <c:v>2.589907681975764</c:v>
                </c:pt>
                <c:pt idx="1">
                  <c:v>2.4683847139187804</c:v>
                </c:pt>
                <c:pt idx="2">
                  <c:v>2.4733804897403697</c:v>
                </c:pt>
                <c:pt idx="3">
                  <c:v>2.5709845374957232</c:v>
                </c:pt>
                <c:pt idx="4">
                  <c:v>2.7887564328496137</c:v>
                </c:pt>
              </c:numCache>
            </c:numRef>
          </c:val>
        </c:ser>
        <c:ser>
          <c:idx val="2"/>
          <c:order val="2"/>
          <c:tx>
            <c:strRef>
              <c:f>'Figure 1'!$A$4</c:f>
              <c:strCache>
                <c:ptCount val="1"/>
                <c:pt idx="0">
                  <c:v>API 35-40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1'!$B$4:$F$4</c:f>
              <c:numCache>
                <c:formatCode>General</c:formatCode>
                <c:ptCount val="5"/>
                <c:pt idx="0">
                  <c:v>0.92400646364160455</c:v>
                </c:pt>
                <c:pt idx="1">
                  <c:v>0.96547350603131687</c:v>
                </c:pt>
                <c:pt idx="2">
                  <c:v>1.1097522787056393</c:v>
                </c:pt>
                <c:pt idx="3">
                  <c:v>1.2700903380924498</c:v>
                </c:pt>
                <c:pt idx="4">
                  <c:v>1.3632367479345633</c:v>
                </c:pt>
              </c:numCache>
            </c:numRef>
          </c:val>
        </c:ser>
        <c:ser>
          <c:idx val="3"/>
          <c:order val="3"/>
          <c:tx>
            <c:strRef>
              <c:f>'Figure 1'!$A$5</c:f>
              <c:strCache>
                <c:ptCount val="1"/>
                <c:pt idx="0">
                  <c:v>API 40-50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1'!$B$5:$F$5</c:f>
              <c:numCache>
                <c:formatCode>General</c:formatCode>
                <c:ptCount val="5"/>
                <c:pt idx="0">
                  <c:v>1.0763998956744849</c:v>
                </c:pt>
                <c:pt idx="1">
                  <c:v>1.8500823263590722</c:v>
                </c:pt>
                <c:pt idx="2">
                  <c:v>2.5456250377830552</c:v>
                </c:pt>
                <c:pt idx="3">
                  <c:v>3.1670253450664969</c:v>
                </c:pt>
                <c:pt idx="4">
                  <c:v>3.5928134728797363</c:v>
                </c:pt>
              </c:numCache>
            </c:numRef>
          </c:val>
        </c:ser>
        <c:ser>
          <c:idx val="4"/>
          <c:order val="4"/>
          <c:tx>
            <c:strRef>
              <c:f>'Figure 1'!$A$6</c:f>
              <c:strCache>
                <c:ptCount val="1"/>
                <c:pt idx="0">
                  <c:v>API 50+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1'!$B$6:$F$6</c:f>
              <c:numCache>
                <c:formatCode>General</c:formatCode>
                <c:ptCount val="5"/>
                <c:pt idx="0">
                  <c:v>0.36789250474841273</c:v>
                </c:pt>
                <c:pt idx="1">
                  <c:v>0.51793459582699064</c:v>
                </c:pt>
                <c:pt idx="2">
                  <c:v>0.62100667137899368</c:v>
                </c:pt>
                <c:pt idx="3">
                  <c:v>0.64324696165755246</c:v>
                </c:pt>
                <c:pt idx="4">
                  <c:v>0.63738726618223251</c:v>
                </c:pt>
              </c:numCache>
            </c:numRef>
          </c:val>
        </c:ser>
        <c:ser>
          <c:idx val="5"/>
          <c:order val="5"/>
          <c:tx>
            <c:strRef>
              <c:f>'Figure 1'!$A$7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'Figure 1'!$A$8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1'!$B$8:$F$8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'Figure 1'!$A$9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1'!$B$9:$F$9</c:f>
              <c:numCache>
                <c:formatCode>General</c:formatCode>
                <c:ptCount val="5"/>
              </c:numCache>
            </c:numRef>
          </c:val>
        </c:ser>
        <c:ser>
          <c:idx val="8"/>
          <c:order val="8"/>
          <c:tx>
            <c:strRef>
              <c:f>'Figure 1'!$A$10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1'!$B$10:$F$10</c:f>
              <c:numCache>
                <c:formatCode>General</c:formatCode>
                <c:ptCount val="5"/>
              </c:numCache>
            </c:numRef>
          </c:val>
        </c:ser>
        <c:ser>
          <c:idx val="9"/>
          <c:order val="9"/>
          <c:tx>
            <c:strRef>
              <c:f>'Figure 1'!$A$11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1'!$B$11:$F$11</c:f>
              <c:numCache>
                <c:formatCode>General</c:formatCode>
                <c:ptCount val="5"/>
              </c:numCache>
            </c:numRef>
          </c:val>
        </c:ser>
        <c:ser>
          <c:idx val="10"/>
          <c:order val="10"/>
          <c:tx>
            <c:strRef>
              <c:f>'Figure 1'!$A$12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1'!$B$12:$F$12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296000"/>
        <c:axId val="99992704"/>
      </c:barChart>
      <c:catAx>
        <c:axId val="14329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crossAx val="99992704"/>
        <c:crosses val="autoZero"/>
        <c:auto val="1"/>
        <c:lblAlgn val="ctr"/>
        <c:lblOffset val="100"/>
        <c:noMultiLvlLbl val="0"/>
      </c:catAx>
      <c:valAx>
        <c:axId val="9999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4329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42657167854023"/>
          <c:y val="5.8595762905123958E-2"/>
          <c:w val="0.21604961879765033"/>
          <c:h val="0.58986746921197053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68600195991601E-2"/>
          <c:y val="9.7715314655435495E-2"/>
          <c:w val="0.85106727998156961"/>
          <c:h val="0.69013367515107138"/>
        </c:manualLayout>
      </c:layout>
      <c:area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Lower Band</c:v>
                </c:pt>
              </c:strCache>
            </c:strRef>
          </c:tx>
          <c:spPr>
            <a:noFill/>
            <a:ln w="16366">
              <a:noFill/>
              <a:prstDash val="solid"/>
            </a:ln>
          </c:spPr>
          <c:cat>
            <c:numRef>
              <c:f>Sheet1!$A$2:$A$50</c:f>
              <c:numCache>
                <c:formatCode>mmm\ yyyy</c:formatCode>
                <c:ptCount val="49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</c:numCache>
            </c:numRef>
          </c:cat>
          <c:val>
            <c:numRef>
              <c:f>Sheet1!$D$2:$D$50</c:f>
              <c:numCache>
                <c:formatCode>0.00</c:formatCode>
                <c:ptCount val="49"/>
                <c:pt idx="0">
                  <c:v>2133.2330000000002</c:v>
                </c:pt>
                <c:pt idx="1">
                  <c:v>1683.3340000000001</c:v>
                </c:pt>
                <c:pt idx="2">
                  <c:v>1577.0060000000001</c:v>
                </c:pt>
                <c:pt idx="3">
                  <c:v>1788.479</c:v>
                </c:pt>
                <c:pt idx="4">
                  <c:v>2186.855</c:v>
                </c:pt>
                <c:pt idx="5">
                  <c:v>2529.6469999999999</c:v>
                </c:pt>
                <c:pt idx="6">
                  <c:v>2775.346</c:v>
                </c:pt>
                <c:pt idx="7">
                  <c:v>3019.154</c:v>
                </c:pt>
                <c:pt idx="8">
                  <c:v>3415.6970000000001</c:v>
                </c:pt>
                <c:pt idx="9">
                  <c:v>3803.828</c:v>
                </c:pt>
                <c:pt idx="10">
                  <c:v>3604.14</c:v>
                </c:pt>
                <c:pt idx="11">
                  <c:v>2889.5909999999999</c:v>
                </c:pt>
                <c:pt idx="12">
                  <c:v>2133.2330000000002</c:v>
                </c:pt>
                <c:pt idx="13">
                  <c:v>1683.3340000000001</c:v>
                </c:pt>
                <c:pt idx="14">
                  <c:v>1577.0060000000001</c:v>
                </c:pt>
                <c:pt idx="15">
                  <c:v>1788.479</c:v>
                </c:pt>
                <c:pt idx="16">
                  <c:v>2186.855</c:v>
                </c:pt>
                <c:pt idx="17">
                  <c:v>2529.6469999999999</c:v>
                </c:pt>
                <c:pt idx="18">
                  <c:v>2775.346</c:v>
                </c:pt>
                <c:pt idx="19">
                  <c:v>3019.154</c:v>
                </c:pt>
                <c:pt idx="20">
                  <c:v>3415.6970000000001</c:v>
                </c:pt>
                <c:pt idx="21">
                  <c:v>3803.828</c:v>
                </c:pt>
                <c:pt idx="22">
                  <c:v>3604.14</c:v>
                </c:pt>
                <c:pt idx="23">
                  <c:v>2889.5909999999999</c:v>
                </c:pt>
                <c:pt idx="24">
                  <c:v>2133.2330000000002</c:v>
                </c:pt>
                <c:pt idx="25">
                  <c:v>1683.3340000000001</c:v>
                </c:pt>
                <c:pt idx="26">
                  <c:v>1577.0060000000001</c:v>
                </c:pt>
                <c:pt idx="27">
                  <c:v>1788.479</c:v>
                </c:pt>
                <c:pt idx="28">
                  <c:v>2186.855</c:v>
                </c:pt>
                <c:pt idx="29">
                  <c:v>2529.6469999999999</c:v>
                </c:pt>
                <c:pt idx="30">
                  <c:v>2775.346</c:v>
                </c:pt>
                <c:pt idx="31">
                  <c:v>3019.154</c:v>
                </c:pt>
                <c:pt idx="32">
                  <c:v>3415.6970000000001</c:v>
                </c:pt>
                <c:pt idx="33">
                  <c:v>3803.828</c:v>
                </c:pt>
                <c:pt idx="34">
                  <c:v>3604.14</c:v>
                </c:pt>
                <c:pt idx="35">
                  <c:v>2889.5909999999999</c:v>
                </c:pt>
                <c:pt idx="36">
                  <c:v>2133.2330000000002</c:v>
                </c:pt>
                <c:pt idx="37">
                  <c:v>1683.3340000000001</c:v>
                </c:pt>
                <c:pt idx="38">
                  <c:v>1577.0060000000001</c:v>
                </c:pt>
                <c:pt idx="39">
                  <c:v>1788.479</c:v>
                </c:pt>
                <c:pt idx="40">
                  <c:v>2186.855</c:v>
                </c:pt>
                <c:pt idx="41">
                  <c:v>2529.6469999999999</c:v>
                </c:pt>
                <c:pt idx="42">
                  <c:v>2775.346</c:v>
                </c:pt>
                <c:pt idx="43">
                  <c:v>3019.154</c:v>
                </c:pt>
                <c:pt idx="44">
                  <c:v>3415.6970000000001</c:v>
                </c:pt>
                <c:pt idx="45">
                  <c:v>3803.828</c:v>
                </c:pt>
                <c:pt idx="46">
                  <c:v>3604.14</c:v>
                </c:pt>
                <c:pt idx="47">
                  <c:v>2889.5909999999999</c:v>
                </c:pt>
                <c:pt idx="48">
                  <c:v>2133.2330000000002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Range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 w="12700">
              <a:noFill/>
              <a:prstDash val="solid"/>
            </a:ln>
          </c:spPr>
          <c:cat>
            <c:numRef>
              <c:f>Sheet1!$A$2:$A$50</c:f>
              <c:numCache>
                <c:formatCode>mmm\ yyyy</c:formatCode>
                <c:ptCount val="49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</c:numCache>
            </c:numRef>
          </c:cat>
          <c:val>
            <c:numRef>
              <c:f>Sheet1!$E$2:$E$50</c:f>
              <c:numCache>
                <c:formatCode>General</c:formatCode>
                <c:ptCount val="49"/>
                <c:pt idx="0">
                  <c:v>776.77299999999968</c:v>
                </c:pt>
                <c:pt idx="1">
                  <c:v>765.47599999999989</c:v>
                </c:pt>
                <c:pt idx="2">
                  <c:v>896.12299999999982</c:v>
                </c:pt>
                <c:pt idx="3">
                  <c:v>822.74700000000007</c:v>
                </c:pt>
                <c:pt idx="4">
                  <c:v>700.20499999999993</c:v>
                </c:pt>
                <c:pt idx="5">
                  <c:v>585.79899999999998</c:v>
                </c:pt>
                <c:pt idx="6">
                  <c:v>469.85500000000002</c:v>
                </c:pt>
                <c:pt idx="7">
                  <c:v>386.98</c:v>
                </c:pt>
                <c:pt idx="8">
                  <c:v>277.35599999999977</c:v>
                </c:pt>
                <c:pt idx="9">
                  <c:v>125.42200000000003</c:v>
                </c:pt>
                <c:pt idx="10">
                  <c:v>238.74200000000019</c:v>
                </c:pt>
                <c:pt idx="11">
                  <c:v>572.42900000000009</c:v>
                </c:pt>
                <c:pt idx="12">
                  <c:v>776.77299999999968</c:v>
                </c:pt>
                <c:pt idx="13">
                  <c:v>765.47599999999989</c:v>
                </c:pt>
                <c:pt idx="14">
                  <c:v>896.12299999999982</c:v>
                </c:pt>
                <c:pt idx="15">
                  <c:v>822.74700000000007</c:v>
                </c:pt>
                <c:pt idx="16">
                  <c:v>700.20499999999993</c:v>
                </c:pt>
                <c:pt idx="17">
                  <c:v>585.79899999999998</c:v>
                </c:pt>
                <c:pt idx="18">
                  <c:v>469.85500000000002</c:v>
                </c:pt>
                <c:pt idx="19">
                  <c:v>386.98</c:v>
                </c:pt>
                <c:pt idx="20">
                  <c:v>277.35599999999977</c:v>
                </c:pt>
                <c:pt idx="21">
                  <c:v>125.42200000000003</c:v>
                </c:pt>
                <c:pt idx="22">
                  <c:v>238.74200000000019</c:v>
                </c:pt>
                <c:pt idx="23">
                  <c:v>572.42900000000009</c:v>
                </c:pt>
                <c:pt idx="24">
                  <c:v>776.77299999999968</c:v>
                </c:pt>
                <c:pt idx="25">
                  <c:v>765.47599999999989</c:v>
                </c:pt>
                <c:pt idx="26">
                  <c:v>896.12299999999982</c:v>
                </c:pt>
                <c:pt idx="27">
                  <c:v>822.74700000000007</c:v>
                </c:pt>
                <c:pt idx="28">
                  <c:v>700.20499999999993</c:v>
                </c:pt>
                <c:pt idx="29">
                  <c:v>585.79899999999998</c:v>
                </c:pt>
                <c:pt idx="30">
                  <c:v>469.85500000000002</c:v>
                </c:pt>
                <c:pt idx="31">
                  <c:v>386.98</c:v>
                </c:pt>
                <c:pt idx="32">
                  <c:v>277.35599999999977</c:v>
                </c:pt>
                <c:pt idx="33">
                  <c:v>125.42200000000003</c:v>
                </c:pt>
                <c:pt idx="34">
                  <c:v>238.74200000000019</c:v>
                </c:pt>
                <c:pt idx="35">
                  <c:v>572.42900000000009</c:v>
                </c:pt>
                <c:pt idx="36">
                  <c:v>776.77299999999968</c:v>
                </c:pt>
                <c:pt idx="37">
                  <c:v>765.47599999999989</c:v>
                </c:pt>
                <c:pt idx="38">
                  <c:v>896.12299999999982</c:v>
                </c:pt>
                <c:pt idx="39">
                  <c:v>822.74700000000007</c:v>
                </c:pt>
                <c:pt idx="40">
                  <c:v>700.20499999999993</c:v>
                </c:pt>
                <c:pt idx="41">
                  <c:v>585.79899999999998</c:v>
                </c:pt>
                <c:pt idx="42">
                  <c:v>469.85500000000002</c:v>
                </c:pt>
                <c:pt idx="43">
                  <c:v>386.98</c:v>
                </c:pt>
                <c:pt idx="44">
                  <c:v>277.35599999999977</c:v>
                </c:pt>
                <c:pt idx="45">
                  <c:v>125.42200000000003</c:v>
                </c:pt>
                <c:pt idx="46">
                  <c:v>238.74200000000019</c:v>
                </c:pt>
                <c:pt idx="47">
                  <c:v>572.42900000000009</c:v>
                </c:pt>
                <c:pt idx="48" formatCode="0.00">
                  <c:v>776.77299999999968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15904"/>
        <c:axId val="82883072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History</c:v>
                </c:pt>
              </c:strCache>
            </c:strRef>
          </c:tx>
          <c:spPr>
            <a:ln w="2857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Sheet1!$A$2:$A$50</c:f>
              <c:numCache>
                <c:formatCode>mmm\ yyyy</c:formatCode>
                <c:ptCount val="49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</c:numCache>
            </c:numRef>
          </c:cat>
          <c:val>
            <c:numRef>
              <c:f>Sheet1!$B$2:$B$50</c:f>
              <c:numCache>
                <c:formatCode>0.00</c:formatCode>
                <c:ptCount val="49"/>
                <c:pt idx="0">
                  <c:v>2910.0059999999999</c:v>
                </c:pt>
                <c:pt idx="1">
                  <c:v>2448.81</c:v>
                </c:pt>
                <c:pt idx="2">
                  <c:v>2473.1289999999999</c:v>
                </c:pt>
                <c:pt idx="3">
                  <c:v>2611.2260000000001</c:v>
                </c:pt>
                <c:pt idx="4">
                  <c:v>2887.06</c:v>
                </c:pt>
                <c:pt idx="5">
                  <c:v>3115.4459999999999</c:v>
                </c:pt>
                <c:pt idx="6">
                  <c:v>3245.201</c:v>
                </c:pt>
                <c:pt idx="7">
                  <c:v>3406.134</c:v>
                </c:pt>
                <c:pt idx="8">
                  <c:v>3693.0529999999999</c:v>
                </c:pt>
                <c:pt idx="9">
                  <c:v>3929.25</c:v>
                </c:pt>
                <c:pt idx="10">
                  <c:v>3799.2150000000001</c:v>
                </c:pt>
                <c:pt idx="11">
                  <c:v>3412.91</c:v>
                </c:pt>
                <c:pt idx="12">
                  <c:v>2702.1709999999998</c:v>
                </c:pt>
                <c:pt idx="13">
                  <c:v>2102.2060000000001</c:v>
                </c:pt>
                <c:pt idx="14">
                  <c:v>1723.367</c:v>
                </c:pt>
                <c:pt idx="15">
                  <c:v>1857.57</c:v>
                </c:pt>
                <c:pt idx="16">
                  <c:v>2270.9340000000002</c:v>
                </c:pt>
                <c:pt idx="17">
                  <c:v>2642.06</c:v>
                </c:pt>
                <c:pt idx="18">
                  <c:v>2936.8119999999999</c:v>
                </c:pt>
                <c:pt idx="19">
                  <c:v>3210.598</c:v>
                </c:pt>
                <c:pt idx="20">
                  <c:v>3564.9189999999999</c:v>
                </c:pt>
                <c:pt idx="21">
                  <c:v>3815.576</c:v>
                </c:pt>
                <c:pt idx="22">
                  <c:v>3604.14</c:v>
                </c:pt>
                <c:pt idx="23">
                  <c:v>2889.5909999999999</c:v>
                </c:pt>
                <c:pt idx="24">
                  <c:v>1924.922</c:v>
                </c:pt>
                <c:pt idx="25">
                  <c:v>1199.9870000000001</c:v>
                </c:pt>
                <c:pt idx="26">
                  <c:v>857.31</c:v>
                </c:pt>
                <c:pt idx="27">
                  <c:v>1066.3800000000001</c:v>
                </c:pt>
                <c:pt idx="28">
                  <c:v>1547.6289999999999</c:v>
                </c:pt>
                <c:pt idx="29">
                  <c:v>2005.4749999999999</c:v>
                </c:pt>
                <c:pt idx="30">
                  <c:v>2401.5279999999998</c:v>
                </c:pt>
                <c:pt idx="31">
                  <c:v>2735.2857143000001</c:v>
                </c:pt>
                <c:pt idx="32">
                  <c:v>3142.3428570999999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</c:v>
                </c:pt>
              </c:strCache>
            </c:strRef>
          </c:tx>
          <c:spPr>
            <a:ln w="32732">
              <a:solidFill>
                <a:schemeClr val="accent5"/>
              </a:solidFill>
              <a:prstDash val="solid"/>
            </a:ln>
          </c:spPr>
          <c:marker>
            <c:symbol val="none"/>
          </c:marker>
          <c:cat>
            <c:numRef>
              <c:f>Sheet1!$A$2:$A$50</c:f>
              <c:numCache>
                <c:formatCode>mmm\ yyyy</c:formatCode>
                <c:ptCount val="49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</c:numCache>
            </c:numRef>
          </c:cat>
          <c:val>
            <c:numRef>
              <c:f>Sheet1!$C$2:$C$50</c:f>
              <c:numCache>
                <c:formatCode>0.00</c:formatCode>
                <c:ptCount val="4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3142.3428570999999</c:v>
                </c:pt>
                <c:pt idx="33">
                  <c:v>3508.5940000000001</c:v>
                </c:pt>
                <c:pt idx="34">
                  <c:v>3492.2449999999999</c:v>
                </c:pt>
                <c:pt idx="35">
                  <c:v>2973.0630000000001</c:v>
                </c:pt>
                <c:pt idx="36">
                  <c:v>2227.328</c:v>
                </c:pt>
                <c:pt idx="37">
                  <c:v>1665.5830000000001</c:v>
                </c:pt>
                <c:pt idx="38">
                  <c:v>1526.0039999999999</c:v>
                </c:pt>
                <c:pt idx="39">
                  <c:v>1758.921</c:v>
                </c:pt>
                <c:pt idx="40">
                  <c:v>2176.4430000000002</c:v>
                </c:pt>
                <c:pt idx="41">
                  <c:v>2529.3150000000001</c:v>
                </c:pt>
                <c:pt idx="42">
                  <c:v>2800.366</c:v>
                </c:pt>
                <c:pt idx="43">
                  <c:v>3060.4409999999998</c:v>
                </c:pt>
                <c:pt idx="44">
                  <c:v>3430.038</c:v>
                </c:pt>
                <c:pt idx="45">
                  <c:v>3757.701</c:v>
                </c:pt>
                <c:pt idx="46">
                  <c:v>3691.9059999999999</c:v>
                </c:pt>
                <c:pt idx="47">
                  <c:v>3160.462</c:v>
                </c:pt>
                <c:pt idx="48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10% Colder</c:v>
                </c:pt>
              </c:strCache>
            </c:strRef>
          </c:tx>
          <c:spPr>
            <a:ln w="32732">
              <a:solidFill>
                <a:schemeClr val="accent1"/>
              </a:solidFill>
              <a:prstDash val="lgDash"/>
            </a:ln>
          </c:spPr>
          <c:marker>
            <c:symbol val="none"/>
          </c:marker>
          <c:cat>
            <c:numRef>
              <c:f>Sheet1!$A$2:$A$50</c:f>
              <c:numCache>
                <c:formatCode>mmm\ yyyy</c:formatCode>
                <c:ptCount val="49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</c:numCache>
            </c:numRef>
          </c:cat>
          <c:val>
            <c:numRef>
              <c:f>Sheet1!$F$2:$F$50</c:f>
              <c:numCache>
                <c:formatCode>0.00</c:formatCode>
                <c:ptCount val="4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3469.31</c:v>
                </c:pt>
                <c:pt idx="34">
                  <c:v>3381.4290000000001</c:v>
                </c:pt>
                <c:pt idx="35">
                  <c:v>2747.0720000000001</c:v>
                </c:pt>
                <c:pt idx="36">
                  <c:v>1884.623</c:v>
                </c:pt>
                <c:pt idx="37">
                  <c:v>1253.741</c:v>
                </c:pt>
                <c:pt idx="38">
                  <c:v>1064.182</c:v>
                </c:pt>
                <c:pt idx="39">
                  <c:v>1337.846</c:v>
                </c:pt>
                <c:pt idx="40">
                  <c:v>1794.171</c:v>
                </c:pt>
                <c:pt idx="41">
                  <c:v>2189.1590000000001</c:v>
                </c:pt>
                <c:pt idx="42">
                  <c:v>2497.2550000000001</c:v>
                </c:pt>
                <c:pt idx="43">
                  <c:v>2789.9319999999998</c:v>
                </c:pt>
                <c:pt idx="44">
                  <c:v>3188.239</c:v>
                </c:pt>
                <c:pt idx="45">
                  <c:v>3541.2</c:v>
                </c:pt>
                <c:pt idx="46">
                  <c:v>3497.076</c:v>
                </c:pt>
                <c:pt idx="47">
                  <c:v>2983.6170000000002</c:v>
                </c:pt>
                <c:pt idx="48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10% Warmer</c:v>
                </c:pt>
              </c:strCache>
            </c:strRef>
          </c:tx>
          <c:spPr>
            <a:ln w="32732">
              <a:solidFill>
                <a:schemeClr val="accent1"/>
              </a:solidFill>
              <a:prstDash val="lgDash"/>
            </a:ln>
          </c:spPr>
          <c:marker>
            <c:symbol val="none"/>
          </c:marker>
          <c:cat>
            <c:numRef>
              <c:f>Sheet1!$A$2:$A$50</c:f>
              <c:numCache>
                <c:formatCode>mmm\ yyyy</c:formatCode>
                <c:ptCount val="49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</c:numCache>
            </c:numRef>
          </c:cat>
          <c:val>
            <c:numRef>
              <c:f>Sheet1!$G$2:$G$50</c:f>
              <c:numCache>
                <c:formatCode>0.00</c:formatCode>
                <c:ptCount val="4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3549.877</c:v>
                </c:pt>
                <c:pt idx="34">
                  <c:v>3610.8180000000002</c:v>
                </c:pt>
                <c:pt idx="35">
                  <c:v>3216.8710000000001</c:v>
                </c:pt>
                <c:pt idx="36">
                  <c:v>2601.6909999999998</c:v>
                </c:pt>
                <c:pt idx="37">
                  <c:v>2125.2469999999998</c:v>
                </c:pt>
                <c:pt idx="38">
                  <c:v>2055.8530000000001</c:v>
                </c:pt>
                <c:pt idx="39">
                  <c:v>2272.7809999999999</c:v>
                </c:pt>
                <c:pt idx="40">
                  <c:v>2673.2559999999999</c:v>
                </c:pt>
                <c:pt idx="41">
                  <c:v>2970.1329999999998</c:v>
                </c:pt>
                <c:pt idx="42">
                  <c:v>3191.9409999999998</c:v>
                </c:pt>
                <c:pt idx="43">
                  <c:v>3408.694</c:v>
                </c:pt>
                <c:pt idx="44">
                  <c:v>3740.1610000000001</c:v>
                </c:pt>
                <c:pt idx="45">
                  <c:v>4034.2460000000001</c:v>
                </c:pt>
                <c:pt idx="46">
                  <c:v>3939.538</c:v>
                </c:pt>
                <c:pt idx="47">
                  <c:v>3383.846</c:v>
                </c:pt>
                <c:pt idx="48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15904"/>
        <c:axId val="82883072"/>
      </c:lineChart>
      <c:catAx>
        <c:axId val="99515904"/>
        <c:scaling>
          <c:orientation val="minMax"/>
        </c:scaling>
        <c:delete val="0"/>
        <c:axPos val="b"/>
        <c:numFmt formatCode="mmm\ yyyy" sourceLinked="0"/>
        <c:majorTickMark val="out"/>
        <c:minorTickMark val="none"/>
        <c:tickLblPos val="nextTo"/>
        <c:spPr>
          <a:ln w="163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82883072"/>
        <c:crosses val="autoZero"/>
        <c:auto val="0"/>
        <c:lblAlgn val="ctr"/>
        <c:lblOffset val="100"/>
        <c:tickLblSkip val="12"/>
        <c:tickMarkSkip val="6"/>
        <c:noMultiLvlLbl val="0"/>
      </c:catAx>
      <c:valAx>
        <c:axId val="82883072"/>
        <c:scaling>
          <c:orientation val="minMax"/>
        </c:scaling>
        <c:delete val="0"/>
        <c:axPos val="l"/>
        <c:majorGridlines>
          <c:spPr>
            <a:ln>
              <a:solidFill>
                <a:srgbClr val="C0C0C0">
                  <a:alpha val="9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2274">
            <a:noFill/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99515904"/>
        <c:crosses val="autoZero"/>
        <c:crossBetween val="midCat"/>
      </c:valAx>
      <c:spPr>
        <a:noFill/>
        <a:ln w="3273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FFFF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411785640815558E-2"/>
          <c:y val="0.16790346987894006"/>
          <c:w val="0.85405685682180998"/>
          <c:h val="0.64496409780748754"/>
        </c:manualLayout>
      </c:layout>
      <c:areaChart>
        <c:grouping val="stacked"/>
        <c:varyColors val="0"/>
        <c:ser>
          <c:idx val="0"/>
          <c:order val="0"/>
          <c:tx>
            <c:strRef>
              <c:f>Algonquin!$D$2</c:f>
              <c:strCache>
                <c:ptCount val="1"/>
                <c:pt idx="0">
                  <c:v>Scheduled Gas</c:v>
                </c:pt>
              </c:strCache>
            </c:strRef>
          </c:tx>
          <c:spPr>
            <a:ln w="22225"/>
          </c:spPr>
          <c:cat>
            <c:numRef>
              <c:f>Algonquin!$A$1038:$A$1350</c:f>
              <c:numCache>
                <c:formatCode>d\-mmm\-yy</c:formatCode>
                <c:ptCount val="313"/>
                <c:pt idx="0">
                  <c:v>41579</c:v>
                </c:pt>
                <c:pt idx="1">
                  <c:v>41580</c:v>
                </c:pt>
                <c:pt idx="2">
                  <c:v>41581</c:v>
                </c:pt>
                <c:pt idx="3">
                  <c:v>41582</c:v>
                </c:pt>
                <c:pt idx="4">
                  <c:v>41583</c:v>
                </c:pt>
                <c:pt idx="5">
                  <c:v>41584</c:v>
                </c:pt>
                <c:pt idx="6">
                  <c:v>41585</c:v>
                </c:pt>
                <c:pt idx="7">
                  <c:v>41586</c:v>
                </c:pt>
                <c:pt idx="8">
                  <c:v>41587</c:v>
                </c:pt>
                <c:pt idx="9">
                  <c:v>41588</c:v>
                </c:pt>
                <c:pt idx="10">
                  <c:v>41589</c:v>
                </c:pt>
                <c:pt idx="11">
                  <c:v>41590</c:v>
                </c:pt>
                <c:pt idx="12">
                  <c:v>41591</c:v>
                </c:pt>
                <c:pt idx="13">
                  <c:v>41592</c:v>
                </c:pt>
                <c:pt idx="14">
                  <c:v>41593</c:v>
                </c:pt>
                <c:pt idx="15">
                  <c:v>41594</c:v>
                </c:pt>
                <c:pt idx="16">
                  <c:v>41595</c:v>
                </c:pt>
                <c:pt idx="17">
                  <c:v>41596</c:v>
                </c:pt>
                <c:pt idx="18">
                  <c:v>41597</c:v>
                </c:pt>
                <c:pt idx="19">
                  <c:v>41598</c:v>
                </c:pt>
                <c:pt idx="20">
                  <c:v>41599</c:v>
                </c:pt>
                <c:pt idx="21">
                  <c:v>41600</c:v>
                </c:pt>
                <c:pt idx="22">
                  <c:v>41601</c:v>
                </c:pt>
                <c:pt idx="23">
                  <c:v>41602</c:v>
                </c:pt>
                <c:pt idx="24">
                  <c:v>41603</c:v>
                </c:pt>
                <c:pt idx="25">
                  <c:v>41604</c:v>
                </c:pt>
                <c:pt idx="26">
                  <c:v>41605</c:v>
                </c:pt>
                <c:pt idx="27">
                  <c:v>41606</c:v>
                </c:pt>
                <c:pt idx="28">
                  <c:v>41607</c:v>
                </c:pt>
                <c:pt idx="29">
                  <c:v>41608</c:v>
                </c:pt>
                <c:pt idx="30">
                  <c:v>41609</c:v>
                </c:pt>
                <c:pt idx="31">
                  <c:v>41610</c:v>
                </c:pt>
                <c:pt idx="32">
                  <c:v>41611</c:v>
                </c:pt>
                <c:pt idx="33">
                  <c:v>41612</c:v>
                </c:pt>
                <c:pt idx="34">
                  <c:v>41613</c:v>
                </c:pt>
                <c:pt idx="35">
                  <c:v>41614</c:v>
                </c:pt>
                <c:pt idx="36">
                  <c:v>41615</c:v>
                </c:pt>
                <c:pt idx="37">
                  <c:v>41616</c:v>
                </c:pt>
                <c:pt idx="38">
                  <c:v>41617</c:v>
                </c:pt>
                <c:pt idx="39">
                  <c:v>41618</c:v>
                </c:pt>
                <c:pt idx="40">
                  <c:v>41619</c:v>
                </c:pt>
                <c:pt idx="41">
                  <c:v>41620</c:v>
                </c:pt>
                <c:pt idx="42">
                  <c:v>41621</c:v>
                </c:pt>
                <c:pt idx="43">
                  <c:v>41622</c:v>
                </c:pt>
                <c:pt idx="44">
                  <c:v>41623</c:v>
                </c:pt>
                <c:pt idx="45">
                  <c:v>41624</c:v>
                </c:pt>
                <c:pt idx="46">
                  <c:v>41625</c:v>
                </c:pt>
                <c:pt idx="47">
                  <c:v>41626</c:v>
                </c:pt>
                <c:pt idx="48">
                  <c:v>41627</c:v>
                </c:pt>
                <c:pt idx="49">
                  <c:v>41628</c:v>
                </c:pt>
                <c:pt idx="50">
                  <c:v>41629</c:v>
                </c:pt>
                <c:pt idx="51">
                  <c:v>41630</c:v>
                </c:pt>
                <c:pt idx="52">
                  <c:v>41631</c:v>
                </c:pt>
                <c:pt idx="53">
                  <c:v>41632</c:v>
                </c:pt>
                <c:pt idx="54">
                  <c:v>41633</c:v>
                </c:pt>
                <c:pt idx="55">
                  <c:v>41634</c:v>
                </c:pt>
                <c:pt idx="56">
                  <c:v>41635</c:v>
                </c:pt>
                <c:pt idx="57">
                  <c:v>41636</c:v>
                </c:pt>
                <c:pt idx="58">
                  <c:v>41637</c:v>
                </c:pt>
                <c:pt idx="59">
                  <c:v>41638</c:v>
                </c:pt>
                <c:pt idx="60">
                  <c:v>41639</c:v>
                </c:pt>
                <c:pt idx="61">
                  <c:v>41640</c:v>
                </c:pt>
                <c:pt idx="62">
                  <c:v>41641</c:v>
                </c:pt>
                <c:pt idx="63">
                  <c:v>41642</c:v>
                </c:pt>
                <c:pt idx="64">
                  <c:v>41643</c:v>
                </c:pt>
                <c:pt idx="65">
                  <c:v>41644</c:v>
                </c:pt>
                <c:pt idx="66">
                  <c:v>41645</c:v>
                </c:pt>
                <c:pt idx="67">
                  <c:v>41646</c:v>
                </c:pt>
                <c:pt idx="68">
                  <c:v>41647</c:v>
                </c:pt>
                <c:pt idx="69">
                  <c:v>41648</c:v>
                </c:pt>
                <c:pt idx="70">
                  <c:v>41649</c:v>
                </c:pt>
                <c:pt idx="71">
                  <c:v>41650</c:v>
                </c:pt>
                <c:pt idx="72">
                  <c:v>41651</c:v>
                </c:pt>
                <c:pt idx="73">
                  <c:v>41652</c:v>
                </c:pt>
                <c:pt idx="74">
                  <c:v>41653</c:v>
                </c:pt>
                <c:pt idx="75">
                  <c:v>41654</c:v>
                </c:pt>
                <c:pt idx="76">
                  <c:v>41655</c:v>
                </c:pt>
                <c:pt idx="77">
                  <c:v>41656</c:v>
                </c:pt>
                <c:pt idx="78">
                  <c:v>41657</c:v>
                </c:pt>
                <c:pt idx="79">
                  <c:v>41658</c:v>
                </c:pt>
                <c:pt idx="80">
                  <c:v>41659</c:v>
                </c:pt>
                <c:pt idx="81">
                  <c:v>41660</c:v>
                </c:pt>
                <c:pt idx="82">
                  <c:v>41661</c:v>
                </c:pt>
                <c:pt idx="83">
                  <c:v>41662</c:v>
                </c:pt>
                <c:pt idx="84">
                  <c:v>41663</c:v>
                </c:pt>
                <c:pt idx="85">
                  <c:v>41664</c:v>
                </c:pt>
                <c:pt idx="86">
                  <c:v>41665</c:v>
                </c:pt>
                <c:pt idx="87">
                  <c:v>41666</c:v>
                </c:pt>
                <c:pt idx="88">
                  <c:v>41667</c:v>
                </c:pt>
                <c:pt idx="89">
                  <c:v>41668</c:v>
                </c:pt>
                <c:pt idx="90">
                  <c:v>41669</c:v>
                </c:pt>
                <c:pt idx="91">
                  <c:v>41670</c:v>
                </c:pt>
                <c:pt idx="92">
                  <c:v>41671</c:v>
                </c:pt>
                <c:pt idx="93">
                  <c:v>41672</c:v>
                </c:pt>
                <c:pt idx="94">
                  <c:v>41673</c:v>
                </c:pt>
                <c:pt idx="95">
                  <c:v>41674</c:v>
                </c:pt>
                <c:pt idx="96">
                  <c:v>41675</c:v>
                </c:pt>
                <c:pt idx="97">
                  <c:v>41676</c:v>
                </c:pt>
                <c:pt idx="98">
                  <c:v>41677</c:v>
                </c:pt>
                <c:pt idx="99">
                  <c:v>41678</c:v>
                </c:pt>
                <c:pt idx="100">
                  <c:v>41679</c:v>
                </c:pt>
                <c:pt idx="101">
                  <c:v>41680</c:v>
                </c:pt>
                <c:pt idx="102">
                  <c:v>41681</c:v>
                </c:pt>
                <c:pt idx="103">
                  <c:v>41682</c:v>
                </c:pt>
                <c:pt idx="104">
                  <c:v>41683</c:v>
                </c:pt>
                <c:pt idx="105">
                  <c:v>41684</c:v>
                </c:pt>
                <c:pt idx="106">
                  <c:v>41685</c:v>
                </c:pt>
                <c:pt idx="107">
                  <c:v>41686</c:v>
                </c:pt>
                <c:pt idx="108">
                  <c:v>41687</c:v>
                </c:pt>
                <c:pt idx="109">
                  <c:v>41688</c:v>
                </c:pt>
                <c:pt idx="110">
                  <c:v>41689</c:v>
                </c:pt>
                <c:pt idx="111">
                  <c:v>41690</c:v>
                </c:pt>
                <c:pt idx="112">
                  <c:v>41691</c:v>
                </c:pt>
                <c:pt idx="113">
                  <c:v>41692</c:v>
                </c:pt>
                <c:pt idx="114">
                  <c:v>41693</c:v>
                </c:pt>
                <c:pt idx="115">
                  <c:v>41694</c:v>
                </c:pt>
                <c:pt idx="116">
                  <c:v>41695</c:v>
                </c:pt>
                <c:pt idx="117">
                  <c:v>41696</c:v>
                </c:pt>
                <c:pt idx="118">
                  <c:v>41697</c:v>
                </c:pt>
                <c:pt idx="119">
                  <c:v>41698</c:v>
                </c:pt>
                <c:pt idx="120">
                  <c:v>41699</c:v>
                </c:pt>
                <c:pt idx="121">
                  <c:v>41700</c:v>
                </c:pt>
                <c:pt idx="122">
                  <c:v>41701</c:v>
                </c:pt>
                <c:pt idx="123">
                  <c:v>41702</c:v>
                </c:pt>
                <c:pt idx="124">
                  <c:v>41703</c:v>
                </c:pt>
                <c:pt idx="125">
                  <c:v>41704</c:v>
                </c:pt>
                <c:pt idx="126">
                  <c:v>41705</c:v>
                </c:pt>
                <c:pt idx="127">
                  <c:v>41706</c:v>
                </c:pt>
                <c:pt idx="128">
                  <c:v>41707</c:v>
                </c:pt>
                <c:pt idx="129">
                  <c:v>41708</c:v>
                </c:pt>
                <c:pt idx="130">
                  <c:v>41709</c:v>
                </c:pt>
                <c:pt idx="131">
                  <c:v>41710</c:v>
                </c:pt>
                <c:pt idx="132">
                  <c:v>41711</c:v>
                </c:pt>
                <c:pt idx="133">
                  <c:v>41712</c:v>
                </c:pt>
                <c:pt idx="134">
                  <c:v>41713</c:v>
                </c:pt>
                <c:pt idx="135">
                  <c:v>41714</c:v>
                </c:pt>
                <c:pt idx="136">
                  <c:v>41715</c:v>
                </c:pt>
                <c:pt idx="137">
                  <c:v>41716</c:v>
                </c:pt>
                <c:pt idx="138">
                  <c:v>41717</c:v>
                </c:pt>
                <c:pt idx="139">
                  <c:v>41718</c:v>
                </c:pt>
                <c:pt idx="140">
                  <c:v>41719</c:v>
                </c:pt>
                <c:pt idx="141">
                  <c:v>41720</c:v>
                </c:pt>
                <c:pt idx="142">
                  <c:v>41721</c:v>
                </c:pt>
                <c:pt idx="143">
                  <c:v>41722</c:v>
                </c:pt>
                <c:pt idx="144">
                  <c:v>41723</c:v>
                </c:pt>
                <c:pt idx="145">
                  <c:v>41724</c:v>
                </c:pt>
                <c:pt idx="146">
                  <c:v>41725</c:v>
                </c:pt>
                <c:pt idx="147">
                  <c:v>41726</c:v>
                </c:pt>
                <c:pt idx="148">
                  <c:v>41727</c:v>
                </c:pt>
                <c:pt idx="149">
                  <c:v>41728</c:v>
                </c:pt>
                <c:pt idx="150">
                  <c:v>41729</c:v>
                </c:pt>
                <c:pt idx="151">
                  <c:v>41730</c:v>
                </c:pt>
                <c:pt idx="152">
                  <c:v>41731</c:v>
                </c:pt>
                <c:pt idx="153">
                  <c:v>41732</c:v>
                </c:pt>
                <c:pt idx="154">
                  <c:v>41733</c:v>
                </c:pt>
                <c:pt idx="155">
                  <c:v>41734</c:v>
                </c:pt>
                <c:pt idx="156">
                  <c:v>41735</c:v>
                </c:pt>
                <c:pt idx="157">
                  <c:v>41736</c:v>
                </c:pt>
                <c:pt idx="158">
                  <c:v>41737</c:v>
                </c:pt>
                <c:pt idx="159">
                  <c:v>41738</c:v>
                </c:pt>
                <c:pt idx="160">
                  <c:v>41739</c:v>
                </c:pt>
                <c:pt idx="161">
                  <c:v>41740</c:v>
                </c:pt>
                <c:pt idx="162">
                  <c:v>41741</c:v>
                </c:pt>
                <c:pt idx="163">
                  <c:v>41742</c:v>
                </c:pt>
                <c:pt idx="164">
                  <c:v>41743</c:v>
                </c:pt>
                <c:pt idx="165">
                  <c:v>41744</c:v>
                </c:pt>
                <c:pt idx="166">
                  <c:v>41745</c:v>
                </c:pt>
                <c:pt idx="167">
                  <c:v>41746</c:v>
                </c:pt>
                <c:pt idx="168">
                  <c:v>41747</c:v>
                </c:pt>
                <c:pt idx="169">
                  <c:v>41748</c:v>
                </c:pt>
                <c:pt idx="170">
                  <c:v>41749</c:v>
                </c:pt>
                <c:pt idx="171">
                  <c:v>41750</c:v>
                </c:pt>
                <c:pt idx="172">
                  <c:v>41751</c:v>
                </c:pt>
                <c:pt idx="173">
                  <c:v>41752</c:v>
                </c:pt>
                <c:pt idx="174">
                  <c:v>41753</c:v>
                </c:pt>
                <c:pt idx="175">
                  <c:v>41754</c:v>
                </c:pt>
                <c:pt idx="176">
                  <c:v>41755</c:v>
                </c:pt>
                <c:pt idx="177">
                  <c:v>41756</c:v>
                </c:pt>
                <c:pt idx="178">
                  <c:v>41757</c:v>
                </c:pt>
                <c:pt idx="179">
                  <c:v>41758</c:v>
                </c:pt>
                <c:pt idx="180">
                  <c:v>41759</c:v>
                </c:pt>
                <c:pt idx="181">
                  <c:v>41760</c:v>
                </c:pt>
                <c:pt idx="182">
                  <c:v>41761</c:v>
                </c:pt>
                <c:pt idx="183">
                  <c:v>41762</c:v>
                </c:pt>
                <c:pt idx="184">
                  <c:v>41763</c:v>
                </c:pt>
                <c:pt idx="185">
                  <c:v>41764</c:v>
                </c:pt>
                <c:pt idx="186">
                  <c:v>41765</c:v>
                </c:pt>
                <c:pt idx="187">
                  <c:v>41766</c:v>
                </c:pt>
                <c:pt idx="188">
                  <c:v>41767</c:v>
                </c:pt>
                <c:pt idx="189">
                  <c:v>41768</c:v>
                </c:pt>
                <c:pt idx="190">
                  <c:v>41769</c:v>
                </c:pt>
                <c:pt idx="191">
                  <c:v>41770</c:v>
                </c:pt>
                <c:pt idx="192">
                  <c:v>41771</c:v>
                </c:pt>
                <c:pt idx="193">
                  <c:v>41772</c:v>
                </c:pt>
                <c:pt idx="194">
                  <c:v>41773</c:v>
                </c:pt>
                <c:pt idx="195">
                  <c:v>41774</c:v>
                </c:pt>
                <c:pt idx="196">
                  <c:v>41775</c:v>
                </c:pt>
                <c:pt idx="197">
                  <c:v>41776</c:v>
                </c:pt>
                <c:pt idx="198">
                  <c:v>41777</c:v>
                </c:pt>
                <c:pt idx="199">
                  <c:v>41778</c:v>
                </c:pt>
                <c:pt idx="200">
                  <c:v>41779</c:v>
                </c:pt>
                <c:pt idx="201">
                  <c:v>41780</c:v>
                </c:pt>
                <c:pt idx="202">
                  <c:v>41781</c:v>
                </c:pt>
                <c:pt idx="203">
                  <c:v>41782</c:v>
                </c:pt>
                <c:pt idx="204">
                  <c:v>41783</c:v>
                </c:pt>
                <c:pt idx="205">
                  <c:v>41784</c:v>
                </c:pt>
                <c:pt idx="206">
                  <c:v>41785</c:v>
                </c:pt>
                <c:pt idx="207">
                  <c:v>41786</c:v>
                </c:pt>
                <c:pt idx="208">
                  <c:v>41787</c:v>
                </c:pt>
                <c:pt idx="209">
                  <c:v>41788</c:v>
                </c:pt>
                <c:pt idx="210">
                  <c:v>41789</c:v>
                </c:pt>
                <c:pt idx="211">
                  <c:v>41790</c:v>
                </c:pt>
                <c:pt idx="212">
                  <c:v>41791</c:v>
                </c:pt>
                <c:pt idx="213">
                  <c:v>41792</c:v>
                </c:pt>
                <c:pt idx="214">
                  <c:v>41793</c:v>
                </c:pt>
                <c:pt idx="215">
                  <c:v>41794</c:v>
                </c:pt>
                <c:pt idx="216">
                  <c:v>41795</c:v>
                </c:pt>
                <c:pt idx="217">
                  <c:v>41796</c:v>
                </c:pt>
                <c:pt idx="218">
                  <c:v>41797</c:v>
                </c:pt>
                <c:pt idx="219">
                  <c:v>41798</c:v>
                </c:pt>
                <c:pt idx="220">
                  <c:v>41799</c:v>
                </c:pt>
                <c:pt idx="221">
                  <c:v>41800</c:v>
                </c:pt>
                <c:pt idx="222">
                  <c:v>41801</c:v>
                </c:pt>
                <c:pt idx="223">
                  <c:v>41802</c:v>
                </c:pt>
                <c:pt idx="224">
                  <c:v>41803</c:v>
                </c:pt>
                <c:pt idx="225">
                  <c:v>41804</c:v>
                </c:pt>
                <c:pt idx="226">
                  <c:v>41805</c:v>
                </c:pt>
                <c:pt idx="227">
                  <c:v>41806</c:v>
                </c:pt>
                <c:pt idx="228">
                  <c:v>41807</c:v>
                </c:pt>
                <c:pt idx="229">
                  <c:v>41808</c:v>
                </c:pt>
                <c:pt idx="230">
                  <c:v>41809</c:v>
                </c:pt>
                <c:pt idx="231">
                  <c:v>41810</c:v>
                </c:pt>
                <c:pt idx="232">
                  <c:v>41811</c:v>
                </c:pt>
                <c:pt idx="233">
                  <c:v>41812</c:v>
                </c:pt>
                <c:pt idx="234">
                  <c:v>41813</c:v>
                </c:pt>
                <c:pt idx="235">
                  <c:v>41814</c:v>
                </c:pt>
                <c:pt idx="236">
                  <c:v>41815</c:v>
                </c:pt>
                <c:pt idx="237">
                  <c:v>41816</c:v>
                </c:pt>
                <c:pt idx="238">
                  <c:v>41817</c:v>
                </c:pt>
                <c:pt idx="239">
                  <c:v>41818</c:v>
                </c:pt>
                <c:pt idx="240">
                  <c:v>41819</c:v>
                </c:pt>
                <c:pt idx="241">
                  <c:v>41820</c:v>
                </c:pt>
                <c:pt idx="242">
                  <c:v>41821</c:v>
                </c:pt>
                <c:pt idx="243">
                  <c:v>41822</c:v>
                </c:pt>
                <c:pt idx="244">
                  <c:v>41823</c:v>
                </c:pt>
                <c:pt idx="245">
                  <c:v>41824</c:v>
                </c:pt>
                <c:pt idx="246">
                  <c:v>41825</c:v>
                </c:pt>
                <c:pt idx="247">
                  <c:v>41826</c:v>
                </c:pt>
                <c:pt idx="248">
                  <c:v>41827</c:v>
                </c:pt>
                <c:pt idx="249">
                  <c:v>41828</c:v>
                </c:pt>
                <c:pt idx="250">
                  <c:v>41829</c:v>
                </c:pt>
                <c:pt idx="251">
                  <c:v>41830</c:v>
                </c:pt>
                <c:pt idx="252">
                  <c:v>41831</c:v>
                </c:pt>
                <c:pt idx="253">
                  <c:v>41832</c:v>
                </c:pt>
                <c:pt idx="254">
                  <c:v>41833</c:v>
                </c:pt>
                <c:pt idx="255">
                  <c:v>41834</c:v>
                </c:pt>
                <c:pt idx="256">
                  <c:v>41835</c:v>
                </c:pt>
                <c:pt idx="257">
                  <c:v>41836</c:v>
                </c:pt>
                <c:pt idx="258">
                  <c:v>41837</c:v>
                </c:pt>
                <c:pt idx="259">
                  <c:v>41838</c:v>
                </c:pt>
                <c:pt idx="260">
                  <c:v>41839</c:v>
                </c:pt>
                <c:pt idx="261">
                  <c:v>41840</c:v>
                </c:pt>
                <c:pt idx="262">
                  <c:v>41841</c:v>
                </c:pt>
                <c:pt idx="263">
                  <c:v>41842</c:v>
                </c:pt>
                <c:pt idx="264">
                  <c:v>41843</c:v>
                </c:pt>
                <c:pt idx="265">
                  <c:v>41844</c:v>
                </c:pt>
                <c:pt idx="266">
                  <c:v>41845</c:v>
                </c:pt>
                <c:pt idx="267">
                  <c:v>41846</c:v>
                </c:pt>
                <c:pt idx="268">
                  <c:v>41847</c:v>
                </c:pt>
                <c:pt idx="269">
                  <c:v>41848</c:v>
                </c:pt>
                <c:pt idx="270">
                  <c:v>41849</c:v>
                </c:pt>
                <c:pt idx="271">
                  <c:v>41850</c:v>
                </c:pt>
                <c:pt idx="272">
                  <c:v>41851</c:v>
                </c:pt>
                <c:pt idx="273">
                  <c:v>41852</c:v>
                </c:pt>
                <c:pt idx="274">
                  <c:v>41853</c:v>
                </c:pt>
                <c:pt idx="275">
                  <c:v>41854</c:v>
                </c:pt>
                <c:pt idx="276">
                  <c:v>41855</c:v>
                </c:pt>
                <c:pt idx="277">
                  <c:v>41856</c:v>
                </c:pt>
                <c:pt idx="278">
                  <c:v>41857</c:v>
                </c:pt>
                <c:pt idx="279">
                  <c:v>41858</c:v>
                </c:pt>
                <c:pt idx="280">
                  <c:v>41859</c:v>
                </c:pt>
                <c:pt idx="281">
                  <c:v>41860</c:v>
                </c:pt>
                <c:pt idx="282">
                  <c:v>41861</c:v>
                </c:pt>
                <c:pt idx="283">
                  <c:v>41862</c:v>
                </c:pt>
                <c:pt idx="284">
                  <c:v>41863</c:v>
                </c:pt>
                <c:pt idx="285">
                  <c:v>41864</c:v>
                </c:pt>
                <c:pt idx="286">
                  <c:v>41865</c:v>
                </c:pt>
                <c:pt idx="287">
                  <c:v>41866</c:v>
                </c:pt>
                <c:pt idx="288">
                  <c:v>41867</c:v>
                </c:pt>
                <c:pt idx="289">
                  <c:v>41868</c:v>
                </c:pt>
                <c:pt idx="290">
                  <c:v>41869</c:v>
                </c:pt>
                <c:pt idx="291">
                  <c:v>41870</c:v>
                </c:pt>
                <c:pt idx="292">
                  <c:v>41871</c:v>
                </c:pt>
                <c:pt idx="293">
                  <c:v>41872</c:v>
                </c:pt>
                <c:pt idx="294">
                  <c:v>41873</c:v>
                </c:pt>
                <c:pt idx="295">
                  <c:v>41874</c:v>
                </c:pt>
                <c:pt idx="296">
                  <c:v>41875</c:v>
                </c:pt>
                <c:pt idx="297">
                  <c:v>41876</c:v>
                </c:pt>
                <c:pt idx="298">
                  <c:v>41877</c:v>
                </c:pt>
                <c:pt idx="299">
                  <c:v>41878</c:v>
                </c:pt>
                <c:pt idx="300">
                  <c:v>41879</c:v>
                </c:pt>
                <c:pt idx="301">
                  <c:v>41880</c:v>
                </c:pt>
                <c:pt idx="302">
                  <c:v>41881</c:v>
                </c:pt>
                <c:pt idx="303">
                  <c:v>41882</c:v>
                </c:pt>
                <c:pt idx="304">
                  <c:v>41883</c:v>
                </c:pt>
                <c:pt idx="305">
                  <c:v>41884</c:v>
                </c:pt>
                <c:pt idx="306">
                  <c:v>41885</c:v>
                </c:pt>
                <c:pt idx="307">
                  <c:v>41886</c:v>
                </c:pt>
                <c:pt idx="308">
                  <c:v>41887</c:v>
                </c:pt>
                <c:pt idx="309">
                  <c:v>41888</c:v>
                </c:pt>
                <c:pt idx="310">
                  <c:v>41889</c:v>
                </c:pt>
                <c:pt idx="311">
                  <c:v>41890</c:v>
                </c:pt>
                <c:pt idx="312">
                  <c:v>41891</c:v>
                </c:pt>
              </c:numCache>
            </c:numRef>
          </c:cat>
          <c:val>
            <c:numRef>
              <c:f>Algonquin!$D$1038:$D$1350</c:f>
              <c:numCache>
                <c:formatCode>#,##0.00</c:formatCode>
                <c:ptCount val="313"/>
                <c:pt idx="0">
                  <c:v>1.0940000000000001</c:v>
                </c:pt>
                <c:pt idx="1">
                  <c:v>0.94899999999999995</c:v>
                </c:pt>
                <c:pt idx="2">
                  <c:v>1.258</c:v>
                </c:pt>
                <c:pt idx="3">
                  <c:v>1.355</c:v>
                </c:pt>
                <c:pt idx="4">
                  <c:v>1.226</c:v>
                </c:pt>
                <c:pt idx="5">
                  <c:v>1.1439999999999999</c:v>
                </c:pt>
                <c:pt idx="6">
                  <c:v>1.2070000000000001</c:v>
                </c:pt>
                <c:pt idx="7">
                  <c:v>1.2589999999999999</c:v>
                </c:pt>
                <c:pt idx="8">
                  <c:v>1.2410000000000001</c:v>
                </c:pt>
                <c:pt idx="9">
                  <c:v>1.206</c:v>
                </c:pt>
                <c:pt idx="10">
                  <c:v>1.2709999999999999</c:v>
                </c:pt>
                <c:pt idx="11">
                  <c:v>1.349</c:v>
                </c:pt>
                <c:pt idx="12">
                  <c:v>1.34</c:v>
                </c:pt>
                <c:pt idx="13">
                  <c:v>1.1639999999999999</c:v>
                </c:pt>
                <c:pt idx="14">
                  <c:v>1.242</c:v>
                </c:pt>
                <c:pt idx="15">
                  <c:v>1.2010000000000001</c:v>
                </c:pt>
                <c:pt idx="16">
                  <c:v>1.0589999999999999</c:v>
                </c:pt>
                <c:pt idx="17">
                  <c:v>1.1819999999999999</c:v>
                </c:pt>
                <c:pt idx="18">
                  <c:v>1.28</c:v>
                </c:pt>
                <c:pt idx="19">
                  <c:v>1.4279999999999999</c:v>
                </c:pt>
                <c:pt idx="20">
                  <c:v>1.2230000000000001</c:v>
                </c:pt>
                <c:pt idx="21">
                  <c:v>1.212</c:v>
                </c:pt>
                <c:pt idx="22">
                  <c:v>1.1819999999999999</c:v>
                </c:pt>
                <c:pt idx="23">
                  <c:v>1.401</c:v>
                </c:pt>
                <c:pt idx="24">
                  <c:v>1.3460000000000001</c:v>
                </c:pt>
                <c:pt idx="25">
                  <c:v>1.2529999999999999</c:v>
                </c:pt>
                <c:pt idx="26">
                  <c:v>1.157</c:v>
                </c:pt>
                <c:pt idx="27">
                  <c:v>1.3080000000000001</c:v>
                </c:pt>
                <c:pt idx="28">
                  <c:v>1.389</c:v>
                </c:pt>
                <c:pt idx="29">
                  <c:v>1.3109999999999999</c:v>
                </c:pt>
                <c:pt idx="30">
                  <c:v>1.2629999999999999</c:v>
                </c:pt>
                <c:pt idx="31">
                  <c:v>1.2529999999999999</c:v>
                </c:pt>
                <c:pt idx="32">
                  <c:v>1.284</c:v>
                </c:pt>
                <c:pt idx="33">
                  <c:v>1.343</c:v>
                </c:pt>
                <c:pt idx="34">
                  <c:v>1.3149999999999999</c:v>
                </c:pt>
                <c:pt idx="35">
                  <c:v>0.94099999999999995</c:v>
                </c:pt>
                <c:pt idx="36">
                  <c:v>1.1859999999999999</c:v>
                </c:pt>
                <c:pt idx="37">
                  <c:v>1.306</c:v>
                </c:pt>
                <c:pt idx="38">
                  <c:v>1.2889999999999999</c:v>
                </c:pt>
                <c:pt idx="39">
                  <c:v>1.3879999999999999</c:v>
                </c:pt>
                <c:pt idx="40">
                  <c:v>1.371</c:v>
                </c:pt>
                <c:pt idx="41">
                  <c:v>1.4370000000000001</c:v>
                </c:pt>
                <c:pt idx="42">
                  <c:v>1.4359999999999999</c:v>
                </c:pt>
                <c:pt idx="43">
                  <c:v>1.38</c:v>
                </c:pt>
                <c:pt idx="44">
                  <c:v>1.359</c:v>
                </c:pt>
                <c:pt idx="45">
                  <c:v>1.4339999999999999</c:v>
                </c:pt>
                <c:pt idx="46">
                  <c:v>1.4530000000000001</c:v>
                </c:pt>
                <c:pt idx="47">
                  <c:v>1.42</c:v>
                </c:pt>
                <c:pt idx="48">
                  <c:v>1.2849999999999999</c:v>
                </c:pt>
                <c:pt idx="49">
                  <c:v>1.222</c:v>
                </c:pt>
                <c:pt idx="50">
                  <c:v>1.0449999999999999</c:v>
                </c:pt>
                <c:pt idx="51">
                  <c:v>1.0780000000000001</c:v>
                </c:pt>
                <c:pt idx="52">
                  <c:v>1.2689999999999999</c:v>
                </c:pt>
                <c:pt idx="53">
                  <c:v>1.3129999999999999</c:v>
                </c:pt>
                <c:pt idx="54">
                  <c:v>1.42</c:v>
                </c:pt>
                <c:pt idx="55">
                  <c:v>1.4339999999999999</c:v>
                </c:pt>
                <c:pt idx="56">
                  <c:v>1.4079999999999999</c:v>
                </c:pt>
                <c:pt idx="57">
                  <c:v>1.2230000000000001</c:v>
                </c:pt>
                <c:pt idx="58">
                  <c:v>1.196</c:v>
                </c:pt>
                <c:pt idx="59">
                  <c:v>1.4390000000000001</c:v>
                </c:pt>
                <c:pt idx="60">
                  <c:v>1.4370000000000001</c:v>
                </c:pt>
                <c:pt idx="61">
                  <c:v>1.391</c:v>
                </c:pt>
                <c:pt idx="62">
                  <c:v>1.4590000000000001</c:v>
                </c:pt>
                <c:pt idx="63">
                  <c:v>1.448</c:v>
                </c:pt>
                <c:pt idx="64">
                  <c:v>1.4419999999999999</c:v>
                </c:pt>
                <c:pt idx="65">
                  <c:v>1.232</c:v>
                </c:pt>
                <c:pt idx="66">
                  <c:v>1.2529999999999999</c:v>
                </c:pt>
                <c:pt idx="67">
                  <c:v>1.1479999999999999</c:v>
                </c:pt>
                <c:pt idx="68">
                  <c:v>1.415</c:v>
                </c:pt>
                <c:pt idx="69">
                  <c:v>1.4690000000000001</c:v>
                </c:pt>
                <c:pt idx="70">
                  <c:v>1.37</c:v>
                </c:pt>
                <c:pt idx="71">
                  <c:v>1.0920000000000001</c:v>
                </c:pt>
                <c:pt idx="72">
                  <c:v>1.3049999999999999</c:v>
                </c:pt>
                <c:pt idx="73">
                  <c:v>1.2490000000000001</c:v>
                </c:pt>
                <c:pt idx="74">
                  <c:v>1.238</c:v>
                </c:pt>
                <c:pt idx="75">
                  <c:v>1.2769999999999999</c:v>
                </c:pt>
                <c:pt idx="76">
                  <c:v>1.248</c:v>
                </c:pt>
                <c:pt idx="77">
                  <c:v>1.2509999999999999</c:v>
                </c:pt>
                <c:pt idx="78">
                  <c:v>1.169</c:v>
                </c:pt>
                <c:pt idx="79">
                  <c:v>1.2010000000000001</c:v>
                </c:pt>
                <c:pt idx="80">
                  <c:v>1.3149999999999999</c:v>
                </c:pt>
                <c:pt idx="81">
                  <c:v>1.252</c:v>
                </c:pt>
                <c:pt idx="82">
                  <c:v>1.1859999999999999</c:v>
                </c:pt>
                <c:pt idx="83">
                  <c:v>1.276</c:v>
                </c:pt>
                <c:pt idx="84">
                  <c:v>1.208</c:v>
                </c:pt>
                <c:pt idx="85">
                  <c:v>1.252</c:v>
                </c:pt>
                <c:pt idx="86">
                  <c:v>1.2949999999999999</c:v>
                </c:pt>
                <c:pt idx="87">
                  <c:v>1.1279999999999999</c:v>
                </c:pt>
                <c:pt idx="88">
                  <c:v>1.159</c:v>
                </c:pt>
                <c:pt idx="89">
                  <c:v>1.361</c:v>
                </c:pt>
                <c:pt idx="90">
                  <c:v>1.425</c:v>
                </c:pt>
                <c:pt idx="91">
                  <c:v>1.327</c:v>
                </c:pt>
                <c:pt idx="92">
                  <c:v>1.2609999999999999</c:v>
                </c:pt>
                <c:pt idx="93">
                  <c:v>1.1950000000000001</c:v>
                </c:pt>
                <c:pt idx="94">
                  <c:v>1.3959999999999999</c:v>
                </c:pt>
                <c:pt idx="95">
                  <c:v>1.331</c:v>
                </c:pt>
                <c:pt idx="96">
                  <c:v>1.4510000000000001</c:v>
                </c:pt>
                <c:pt idx="97">
                  <c:v>1.444</c:v>
                </c:pt>
                <c:pt idx="98">
                  <c:v>1.393</c:v>
                </c:pt>
                <c:pt idx="99">
                  <c:v>1.375</c:v>
                </c:pt>
                <c:pt idx="100">
                  <c:v>1.393</c:v>
                </c:pt>
                <c:pt idx="101">
                  <c:v>1.458</c:v>
                </c:pt>
                <c:pt idx="102">
                  <c:v>1.4279999999999999</c:v>
                </c:pt>
                <c:pt idx="103">
                  <c:v>1.444</c:v>
                </c:pt>
                <c:pt idx="104">
                  <c:v>1.44</c:v>
                </c:pt>
                <c:pt idx="105">
                  <c:v>1.363</c:v>
                </c:pt>
                <c:pt idx="106">
                  <c:v>1.3360000000000001</c:v>
                </c:pt>
                <c:pt idx="107">
                  <c:v>1.4119999999999999</c:v>
                </c:pt>
                <c:pt idx="108">
                  <c:v>1.4339999999999999</c:v>
                </c:pt>
                <c:pt idx="109">
                  <c:v>1.4330000000000001</c:v>
                </c:pt>
                <c:pt idx="110">
                  <c:v>1.3759999999999999</c:v>
                </c:pt>
                <c:pt idx="111">
                  <c:v>1.296</c:v>
                </c:pt>
                <c:pt idx="112">
                  <c:v>1.381</c:v>
                </c:pt>
                <c:pt idx="113">
                  <c:v>1.212</c:v>
                </c:pt>
                <c:pt idx="114">
                  <c:v>1.2549999999999999</c:v>
                </c:pt>
                <c:pt idx="115">
                  <c:v>1.425</c:v>
                </c:pt>
                <c:pt idx="116">
                  <c:v>1.3919999999999999</c:v>
                </c:pt>
                <c:pt idx="117">
                  <c:v>1.4219999999999999</c:v>
                </c:pt>
                <c:pt idx="118">
                  <c:v>1.4359999999999999</c:v>
                </c:pt>
                <c:pt idx="119">
                  <c:v>1.452</c:v>
                </c:pt>
                <c:pt idx="120">
                  <c:v>1.298</c:v>
                </c:pt>
                <c:pt idx="121">
                  <c:v>1.3169999999999999</c:v>
                </c:pt>
                <c:pt idx="122">
                  <c:v>1.417</c:v>
                </c:pt>
                <c:pt idx="123">
                  <c:v>1.405</c:v>
                </c:pt>
                <c:pt idx="124">
                  <c:v>1.4410000000000001</c:v>
                </c:pt>
                <c:pt idx="125">
                  <c:v>1.448</c:v>
                </c:pt>
                <c:pt idx="126">
                  <c:v>1.3540000000000001</c:v>
                </c:pt>
                <c:pt idx="127">
                  <c:v>1.1060000000000001</c:v>
                </c:pt>
                <c:pt idx="128">
                  <c:v>1.1839999999999999</c:v>
                </c:pt>
                <c:pt idx="129">
                  <c:v>1.1739999999999999</c:v>
                </c:pt>
                <c:pt idx="130">
                  <c:v>1.099</c:v>
                </c:pt>
                <c:pt idx="131">
                  <c:v>1.264</c:v>
                </c:pt>
                <c:pt idx="132">
                  <c:v>1.444</c:v>
                </c:pt>
                <c:pt idx="133">
                  <c:v>1.349</c:v>
                </c:pt>
                <c:pt idx="134">
                  <c:v>1.1839999999999999</c:v>
                </c:pt>
                <c:pt idx="135">
                  <c:v>1.3029999999999999</c:v>
                </c:pt>
                <c:pt idx="136">
                  <c:v>1.415</c:v>
                </c:pt>
                <c:pt idx="137">
                  <c:v>1.286</c:v>
                </c:pt>
                <c:pt idx="138">
                  <c:v>1.2769999999999999</c:v>
                </c:pt>
                <c:pt idx="139">
                  <c:v>1.2689999999999999</c:v>
                </c:pt>
                <c:pt idx="140">
                  <c:v>1.3049999999999999</c:v>
                </c:pt>
                <c:pt idx="141">
                  <c:v>1.0469999999999999</c:v>
                </c:pt>
                <c:pt idx="142">
                  <c:v>1.2989999999999999</c:v>
                </c:pt>
                <c:pt idx="143">
                  <c:v>1.401</c:v>
                </c:pt>
                <c:pt idx="144">
                  <c:v>1.38</c:v>
                </c:pt>
                <c:pt idx="145">
                  <c:v>1.427</c:v>
                </c:pt>
                <c:pt idx="146">
                  <c:v>1.3109999999999999</c:v>
                </c:pt>
                <c:pt idx="147">
                  <c:v>1.2270000000000001</c:v>
                </c:pt>
                <c:pt idx="148">
                  <c:v>1.1299999999999999</c:v>
                </c:pt>
                <c:pt idx="149">
                  <c:v>1.383</c:v>
                </c:pt>
                <c:pt idx="150">
                  <c:v>1.4259999999999999</c:v>
                </c:pt>
                <c:pt idx="151">
                  <c:v>1.3120000000000001</c:v>
                </c:pt>
                <c:pt idx="152">
                  <c:v>1.32</c:v>
                </c:pt>
                <c:pt idx="153">
                  <c:v>1.3260000000000001</c:v>
                </c:pt>
                <c:pt idx="154">
                  <c:v>1.3480000000000001</c:v>
                </c:pt>
                <c:pt idx="155">
                  <c:v>1.387</c:v>
                </c:pt>
                <c:pt idx="156">
                  <c:v>1.3460000000000001</c:v>
                </c:pt>
                <c:pt idx="157">
                  <c:v>1.3680000000000001</c:v>
                </c:pt>
                <c:pt idx="158">
                  <c:v>1.3169999999999999</c:v>
                </c:pt>
                <c:pt idx="159">
                  <c:v>1.3140000000000001</c:v>
                </c:pt>
                <c:pt idx="160">
                  <c:v>1.266</c:v>
                </c:pt>
                <c:pt idx="161">
                  <c:v>1.212</c:v>
                </c:pt>
                <c:pt idx="162">
                  <c:v>1.218</c:v>
                </c:pt>
                <c:pt idx="163">
                  <c:v>1.22</c:v>
                </c:pt>
                <c:pt idx="164">
                  <c:v>1.2789999999999999</c:v>
                </c:pt>
                <c:pt idx="165">
                  <c:v>1.2729999999999999</c:v>
                </c:pt>
                <c:pt idx="166">
                  <c:v>1.3720000000000001</c:v>
                </c:pt>
                <c:pt idx="167">
                  <c:v>1.37</c:v>
                </c:pt>
                <c:pt idx="168">
                  <c:v>1.3520000000000001</c:v>
                </c:pt>
                <c:pt idx="169">
                  <c:v>1.2330000000000001</c:v>
                </c:pt>
                <c:pt idx="170">
                  <c:v>1.282</c:v>
                </c:pt>
                <c:pt idx="171">
                  <c:v>1.2430000000000001</c:v>
                </c:pt>
                <c:pt idx="172">
                  <c:v>1.2370000000000001</c:v>
                </c:pt>
                <c:pt idx="173">
                  <c:v>1.3320000000000001</c:v>
                </c:pt>
                <c:pt idx="174">
                  <c:v>1.32</c:v>
                </c:pt>
                <c:pt idx="175">
                  <c:v>1.3120000000000001</c:v>
                </c:pt>
                <c:pt idx="176">
                  <c:v>1.3169999999999999</c:v>
                </c:pt>
                <c:pt idx="177">
                  <c:v>1.3140000000000001</c:v>
                </c:pt>
                <c:pt idx="178">
                  <c:v>1.331</c:v>
                </c:pt>
                <c:pt idx="179">
                  <c:v>0.77</c:v>
                </c:pt>
                <c:pt idx="180">
                  <c:v>1.3080000000000001</c:v>
                </c:pt>
                <c:pt idx="181">
                  <c:v>1.204</c:v>
                </c:pt>
                <c:pt idx="182">
                  <c:v>1.19</c:v>
                </c:pt>
                <c:pt idx="183">
                  <c:v>1.135</c:v>
                </c:pt>
                <c:pt idx="184">
                  <c:v>1.2010000000000001</c:v>
                </c:pt>
                <c:pt idx="185">
                  <c:v>1.286</c:v>
                </c:pt>
                <c:pt idx="186">
                  <c:v>0.61899999999999999</c:v>
                </c:pt>
                <c:pt idx="187">
                  <c:v>1.2</c:v>
                </c:pt>
                <c:pt idx="188">
                  <c:v>1.2110000000000001</c:v>
                </c:pt>
                <c:pt idx="189">
                  <c:v>1.2090000000000001</c:v>
                </c:pt>
                <c:pt idx="190">
                  <c:v>1.0980000000000001</c:v>
                </c:pt>
                <c:pt idx="191">
                  <c:v>1.109</c:v>
                </c:pt>
                <c:pt idx="192">
                  <c:v>1.262</c:v>
                </c:pt>
                <c:pt idx="193">
                  <c:v>1.2270000000000001</c:v>
                </c:pt>
                <c:pt idx="194">
                  <c:v>1.198</c:v>
                </c:pt>
                <c:pt idx="195">
                  <c:v>1.208</c:v>
                </c:pt>
                <c:pt idx="196">
                  <c:v>1.214</c:v>
                </c:pt>
                <c:pt idx="197">
                  <c:v>1.1519999999999999</c:v>
                </c:pt>
                <c:pt idx="198">
                  <c:v>1.161</c:v>
                </c:pt>
                <c:pt idx="199">
                  <c:v>1.1759999999999999</c:v>
                </c:pt>
                <c:pt idx="200">
                  <c:v>1.173</c:v>
                </c:pt>
                <c:pt idx="201">
                  <c:v>1.21</c:v>
                </c:pt>
                <c:pt idx="202">
                  <c:v>1.1930000000000001</c:v>
                </c:pt>
                <c:pt idx="203">
                  <c:v>1.161</c:v>
                </c:pt>
                <c:pt idx="204">
                  <c:v>1.044</c:v>
                </c:pt>
                <c:pt idx="205">
                  <c:v>1.119</c:v>
                </c:pt>
                <c:pt idx="206">
                  <c:v>1.1599999999999999</c:v>
                </c:pt>
                <c:pt idx="207">
                  <c:v>1.2509999999999999</c:v>
                </c:pt>
                <c:pt idx="208">
                  <c:v>1.304</c:v>
                </c:pt>
                <c:pt idx="209">
                  <c:v>1.2250000000000001</c:v>
                </c:pt>
                <c:pt idx="210">
                  <c:v>1.139</c:v>
                </c:pt>
                <c:pt idx="211">
                  <c:v>1.1240000000000001</c:v>
                </c:pt>
                <c:pt idx="212">
                  <c:v>1.0009999999999999</c:v>
                </c:pt>
                <c:pt idx="213">
                  <c:v>0.88100000000000001</c:v>
                </c:pt>
                <c:pt idx="214">
                  <c:v>0.96899999999999997</c:v>
                </c:pt>
                <c:pt idx="215">
                  <c:v>0.997</c:v>
                </c:pt>
                <c:pt idx="216">
                  <c:v>0.74099999999999999</c:v>
                </c:pt>
                <c:pt idx="217">
                  <c:v>0.8</c:v>
                </c:pt>
                <c:pt idx="218">
                  <c:v>0.9</c:v>
                </c:pt>
                <c:pt idx="219">
                  <c:v>0.99</c:v>
                </c:pt>
                <c:pt idx="220">
                  <c:v>1.0349999999999999</c:v>
                </c:pt>
                <c:pt idx="221">
                  <c:v>1.0680000000000001</c:v>
                </c:pt>
                <c:pt idx="222">
                  <c:v>0.47</c:v>
                </c:pt>
                <c:pt idx="223">
                  <c:v>0.497</c:v>
                </c:pt>
                <c:pt idx="224">
                  <c:v>0.47299999999999998</c:v>
                </c:pt>
                <c:pt idx="225">
                  <c:v>0.47599999999999998</c:v>
                </c:pt>
                <c:pt idx="226">
                  <c:v>0.47899999999999998</c:v>
                </c:pt>
                <c:pt idx="227">
                  <c:v>0.48</c:v>
                </c:pt>
                <c:pt idx="228">
                  <c:v>0.47</c:v>
                </c:pt>
                <c:pt idx="229">
                  <c:v>0.48599999999999999</c:v>
                </c:pt>
                <c:pt idx="230">
                  <c:v>0.48199999999999998</c:v>
                </c:pt>
                <c:pt idx="231">
                  <c:v>0.60399999999999998</c:v>
                </c:pt>
                <c:pt idx="232">
                  <c:v>0.79100000000000004</c:v>
                </c:pt>
                <c:pt idx="233">
                  <c:v>0.86699999999999999</c:v>
                </c:pt>
                <c:pt idx="234">
                  <c:v>0.97899999999999998</c:v>
                </c:pt>
                <c:pt idx="235">
                  <c:v>1.0349999999999999</c:v>
                </c:pt>
                <c:pt idx="236">
                  <c:v>1.101</c:v>
                </c:pt>
                <c:pt idx="237">
                  <c:v>1.202</c:v>
                </c:pt>
                <c:pt idx="238">
                  <c:v>1.1459999999999999</c:v>
                </c:pt>
                <c:pt idx="239">
                  <c:v>1.0549999999999999</c:v>
                </c:pt>
                <c:pt idx="240">
                  <c:v>1.1020000000000001</c:v>
                </c:pt>
                <c:pt idx="241">
                  <c:v>1.2090000000000001</c:v>
                </c:pt>
                <c:pt idx="242">
                  <c:v>1.2470000000000001</c:v>
                </c:pt>
                <c:pt idx="243">
                  <c:v>1.288</c:v>
                </c:pt>
                <c:pt idx="244">
                  <c:v>1.304</c:v>
                </c:pt>
                <c:pt idx="245">
                  <c:v>1.1399999999999999</c:v>
                </c:pt>
                <c:pt idx="246">
                  <c:v>1.109</c:v>
                </c:pt>
                <c:pt idx="247">
                  <c:v>1.1259999999999999</c:v>
                </c:pt>
                <c:pt idx="248">
                  <c:v>1.2130000000000001</c:v>
                </c:pt>
                <c:pt idx="249">
                  <c:v>1.252</c:v>
                </c:pt>
                <c:pt idx="250">
                  <c:v>1.2609999999999999</c:v>
                </c:pt>
                <c:pt idx="251">
                  <c:v>1.2629999999999999</c:v>
                </c:pt>
                <c:pt idx="252">
                  <c:v>1.2030000000000001</c:v>
                </c:pt>
                <c:pt idx="253">
                  <c:v>1.1479999999999999</c:v>
                </c:pt>
                <c:pt idx="254">
                  <c:v>1.1819999999999999</c:v>
                </c:pt>
                <c:pt idx="255">
                  <c:v>1.3520000000000001</c:v>
                </c:pt>
                <c:pt idx="256">
                  <c:v>1.3260000000000001</c:v>
                </c:pt>
                <c:pt idx="257">
                  <c:v>1.238</c:v>
                </c:pt>
                <c:pt idx="258">
                  <c:v>1.2549999999999999</c:v>
                </c:pt>
                <c:pt idx="259">
                  <c:v>1.208</c:v>
                </c:pt>
                <c:pt idx="260">
                  <c:v>1.105</c:v>
                </c:pt>
                <c:pt idx="261">
                  <c:v>1.137</c:v>
                </c:pt>
                <c:pt idx="262">
                  <c:v>1.173</c:v>
                </c:pt>
                <c:pt idx="263">
                  <c:v>1.2809999999999999</c:v>
                </c:pt>
                <c:pt idx="264">
                  <c:v>1.35</c:v>
                </c:pt>
                <c:pt idx="265">
                  <c:v>1.2909999999999999</c:v>
                </c:pt>
                <c:pt idx="266">
                  <c:v>1.2310000000000001</c:v>
                </c:pt>
                <c:pt idx="267">
                  <c:v>1.1719999999999999</c:v>
                </c:pt>
                <c:pt idx="268">
                  <c:v>1.1970000000000001</c:v>
                </c:pt>
                <c:pt idx="269">
                  <c:v>1.256</c:v>
                </c:pt>
                <c:pt idx="270">
                  <c:v>1.272</c:v>
                </c:pt>
                <c:pt idx="271">
                  <c:v>1.2490000000000001</c:v>
                </c:pt>
                <c:pt idx="272">
                  <c:v>1.264</c:v>
                </c:pt>
                <c:pt idx="273">
                  <c:v>1.2569999999999999</c:v>
                </c:pt>
                <c:pt idx="274">
                  <c:v>1.218</c:v>
                </c:pt>
                <c:pt idx="275">
                  <c:v>1.2230000000000001</c:v>
                </c:pt>
                <c:pt idx="276">
                  <c:v>1.2689999999999999</c:v>
                </c:pt>
                <c:pt idx="277">
                  <c:v>1.284</c:v>
                </c:pt>
                <c:pt idx="278">
                  <c:v>1.3080000000000001</c:v>
                </c:pt>
                <c:pt idx="279">
                  <c:v>1.2709999999999999</c:v>
                </c:pt>
                <c:pt idx="280">
                  <c:v>1.2809999999999999</c:v>
                </c:pt>
                <c:pt idx="281">
                  <c:v>1.2509999999999999</c:v>
                </c:pt>
                <c:pt idx="282">
                  <c:v>1.2589999999999999</c:v>
                </c:pt>
                <c:pt idx="283">
                  <c:v>1.286</c:v>
                </c:pt>
                <c:pt idx="284">
                  <c:v>1.24</c:v>
                </c:pt>
                <c:pt idx="285">
                  <c:v>1.254</c:v>
                </c:pt>
                <c:pt idx="286">
                  <c:v>1.234</c:v>
                </c:pt>
                <c:pt idx="287">
                  <c:v>1.1839999999999999</c:v>
                </c:pt>
                <c:pt idx="288">
                  <c:v>1.1910000000000001</c:v>
                </c:pt>
                <c:pt idx="289">
                  <c:v>1.1930000000000001</c:v>
                </c:pt>
                <c:pt idx="290">
                  <c:v>1.2130000000000001</c:v>
                </c:pt>
                <c:pt idx="291">
                  <c:v>1.204</c:v>
                </c:pt>
                <c:pt idx="292">
                  <c:v>1.2330000000000001</c:v>
                </c:pt>
                <c:pt idx="293">
                  <c:v>1.2030000000000001</c:v>
                </c:pt>
                <c:pt idx="294">
                  <c:v>1.24</c:v>
                </c:pt>
                <c:pt idx="295">
                  <c:v>1.2210000000000001</c:v>
                </c:pt>
                <c:pt idx="296">
                  <c:v>1.258</c:v>
                </c:pt>
                <c:pt idx="297">
                  <c:v>1.3069999999999999</c:v>
                </c:pt>
                <c:pt idx="298">
                  <c:v>1.226</c:v>
                </c:pt>
                <c:pt idx="299">
                  <c:v>1.19</c:v>
                </c:pt>
                <c:pt idx="300">
                  <c:v>1.2010000000000001</c:v>
                </c:pt>
                <c:pt idx="301">
                  <c:v>1.216</c:v>
                </c:pt>
                <c:pt idx="302">
                  <c:v>1.204</c:v>
                </c:pt>
                <c:pt idx="303">
                  <c:v>1.218</c:v>
                </c:pt>
                <c:pt idx="304">
                  <c:v>1.1870000000000001</c:v>
                </c:pt>
                <c:pt idx="305">
                  <c:v>1.2390000000000001</c:v>
                </c:pt>
                <c:pt idx="306">
                  <c:v>1.196</c:v>
                </c:pt>
                <c:pt idx="307">
                  <c:v>1.1779999999999999</c:v>
                </c:pt>
                <c:pt idx="308">
                  <c:v>1.171</c:v>
                </c:pt>
                <c:pt idx="309">
                  <c:v>1.1220000000000001</c:v>
                </c:pt>
                <c:pt idx="310">
                  <c:v>1.147</c:v>
                </c:pt>
                <c:pt idx="311">
                  <c:v>1.214</c:v>
                </c:pt>
                <c:pt idx="312">
                  <c:v>1.228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722240"/>
        <c:axId val="82885376"/>
      </c:areaChart>
      <c:lineChart>
        <c:grouping val="standard"/>
        <c:varyColors val="0"/>
        <c:ser>
          <c:idx val="1"/>
          <c:order val="1"/>
          <c:tx>
            <c:strRef>
              <c:f>Algonquin!$E$2</c:f>
              <c:strCache>
                <c:ptCount val="1"/>
                <c:pt idx="0">
                  <c:v>Capacity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Algonquin!$A$734:$A$1350</c:f>
              <c:numCache>
                <c:formatCode>d\-mmm\-yy</c:formatCode>
                <c:ptCount val="617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  <c:pt idx="365">
                  <c:v>41640</c:v>
                </c:pt>
                <c:pt idx="366">
                  <c:v>41641</c:v>
                </c:pt>
                <c:pt idx="367">
                  <c:v>41642</c:v>
                </c:pt>
                <c:pt idx="368">
                  <c:v>41643</c:v>
                </c:pt>
                <c:pt idx="369">
                  <c:v>41644</c:v>
                </c:pt>
                <c:pt idx="370">
                  <c:v>41645</c:v>
                </c:pt>
                <c:pt idx="371">
                  <c:v>41646</c:v>
                </c:pt>
                <c:pt idx="372">
                  <c:v>41647</c:v>
                </c:pt>
                <c:pt idx="373">
                  <c:v>41648</c:v>
                </c:pt>
                <c:pt idx="374">
                  <c:v>41649</c:v>
                </c:pt>
                <c:pt idx="375">
                  <c:v>41650</c:v>
                </c:pt>
                <c:pt idx="376">
                  <c:v>41651</c:v>
                </c:pt>
                <c:pt idx="377">
                  <c:v>41652</c:v>
                </c:pt>
                <c:pt idx="378">
                  <c:v>41653</c:v>
                </c:pt>
                <c:pt idx="379">
                  <c:v>41654</c:v>
                </c:pt>
                <c:pt idx="380">
                  <c:v>41655</c:v>
                </c:pt>
                <c:pt idx="381">
                  <c:v>41656</c:v>
                </c:pt>
                <c:pt idx="382">
                  <c:v>41657</c:v>
                </c:pt>
                <c:pt idx="383">
                  <c:v>41658</c:v>
                </c:pt>
                <c:pt idx="384">
                  <c:v>41659</c:v>
                </c:pt>
                <c:pt idx="385">
                  <c:v>41660</c:v>
                </c:pt>
                <c:pt idx="386">
                  <c:v>41661</c:v>
                </c:pt>
                <c:pt idx="387">
                  <c:v>41662</c:v>
                </c:pt>
                <c:pt idx="388">
                  <c:v>41663</c:v>
                </c:pt>
                <c:pt idx="389">
                  <c:v>41664</c:v>
                </c:pt>
                <c:pt idx="390">
                  <c:v>41665</c:v>
                </c:pt>
                <c:pt idx="391">
                  <c:v>41666</c:v>
                </c:pt>
                <c:pt idx="392">
                  <c:v>41667</c:v>
                </c:pt>
                <c:pt idx="393">
                  <c:v>41668</c:v>
                </c:pt>
                <c:pt idx="394">
                  <c:v>41669</c:v>
                </c:pt>
                <c:pt idx="395">
                  <c:v>41670</c:v>
                </c:pt>
                <c:pt idx="396">
                  <c:v>41671</c:v>
                </c:pt>
                <c:pt idx="397">
                  <c:v>41672</c:v>
                </c:pt>
                <c:pt idx="398">
                  <c:v>41673</c:v>
                </c:pt>
                <c:pt idx="399">
                  <c:v>41674</c:v>
                </c:pt>
                <c:pt idx="400">
                  <c:v>41675</c:v>
                </c:pt>
                <c:pt idx="401">
                  <c:v>41676</c:v>
                </c:pt>
                <c:pt idx="402">
                  <c:v>41677</c:v>
                </c:pt>
                <c:pt idx="403">
                  <c:v>41678</c:v>
                </c:pt>
                <c:pt idx="404">
                  <c:v>41679</c:v>
                </c:pt>
                <c:pt idx="405">
                  <c:v>41680</c:v>
                </c:pt>
                <c:pt idx="406">
                  <c:v>41681</c:v>
                </c:pt>
                <c:pt idx="407">
                  <c:v>41682</c:v>
                </c:pt>
                <c:pt idx="408">
                  <c:v>41683</c:v>
                </c:pt>
                <c:pt idx="409">
                  <c:v>41684</c:v>
                </c:pt>
                <c:pt idx="410">
                  <c:v>41685</c:v>
                </c:pt>
                <c:pt idx="411">
                  <c:v>41686</c:v>
                </c:pt>
                <c:pt idx="412">
                  <c:v>41687</c:v>
                </c:pt>
                <c:pt idx="413">
                  <c:v>41688</c:v>
                </c:pt>
                <c:pt idx="414">
                  <c:v>41689</c:v>
                </c:pt>
                <c:pt idx="415">
                  <c:v>41690</c:v>
                </c:pt>
                <c:pt idx="416">
                  <c:v>41691</c:v>
                </c:pt>
                <c:pt idx="417">
                  <c:v>41692</c:v>
                </c:pt>
                <c:pt idx="418">
                  <c:v>41693</c:v>
                </c:pt>
                <c:pt idx="419">
                  <c:v>41694</c:v>
                </c:pt>
                <c:pt idx="420">
                  <c:v>41695</c:v>
                </c:pt>
                <c:pt idx="421">
                  <c:v>41696</c:v>
                </c:pt>
                <c:pt idx="422">
                  <c:v>41697</c:v>
                </c:pt>
                <c:pt idx="423">
                  <c:v>41698</c:v>
                </c:pt>
                <c:pt idx="424">
                  <c:v>41699</c:v>
                </c:pt>
                <c:pt idx="425">
                  <c:v>41700</c:v>
                </c:pt>
                <c:pt idx="426">
                  <c:v>41701</c:v>
                </c:pt>
                <c:pt idx="427">
                  <c:v>41702</c:v>
                </c:pt>
                <c:pt idx="428">
                  <c:v>41703</c:v>
                </c:pt>
                <c:pt idx="429">
                  <c:v>41704</c:v>
                </c:pt>
                <c:pt idx="430">
                  <c:v>41705</c:v>
                </c:pt>
                <c:pt idx="431">
                  <c:v>41706</c:v>
                </c:pt>
                <c:pt idx="432">
                  <c:v>41707</c:v>
                </c:pt>
                <c:pt idx="433">
                  <c:v>41708</c:v>
                </c:pt>
                <c:pt idx="434">
                  <c:v>41709</c:v>
                </c:pt>
                <c:pt idx="435">
                  <c:v>41710</c:v>
                </c:pt>
                <c:pt idx="436">
                  <c:v>41711</c:v>
                </c:pt>
                <c:pt idx="437">
                  <c:v>41712</c:v>
                </c:pt>
                <c:pt idx="438">
                  <c:v>41713</c:v>
                </c:pt>
                <c:pt idx="439">
                  <c:v>41714</c:v>
                </c:pt>
                <c:pt idx="440">
                  <c:v>41715</c:v>
                </c:pt>
                <c:pt idx="441">
                  <c:v>41716</c:v>
                </c:pt>
                <c:pt idx="442">
                  <c:v>41717</c:v>
                </c:pt>
                <c:pt idx="443">
                  <c:v>41718</c:v>
                </c:pt>
                <c:pt idx="444">
                  <c:v>41719</c:v>
                </c:pt>
                <c:pt idx="445">
                  <c:v>41720</c:v>
                </c:pt>
                <c:pt idx="446">
                  <c:v>41721</c:v>
                </c:pt>
                <c:pt idx="447">
                  <c:v>41722</c:v>
                </c:pt>
                <c:pt idx="448">
                  <c:v>41723</c:v>
                </c:pt>
                <c:pt idx="449">
                  <c:v>41724</c:v>
                </c:pt>
                <c:pt idx="450">
                  <c:v>41725</c:v>
                </c:pt>
                <c:pt idx="451">
                  <c:v>41726</c:v>
                </c:pt>
                <c:pt idx="452">
                  <c:v>41727</c:v>
                </c:pt>
                <c:pt idx="453">
                  <c:v>41728</c:v>
                </c:pt>
                <c:pt idx="454">
                  <c:v>41729</c:v>
                </c:pt>
                <c:pt idx="455">
                  <c:v>41730</c:v>
                </c:pt>
                <c:pt idx="456">
                  <c:v>41731</c:v>
                </c:pt>
                <c:pt idx="457">
                  <c:v>41732</c:v>
                </c:pt>
                <c:pt idx="458">
                  <c:v>41733</c:v>
                </c:pt>
                <c:pt idx="459">
                  <c:v>41734</c:v>
                </c:pt>
                <c:pt idx="460">
                  <c:v>41735</c:v>
                </c:pt>
                <c:pt idx="461">
                  <c:v>41736</c:v>
                </c:pt>
                <c:pt idx="462">
                  <c:v>41737</c:v>
                </c:pt>
                <c:pt idx="463">
                  <c:v>41738</c:v>
                </c:pt>
                <c:pt idx="464">
                  <c:v>41739</c:v>
                </c:pt>
                <c:pt idx="465">
                  <c:v>41740</c:v>
                </c:pt>
                <c:pt idx="466">
                  <c:v>41741</c:v>
                </c:pt>
                <c:pt idx="467">
                  <c:v>41742</c:v>
                </c:pt>
                <c:pt idx="468">
                  <c:v>41743</c:v>
                </c:pt>
                <c:pt idx="469">
                  <c:v>41744</c:v>
                </c:pt>
                <c:pt idx="470">
                  <c:v>41745</c:v>
                </c:pt>
                <c:pt idx="471">
                  <c:v>41746</c:v>
                </c:pt>
                <c:pt idx="472">
                  <c:v>41747</c:v>
                </c:pt>
                <c:pt idx="473">
                  <c:v>41748</c:v>
                </c:pt>
                <c:pt idx="474">
                  <c:v>41749</c:v>
                </c:pt>
                <c:pt idx="475">
                  <c:v>41750</c:v>
                </c:pt>
                <c:pt idx="476">
                  <c:v>41751</c:v>
                </c:pt>
                <c:pt idx="477">
                  <c:v>41752</c:v>
                </c:pt>
                <c:pt idx="478">
                  <c:v>41753</c:v>
                </c:pt>
                <c:pt idx="479">
                  <c:v>41754</c:v>
                </c:pt>
                <c:pt idx="480">
                  <c:v>41755</c:v>
                </c:pt>
                <c:pt idx="481">
                  <c:v>41756</c:v>
                </c:pt>
                <c:pt idx="482">
                  <c:v>41757</c:v>
                </c:pt>
                <c:pt idx="483">
                  <c:v>41758</c:v>
                </c:pt>
                <c:pt idx="484">
                  <c:v>41759</c:v>
                </c:pt>
                <c:pt idx="485">
                  <c:v>41760</c:v>
                </c:pt>
                <c:pt idx="486">
                  <c:v>41761</c:v>
                </c:pt>
                <c:pt idx="487">
                  <c:v>41762</c:v>
                </c:pt>
                <c:pt idx="488">
                  <c:v>41763</c:v>
                </c:pt>
                <c:pt idx="489">
                  <c:v>41764</c:v>
                </c:pt>
                <c:pt idx="490">
                  <c:v>41765</c:v>
                </c:pt>
                <c:pt idx="491">
                  <c:v>41766</c:v>
                </c:pt>
                <c:pt idx="492">
                  <c:v>41767</c:v>
                </c:pt>
                <c:pt idx="493">
                  <c:v>41768</c:v>
                </c:pt>
                <c:pt idx="494">
                  <c:v>41769</c:v>
                </c:pt>
                <c:pt idx="495">
                  <c:v>41770</c:v>
                </c:pt>
                <c:pt idx="496">
                  <c:v>41771</c:v>
                </c:pt>
                <c:pt idx="497">
                  <c:v>41772</c:v>
                </c:pt>
                <c:pt idx="498">
                  <c:v>41773</c:v>
                </c:pt>
                <c:pt idx="499">
                  <c:v>41774</c:v>
                </c:pt>
                <c:pt idx="500">
                  <c:v>41775</c:v>
                </c:pt>
                <c:pt idx="501">
                  <c:v>41776</c:v>
                </c:pt>
                <c:pt idx="502">
                  <c:v>41777</c:v>
                </c:pt>
                <c:pt idx="503">
                  <c:v>41778</c:v>
                </c:pt>
                <c:pt idx="504">
                  <c:v>41779</c:v>
                </c:pt>
                <c:pt idx="505">
                  <c:v>41780</c:v>
                </c:pt>
                <c:pt idx="506">
                  <c:v>41781</c:v>
                </c:pt>
                <c:pt idx="507">
                  <c:v>41782</c:v>
                </c:pt>
                <c:pt idx="508">
                  <c:v>41783</c:v>
                </c:pt>
                <c:pt idx="509">
                  <c:v>41784</c:v>
                </c:pt>
                <c:pt idx="510">
                  <c:v>41785</c:v>
                </c:pt>
                <c:pt idx="511">
                  <c:v>41786</c:v>
                </c:pt>
                <c:pt idx="512">
                  <c:v>41787</c:v>
                </c:pt>
                <c:pt idx="513">
                  <c:v>41788</c:v>
                </c:pt>
                <c:pt idx="514">
                  <c:v>41789</c:v>
                </c:pt>
                <c:pt idx="515">
                  <c:v>41790</c:v>
                </c:pt>
                <c:pt idx="516">
                  <c:v>41791</c:v>
                </c:pt>
                <c:pt idx="517">
                  <c:v>41792</c:v>
                </c:pt>
                <c:pt idx="518">
                  <c:v>41793</c:v>
                </c:pt>
                <c:pt idx="519">
                  <c:v>41794</c:v>
                </c:pt>
                <c:pt idx="520">
                  <c:v>41795</c:v>
                </c:pt>
                <c:pt idx="521">
                  <c:v>41796</c:v>
                </c:pt>
                <c:pt idx="522">
                  <c:v>41797</c:v>
                </c:pt>
                <c:pt idx="523">
                  <c:v>41798</c:v>
                </c:pt>
                <c:pt idx="524">
                  <c:v>41799</c:v>
                </c:pt>
                <c:pt idx="525">
                  <c:v>41800</c:v>
                </c:pt>
                <c:pt idx="526">
                  <c:v>41801</c:v>
                </c:pt>
                <c:pt idx="527">
                  <c:v>41802</c:v>
                </c:pt>
                <c:pt idx="528">
                  <c:v>41803</c:v>
                </c:pt>
                <c:pt idx="529">
                  <c:v>41804</c:v>
                </c:pt>
                <c:pt idx="530">
                  <c:v>41805</c:v>
                </c:pt>
                <c:pt idx="531">
                  <c:v>41806</c:v>
                </c:pt>
                <c:pt idx="532">
                  <c:v>41807</c:v>
                </c:pt>
                <c:pt idx="533">
                  <c:v>41808</c:v>
                </c:pt>
                <c:pt idx="534">
                  <c:v>41809</c:v>
                </c:pt>
                <c:pt idx="535">
                  <c:v>41810</c:v>
                </c:pt>
                <c:pt idx="536">
                  <c:v>41811</c:v>
                </c:pt>
                <c:pt idx="537">
                  <c:v>41812</c:v>
                </c:pt>
                <c:pt idx="538">
                  <c:v>41813</c:v>
                </c:pt>
                <c:pt idx="539">
                  <c:v>41814</c:v>
                </c:pt>
                <c:pt idx="540">
                  <c:v>41815</c:v>
                </c:pt>
                <c:pt idx="541">
                  <c:v>41816</c:v>
                </c:pt>
                <c:pt idx="542">
                  <c:v>41817</c:v>
                </c:pt>
                <c:pt idx="543">
                  <c:v>41818</c:v>
                </c:pt>
                <c:pt idx="544">
                  <c:v>41819</c:v>
                </c:pt>
                <c:pt idx="545">
                  <c:v>41820</c:v>
                </c:pt>
                <c:pt idx="546">
                  <c:v>41821</c:v>
                </c:pt>
                <c:pt idx="547">
                  <c:v>41822</c:v>
                </c:pt>
                <c:pt idx="548">
                  <c:v>41823</c:v>
                </c:pt>
                <c:pt idx="549">
                  <c:v>41824</c:v>
                </c:pt>
                <c:pt idx="550">
                  <c:v>41825</c:v>
                </c:pt>
                <c:pt idx="551">
                  <c:v>41826</c:v>
                </c:pt>
                <c:pt idx="552">
                  <c:v>41827</c:v>
                </c:pt>
                <c:pt idx="553">
                  <c:v>41828</c:v>
                </c:pt>
                <c:pt idx="554">
                  <c:v>41829</c:v>
                </c:pt>
                <c:pt idx="555">
                  <c:v>41830</c:v>
                </c:pt>
                <c:pt idx="556">
                  <c:v>41831</c:v>
                </c:pt>
                <c:pt idx="557">
                  <c:v>41832</c:v>
                </c:pt>
                <c:pt idx="558">
                  <c:v>41833</c:v>
                </c:pt>
                <c:pt idx="559">
                  <c:v>41834</c:v>
                </c:pt>
                <c:pt idx="560">
                  <c:v>41835</c:v>
                </c:pt>
                <c:pt idx="561">
                  <c:v>41836</c:v>
                </c:pt>
                <c:pt idx="562">
                  <c:v>41837</c:v>
                </c:pt>
                <c:pt idx="563">
                  <c:v>41838</c:v>
                </c:pt>
                <c:pt idx="564">
                  <c:v>41839</c:v>
                </c:pt>
                <c:pt idx="565">
                  <c:v>41840</c:v>
                </c:pt>
                <c:pt idx="566">
                  <c:v>41841</c:v>
                </c:pt>
                <c:pt idx="567">
                  <c:v>41842</c:v>
                </c:pt>
                <c:pt idx="568">
                  <c:v>41843</c:v>
                </c:pt>
                <c:pt idx="569">
                  <c:v>41844</c:v>
                </c:pt>
                <c:pt idx="570">
                  <c:v>41845</c:v>
                </c:pt>
                <c:pt idx="571">
                  <c:v>41846</c:v>
                </c:pt>
                <c:pt idx="572">
                  <c:v>41847</c:v>
                </c:pt>
                <c:pt idx="573">
                  <c:v>41848</c:v>
                </c:pt>
                <c:pt idx="574">
                  <c:v>41849</c:v>
                </c:pt>
                <c:pt idx="575">
                  <c:v>41850</c:v>
                </c:pt>
                <c:pt idx="576">
                  <c:v>41851</c:v>
                </c:pt>
                <c:pt idx="577">
                  <c:v>41852</c:v>
                </c:pt>
                <c:pt idx="578">
                  <c:v>41853</c:v>
                </c:pt>
                <c:pt idx="579">
                  <c:v>41854</c:v>
                </c:pt>
                <c:pt idx="580">
                  <c:v>41855</c:v>
                </c:pt>
                <c:pt idx="581">
                  <c:v>41856</c:v>
                </c:pt>
                <c:pt idx="582">
                  <c:v>41857</c:v>
                </c:pt>
                <c:pt idx="583">
                  <c:v>41858</c:v>
                </c:pt>
                <c:pt idx="584">
                  <c:v>41859</c:v>
                </c:pt>
                <c:pt idx="585">
                  <c:v>41860</c:v>
                </c:pt>
                <c:pt idx="586">
                  <c:v>41861</c:v>
                </c:pt>
                <c:pt idx="587">
                  <c:v>41862</c:v>
                </c:pt>
                <c:pt idx="588">
                  <c:v>41863</c:v>
                </c:pt>
                <c:pt idx="589">
                  <c:v>41864</c:v>
                </c:pt>
                <c:pt idx="590">
                  <c:v>41865</c:v>
                </c:pt>
                <c:pt idx="591">
                  <c:v>41866</c:v>
                </c:pt>
                <c:pt idx="592">
                  <c:v>41867</c:v>
                </c:pt>
                <c:pt idx="593">
                  <c:v>41868</c:v>
                </c:pt>
                <c:pt idx="594">
                  <c:v>41869</c:v>
                </c:pt>
                <c:pt idx="595">
                  <c:v>41870</c:v>
                </c:pt>
                <c:pt idx="596">
                  <c:v>41871</c:v>
                </c:pt>
                <c:pt idx="597">
                  <c:v>41872</c:v>
                </c:pt>
                <c:pt idx="598">
                  <c:v>41873</c:v>
                </c:pt>
                <c:pt idx="599">
                  <c:v>41874</c:v>
                </c:pt>
                <c:pt idx="600">
                  <c:v>41875</c:v>
                </c:pt>
                <c:pt idx="601">
                  <c:v>41876</c:v>
                </c:pt>
                <c:pt idx="602">
                  <c:v>41877</c:v>
                </c:pt>
                <c:pt idx="603">
                  <c:v>41878</c:v>
                </c:pt>
                <c:pt idx="604">
                  <c:v>41879</c:v>
                </c:pt>
                <c:pt idx="605">
                  <c:v>41880</c:v>
                </c:pt>
                <c:pt idx="606">
                  <c:v>41881</c:v>
                </c:pt>
                <c:pt idx="607">
                  <c:v>41882</c:v>
                </c:pt>
                <c:pt idx="608">
                  <c:v>41883</c:v>
                </c:pt>
                <c:pt idx="609">
                  <c:v>41884</c:v>
                </c:pt>
                <c:pt idx="610">
                  <c:v>41885</c:v>
                </c:pt>
                <c:pt idx="611">
                  <c:v>41886</c:v>
                </c:pt>
                <c:pt idx="612">
                  <c:v>41887</c:v>
                </c:pt>
                <c:pt idx="613">
                  <c:v>41888</c:v>
                </c:pt>
                <c:pt idx="614">
                  <c:v>41889</c:v>
                </c:pt>
                <c:pt idx="615">
                  <c:v>41890</c:v>
                </c:pt>
                <c:pt idx="616">
                  <c:v>41891</c:v>
                </c:pt>
              </c:numCache>
            </c:numRef>
          </c:cat>
          <c:val>
            <c:numRef>
              <c:f>Algonquin!$E$1038:$E$1350</c:f>
              <c:numCache>
                <c:formatCode>#,##0.00</c:formatCode>
                <c:ptCount val="313"/>
                <c:pt idx="0">
                  <c:v>1.45</c:v>
                </c:pt>
                <c:pt idx="1">
                  <c:v>1.45</c:v>
                </c:pt>
                <c:pt idx="2">
                  <c:v>1.45</c:v>
                </c:pt>
                <c:pt idx="3">
                  <c:v>1.45</c:v>
                </c:pt>
                <c:pt idx="4">
                  <c:v>1.45</c:v>
                </c:pt>
                <c:pt idx="5">
                  <c:v>1.45</c:v>
                </c:pt>
                <c:pt idx="6">
                  <c:v>1.45</c:v>
                </c:pt>
                <c:pt idx="7">
                  <c:v>1.45</c:v>
                </c:pt>
                <c:pt idx="8">
                  <c:v>1.45</c:v>
                </c:pt>
                <c:pt idx="9">
                  <c:v>1.45</c:v>
                </c:pt>
                <c:pt idx="10">
                  <c:v>1.45</c:v>
                </c:pt>
                <c:pt idx="11">
                  <c:v>1.45</c:v>
                </c:pt>
                <c:pt idx="12">
                  <c:v>1.45</c:v>
                </c:pt>
                <c:pt idx="13">
                  <c:v>1.45</c:v>
                </c:pt>
                <c:pt idx="14">
                  <c:v>1.45</c:v>
                </c:pt>
                <c:pt idx="15">
                  <c:v>1.45</c:v>
                </c:pt>
                <c:pt idx="16">
                  <c:v>1.45</c:v>
                </c:pt>
                <c:pt idx="17">
                  <c:v>1.45</c:v>
                </c:pt>
                <c:pt idx="18">
                  <c:v>1.45</c:v>
                </c:pt>
                <c:pt idx="19">
                  <c:v>1.45</c:v>
                </c:pt>
                <c:pt idx="20">
                  <c:v>1.45</c:v>
                </c:pt>
                <c:pt idx="21">
                  <c:v>1.45</c:v>
                </c:pt>
                <c:pt idx="22">
                  <c:v>1.45</c:v>
                </c:pt>
                <c:pt idx="23">
                  <c:v>1.45</c:v>
                </c:pt>
                <c:pt idx="24">
                  <c:v>1.45</c:v>
                </c:pt>
                <c:pt idx="25">
                  <c:v>1.45</c:v>
                </c:pt>
                <c:pt idx="26">
                  <c:v>1.45</c:v>
                </c:pt>
                <c:pt idx="27">
                  <c:v>1.45</c:v>
                </c:pt>
                <c:pt idx="28">
                  <c:v>1.45</c:v>
                </c:pt>
                <c:pt idx="29">
                  <c:v>1.45</c:v>
                </c:pt>
                <c:pt idx="30">
                  <c:v>1.45</c:v>
                </c:pt>
                <c:pt idx="31">
                  <c:v>1.45</c:v>
                </c:pt>
                <c:pt idx="32">
                  <c:v>1.45</c:v>
                </c:pt>
                <c:pt idx="33">
                  <c:v>1.45</c:v>
                </c:pt>
                <c:pt idx="34">
                  <c:v>1.45</c:v>
                </c:pt>
                <c:pt idx="35">
                  <c:v>1.45</c:v>
                </c:pt>
                <c:pt idx="36">
                  <c:v>1.45</c:v>
                </c:pt>
                <c:pt idx="37">
                  <c:v>1.45</c:v>
                </c:pt>
                <c:pt idx="38">
                  <c:v>1.45</c:v>
                </c:pt>
                <c:pt idx="39">
                  <c:v>1.45</c:v>
                </c:pt>
                <c:pt idx="40">
                  <c:v>1.45</c:v>
                </c:pt>
                <c:pt idx="41">
                  <c:v>1.45</c:v>
                </c:pt>
                <c:pt idx="42">
                  <c:v>1.45</c:v>
                </c:pt>
                <c:pt idx="43">
                  <c:v>1.45</c:v>
                </c:pt>
                <c:pt idx="44">
                  <c:v>1.45</c:v>
                </c:pt>
                <c:pt idx="45">
                  <c:v>1.45</c:v>
                </c:pt>
                <c:pt idx="46">
                  <c:v>1.45</c:v>
                </c:pt>
                <c:pt idx="47">
                  <c:v>1.45</c:v>
                </c:pt>
                <c:pt idx="48">
                  <c:v>1.45</c:v>
                </c:pt>
                <c:pt idx="49">
                  <c:v>1.45</c:v>
                </c:pt>
                <c:pt idx="50">
                  <c:v>1.45</c:v>
                </c:pt>
                <c:pt idx="51">
                  <c:v>1.45</c:v>
                </c:pt>
                <c:pt idx="52">
                  <c:v>1.45</c:v>
                </c:pt>
                <c:pt idx="53">
                  <c:v>1.45</c:v>
                </c:pt>
                <c:pt idx="54">
                  <c:v>1.45</c:v>
                </c:pt>
                <c:pt idx="55">
                  <c:v>1.45</c:v>
                </c:pt>
                <c:pt idx="56">
                  <c:v>1.45</c:v>
                </c:pt>
                <c:pt idx="57">
                  <c:v>1.45</c:v>
                </c:pt>
                <c:pt idx="58">
                  <c:v>1.45</c:v>
                </c:pt>
                <c:pt idx="59">
                  <c:v>1.45</c:v>
                </c:pt>
                <c:pt idx="60">
                  <c:v>1.45</c:v>
                </c:pt>
                <c:pt idx="61">
                  <c:v>1.45</c:v>
                </c:pt>
                <c:pt idx="62">
                  <c:v>1.45</c:v>
                </c:pt>
                <c:pt idx="63">
                  <c:v>1.45</c:v>
                </c:pt>
                <c:pt idx="64">
                  <c:v>1.45</c:v>
                </c:pt>
                <c:pt idx="65">
                  <c:v>1.45</c:v>
                </c:pt>
                <c:pt idx="66">
                  <c:v>1.45</c:v>
                </c:pt>
                <c:pt idx="67">
                  <c:v>1.45</c:v>
                </c:pt>
                <c:pt idx="68">
                  <c:v>1.45</c:v>
                </c:pt>
                <c:pt idx="69">
                  <c:v>1.45</c:v>
                </c:pt>
                <c:pt idx="70">
                  <c:v>1.45</c:v>
                </c:pt>
                <c:pt idx="71">
                  <c:v>1.45</c:v>
                </c:pt>
                <c:pt idx="72">
                  <c:v>1.45</c:v>
                </c:pt>
                <c:pt idx="73">
                  <c:v>1.45</c:v>
                </c:pt>
                <c:pt idx="74">
                  <c:v>1.45</c:v>
                </c:pt>
                <c:pt idx="75">
                  <c:v>1.45</c:v>
                </c:pt>
                <c:pt idx="76">
                  <c:v>1.45</c:v>
                </c:pt>
                <c:pt idx="77">
                  <c:v>1.45</c:v>
                </c:pt>
                <c:pt idx="78">
                  <c:v>1.45</c:v>
                </c:pt>
                <c:pt idx="79">
                  <c:v>1.45</c:v>
                </c:pt>
                <c:pt idx="80">
                  <c:v>1.45</c:v>
                </c:pt>
                <c:pt idx="81">
                  <c:v>1.45</c:v>
                </c:pt>
                <c:pt idx="82">
                  <c:v>1.45</c:v>
                </c:pt>
                <c:pt idx="83">
                  <c:v>1.45</c:v>
                </c:pt>
                <c:pt idx="84">
                  <c:v>1.45</c:v>
                </c:pt>
                <c:pt idx="85">
                  <c:v>1.45</c:v>
                </c:pt>
                <c:pt idx="86">
                  <c:v>1.45</c:v>
                </c:pt>
                <c:pt idx="87">
                  <c:v>1.45</c:v>
                </c:pt>
                <c:pt idx="88">
                  <c:v>1.45</c:v>
                </c:pt>
                <c:pt idx="89">
                  <c:v>1.45</c:v>
                </c:pt>
                <c:pt idx="90">
                  <c:v>1.45</c:v>
                </c:pt>
                <c:pt idx="91">
                  <c:v>1.45</c:v>
                </c:pt>
                <c:pt idx="92">
                  <c:v>1.45</c:v>
                </c:pt>
                <c:pt idx="93">
                  <c:v>1.45</c:v>
                </c:pt>
                <c:pt idx="94">
                  <c:v>1.45</c:v>
                </c:pt>
                <c:pt idx="95">
                  <c:v>1.45</c:v>
                </c:pt>
                <c:pt idx="96">
                  <c:v>1.45</c:v>
                </c:pt>
                <c:pt idx="97">
                  <c:v>1.45</c:v>
                </c:pt>
                <c:pt idx="98">
                  <c:v>1.45</c:v>
                </c:pt>
                <c:pt idx="99">
                  <c:v>1.45</c:v>
                </c:pt>
                <c:pt idx="100">
                  <c:v>1.45</c:v>
                </c:pt>
                <c:pt idx="101">
                  <c:v>1.45</c:v>
                </c:pt>
                <c:pt idx="102">
                  <c:v>1.45</c:v>
                </c:pt>
                <c:pt idx="103">
                  <c:v>1.45</c:v>
                </c:pt>
                <c:pt idx="104">
                  <c:v>1.45</c:v>
                </c:pt>
                <c:pt idx="105">
                  <c:v>1.45</c:v>
                </c:pt>
                <c:pt idx="106">
                  <c:v>1.45</c:v>
                </c:pt>
                <c:pt idx="107">
                  <c:v>1.45</c:v>
                </c:pt>
                <c:pt idx="108">
                  <c:v>1.45</c:v>
                </c:pt>
                <c:pt idx="109">
                  <c:v>1.45</c:v>
                </c:pt>
                <c:pt idx="110">
                  <c:v>1.45</c:v>
                </c:pt>
                <c:pt idx="111">
                  <c:v>1.45</c:v>
                </c:pt>
                <c:pt idx="112">
                  <c:v>1.45</c:v>
                </c:pt>
                <c:pt idx="113">
                  <c:v>1.45</c:v>
                </c:pt>
                <c:pt idx="114">
                  <c:v>1.45</c:v>
                </c:pt>
                <c:pt idx="115">
                  <c:v>1.45</c:v>
                </c:pt>
                <c:pt idx="116">
                  <c:v>1.45</c:v>
                </c:pt>
                <c:pt idx="117">
                  <c:v>1.45</c:v>
                </c:pt>
                <c:pt idx="118">
                  <c:v>1.45</c:v>
                </c:pt>
                <c:pt idx="119">
                  <c:v>1.45</c:v>
                </c:pt>
                <c:pt idx="120">
                  <c:v>1.45</c:v>
                </c:pt>
                <c:pt idx="121">
                  <c:v>1.45</c:v>
                </c:pt>
                <c:pt idx="122">
                  <c:v>1.45</c:v>
                </c:pt>
                <c:pt idx="123">
                  <c:v>1.45</c:v>
                </c:pt>
                <c:pt idx="124">
                  <c:v>1.45</c:v>
                </c:pt>
                <c:pt idx="125">
                  <c:v>1.45</c:v>
                </c:pt>
                <c:pt idx="126">
                  <c:v>1.45</c:v>
                </c:pt>
                <c:pt idx="127">
                  <c:v>1.45</c:v>
                </c:pt>
                <c:pt idx="128">
                  <c:v>1.45</c:v>
                </c:pt>
                <c:pt idx="129">
                  <c:v>1.45</c:v>
                </c:pt>
                <c:pt idx="130">
                  <c:v>1.45</c:v>
                </c:pt>
                <c:pt idx="131">
                  <c:v>1.45</c:v>
                </c:pt>
                <c:pt idx="132">
                  <c:v>1.45</c:v>
                </c:pt>
                <c:pt idx="133">
                  <c:v>1.45</c:v>
                </c:pt>
                <c:pt idx="134">
                  <c:v>1.45</c:v>
                </c:pt>
                <c:pt idx="135">
                  <c:v>1.45</c:v>
                </c:pt>
                <c:pt idx="136">
                  <c:v>1.45</c:v>
                </c:pt>
                <c:pt idx="137">
                  <c:v>1.45</c:v>
                </c:pt>
                <c:pt idx="138">
                  <c:v>1.45</c:v>
                </c:pt>
                <c:pt idx="139">
                  <c:v>1.45</c:v>
                </c:pt>
                <c:pt idx="140">
                  <c:v>1.45</c:v>
                </c:pt>
                <c:pt idx="141">
                  <c:v>1.45</c:v>
                </c:pt>
                <c:pt idx="142">
                  <c:v>1.45</c:v>
                </c:pt>
                <c:pt idx="143">
                  <c:v>1.45</c:v>
                </c:pt>
                <c:pt idx="144">
                  <c:v>1.45</c:v>
                </c:pt>
                <c:pt idx="145">
                  <c:v>1.45</c:v>
                </c:pt>
                <c:pt idx="146">
                  <c:v>1.45</c:v>
                </c:pt>
                <c:pt idx="147">
                  <c:v>1.45</c:v>
                </c:pt>
                <c:pt idx="148">
                  <c:v>1.45</c:v>
                </c:pt>
                <c:pt idx="149">
                  <c:v>1.45</c:v>
                </c:pt>
                <c:pt idx="150">
                  <c:v>1.45</c:v>
                </c:pt>
                <c:pt idx="151">
                  <c:v>1.45</c:v>
                </c:pt>
                <c:pt idx="152">
                  <c:v>1.45</c:v>
                </c:pt>
                <c:pt idx="153">
                  <c:v>1.45</c:v>
                </c:pt>
                <c:pt idx="154">
                  <c:v>1.45</c:v>
                </c:pt>
                <c:pt idx="155">
                  <c:v>1.45</c:v>
                </c:pt>
                <c:pt idx="156">
                  <c:v>1.45</c:v>
                </c:pt>
                <c:pt idx="157">
                  <c:v>1.45</c:v>
                </c:pt>
                <c:pt idx="158">
                  <c:v>1.45</c:v>
                </c:pt>
                <c:pt idx="159">
                  <c:v>1.45</c:v>
                </c:pt>
                <c:pt idx="160">
                  <c:v>1.45</c:v>
                </c:pt>
                <c:pt idx="161">
                  <c:v>1.45</c:v>
                </c:pt>
                <c:pt idx="162">
                  <c:v>1.45</c:v>
                </c:pt>
                <c:pt idx="163">
                  <c:v>1.45</c:v>
                </c:pt>
                <c:pt idx="164">
                  <c:v>1.45</c:v>
                </c:pt>
                <c:pt idx="165">
                  <c:v>1.45</c:v>
                </c:pt>
                <c:pt idx="166">
                  <c:v>1.45</c:v>
                </c:pt>
                <c:pt idx="167">
                  <c:v>1.45</c:v>
                </c:pt>
                <c:pt idx="168">
                  <c:v>1.45</c:v>
                </c:pt>
                <c:pt idx="169">
                  <c:v>1.45</c:v>
                </c:pt>
                <c:pt idx="170">
                  <c:v>1.45</c:v>
                </c:pt>
                <c:pt idx="171">
                  <c:v>1.45</c:v>
                </c:pt>
                <c:pt idx="172">
                  <c:v>1.45</c:v>
                </c:pt>
                <c:pt idx="173">
                  <c:v>1.45</c:v>
                </c:pt>
                <c:pt idx="174">
                  <c:v>1.45</c:v>
                </c:pt>
                <c:pt idx="175">
                  <c:v>1.45</c:v>
                </c:pt>
                <c:pt idx="176">
                  <c:v>1.45</c:v>
                </c:pt>
                <c:pt idx="177">
                  <c:v>1.45</c:v>
                </c:pt>
                <c:pt idx="178">
                  <c:v>1.45</c:v>
                </c:pt>
                <c:pt idx="179">
                  <c:v>1.45</c:v>
                </c:pt>
                <c:pt idx="180">
                  <c:v>1.45</c:v>
                </c:pt>
                <c:pt idx="181">
                  <c:v>1.45</c:v>
                </c:pt>
                <c:pt idx="182">
                  <c:v>1.45</c:v>
                </c:pt>
                <c:pt idx="183">
                  <c:v>1.45</c:v>
                </c:pt>
                <c:pt idx="184">
                  <c:v>1.45</c:v>
                </c:pt>
                <c:pt idx="185">
                  <c:v>1.45</c:v>
                </c:pt>
                <c:pt idx="186">
                  <c:v>0.6</c:v>
                </c:pt>
                <c:pt idx="187">
                  <c:v>1.45</c:v>
                </c:pt>
                <c:pt idx="188">
                  <c:v>1.45</c:v>
                </c:pt>
                <c:pt idx="189">
                  <c:v>1.45</c:v>
                </c:pt>
                <c:pt idx="190">
                  <c:v>1.45</c:v>
                </c:pt>
                <c:pt idx="191">
                  <c:v>1.45</c:v>
                </c:pt>
                <c:pt idx="192">
                  <c:v>1.45</c:v>
                </c:pt>
                <c:pt idx="193">
                  <c:v>1.45</c:v>
                </c:pt>
                <c:pt idx="194">
                  <c:v>1.45</c:v>
                </c:pt>
                <c:pt idx="195">
                  <c:v>1.45</c:v>
                </c:pt>
                <c:pt idx="196">
                  <c:v>1.45</c:v>
                </c:pt>
                <c:pt idx="197">
                  <c:v>1.45</c:v>
                </c:pt>
                <c:pt idx="198">
                  <c:v>1.45</c:v>
                </c:pt>
                <c:pt idx="199">
                  <c:v>1.45</c:v>
                </c:pt>
                <c:pt idx="200">
                  <c:v>1.45</c:v>
                </c:pt>
                <c:pt idx="201">
                  <c:v>1.45</c:v>
                </c:pt>
                <c:pt idx="202">
                  <c:v>1.45</c:v>
                </c:pt>
                <c:pt idx="203">
                  <c:v>1.45</c:v>
                </c:pt>
                <c:pt idx="204">
                  <c:v>1.45</c:v>
                </c:pt>
                <c:pt idx="205">
                  <c:v>1.45</c:v>
                </c:pt>
                <c:pt idx="206">
                  <c:v>1.45</c:v>
                </c:pt>
                <c:pt idx="207">
                  <c:v>1.45</c:v>
                </c:pt>
                <c:pt idx="208">
                  <c:v>1.45</c:v>
                </c:pt>
                <c:pt idx="209">
                  <c:v>1.45</c:v>
                </c:pt>
                <c:pt idx="210">
                  <c:v>1.45</c:v>
                </c:pt>
                <c:pt idx="211">
                  <c:v>1.45</c:v>
                </c:pt>
                <c:pt idx="212">
                  <c:v>1.3740000000000001</c:v>
                </c:pt>
                <c:pt idx="213">
                  <c:v>1.3740000000000001</c:v>
                </c:pt>
                <c:pt idx="214">
                  <c:v>1.3740000000000001</c:v>
                </c:pt>
                <c:pt idx="215">
                  <c:v>1.3740000000000001</c:v>
                </c:pt>
                <c:pt idx="216">
                  <c:v>1.3740000000000001</c:v>
                </c:pt>
                <c:pt idx="217">
                  <c:v>1.3740000000000001</c:v>
                </c:pt>
                <c:pt idx="218">
                  <c:v>1.3740000000000001</c:v>
                </c:pt>
                <c:pt idx="219">
                  <c:v>1.3740000000000001</c:v>
                </c:pt>
                <c:pt idx="220">
                  <c:v>1.3740000000000001</c:v>
                </c:pt>
                <c:pt idx="221">
                  <c:v>1.3740000000000001</c:v>
                </c:pt>
                <c:pt idx="222">
                  <c:v>0.56999999999999995</c:v>
                </c:pt>
                <c:pt idx="223">
                  <c:v>0.56999999999999995</c:v>
                </c:pt>
                <c:pt idx="224">
                  <c:v>0.56999999999999995</c:v>
                </c:pt>
                <c:pt idx="225">
                  <c:v>0.56999999999999995</c:v>
                </c:pt>
                <c:pt idx="226">
                  <c:v>0.56999999999999995</c:v>
                </c:pt>
                <c:pt idx="227">
                  <c:v>0.56999999999999995</c:v>
                </c:pt>
                <c:pt idx="228">
                  <c:v>0.56999999999999995</c:v>
                </c:pt>
                <c:pt idx="229">
                  <c:v>0.56999999999999995</c:v>
                </c:pt>
                <c:pt idx="230">
                  <c:v>0.56999999999999995</c:v>
                </c:pt>
                <c:pt idx="231">
                  <c:v>1.3740000000000001</c:v>
                </c:pt>
                <c:pt idx="232">
                  <c:v>1.3740000000000001</c:v>
                </c:pt>
                <c:pt idx="233">
                  <c:v>1.3740000000000001</c:v>
                </c:pt>
                <c:pt idx="234">
                  <c:v>1.3740000000000001</c:v>
                </c:pt>
                <c:pt idx="235">
                  <c:v>1.3740000000000001</c:v>
                </c:pt>
                <c:pt idx="236">
                  <c:v>1.3740000000000001</c:v>
                </c:pt>
                <c:pt idx="237">
                  <c:v>1.3740000000000001</c:v>
                </c:pt>
                <c:pt idx="238">
                  <c:v>1.3740000000000001</c:v>
                </c:pt>
                <c:pt idx="239">
                  <c:v>1.3740000000000001</c:v>
                </c:pt>
                <c:pt idx="240">
                  <c:v>1.3740000000000001</c:v>
                </c:pt>
                <c:pt idx="241">
                  <c:v>1.3740000000000001</c:v>
                </c:pt>
                <c:pt idx="242">
                  <c:v>1.375</c:v>
                </c:pt>
                <c:pt idx="243">
                  <c:v>1.375</c:v>
                </c:pt>
                <c:pt idx="244">
                  <c:v>1.375</c:v>
                </c:pt>
                <c:pt idx="245">
                  <c:v>1.375</c:v>
                </c:pt>
                <c:pt idx="246">
                  <c:v>1.375</c:v>
                </c:pt>
                <c:pt idx="247">
                  <c:v>1.375</c:v>
                </c:pt>
                <c:pt idx="248">
                  <c:v>1.375</c:v>
                </c:pt>
                <c:pt idx="249">
                  <c:v>1.375</c:v>
                </c:pt>
                <c:pt idx="250">
                  <c:v>1.375</c:v>
                </c:pt>
                <c:pt idx="251">
                  <c:v>1.375</c:v>
                </c:pt>
                <c:pt idx="252">
                  <c:v>1.375</c:v>
                </c:pt>
                <c:pt idx="253">
                  <c:v>1.375</c:v>
                </c:pt>
                <c:pt idx="254">
                  <c:v>1.375</c:v>
                </c:pt>
                <c:pt idx="255">
                  <c:v>1.375</c:v>
                </c:pt>
                <c:pt idx="256">
                  <c:v>1.375</c:v>
                </c:pt>
                <c:pt idx="257">
                  <c:v>1.375</c:v>
                </c:pt>
                <c:pt idx="258">
                  <c:v>1.375</c:v>
                </c:pt>
                <c:pt idx="259">
                  <c:v>1.375</c:v>
                </c:pt>
                <c:pt idx="260">
                  <c:v>1.375</c:v>
                </c:pt>
                <c:pt idx="261">
                  <c:v>1.375</c:v>
                </c:pt>
                <c:pt idx="262">
                  <c:v>1.375</c:v>
                </c:pt>
                <c:pt idx="263">
                  <c:v>1.375</c:v>
                </c:pt>
                <c:pt idx="264">
                  <c:v>1.375</c:v>
                </c:pt>
                <c:pt idx="265">
                  <c:v>1.375</c:v>
                </c:pt>
                <c:pt idx="266">
                  <c:v>1.3440000000000001</c:v>
                </c:pt>
                <c:pt idx="267">
                  <c:v>1.3440000000000001</c:v>
                </c:pt>
                <c:pt idx="268">
                  <c:v>1.3440000000000001</c:v>
                </c:pt>
                <c:pt idx="269">
                  <c:v>1.3440000000000001</c:v>
                </c:pt>
                <c:pt idx="270">
                  <c:v>1.3440000000000001</c:v>
                </c:pt>
                <c:pt idx="271">
                  <c:v>1.3440000000000001</c:v>
                </c:pt>
                <c:pt idx="272">
                  <c:v>1.3440000000000001</c:v>
                </c:pt>
                <c:pt idx="273">
                  <c:v>1.3440000000000001</c:v>
                </c:pt>
                <c:pt idx="274">
                  <c:v>1.3440000000000001</c:v>
                </c:pt>
                <c:pt idx="275">
                  <c:v>1.3440000000000001</c:v>
                </c:pt>
                <c:pt idx="276">
                  <c:v>1.3440000000000001</c:v>
                </c:pt>
                <c:pt idx="277">
                  <c:v>1.3440000000000001</c:v>
                </c:pt>
                <c:pt idx="278">
                  <c:v>1.3440000000000001</c:v>
                </c:pt>
                <c:pt idx="279">
                  <c:v>1.3440000000000001</c:v>
                </c:pt>
                <c:pt idx="280">
                  <c:v>1.3440000000000001</c:v>
                </c:pt>
                <c:pt idx="281">
                  <c:v>1.3440000000000001</c:v>
                </c:pt>
                <c:pt idx="282">
                  <c:v>1.3440000000000001</c:v>
                </c:pt>
                <c:pt idx="283">
                  <c:v>1.3440000000000001</c:v>
                </c:pt>
                <c:pt idx="284">
                  <c:v>1.3440000000000001</c:v>
                </c:pt>
                <c:pt idx="285">
                  <c:v>1.3440000000000001</c:v>
                </c:pt>
                <c:pt idx="286">
                  <c:v>1.3440000000000001</c:v>
                </c:pt>
                <c:pt idx="287">
                  <c:v>1.3440000000000001</c:v>
                </c:pt>
                <c:pt idx="288">
                  <c:v>1.3440000000000001</c:v>
                </c:pt>
                <c:pt idx="289">
                  <c:v>1.3440000000000001</c:v>
                </c:pt>
                <c:pt idx="290">
                  <c:v>1.3440000000000001</c:v>
                </c:pt>
                <c:pt idx="291">
                  <c:v>1.3440000000000001</c:v>
                </c:pt>
                <c:pt idx="292">
                  <c:v>1.3440000000000001</c:v>
                </c:pt>
                <c:pt idx="293">
                  <c:v>1.3440000000000001</c:v>
                </c:pt>
                <c:pt idx="294">
                  <c:v>1.3440000000000001</c:v>
                </c:pt>
                <c:pt idx="295">
                  <c:v>1.3440000000000001</c:v>
                </c:pt>
                <c:pt idx="296">
                  <c:v>1.3440000000000001</c:v>
                </c:pt>
                <c:pt idx="297">
                  <c:v>1.3440000000000001</c:v>
                </c:pt>
                <c:pt idx="298">
                  <c:v>1.3440000000000001</c:v>
                </c:pt>
                <c:pt idx="299">
                  <c:v>1.3440000000000001</c:v>
                </c:pt>
                <c:pt idx="300">
                  <c:v>1.3440000000000001</c:v>
                </c:pt>
                <c:pt idx="301">
                  <c:v>1.3440000000000001</c:v>
                </c:pt>
                <c:pt idx="302">
                  <c:v>1.3440000000000001</c:v>
                </c:pt>
                <c:pt idx="303">
                  <c:v>1.3440000000000001</c:v>
                </c:pt>
                <c:pt idx="304">
                  <c:v>1.3440000000000001</c:v>
                </c:pt>
                <c:pt idx="305">
                  <c:v>1.3440000000000001</c:v>
                </c:pt>
                <c:pt idx="306">
                  <c:v>1.3440000000000001</c:v>
                </c:pt>
                <c:pt idx="307">
                  <c:v>1.304</c:v>
                </c:pt>
                <c:pt idx="308">
                  <c:v>1.304</c:v>
                </c:pt>
                <c:pt idx="309">
                  <c:v>1.349</c:v>
                </c:pt>
                <c:pt idx="310">
                  <c:v>1.349</c:v>
                </c:pt>
                <c:pt idx="311">
                  <c:v>1.349</c:v>
                </c:pt>
                <c:pt idx="312">
                  <c:v>1.349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22240"/>
        <c:axId val="82885376"/>
      </c:lineChart>
      <c:dateAx>
        <c:axId val="99722240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82885376"/>
        <c:crosses val="autoZero"/>
        <c:auto val="1"/>
        <c:lblOffset val="100"/>
        <c:baseTimeUnit val="days"/>
      </c:dateAx>
      <c:valAx>
        <c:axId val="828853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spPr>
          <a:ln>
            <a:noFill/>
          </a:ln>
        </c:spPr>
        <c:crossAx val="99722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54955992111619"/>
          <c:y val="0.1877359713642599"/>
          <c:w val="0.84984578256881294"/>
          <c:h val="0.63403247573456867"/>
        </c:manualLayout>
      </c:layout>
      <c:areaChart>
        <c:grouping val="standard"/>
        <c:varyColors val="0"/>
        <c:ser>
          <c:idx val="0"/>
          <c:order val="0"/>
          <c:tx>
            <c:strRef>
              <c:f>'TGP 245'!$B$2</c:f>
              <c:strCache>
                <c:ptCount val="1"/>
                <c:pt idx="0">
                  <c:v>Scheduled Gas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'TGP 245'!$A$3:$A$315</c:f>
              <c:numCache>
                <c:formatCode>d\-mmm\-yy</c:formatCode>
                <c:ptCount val="313"/>
                <c:pt idx="0">
                  <c:v>41579</c:v>
                </c:pt>
                <c:pt idx="1">
                  <c:v>41580</c:v>
                </c:pt>
                <c:pt idx="2">
                  <c:v>41581</c:v>
                </c:pt>
                <c:pt idx="3">
                  <c:v>41582</c:v>
                </c:pt>
                <c:pt idx="4">
                  <c:v>41583</c:v>
                </c:pt>
                <c:pt idx="5">
                  <c:v>41584</c:v>
                </c:pt>
                <c:pt idx="6">
                  <c:v>41585</c:v>
                </c:pt>
                <c:pt idx="7">
                  <c:v>41586</c:v>
                </c:pt>
                <c:pt idx="8">
                  <c:v>41587</c:v>
                </c:pt>
                <c:pt idx="9">
                  <c:v>41588</c:v>
                </c:pt>
                <c:pt idx="10">
                  <c:v>41589</c:v>
                </c:pt>
                <c:pt idx="11">
                  <c:v>41590</c:v>
                </c:pt>
                <c:pt idx="12">
                  <c:v>41591</c:v>
                </c:pt>
                <c:pt idx="13">
                  <c:v>41592</c:v>
                </c:pt>
                <c:pt idx="14">
                  <c:v>41593</c:v>
                </c:pt>
                <c:pt idx="15">
                  <c:v>41594</c:v>
                </c:pt>
                <c:pt idx="16">
                  <c:v>41595</c:v>
                </c:pt>
                <c:pt idx="17">
                  <c:v>41596</c:v>
                </c:pt>
                <c:pt idx="18">
                  <c:v>41597</c:v>
                </c:pt>
                <c:pt idx="19">
                  <c:v>41598</c:v>
                </c:pt>
                <c:pt idx="20">
                  <c:v>41599</c:v>
                </c:pt>
                <c:pt idx="21">
                  <c:v>41600</c:v>
                </c:pt>
                <c:pt idx="22">
                  <c:v>41601</c:v>
                </c:pt>
                <c:pt idx="23">
                  <c:v>41602</c:v>
                </c:pt>
                <c:pt idx="24">
                  <c:v>41603</c:v>
                </c:pt>
                <c:pt idx="25">
                  <c:v>41604</c:v>
                </c:pt>
                <c:pt idx="26">
                  <c:v>41605</c:v>
                </c:pt>
                <c:pt idx="27">
                  <c:v>41606</c:v>
                </c:pt>
                <c:pt idx="28">
                  <c:v>41607</c:v>
                </c:pt>
                <c:pt idx="29">
                  <c:v>41608</c:v>
                </c:pt>
                <c:pt idx="30">
                  <c:v>41609</c:v>
                </c:pt>
                <c:pt idx="31">
                  <c:v>41610</c:v>
                </c:pt>
                <c:pt idx="32">
                  <c:v>41611</c:v>
                </c:pt>
                <c:pt idx="33">
                  <c:v>41612</c:v>
                </c:pt>
                <c:pt idx="34">
                  <c:v>41613</c:v>
                </c:pt>
                <c:pt idx="35">
                  <c:v>41614</c:v>
                </c:pt>
                <c:pt idx="36">
                  <c:v>41615</c:v>
                </c:pt>
                <c:pt idx="37">
                  <c:v>41616</c:v>
                </c:pt>
                <c:pt idx="38">
                  <c:v>41617</c:v>
                </c:pt>
                <c:pt idx="39">
                  <c:v>41618</c:v>
                </c:pt>
                <c:pt idx="40">
                  <c:v>41619</c:v>
                </c:pt>
                <c:pt idx="41">
                  <c:v>41620</c:v>
                </c:pt>
                <c:pt idx="42">
                  <c:v>41621</c:v>
                </c:pt>
                <c:pt idx="43">
                  <c:v>41622</c:v>
                </c:pt>
                <c:pt idx="44">
                  <c:v>41623</c:v>
                </c:pt>
                <c:pt idx="45">
                  <c:v>41624</c:v>
                </c:pt>
                <c:pt idx="46">
                  <c:v>41625</c:v>
                </c:pt>
                <c:pt idx="47">
                  <c:v>41626</c:v>
                </c:pt>
                <c:pt idx="48">
                  <c:v>41627</c:v>
                </c:pt>
                <c:pt idx="49">
                  <c:v>41628</c:v>
                </c:pt>
                <c:pt idx="50">
                  <c:v>41629</c:v>
                </c:pt>
                <c:pt idx="51">
                  <c:v>41630</c:v>
                </c:pt>
                <c:pt idx="52">
                  <c:v>41631</c:v>
                </c:pt>
                <c:pt idx="53">
                  <c:v>41632</c:v>
                </c:pt>
                <c:pt idx="54">
                  <c:v>41633</c:v>
                </c:pt>
                <c:pt idx="55">
                  <c:v>41634</c:v>
                </c:pt>
                <c:pt idx="56">
                  <c:v>41635</c:v>
                </c:pt>
                <c:pt idx="57">
                  <c:v>41636</c:v>
                </c:pt>
                <c:pt idx="58">
                  <c:v>41637</c:v>
                </c:pt>
                <c:pt idx="59">
                  <c:v>41638</c:v>
                </c:pt>
                <c:pt idx="60">
                  <c:v>41639</c:v>
                </c:pt>
                <c:pt idx="61">
                  <c:v>41640</c:v>
                </c:pt>
                <c:pt idx="62">
                  <c:v>41641</c:v>
                </c:pt>
                <c:pt idx="63">
                  <c:v>41642</c:v>
                </c:pt>
                <c:pt idx="64">
                  <c:v>41643</c:v>
                </c:pt>
                <c:pt idx="65">
                  <c:v>41644</c:v>
                </c:pt>
                <c:pt idx="66">
                  <c:v>41645</c:v>
                </c:pt>
                <c:pt idx="67">
                  <c:v>41646</c:v>
                </c:pt>
                <c:pt idx="68">
                  <c:v>41647</c:v>
                </c:pt>
                <c:pt idx="69">
                  <c:v>41648</c:v>
                </c:pt>
                <c:pt idx="70">
                  <c:v>41649</c:v>
                </c:pt>
                <c:pt idx="71">
                  <c:v>41650</c:v>
                </c:pt>
                <c:pt idx="72">
                  <c:v>41651</c:v>
                </c:pt>
                <c:pt idx="73">
                  <c:v>41652</c:v>
                </c:pt>
                <c:pt idx="74">
                  <c:v>41653</c:v>
                </c:pt>
                <c:pt idx="75">
                  <c:v>41654</c:v>
                </c:pt>
                <c:pt idx="76">
                  <c:v>41655</c:v>
                </c:pt>
                <c:pt idx="77">
                  <c:v>41656</c:v>
                </c:pt>
                <c:pt idx="78">
                  <c:v>41657</c:v>
                </c:pt>
                <c:pt idx="79">
                  <c:v>41658</c:v>
                </c:pt>
                <c:pt idx="80">
                  <c:v>41659</c:v>
                </c:pt>
                <c:pt idx="81">
                  <c:v>41660</c:v>
                </c:pt>
                <c:pt idx="82">
                  <c:v>41661</c:v>
                </c:pt>
                <c:pt idx="83">
                  <c:v>41662</c:v>
                </c:pt>
                <c:pt idx="84">
                  <c:v>41663</c:v>
                </c:pt>
                <c:pt idx="85">
                  <c:v>41664</c:v>
                </c:pt>
                <c:pt idx="86">
                  <c:v>41665</c:v>
                </c:pt>
                <c:pt idx="87">
                  <c:v>41666</c:v>
                </c:pt>
                <c:pt idx="88">
                  <c:v>41667</c:v>
                </c:pt>
                <c:pt idx="89">
                  <c:v>41668</c:v>
                </c:pt>
                <c:pt idx="90">
                  <c:v>41669</c:v>
                </c:pt>
                <c:pt idx="91">
                  <c:v>41670</c:v>
                </c:pt>
                <c:pt idx="92">
                  <c:v>41671</c:v>
                </c:pt>
                <c:pt idx="93">
                  <c:v>41672</c:v>
                </c:pt>
                <c:pt idx="94">
                  <c:v>41673</c:v>
                </c:pt>
                <c:pt idx="95">
                  <c:v>41674</c:v>
                </c:pt>
                <c:pt idx="96">
                  <c:v>41675</c:v>
                </c:pt>
                <c:pt idx="97">
                  <c:v>41676</c:v>
                </c:pt>
                <c:pt idx="98">
                  <c:v>41677</c:v>
                </c:pt>
                <c:pt idx="99">
                  <c:v>41678</c:v>
                </c:pt>
                <c:pt idx="100">
                  <c:v>41679</c:v>
                </c:pt>
                <c:pt idx="101">
                  <c:v>41680</c:v>
                </c:pt>
                <c:pt idx="102">
                  <c:v>41681</c:v>
                </c:pt>
                <c:pt idx="103">
                  <c:v>41682</c:v>
                </c:pt>
                <c:pt idx="104">
                  <c:v>41683</c:v>
                </c:pt>
                <c:pt idx="105">
                  <c:v>41684</c:v>
                </c:pt>
                <c:pt idx="106">
                  <c:v>41685</c:v>
                </c:pt>
                <c:pt idx="107">
                  <c:v>41686</c:v>
                </c:pt>
                <c:pt idx="108">
                  <c:v>41687</c:v>
                </c:pt>
                <c:pt idx="109">
                  <c:v>41688</c:v>
                </c:pt>
                <c:pt idx="110">
                  <c:v>41689</c:v>
                </c:pt>
                <c:pt idx="111">
                  <c:v>41690</c:v>
                </c:pt>
                <c:pt idx="112">
                  <c:v>41691</c:v>
                </c:pt>
                <c:pt idx="113">
                  <c:v>41692</c:v>
                </c:pt>
                <c:pt idx="114">
                  <c:v>41693</c:v>
                </c:pt>
                <c:pt idx="115">
                  <c:v>41694</c:v>
                </c:pt>
                <c:pt idx="116">
                  <c:v>41695</c:v>
                </c:pt>
                <c:pt idx="117">
                  <c:v>41696</c:v>
                </c:pt>
                <c:pt idx="118">
                  <c:v>41697</c:v>
                </c:pt>
                <c:pt idx="119">
                  <c:v>41698</c:v>
                </c:pt>
                <c:pt idx="120">
                  <c:v>41699</c:v>
                </c:pt>
                <c:pt idx="121">
                  <c:v>41700</c:v>
                </c:pt>
                <c:pt idx="122">
                  <c:v>41701</c:v>
                </c:pt>
                <c:pt idx="123">
                  <c:v>41702</c:v>
                </c:pt>
                <c:pt idx="124">
                  <c:v>41703</c:v>
                </c:pt>
                <c:pt idx="125">
                  <c:v>41704</c:v>
                </c:pt>
                <c:pt idx="126">
                  <c:v>41705</c:v>
                </c:pt>
                <c:pt idx="127">
                  <c:v>41706</c:v>
                </c:pt>
                <c:pt idx="128">
                  <c:v>41707</c:v>
                </c:pt>
                <c:pt idx="129">
                  <c:v>41708</c:v>
                </c:pt>
                <c:pt idx="130">
                  <c:v>41709</c:v>
                </c:pt>
                <c:pt idx="131">
                  <c:v>41710</c:v>
                </c:pt>
                <c:pt idx="132">
                  <c:v>41711</c:v>
                </c:pt>
                <c:pt idx="133">
                  <c:v>41712</c:v>
                </c:pt>
                <c:pt idx="134">
                  <c:v>41713</c:v>
                </c:pt>
                <c:pt idx="135">
                  <c:v>41714</c:v>
                </c:pt>
                <c:pt idx="136">
                  <c:v>41715</c:v>
                </c:pt>
                <c:pt idx="137">
                  <c:v>41716</c:v>
                </c:pt>
                <c:pt idx="138">
                  <c:v>41717</c:v>
                </c:pt>
                <c:pt idx="139">
                  <c:v>41718</c:v>
                </c:pt>
                <c:pt idx="140">
                  <c:v>41719</c:v>
                </c:pt>
                <c:pt idx="141">
                  <c:v>41720</c:v>
                </c:pt>
                <c:pt idx="142">
                  <c:v>41721</c:v>
                </c:pt>
                <c:pt idx="143">
                  <c:v>41722</c:v>
                </c:pt>
                <c:pt idx="144">
                  <c:v>41723</c:v>
                </c:pt>
                <c:pt idx="145">
                  <c:v>41724</c:v>
                </c:pt>
                <c:pt idx="146">
                  <c:v>41725</c:v>
                </c:pt>
                <c:pt idx="147">
                  <c:v>41726</c:v>
                </c:pt>
                <c:pt idx="148">
                  <c:v>41727</c:v>
                </c:pt>
                <c:pt idx="149">
                  <c:v>41728</c:v>
                </c:pt>
                <c:pt idx="150">
                  <c:v>41729</c:v>
                </c:pt>
                <c:pt idx="151">
                  <c:v>41730</c:v>
                </c:pt>
                <c:pt idx="152">
                  <c:v>41731</c:v>
                </c:pt>
                <c:pt idx="153">
                  <c:v>41732</c:v>
                </c:pt>
                <c:pt idx="154">
                  <c:v>41733</c:v>
                </c:pt>
                <c:pt idx="155">
                  <c:v>41734</c:v>
                </c:pt>
                <c:pt idx="156">
                  <c:v>41735</c:v>
                </c:pt>
                <c:pt idx="157">
                  <c:v>41736</c:v>
                </c:pt>
                <c:pt idx="158">
                  <c:v>41737</c:v>
                </c:pt>
                <c:pt idx="159">
                  <c:v>41738</c:v>
                </c:pt>
                <c:pt idx="160">
                  <c:v>41739</c:v>
                </c:pt>
                <c:pt idx="161">
                  <c:v>41740</c:v>
                </c:pt>
                <c:pt idx="162">
                  <c:v>41741</c:v>
                </c:pt>
                <c:pt idx="163">
                  <c:v>41742</c:v>
                </c:pt>
                <c:pt idx="164">
                  <c:v>41743</c:v>
                </c:pt>
                <c:pt idx="165">
                  <c:v>41744</c:v>
                </c:pt>
                <c:pt idx="166">
                  <c:v>41745</c:v>
                </c:pt>
                <c:pt idx="167">
                  <c:v>41746</c:v>
                </c:pt>
                <c:pt idx="168">
                  <c:v>41747</c:v>
                </c:pt>
                <c:pt idx="169">
                  <c:v>41748</c:v>
                </c:pt>
                <c:pt idx="170">
                  <c:v>41749</c:v>
                </c:pt>
                <c:pt idx="171">
                  <c:v>41750</c:v>
                </c:pt>
                <c:pt idx="172">
                  <c:v>41751</c:v>
                </c:pt>
                <c:pt idx="173">
                  <c:v>41752</c:v>
                </c:pt>
                <c:pt idx="174">
                  <c:v>41753</c:v>
                </c:pt>
                <c:pt idx="175">
                  <c:v>41754</c:v>
                </c:pt>
                <c:pt idx="176">
                  <c:v>41755</c:v>
                </c:pt>
                <c:pt idx="177">
                  <c:v>41756</c:v>
                </c:pt>
                <c:pt idx="178">
                  <c:v>41757</c:v>
                </c:pt>
                <c:pt idx="179">
                  <c:v>41758</c:v>
                </c:pt>
                <c:pt idx="180">
                  <c:v>41759</c:v>
                </c:pt>
                <c:pt idx="181">
                  <c:v>41760</c:v>
                </c:pt>
                <c:pt idx="182">
                  <c:v>41761</c:v>
                </c:pt>
                <c:pt idx="183">
                  <c:v>41762</c:v>
                </c:pt>
                <c:pt idx="184">
                  <c:v>41763</c:v>
                </c:pt>
                <c:pt idx="185">
                  <c:v>41764</c:v>
                </c:pt>
                <c:pt idx="186">
                  <c:v>41765</c:v>
                </c:pt>
                <c:pt idx="187">
                  <c:v>41766</c:v>
                </c:pt>
                <c:pt idx="188">
                  <c:v>41767</c:v>
                </c:pt>
                <c:pt idx="189">
                  <c:v>41768</c:v>
                </c:pt>
                <c:pt idx="190">
                  <c:v>41769</c:v>
                </c:pt>
                <c:pt idx="191">
                  <c:v>41770</c:v>
                </c:pt>
                <c:pt idx="192">
                  <c:v>41771</c:v>
                </c:pt>
                <c:pt idx="193">
                  <c:v>41772</c:v>
                </c:pt>
                <c:pt idx="194">
                  <c:v>41773</c:v>
                </c:pt>
                <c:pt idx="195">
                  <c:v>41774</c:v>
                </c:pt>
                <c:pt idx="196">
                  <c:v>41775</c:v>
                </c:pt>
                <c:pt idx="197">
                  <c:v>41776</c:v>
                </c:pt>
                <c:pt idx="198">
                  <c:v>41777</c:v>
                </c:pt>
                <c:pt idx="199">
                  <c:v>41778</c:v>
                </c:pt>
                <c:pt idx="200">
                  <c:v>41779</c:v>
                </c:pt>
                <c:pt idx="201">
                  <c:v>41780</c:v>
                </c:pt>
                <c:pt idx="202">
                  <c:v>41781</c:v>
                </c:pt>
                <c:pt idx="203">
                  <c:v>41782</c:v>
                </c:pt>
                <c:pt idx="204">
                  <c:v>41783</c:v>
                </c:pt>
                <c:pt idx="205">
                  <c:v>41784</c:v>
                </c:pt>
                <c:pt idx="206">
                  <c:v>41785</c:v>
                </c:pt>
                <c:pt idx="207">
                  <c:v>41786</c:v>
                </c:pt>
                <c:pt idx="208">
                  <c:v>41787</c:v>
                </c:pt>
                <c:pt idx="209">
                  <c:v>41788</c:v>
                </c:pt>
                <c:pt idx="210">
                  <c:v>41789</c:v>
                </c:pt>
                <c:pt idx="211">
                  <c:v>41790</c:v>
                </c:pt>
                <c:pt idx="212">
                  <c:v>41791</c:v>
                </c:pt>
                <c:pt idx="213">
                  <c:v>41792</c:v>
                </c:pt>
                <c:pt idx="214">
                  <c:v>41793</c:v>
                </c:pt>
                <c:pt idx="215">
                  <c:v>41794</c:v>
                </c:pt>
                <c:pt idx="216">
                  <c:v>41795</c:v>
                </c:pt>
                <c:pt idx="217">
                  <c:v>41796</c:v>
                </c:pt>
                <c:pt idx="218">
                  <c:v>41797</c:v>
                </c:pt>
                <c:pt idx="219">
                  <c:v>41798</c:v>
                </c:pt>
                <c:pt idx="220">
                  <c:v>41799</c:v>
                </c:pt>
                <c:pt idx="221">
                  <c:v>41800</c:v>
                </c:pt>
                <c:pt idx="222">
                  <c:v>41801</c:v>
                </c:pt>
                <c:pt idx="223">
                  <c:v>41802</c:v>
                </c:pt>
                <c:pt idx="224">
                  <c:v>41803</c:v>
                </c:pt>
                <c:pt idx="225">
                  <c:v>41804</c:v>
                </c:pt>
                <c:pt idx="226">
                  <c:v>41805</c:v>
                </c:pt>
                <c:pt idx="227">
                  <c:v>41806</c:v>
                </c:pt>
                <c:pt idx="228">
                  <c:v>41807</c:v>
                </c:pt>
                <c:pt idx="229">
                  <c:v>41808</c:v>
                </c:pt>
                <c:pt idx="230">
                  <c:v>41809</c:v>
                </c:pt>
                <c:pt idx="231">
                  <c:v>41810</c:v>
                </c:pt>
                <c:pt idx="232">
                  <c:v>41811</c:v>
                </c:pt>
                <c:pt idx="233">
                  <c:v>41812</c:v>
                </c:pt>
                <c:pt idx="234">
                  <c:v>41813</c:v>
                </c:pt>
                <c:pt idx="235">
                  <c:v>41814</c:v>
                </c:pt>
                <c:pt idx="236">
                  <c:v>41815</c:v>
                </c:pt>
                <c:pt idx="237">
                  <c:v>41816</c:v>
                </c:pt>
                <c:pt idx="238">
                  <c:v>41817</c:v>
                </c:pt>
                <c:pt idx="239">
                  <c:v>41818</c:v>
                </c:pt>
                <c:pt idx="240">
                  <c:v>41819</c:v>
                </c:pt>
                <c:pt idx="241">
                  <c:v>41820</c:v>
                </c:pt>
                <c:pt idx="242">
                  <c:v>41821</c:v>
                </c:pt>
                <c:pt idx="243">
                  <c:v>41822</c:v>
                </c:pt>
                <c:pt idx="244">
                  <c:v>41823</c:v>
                </c:pt>
                <c:pt idx="245">
                  <c:v>41824</c:v>
                </c:pt>
                <c:pt idx="246">
                  <c:v>41825</c:v>
                </c:pt>
                <c:pt idx="247">
                  <c:v>41826</c:v>
                </c:pt>
                <c:pt idx="248">
                  <c:v>41827</c:v>
                </c:pt>
                <c:pt idx="249">
                  <c:v>41828</c:v>
                </c:pt>
                <c:pt idx="250">
                  <c:v>41829</c:v>
                </c:pt>
                <c:pt idx="251">
                  <c:v>41830</c:v>
                </c:pt>
                <c:pt idx="252">
                  <c:v>41831</c:v>
                </c:pt>
                <c:pt idx="253">
                  <c:v>41832</c:v>
                </c:pt>
                <c:pt idx="254">
                  <c:v>41833</c:v>
                </c:pt>
                <c:pt idx="255">
                  <c:v>41834</c:v>
                </c:pt>
                <c:pt idx="256">
                  <c:v>41835</c:v>
                </c:pt>
                <c:pt idx="257">
                  <c:v>41836</c:v>
                </c:pt>
                <c:pt idx="258">
                  <c:v>41837</c:v>
                </c:pt>
                <c:pt idx="259">
                  <c:v>41838</c:v>
                </c:pt>
                <c:pt idx="260">
                  <c:v>41839</c:v>
                </c:pt>
                <c:pt idx="261">
                  <c:v>41840</c:v>
                </c:pt>
                <c:pt idx="262">
                  <c:v>41841</c:v>
                </c:pt>
                <c:pt idx="263">
                  <c:v>41842</c:v>
                </c:pt>
                <c:pt idx="264">
                  <c:v>41843</c:v>
                </c:pt>
                <c:pt idx="265">
                  <c:v>41844</c:v>
                </c:pt>
                <c:pt idx="266">
                  <c:v>41845</c:v>
                </c:pt>
                <c:pt idx="267">
                  <c:v>41846</c:v>
                </c:pt>
                <c:pt idx="268">
                  <c:v>41847</c:v>
                </c:pt>
                <c:pt idx="269">
                  <c:v>41848</c:v>
                </c:pt>
                <c:pt idx="270">
                  <c:v>41849</c:v>
                </c:pt>
                <c:pt idx="271">
                  <c:v>41850</c:v>
                </c:pt>
                <c:pt idx="272">
                  <c:v>41851</c:v>
                </c:pt>
                <c:pt idx="273">
                  <c:v>41852</c:v>
                </c:pt>
                <c:pt idx="274">
                  <c:v>41853</c:v>
                </c:pt>
                <c:pt idx="275">
                  <c:v>41854</c:v>
                </c:pt>
                <c:pt idx="276">
                  <c:v>41855</c:v>
                </c:pt>
                <c:pt idx="277">
                  <c:v>41856</c:v>
                </c:pt>
                <c:pt idx="278">
                  <c:v>41857</c:v>
                </c:pt>
                <c:pt idx="279">
                  <c:v>41858</c:v>
                </c:pt>
                <c:pt idx="280">
                  <c:v>41859</c:v>
                </c:pt>
                <c:pt idx="281">
                  <c:v>41860</c:v>
                </c:pt>
                <c:pt idx="282">
                  <c:v>41861</c:v>
                </c:pt>
                <c:pt idx="283">
                  <c:v>41862</c:v>
                </c:pt>
                <c:pt idx="284">
                  <c:v>41863</c:v>
                </c:pt>
                <c:pt idx="285">
                  <c:v>41864</c:v>
                </c:pt>
                <c:pt idx="286">
                  <c:v>41865</c:v>
                </c:pt>
                <c:pt idx="287">
                  <c:v>41866</c:v>
                </c:pt>
                <c:pt idx="288">
                  <c:v>41867</c:v>
                </c:pt>
                <c:pt idx="289">
                  <c:v>41868</c:v>
                </c:pt>
                <c:pt idx="290">
                  <c:v>41869</c:v>
                </c:pt>
                <c:pt idx="291">
                  <c:v>41870</c:v>
                </c:pt>
                <c:pt idx="292">
                  <c:v>41871</c:v>
                </c:pt>
                <c:pt idx="293">
                  <c:v>41872</c:v>
                </c:pt>
                <c:pt idx="294">
                  <c:v>41873</c:v>
                </c:pt>
                <c:pt idx="295">
                  <c:v>41874</c:v>
                </c:pt>
                <c:pt idx="296">
                  <c:v>41875</c:v>
                </c:pt>
                <c:pt idx="297">
                  <c:v>41876</c:v>
                </c:pt>
                <c:pt idx="298">
                  <c:v>41877</c:v>
                </c:pt>
                <c:pt idx="299">
                  <c:v>41878</c:v>
                </c:pt>
                <c:pt idx="300">
                  <c:v>41879</c:v>
                </c:pt>
                <c:pt idx="301">
                  <c:v>41880</c:v>
                </c:pt>
                <c:pt idx="302">
                  <c:v>41881</c:v>
                </c:pt>
                <c:pt idx="303">
                  <c:v>41882</c:v>
                </c:pt>
                <c:pt idx="304">
                  <c:v>41883</c:v>
                </c:pt>
                <c:pt idx="305">
                  <c:v>41884</c:v>
                </c:pt>
                <c:pt idx="306">
                  <c:v>41885</c:v>
                </c:pt>
                <c:pt idx="307">
                  <c:v>41886</c:v>
                </c:pt>
                <c:pt idx="308">
                  <c:v>41887</c:v>
                </c:pt>
                <c:pt idx="309">
                  <c:v>41888</c:v>
                </c:pt>
                <c:pt idx="310">
                  <c:v>41889</c:v>
                </c:pt>
                <c:pt idx="311">
                  <c:v>41890</c:v>
                </c:pt>
                <c:pt idx="312">
                  <c:v>41891</c:v>
                </c:pt>
              </c:numCache>
            </c:numRef>
          </c:cat>
          <c:val>
            <c:numRef>
              <c:f>'TGP 245'!$B$3:$B$315</c:f>
              <c:numCache>
                <c:formatCode>#,##0.000</c:formatCode>
                <c:ptCount val="313"/>
                <c:pt idx="0">
                  <c:v>0.78484799999999999</c:v>
                </c:pt>
                <c:pt idx="1">
                  <c:v>0.76348199999999999</c:v>
                </c:pt>
                <c:pt idx="2">
                  <c:v>0.92069999999999996</c:v>
                </c:pt>
                <c:pt idx="3">
                  <c:v>0.95718700000000001</c:v>
                </c:pt>
                <c:pt idx="4">
                  <c:v>0.94802799999999998</c:v>
                </c:pt>
                <c:pt idx="5">
                  <c:v>0.93812799999999996</c:v>
                </c:pt>
                <c:pt idx="6">
                  <c:v>0.99519100000000005</c:v>
                </c:pt>
                <c:pt idx="7">
                  <c:v>1.017476</c:v>
                </c:pt>
                <c:pt idx="8">
                  <c:v>0.97871200000000003</c:v>
                </c:pt>
                <c:pt idx="9">
                  <c:v>1.020581</c:v>
                </c:pt>
                <c:pt idx="10">
                  <c:v>0.98952499999999999</c:v>
                </c:pt>
                <c:pt idx="11">
                  <c:v>0.99634</c:v>
                </c:pt>
                <c:pt idx="12">
                  <c:v>0.99357200000000001</c:v>
                </c:pt>
                <c:pt idx="13">
                  <c:v>0.99492400000000003</c:v>
                </c:pt>
                <c:pt idx="14">
                  <c:v>0.98482099999999995</c:v>
                </c:pt>
                <c:pt idx="15">
                  <c:v>0.99566500000000002</c:v>
                </c:pt>
                <c:pt idx="16">
                  <c:v>0.97861900000000002</c:v>
                </c:pt>
                <c:pt idx="17">
                  <c:v>1.0164690000000001</c:v>
                </c:pt>
                <c:pt idx="18">
                  <c:v>0.99088699999999996</c:v>
                </c:pt>
                <c:pt idx="19">
                  <c:v>1.0247729999999999</c:v>
                </c:pt>
                <c:pt idx="20">
                  <c:v>1.00505</c:v>
                </c:pt>
                <c:pt idx="21">
                  <c:v>0.98899899999999996</c:v>
                </c:pt>
                <c:pt idx="22">
                  <c:v>1.0135940000000001</c:v>
                </c:pt>
                <c:pt idx="23">
                  <c:v>1.046376</c:v>
                </c:pt>
                <c:pt idx="24">
                  <c:v>1.0289550000000001</c:v>
                </c:pt>
                <c:pt idx="25">
                  <c:v>1.0143979999999999</c:v>
                </c:pt>
                <c:pt idx="26">
                  <c:v>0.96614900000000004</c:v>
                </c:pt>
                <c:pt idx="27">
                  <c:v>1.070586</c:v>
                </c:pt>
                <c:pt idx="28">
                  <c:v>1.0497970000000001</c:v>
                </c:pt>
                <c:pt idx="29">
                  <c:v>1.028721</c:v>
                </c:pt>
                <c:pt idx="30">
                  <c:v>1.025226</c:v>
                </c:pt>
                <c:pt idx="31">
                  <c:v>1.062568</c:v>
                </c:pt>
                <c:pt idx="32">
                  <c:v>1.0627949999999999</c:v>
                </c:pt>
                <c:pt idx="33">
                  <c:v>1.0594619999999999</c:v>
                </c:pt>
                <c:pt idx="34">
                  <c:v>1.032251</c:v>
                </c:pt>
                <c:pt idx="35">
                  <c:v>1.049094</c:v>
                </c:pt>
                <c:pt idx="36">
                  <c:v>1.0572589999999999</c:v>
                </c:pt>
                <c:pt idx="37">
                  <c:v>1.0628</c:v>
                </c:pt>
                <c:pt idx="38">
                  <c:v>1.0584439999999999</c:v>
                </c:pt>
                <c:pt idx="39">
                  <c:v>1.078271</c:v>
                </c:pt>
                <c:pt idx="40">
                  <c:v>1.0573790000000001</c:v>
                </c:pt>
                <c:pt idx="41">
                  <c:v>1.0139119999999999</c:v>
                </c:pt>
                <c:pt idx="42">
                  <c:v>1.035728</c:v>
                </c:pt>
                <c:pt idx="43">
                  <c:v>1.043274</c:v>
                </c:pt>
                <c:pt idx="44">
                  <c:v>1.051601</c:v>
                </c:pt>
                <c:pt idx="45">
                  <c:v>1.05789</c:v>
                </c:pt>
                <c:pt idx="46">
                  <c:v>1.0347040000000001</c:v>
                </c:pt>
                <c:pt idx="47">
                  <c:v>1.0486519999999999</c:v>
                </c:pt>
                <c:pt idx="48">
                  <c:v>1.0540659999999999</c:v>
                </c:pt>
                <c:pt idx="49">
                  <c:v>1.033142</c:v>
                </c:pt>
                <c:pt idx="50">
                  <c:v>1.1592579999999999</c:v>
                </c:pt>
                <c:pt idx="51">
                  <c:v>1.0083279999999999</c:v>
                </c:pt>
                <c:pt idx="52">
                  <c:v>1.062603</c:v>
                </c:pt>
                <c:pt idx="53">
                  <c:v>1.0628</c:v>
                </c:pt>
                <c:pt idx="54">
                  <c:v>1.0519799999999999</c:v>
                </c:pt>
                <c:pt idx="55">
                  <c:v>1.062408</c:v>
                </c:pt>
                <c:pt idx="56">
                  <c:v>1.0503830000000001</c:v>
                </c:pt>
                <c:pt idx="57">
                  <c:v>1.0538959999999999</c:v>
                </c:pt>
                <c:pt idx="58">
                  <c:v>1.0420910000000001</c:v>
                </c:pt>
                <c:pt idx="59">
                  <c:v>1.0560529999999999</c:v>
                </c:pt>
                <c:pt idx="60">
                  <c:v>1.051024</c:v>
                </c:pt>
                <c:pt idx="61">
                  <c:v>1.0611470000000001</c:v>
                </c:pt>
                <c:pt idx="62">
                  <c:v>1.054019</c:v>
                </c:pt>
                <c:pt idx="63">
                  <c:v>1.0703210000000001</c:v>
                </c:pt>
                <c:pt idx="64">
                  <c:v>1.0627880000000001</c:v>
                </c:pt>
                <c:pt idx="65">
                  <c:v>1.002375</c:v>
                </c:pt>
                <c:pt idx="66">
                  <c:v>1.0378080000000001</c:v>
                </c:pt>
                <c:pt idx="67">
                  <c:v>1.0619959999999999</c:v>
                </c:pt>
                <c:pt idx="68">
                  <c:v>1.0591680000000001</c:v>
                </c:pt>
                <c:pt idx="69">
                  <c:v>1.0619419999999999</c:v>
                </c:pt>
                <c:pt idx="70">
                  <c:v>1.024708</c:v>
                </c:pt>
                <c:pt idx="71">
                  <c:v>0.962094</c:v>
                </c:pt>
                <c:pt idx="72">
                  <c:v>1.0495159999999999</c:v>
                </c:pt>
                <c:pt idx="73">
                  <c:v>0.97882999999999998</c:v>
                </c:pt>
                <c:pt idx="74">
                  <c:v>0.90133700000000005</c:v>
                </c:pt>
                <c:pt idx="75">
                  <c:v>0.90748799999999996</c:v>
                </c:pt>
                <c:pt idx="76">
                  <c:v>0.90130399999999999</c:v>
                </c:pt>
                <c:pt idx="77">
                  <c:v>0.944303</c:v>
                </c:pt>
                <c:pt idx="78">
                  <c:v>0.99641100000000005</c:v>
                </c:pt>
                <c:pt idx="79">
                  <c:v>1.0531710000000001</c:v>
                </c:pt>
                <c:pt idx="80">
                  <c:v>1.060519</c:v>
                </c:pt>
                <c:pt idx="81">
                  <c:v>1.053131</c:v>
                </c:pt>
                <c:pt idx="82">
                  <c:v>1.0666519999999999</c:v>
                </c:pt>
                <c:pt idx="83">
                  <c:v>1.056964</c:v>
                </c:pt>
                <c:pt idx="84">
                  <c:v>1.0677190000000001</c:v>
                </c:pt>
                <c:pt idx="85">
                  <c:v>1.0559719999999999</c:v>
                </c:pt>
                <c:pt idx="86">
                  <c:v>1.0731599999999999</c:v>
                </c:pt>
                <c:pt idx="87">
                  <c:v>1.066227</c:v>
                </c:pt>
                <c:pt idx="88">
                  <c:v>1.070201</c:v>
                </c:pt>
                <c:pt idx="89">
                  <c:v>1.071132</c:v>
                </c:pt>
                <c:pt idx="90">
                  <c:v>1.070586</c:v>
                </c:pt>
                <c:pt idx="91">
                  <c:v>1.062705</c:v>
                </c:pt>
                <c:pt idx="92">
                  <c:v>1.023118</c:v>
                </c:pt>
                <c:pt idx="93">
                  <c:v>1.011504</c:v>
                </c:pt>
                <c:pt idx="94">
                  <c:v>1.059329</c:v>
                </c:pt>
                <c:pt idx="95">
                  <c:v>1.048392</c:v>
                </c:pt>
                <c:pt idx="96">
                  <c:v>1.0615030000000001</c:v>
                </c:pt>
                <c:pt idx="97">
                  <c:v>1.073812</c:v>
                </c:pt>
                <c:pt idx="98">
                  <c:v>1.0647329999999999</c:v>
                </c:pt>
                <c:pt idx="99">
                  <c:v>1.091545</c:v>
                </c:pt>
                <c:pt idx="100">
                  <c:v>1.0790820000000001</c:v>
                </c:pt>
                <c:pt idx="101">
                  <c:v>1.084705</c:v>
                </c:pt>
                <c:pt idx="102">
                  <c:v>1.077528</c:v>
                </c:pt>
                <c:pt idx="103">
                  <c:v>1.075097</c:v>
                </c:pt>
                <c:pt idx="104">
                  <c:v>1.0784</c:v>
                </c:pt>
                <c:pt idx="105">
                  <c:v>1.064457</c:v>
                </c:pt>
                <c:pt idx="106">
                  <c:v>1.0494779999999999</c:v>
                </c:pt>
                <c:pt idx="107">
                  <c:v>1.080025</c:v>
                </c:pt>
                <c:pt idx="108">
                  <c:v>1.0782430000000001</c:v>
                </c:pt>
                <c:pt idx="109">
                  <c:v>1.0623899999999999</c:v>
                </c:pt>
                <c:pt idx="110">
                  <c:v>1.034821</c:v>
                </c:pt>
                <c:pt idx="111">
                  <c:v>1.034972</c:v>
                </c:pt>
                <c:pt idx="112">
                  <c:v>1.0713429999999999</c:v>
                </c:pt>
                <c:pt idx="113">
                  <c:v>0.99017299999999997</c:v>
                </c:pt>
                <c:pt idx="114">
                  <c:v>1.0053240000000001</c:v>
                </c:pt>
                <c:pt idx="115">
                  <c:v>1.0629500000000001</c:v>
                </c:pt>
                <c:pt idx="116">
                  <c:v>1.0702430000000001</c:v>
                </c:pt>
                <c:pt idx="117">
                  <c:v>0.84592400000000001</c:v>
                </c:pt>
                <c:pt idx="118">
                  <c:v>1.0663339999999999</c:v>
                </c:pt>
                <c:pt idx="119">
                  <c:v>1.081923</c:v>
                </c:pt>
                <c:pt idx="120">
                  <c:v>1.1467989999999999</c:v>
                </c:pt>
                <c:pt idx="121">
                  <c:v>1.100319</c:v>
                </c:pt>
                <c:pt idx="122">
                  <c:v>1.0924940000000001</c:v>
                </c:pt>
                <c:pt idx="123">
                  <c:v>1.102929</c:v>
                </c:pt>
                <c:pt idx="124">
                  <c:v>1.080654</c:v>
                </c:pt>
                <c:pt idx="125">
                  <c:v>1.073661</c:v>
                </c:pt>
                <c:pt idx="126">
                  <c:v>1.0835220000000001</c:v>
                </c:pt>
                <c:pt idx="127">
                  <c:v>1.0669090000000001</c:v>
                </c:pt>
                <c:pt idx="128">
                  <c:v>1.061607</c:v>
                </c:pt>
                <c:pt idx="129">
                  <c:v>1.0535810000000001</c:v>
                </c:pt>
                <c:pt idx="130">
                  <c:v>1.008229</c:v>
                </c:pt>
                <c:pt idx="131">
                  <c:v>1.0782700000000001</c:v>
                </c:pt>
                <c:pt idx="132">
                  <c:v>1.095199</c:v>
                </c:pt>
                <c:pt idx="133">
                  <c:v>1.086382</c:v>
                </c:pt>
                <c:pt idx="134">
                  <c:v>1.014839</c:v>
                </c:pt>
                <c:pt idx="135">
                  <c:v>1.084228</c:v>
                </c:pt>
                <c:pt idx="136">
                  <c:v>1.039701</c:v>
                </c:pt>
                <c:pt idx="137">
                  <c:v>0.98734299999999997</c:v>
                </c:pt>
                <c:pt idx="138">
                  <c:v>1.0007299999999999</c:v>
                </c:pt>
                <c:pt idx="139">
                  <c:v>0.99690500000000004</c:v>
                </c:pt>
                <c:pt idx="140">
                  <c:v>1.0132650000000001</c:v>
                </c:pt>
                <c:pt idx="141">
                  <c:v>0.96829600000000005</c:v>
                </c:pt>
                <c:pt idx="142">
                  <c:v>1.0521119999999999</c:v>
                </c:pt>
                <c:pt idx="143">
                  <c:v>1.0566260000000001</c:v>
                </c:pt>
                <c:pt idx="144">
                  <c:v>1.0391570000000001</c:v>
                </c:pt>
                <c:pt idx="145">
                  <c:v>1.0600160000000001</c:v>
                </c:pt>
                <c:pt idx="146">
                  <c:v>1.0584229999999999</c:v>
                </c:pt>
                <c:pt idx="147">
                  <c:v>0.98437300000000005</c:v>
                </c:pt>
                <c:pt idx="148">
                  <c:v>0.92925599999999997</c:v>
                </c:pt>
                <c:pt idx="149">
                  <c:v>1.0625659999999999</c:v>
                </c:pt>
                <c:pt idx="150">
                  <c:v>1.0375799999999999</c:v>
                </c:pt>
                <c:pt idx="151">
                  <c:v>0.96661600000000003</c:v>
                </c:pt>
                <c:pt idx="152">
                  <c:v>0.98895100000000002</c:v>
                </c:pt>
                <c:pt idx="153">
                  <c:v>1.0027870000000001</c:v>
                </c:pt>
                <c:pt idx="154">
                  <c:v>1.023782</c:v>
                </c:pt>
                <c:pt idx="155">
                  <c:v>1.036969</c:v>
                </c:pt>
                <c:pt idx="156">
                  <c:v>1.0325960000000001</c:v>
                </c:pt>
                <c:pt idx="157">
                  <c:v>1.0290010000000001</c:v>
                </c:pt>
                <c:pt idx="158">
                  <c:v>1.0280320000000001</c:v>
                </c:pt>
                <c:pt idx="159">
                  <c:v>1.039077</c:v>
                </c:pt>
                <c:pt idx="160">
                  <c:v>1.006939</c:v>
                </c:pt>
                <c:pt idx="161">
                  <c:v>0.94767800000000002</c:v>
                </c:pt>
                <c:pt idx="162">
                  <c:v>0.76054500000000003</c:v>
                </c:pt>
                <c:pt idx="163">
                  <c:v>0.82338699999999998</c:v>
                </c:pt>
                <c:pt idx="164">
                  <c:v>0.85076300000000005</c:v>
                </c:pt>
                <c:pt idx="165">
                  <c:v>0.98567400000000005</c:v>
                </c:pt>
                <c:pt idx="166">
                  <c:v>1.0215449999999999</c:v>
                </c:pt>
                <c:pt idx="167">
                  <c:v>1.0293509999999999</c:v>
                </c:pt>
                <c:pt idx="168">
                  <c:v>1.0140979999999999</c:v>
                </c:pt>
                <c:pt idx="169">
                  <c:v>0.946855</c:v>
                </c:pt>
                <c:pt idx="170">
                  <c:v>0.97226999999999997</c:v>
                </c:pt>
                <c:pt idx="171">
                  <c:v>0.88898900000000003</c:v>
                </c:pt>
                <c:pt idx="172">
                  <c:v>0.837225</c:v>
                </c:pt>
                <c:pt idx="173">
                  <c:v>0.96451399999999998</c:v>
                </c:pt>
                <c:pt idx="174">
                  <c:v>0.99996499999999999</c:v>
                </c:pt>
                <c:pt idx="175">
                  <c:v>0.86709800000000004</c:v>
                </c:pt>
                <c:pt idx="176">
                  <c:v>0.83658200000000005</c:v>
                </c:pt>
                <c:pt idx="177">
                  <c:v>0.82164999999999999</c:v>
                </c:pt>
                <c:pt idx="178">
                  <c:v>0.887073</c:v>
                </c:pt>
                <c:pt idx="179">
                  <c:v>1.022019</c:v>
                </c:pt>
                <c:pt idx="180">
                  <c:v>0.97815200000000002</c:v>
                </c:pt>
                <c:pt idx="181">
                  <c:v>0.89361500000000005</c:v>
                </c:pt>
                <c:pt idx="182">
                  <c:v>0.79257500000000003</c:v>
                </c:pt>
                <c:pt idx="183">
                  <c:v>0.70655800000000002</c:v>
                </c:pt>
                <c:pt idx="184">
                  <c:v>0.75765899999999997</c:v>
                </c:pt>
                <c:pt idx="185">
                  <c:v>0.81126699999999996</c:v>
                </c:pt>
                <c:pt idx="186">
                  <c:v>1.03965</c:v>
                </c:pt>
                <c:pt idx="187">
                  <c:v>0.91510599999999998</c:v>
                </c:pt>
                <c:pt idx="188">
                  <c:v>0.90136400000000005</c:v>
                </c:pt>
                <c:pt idx="189">
                  <c:v>0.85528099999999996</c:v>
                </c:pt>
                <c:pt idx="190">
                  <c:v>0.62647399999999998</c:v>
                </c:pt>
                <c:pt idx="191">
                  <c:v>0.68870299999999995</c:v>
                </c:pt>
                <c:pt idx="192">
                  <c:v>0.80699399999999999</c:v>
                </c:pt>
                <c:pt idx="193">
                  <c:v>0.86570899999999995</c:v>
                </c:pt>
                <c:pt idx="194">
                  <c:v>0.77454800000000001</c:v>
                </c:pt>
                <c:pt idx="195">
                  <c:v>0.84144699999999994</c:v>
                </c:pt>
                <c:pt idx="196">
                  <c:v>0.80448799999999998</c:v>
                </c:pt>
                <c:pt idx="197">
                  <c:v>0.67793700000000001</c:v>
                </c:pt>
                <c:pt idx="198">
                  <c:v>0.70774700000000001</c:v>
                </c:pt>
                <c:pt idx="199">
                  <c:v>0.77527999999999997</c:v>
                </c:pt>
                <c:pt idx="200">
                  <c:v>0.82653600000000005</c:v>
                </c:pt>
                <c:pt idx="201">
                  <c:v>0.82932300000000003</c:v>
                </c:pt>
                <c:pt idx="202">
                  <c:v>0.76121099999999997</c:v>
                </c:pt>
                <c:pt idx="203">
                  <c:v>0.78282099999999999</c:v>
                </c:pt>
                <c:pt idx="204">
                  <c:v>0.73297699999999999</c:v>
                </c:pt>
                <c:pt idx="205">
                  <c:v>0.74519500000000005</c:v>
                </c:pt>
                <c:pt idx="206">
                  <c:v>0.81503999999999999</c:v>
                </c:pt>
                <c:pt idx="207">
                  <c:v>0.89117000000000002</c:v>
                </c:pt>
                <c:pt idx="208">
                  <c:v>0.90661599999999998</c:v>
                </c:pt>
                <c:pt idx="209">
                  <c:v>0.59187500000000004</c:v>
                </c:pt>
                <c:pt idx="210">
                  <c:v>0.711978</c:v>
                </c:pt>
                <c:pt idx="211">
                  <c:v>0.71484000000000003</c:v>
                </c:pt>
                <c:pt idx="212">
                  <c:v>0.81018699999999999</c:v>
                </c:pt>
                <c:pt idx="213">
                  <c:v>0.824577</c:v>
                </c:pt>
                <c:pt idx="214">
                  <c:v>0.52808500000000003</c:v>
                </c:pt>
                <c:pt idx="215">
                  <c:v>0.86228899999999997</c:v>
                </c:pt>
                <c:pt idx="216">
                  <c:v>0.91659400000000002</c:v>
                </c:pt>
                <c:pt idx="217">
                  <c:v>0.77866199999999997</c:v>
                </c:pt>
                <c:pt idx="218">
                  <c:v>0.69315499999999997</c:v>
                </c:pt>
                <c:pt idx="219">
                  <c:v>0.75446599999999997</c:v>
                </c:pt>
                <c:pt idx="220">
                  <c:v>0.854541</c:v>
                </c:pt>
                <c:pt idx="221">
                  <c:v>0.87961299999999998</c:v>
                </c:pt>
                <c:pt idx="222">
                  <c:v>1.0185500000000001</c:v>
                </c:pt>
                <c:pt idx="223">
                  <c:v>1.0310360000000001</c:v>
                </c:pt>
                <c:pt idx="224">
                  <c:v>0.97738599999999998</c:v>
                </c:pt>
                <c:pt idx="225">
                  <c:v>1.00648</c:v>
                </c:pt>
                <c:pt idx="226">
                  <c:v>1.0107820000000001</c:v>
                </c:pt>
                <c:pt idx="227">
                  <c:v>0.89142900000000003</c:v>
                </c:pt>
                <c:pt idx="228">
                  <c:v>0.88241700000000001</c:v>
                </c:pt>
                <c:pt idx="229">
                  <c:v>0.87416400000000005</c:v>
                </c:pt>
                <c:pt idx="230">
                  <c:v>0.88543000000000005</c:v>
                </c:pt>
                <c:pt idx="231">
                  <c:v>0.856321</c:v>
                </c:pt>
                <c:pt idx="232">
                  <c:v>0.73367800000000005</c:v>
                </c:pt>
                <c:pt idx="233">
                  <c:v>0.73190699999999997</c:v>
                </c:pt>
                <c:pt idx="234">
                  <c:v>0.87454399999999999</c:v>
                </c:pt>
                <c:pt idx="235">
                  <c:v>0.84987800000000002</c:v>
                </c:pt>
                <c:pt idx="236">
                  <c:v>0.93785300000000005</c:v>
                </c:pt>
                <c:pt idx="237">
                  <c:v>0.87709700000000002</c:v>
                </c:pt>
                <c:pt idx="238">
                  <c:v>0.81011699999999998</c:v>
                </c:pt>
                <c:pt idx="239">
                  <c:v>0.81918899999999994</c:v>
                </c:pt>
                <c:pt idx="240">
                  <c:v>0.84650400000000003</c:v>
                </c:pt>
                <c:pt idx="241">
                  <c:v>0.96264099999999997</c:v>
                </c:pt>
                <c:pt idx="242">
                  <c:v>0.99212900000000004</c:v>
                </c:pt>
                <c:pt idx="243">
                  <c:v>0.98133099999999995</c:v>
                </c:pt>
                <c:pt idx="244">
                  <c:v>0.985846</c:v>
                </c:pt>
                <c:pt idx="245">
                  <c:v>0.75919800000000004</c:v>
                </c:pt>
                <c:pt idx="246">
                  <c:v>0.76119599999999998</c:v>
                </c:pt>
                <c:pt idx="247">
                  <c:v>0.77981400000000001</c:v>
                </c:pt>
                <c:pt idx="248">
                  <c:v>0.94542700000000002</c:v>
                </c:pt>
                <c:pt idx="249">
                  <c:v>0.97133700000000001</c:v>
                </c:pt>
                <c:pt idx="250">
                  <c:v>0.98187000000000002</c:v>
                </c:pt>
                <c:pt idx="251">
                  <c:v>0.91567299999999996</c:v>
                </c:pt>
                <c:pt idx="252">
                  <c:v>0.90131300000000003</c:v>
                </c:pt>
                <c:pt idx="253">
                  <c:v>0.818998</c:v>
                </c:pt>
                <c:pt idx="254">
                  <c:v>0.89015</c:v>
                </c:pt>
                <c:pt idx="255">
                  <c:v>0.81589599999999995</c:v>
                </c:pt>
                <c:pt idx="256">
                  <c:v>0.91351199999999999</c:v>
                </c:pt>
                <c:pt idx="257">
                  <c:v>0.89830200000000004</c:v>
                </c:pt>
                <c:pt idx="258">
                  <c:v>0.84759600000000002</c:v>
                </c:pt>
                <c:pt idx="259">
                  <c:v>0.82919799999999999</c:v>
                </c:pt>
                <c:pt idx="260">
                  <c:v>0.79408599999999996</c:v>
                </c:pt>
                <c:pt idx="261">
                  <c:v>0.77710000000000001</c:v>
                </c:pt>
                <c:pt idx="262">
                  <c:v>0.83923400000000004</c:v>
                </c:pt>
                <c:pt idx="263">
                  <c:v>0.91142000000000001</c:v>
                </c:pt>
                <c:pt idx="264">
                  <c:v>1.0328550000000001</c:v>
                </c:pt>
                <c:pt idx="265">
                  <c:v>0.97195900000000002</c:v>
                </c:pt>
                <c:pt idx="266">
                  <c:v>0.91692200000000001</c:v>
                </c:pt>
                <c:pt idx="267">
                  <c:v>0.900509</c:v>
                </c:pt>
                <c:pt idx="268">
                  <c:v>0.90887799999999996</c:v>
                </c:pt>
                <c:pt idx="269">
                  <c:v>0.97228300000000001</c:v>
                </c:pt>
                <c:pt idx="270">
                  <c:v>0.89642200000000005</c:v>
                </c:pt>
                <c:pt idx="271">
                  <c:v>0.96434500000000001</c:v>
                </c:pt>
                <c:pt idx="272">
                  <c:v>0.89877499999999999</c:v>
                </c:pt>
                <c:pt idx="273">
                  <c:v>0.91932400000000003</c:v>
                </c:pt>
                <c:pt idx="274">
                  <c:v>0.88558999999999999</c:v>
                </c:pt>
                <c:pt idx="275">
                  <c:v>0.90873300000000001</c:v>
                </c:pt>
                <c:pt idx="276">
                  <c:v>1.010078</c:v>
                </c:pt>
                <c:pt idx="277">
                  <c:v>1.020176</c:v>
                </c:pt>
                <c:pt idx="278">
                  <c:v>0.903864</c:v>
                </c:pt>
                <c:pt idx="279">
                  <c:v>0.91596</c:v>
                </c:pt>
                <c:pt idx="280">
                  <c:v>0.88544199999999995</c:v>
                </c:pt>
                <c:pt idx="281">
                  <c:v>0.88476699999999997</c:v>
                </c:pt>
                <c:pt idx="282">
                  <c:v>0.913856</c:v>
                </c:pt>
                <c:pt idx="283">
                  <c:v>0.99293399999999998</c:v>
                </c:pt>
                <c:pt idx="284">
                  <c:v>0.97841900000000004</c:v>
                </c:pt>
                <c:pt idx="285">
                  <c:v>0.91800499999999996</c:v>
                </c:pt>
                <c:pt idx="286">
                  <c:v>0.90583899999999995</c:v>
                </c:pt>
                <c:pt idx="287">
                  <c:v>0.77337900000000004</c:v>
                </c:pt>
                <c:pt idx="288">
                  <c:v>0.70867199999999997</c:v>
                </c:pt>
                <c:pt idx="289">
                  <c:v>0.78575799999999996</c:v>
                </c:pt>
                <c:pt idx="290">
                  <c:v>0.82602500000000001</c:v>
                </c:pt>
                <c:pt idx="291">
                  <c:v>0.886791</c:v>
                </c:pt>
                <c:pt idx="292">
                  <c:v>0.90520999999999996</c:v>
                </c:pt>
                <c:pt idx="293">
                  <c:v>0.90782700000000005</c:v>
                </c:pt>
                <c:pt idx="294">
                  <c:v>0.88917400000000002</c:v>
                </c:pt>
                <c:pt idx="295">
                  <c:v>0.78030100000000002</c:v>
                </c:pt>
                <c:pt idx="296">
                  <c:v>0.85404500000000005</c:v>
                </c:pt>
                <c:pt idx="297">
                  <c:v>0.91958399999999996</c:v>
                </c:pt>
                <c:pt idx="298">
                  <c:v>1.028119</c:v>
                </c:pt>
                <c:pt idx="299">
                  <c:v>1.0303420000000001</c:v>
                </c:pt>
                <c:pt idx="300">
                  <c:v>1.0223249999999999</c:v>
                </c:pt>
                <c:pt idx="301">
                  <c:v>0.94354800000000005</c:v>
                </c:pt>
                <c:pt idx="302">
                  <c:v>0.94614399999999999</c:v>
                </c:pt>
                <c:pt idx="303">
                  <c:v>0.98654600000000003</c:v>
                </c:pt>
                <c:pt idx="304">
                  <c:v>1.0270220000000001</c:v>
                </c:pt>
                <c:pt idx="305">
                  <c:v>0.95408199999999999</c:v>
                </c:pt>
                <c:pt idx="306">
                  <c:v>0.90854699999999999</c:v>
                </c:pt>
                <c:pt idx="307">
                  <c:v>0.90663300000000002</c:v>
                </c:pt>
                <c:pt idx="308">
                  <c:v>0.90477600000000002</c:v>
                </c:pt>
                <c:pt idx="309">
                  <c:v>0.98174399999999995</c:v>
                </c:pt>
                <c:pt idx="310">
                  <c:v>0.98138899999999996</c:v>
                </c:pt>
                <c:pt idx="311">
                  <c:v>1.0003409999999999</c:v>
                </c:pt>
                <c:pt idx="312">
                  <c:v>0.97251299999999996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724288"/>
        <c:axId val="85678272"/>
      </c:areaChart>
      <c:lineChart>
        <c:grouping val="standard"/>
        <c:varyColors val="0"/>
        <c:ser>
          <c:idx val="1"/>
          <c:order val="1"/>
          <c:tx>
            <c:strRef>
              <c:f>'TGP 245'!$C$2</c:f>
              <c:strCache>
                <c:ptCount val="1"/>
                <c:pt idx="0">
                  <c:v>Capacity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'TGP 245'!$A$3:$A$315</c:f>
              <c:numCache>
                <c:formatCode>d\-mmm\-yy</c:formatCode>
                <c:ptCount val="313"/>
                <c:pt idx="0">
                  <c:v>41579</c:v>
                </c:pt>
                <c:pt idx="1">
                  <c:v>41580</c:v>
                </c:pt>
                <c:pt idx="2">
                  <c:v>41581</c:v>
                </c:pt>
                <c:pt idx="3">
                  <c:v>41582</c:v>
                </c:pt>
                <c:pt idx="4">
                  <c:v>41583</c:v>
                </c:pt>
                <c:pt idx="5">
                  <c:v>41584</c:v>
                </c:pt>
                <c:pt idx="6">
                  <c:v>41585</c:v>
                </c:pt>
                <c:pt idx="7">
                  <c:v>41586</c:v>
                </c:pt>
                <c:pt idx="8">
                  <c:v>41587</c:v>
                </c:pt>
                <c:pt idx="9">
                  <c:v>41588</c:v>
                </c:pt>
                <c:pt idx="10">
                  <c:v>41589</c:v>
                </c:pt>
                <c:pt idx="11">
                  <c:v>41590</c:v>
                </c:pt>
                <c:pt idx="12">
                  <c:v>41591</c:v>
                </c:pt>
                <c:pt idx="13">
                  <c:v>41592</c:v>
                </c:pt>
                <c:pt idx="14">
                  <c:v>41593</c:v>
                </c:pt>
                <c:pt idx="15">
                  <c:v>41594</c:v>
                </c:pt>
                <c:pt idx="16">
                  <c:v>41595</c:v>
                </c:pt>
                <c:pt idx="17">
                  <c:v>41596</c:v>
                </c:pt>
                <c:pt idx="18">
                  <c:v>41597</c:v>
                </c:pt>
                <c:pt idx="19">
                  <c:v>41598</c:v>
                </c:pt>
                <c:pt idx="20">
                  <c:v>41599</c:v>
                </c:pt>
                <c:pt idx="21">
                  <c:v>41600</c:v>
                </c:pt>
                <c:pt idx="22">
                  <c:v>41601</c:v>
                </c:pt>
                <c:pt idx="23">
                  <c:v>41602</c:v>
                </c:pt>
                <c:pt idx="24">
                  <c:v>41603</c:v>
                </c:pt>
                <c:pt idx="25">
                  <c:v>41604</c:v>
                </c:pt>
                <c:pt idx="26">
                  <c:v>41605</c:v>
                </c:pt>
                <c:pt idx="27">
                  <c:v>41606</c:v>
                </c:pt>
                <c:pt idx="28">
                  <c:v>41607</c:v>
                </c:pt>
                <c:pt idx="29">
                  <c:v>41608</c:v>
                </c:pt>
                <c:pt idx="30">
                  <c:v>41609</c:v>
                </c:pt>
                <c:pt idx="31">
                  <c:v>41610</c:v>
                </c:pt>
                <c:pt idx="32">
                  <c:v>41611</c:v>
                </c:pt>
                <c:pt idx="33">
                  <c:v>41612</c:v>
                </c:pt>
                <c:pt idx="34">
                  <c:v>41613</c:v>
                </c:pt>
                <c:pt idx="35">
                  <c:v>41614</c:v>
                </c:pt>
                <c:pt idx="36">
                  <c:v>41615</c:v>
                </c:pt>
                <c:pt idx="37">
                  <c:v>41616</c:v>
                </c:pt>
                <c:pt idx="38">
                  <c:v>41617</c:v>
                </c:pt>
                <c:pt idx="39">
                  <c:v>41618</c:v>
                </c:pt>
                <c:pt idx="40">
                  <c:v>41619</c:v>
                </c:pt>
                <c:pt idx="41">
                  <c:v>41620</c:v>
                </c:pt>
                <c:pt idx="42">
                  <c:v>41621</c:v>
                </c:pt>
                <c:pt idx="43">
                  <c:v>41622</c:v>
                </c:pt>
                <c:pt idx="44">
                  <c:v>41623</c:v>
                </c:pt>
                <c:pt idx="45">
                  <c:v>41624</c:v>
                </c:pt>
                <c:pt idx="46">
                  <c:v>41625</c:v>
                </c:pt>
                <c:pt idx="47">
                  <c:v>41626</c:v>
                </c:pt>
                <c:pt idx="48">
                  <c:v>41627</c:v>
                </c:pt>
                <c:pt idx="49">
                  <c:v>41628</c:v>
                </c:pt>
                <c:pt idx="50">
                  <c:v>41629</c:v>
                </c:pt>
                <c:pt idx="51">
                  <c:v>41630</c:v>
                </c:pt>
                <c:pt idx="52">
                  <c:v>41631</c:v>
                </c:pt>
                <c:pt idx="53">
                  <c:v>41632</c:v>
                </c:pt>
                <c:pt idx="54">
                  <c:v>41633</c:v>
                </c:pt>
                <c:pt idx="55">
                  <c:v>41634</c:v>
                </c:pt>
                <c:pt idx="56">
                  <c:v>41635</c:v>
                </c:pt>
                <c:pt idx="57">
                  <c:v>41636</c:v>
                </c:pt>
                <c:pt idx="58">
                  <c:v>41637</c:v>
                </c:pt>
                <c:pt idx="59">
                  <c:v>41638</c:v>
                </c:pt>
                <c:pt idx="60">
                  <c:v>41639</c:v>
                </c:pt>
                <c:pt idx="61">
                  <c:v>41640</c:v>
                </c:pt>
                <c:pt idx="62">
                  <c:v>41641</c:v>
                </c:pt>
                <c:pt idx="63">
                  <c:v>41642</c:v>
                </c:pt>
                <c:pt idx="64">
                  <c:v>41643</c:v>
                </c:pt>
                <c:pt idx="65">
                  <c:v>41644</c:v>
                </c:pt>
                <c:pt idx="66">
                  <c:v>41645</c:v>
                </c:pt>
                <c:pt idx="67">
                  <c:v>41646</c:v>
                </c:pt>
                <c:pt idx="68">
                  <c:v>41647</c:v>
                </c:pt>
                <c:pt idx="69">
                  <c:v>41648</c:v>
                </c:pt>
                <c:pt idx="70">
                  <c:v>41649</c:v>
                </c:pt>
                <c:pt idx="71">
                  <c:v>41650</c:v>
                </c:pt>
                <c:pt idx="72">
                  <c:v>41651</c:v>
                </c:pt>
                <c:pt idx="73">
                  <c:v>41652</c:v>
                </c:pt>
                <c:pt idx="74">
                  <c:v>41653</c:v>
                </c:pt>
                <c:pt idx="75">
                  <c:v>41654</c:v>
                </c:pt>
                <c:pt idx="76">
                  <c:v>41655</c:v>
                </c:pt>
                <c:pt idx="77">
                  <c:v>41656</c:v>
                </c:pt>
                <c:pt idx="78">
                  <c:v>41657</c:v>
                </c:pt>
                <c:pt idx="79">
                  <c:v>41658</c:v>
                </c:pt>
                <c:pt idx="80">
                  <c:v>41659</c:v>
                </c:pt>
                <c:pt idx="81">
                  <c:v>41660</c:v>
                </c:pt>
                <c:pt idx="82">
                  <c:v>41661</c:v>
                </c:pt>
                <c:pt idx="83">
                  <c:v>41662</c:v>
                </c:pt>
                <c:pt idx="84">
                  <c:v>41663</c:v>
                </c:pt>
                <c:pt idx="85">
                  <c:v>41664</c:v>
                </c:pt>
                <c:pt idx="86">
                  <c:v>41665</c:v>
                </c:pt>
                <c:pt idx="87">
                  <c:v>41666</c:v>
                </c:pt>
                <c:pt idx="88">
                  <c:v>41667</c:v>
                </c:pt>
                <c:pt idx="89">
                  <c:v>41668</c:v>
                </c:pt>
                <c:pt idx="90">
                  <c:v>41669</c:v>
                </c:pt>
                <c:pt idx="91">
                  <c:v>41670</c:v>
                </c:pt>
                <c:pt idx="92">
                  <c:v>41671</c:v>
                </c:pt>
                <c:pt idx="93">
                  <c:v>41672</c:v>
                </c:pt>
                <c:pt idx="94">
                  <c:v>41673</c:v>
                </c:pt>
                <c:pt idx="95">
                  <c:v>41674</c:v>
                </c:pt>
                <c:pt idx="96">
                  <c:v>41675</c:v>
                </c:pt>
                <c:pt idx="97">
                  <c:v>41676</c:v>
                </c:pt>
                <c:pt idx="98">
                  <c:v>41677</c:v>
                </c:pt>
                <c:pt idx="99">
                  <c:v>41678</c:v>
                </c:pt>
                <c:pt idx="100">
                  <c:v>41679</c:v>
                </c:pt>
                <c:pt idx="101">
                  <c:v>41680</c:v>
                </c:pt>
                <c:pt idx="102">
                  <c:v>41681</c:v>
                </c:pt>
                <c:pt idx="103">
                  <c:v>41682</c:v>
                </c:pt>
                <c:pt idx="104">
                  <c:v>41683</c:v>
                </c:pt>
                <c:pt idx="105">
                  <c:v>41684</c:v>
                </c:pt>
                <c:pt idx="106">
                  <c:v>41685</c:v>
                </c:pt>
                <c:pt idx="107">
                  <c:v>41686</c:v>
                </c:pt>
                <c:pt idx="108">
                  <c:v>41687</c:v>
                </c:pt>
                <c:pt idx="109">
                  <c:v>41688</c:v>
                </c:pt>
                <c:pt idx="110">
                  <c:v>41689</c:v>
                </c:pt>
                <c:pt idx="111">
                  <c:v>41690</c:v>
                </c:pt>
                <c:pt idx="112">
                  <c:v>41691</c:v>
                </c:pt>
                <c:pt idx="113">
                  <c:v>41692</c:v>
                </c:pt>
                <c:pt idx="114">
                  <c:v>41693</c:v>
                </c:pt>
                <c:pt idx="115">
                  <c:v>41694</c:v>
                </c:pt>
                <c:pt idx="116">
                  <c:v>41695</c:v>
                </c:pt>
                <c:pt idx="117">
                  <c:v>41696</c:v>
                </c:pt>
                <c:pt idx="118">
                  <c:v>41697</c:v>
                </c:pt>
                <c:pt idx="119">
                  <c:v>41698</c:v>
                </c:pt>
                <c:pt idx="120">
                  <c:v>41699</c:v>
                </c:pt>
                <c:pt idx="121">
                  <c:v>41700</c:v>
                </c:pt>
                <c:pt idx="122">
                  <c:v>41701</c:v>
                </c:pt>
                <c:pt idx="123">
                  <c:v>41702</c:v>
                </c:pt>
                <c:pt idx="124">
                  <c:v>41703</c:v>
                </c:pt>
                <c:pt idx="125">
                  <c:v>41704</c:v>
                </c:pt>
                <c:pt idx="126">
                  <c:v>41705</c:v>
                </c:pt>
                <c:pt idx="127">
                  <c:v>41706</c:v>
                </c:pt>
                <c:pt idx="128">
                  <c:v>41707</c:v>
                </c:pt>
                <c:pt idx="129">
                  <c:v>41708</c:v>
                </c:pt>
                <c:pt idx="130">
                  <c:v>41709</c:v>
                </c:pt>
                <c:pt idx="131">
                  <c:v>41710</c:v>
                </c:pt>
                <c:pt idx="132">
                  <c:v>41711</c:v>
                </c:pt>
                <c:pt idx="133">
                  <c:v>41712</c:v>
                </c:pt>
                <c:pt idx="134">
                  <c:v>41713</c:v>
                </c:pt>
                <c:pt idx="135">
                  <c:v>41714</c:v>
                </c:pt>
                <c:pt idx="136">
                  <c:v>41715</c:v>
                </c:pt>
                <c:pt idx="137">
                  <c:v>41716</c:v>
                </c:pt>
                <c:pt idx="138">
                  <c:v>41717</c:v>
                </c:pt>
                <c:pt idx="139">
                  <c:v>41718</c:v>
                </c:pt>
                <c:pt idx="140">
                  <c:v>41719</c:v>
                </c:pt>
                <c:pt idx="141">
                  <c:v>41720</c:v>
                </c:pt>
                <c:pt idx="142">
                  <c:v>41721</c:v>
                </c:pt>
                <c:pt idx="143">
                  <c:v>41722</c:v>
                </c:pt>
                <c:pt idx="144">
                  <c:v>41723</c:v>
                </c:pt>
                <c:pt idx="145">
                  <c:v>41724</c:v>
                </c:pt>
                <c:pt idx="146">
                  <c:v>41725</c:v>
                </c:pt>
                <c:pt idx="147">
                  <c:v>41726</c:v>
                </c:pt>
                <c:pt idx="148">
                  <c:v>41727</c:v>
                </c:pt>
                <c:pt idx="149">
                  <c:v>41728</c:v>
                </c:pt>
                <c:pt idx="150">
                  <c:v>41729</c:v>
                </c:pt>
                <c:pt idx="151">
                  <c:v>41730</c:v>
                </c:pt>
                <c:pt idx="152">
                  <c:v>41731</c:v>
                </c:pt>
                <c:pt idx="153">
                  <c:v>41732</c:v>
                </c:pt>
                <c:pt idx="154">
                  <c:v>41733</c:v>
                </c:pt>
                <c:pt idx="155">
                  <c:v>41734</c:v>
                </c:pt>
                <c:pt idx="156">
                  <c:v>41735</c:v>
                </c:pt>
                <c:pt idx="157">
                  <c:v>41736</c:v>
                </c:pt>
                <c:pt idx="158">
                  <c:v>41737</c:v>
                </c:pt>
                <c:pt idx="159">
                  <c:v>41738</c:v>
                </c:pt>
                <c:pt idx="160">
                  <c:v>41739</c:v>
                </c:pt>
                <c:pt idx="161">
                  <c:v>41740</c:v>
                </c:pt>
                <c:pt idx="162">
                  <c:v>41741</c:v>
                </c:pt>
                <c:pt idx="163">
                  <c:v>41742</c:v>
                </c:pt>
                <c:pt idx="164">
                  <c:v>41743</c:v>
                </c:pt>
                <c:pt idx="165">
                  <c:v>41744</c:v>
                </c:pt>
                <c:pt idx="166">
                  <c:v>41745</c:v>
                </c:pt>
                <c:pt idx="167">
                  <c:v>41746</c:v>
                </c:pt>
                <c:pt idx="168">
                  <c:v>41747</c:v>
                </c:pt>
                <c:pt idx="169">
                  <c:v>41748</c:v>
                </c:pt>
                <c:pt idx="170">
                  <c:v>41749</c:v>
                </c:pt>
                <c:pt idx="171">
                  <c:v>41750</c:v>
                </c:pt>
                <c:pt idx="172">
                  <c:v>41751</c:v>
                </c:pt>
                <c:pt idx="173">
                  <c:v>41752</c:v>
                </c:pt>
                <c:pt idx="174">
                  <c:v>41753</c:v>
                </c:pt>
                <c:pt idx="175">
                  <c:v>41754</c:v>
                </c:pt>
                <c:pt idx="176">
                  <c:v>41755</c:v>
                </c:pt>
                <c:pt idx="177">
                  <c:v>41756</c:v>
                </c:pt>
                <c:pt idx="178">
                  <c:v>41757</c:v>
                </c:pt>
                <c:pt idx="179">
                  <c:v>41758</c:v>
                </c:pt>
                <c:pt idx="180">
                  <c:v>41759</c:v>
                </c:pt>
                <c:pt idx="181">
                  <c:v>41760</c:v>
                </c:pt>
                <c:pt idx="182">
                  <c:v>41761</c:v>
                </c:pt>
                <c:pt idx="183">
                  <c:v>41762</c:v>
                </c:pt>
                <c:pt idx="184">
                  <c:v>41763</c:v>
                </c:pt>
                <c:pt idx="185">
                  <c:v>41764</c:v>
                </c:pt>
                <c:pt idx="186">
                  <c:v>41765</c:v>
                </c:pt>
                <c:pt idx="187">
                  <c:v>41766</c:v>
                </c:pt>
                <c:pt idx="188">
                  <c:v>41767</c:v>
                </c:pt>
                <c:pt idx="189">
                  <c:v>41768</c:v>
                </c:pt>
                <c:pt idx="190">
                  <c:v>41769</c:v>
                </c:pt>
                <c:pt idx="191">
                  <c:v>41770</c:v>
                </c:pt>
                <c:pt idx="192">
                  <c:v>41771</c:v>
                </c:pt>
                <c:pt idx="193">
                  <c:v>41772</c:v>
                </c:pt>
                <c:pt idx="194">
                  <c:v>41773</c:v>
                </c:pt>
                <c:pt idx="195">
                  <c:v>41774</c:v>
                </c:pt>
                <c:pt idx="196">
                  <c:v>41775</c:v>
                </c:pt>
                <c:pt idx="197">
                  <c:v>41776</c:v>
                </c:pt>
                <c:pt idx="198">
                  <c:v>41777</c:v>
                </c:pt>
                <c:pt idx="199">
                  <c:v>41778</c:v>
                </c:pt>
                <c:pt idx="200">
                  <c:v>41779</c:v>
                </c:pt>
                <c:pt idx="201">
                  <c:v>41780</c:v>
                </c:pt>
                <c:pt idx="202">
                  <c:v>41781</c:v>
                </c:pt>
                <c:pt idx="203">
                  <c:v>41782</c:v>
                </c:pt>
                <c:pt idx="204">
                  <c:v>41783</c:v>
                </c:pt>
                <c:pt idx="205">
                  <c:v>41784</c:v>
                </c:pt>
                <c:pt idx="206">
                  <c:v>41785</c:v>
                </c:pt>
                <c:pt idx="207">
                  <c:v>41786</c:v>
                </c:pt>
                <c:pt idx="208">
                  <c:v>41787</c:v>
                </c:pt>
                <c:pt idx="209">
                  <c:v>41788</c:v>
                </c:pt>
                <c:pt idx="210">
                  <c:v>41789</c:v>
                </c:pt>
                <c:pt idx="211">
                  <c:v>41790</c:v>
                </c:pt>
                <c:pt idx="212">
                  <c:v>41791</c:v>
                </c:pt>
                <c:pt idx="213">
                  <c:v>41792</c:v>
                </c:pt>
                <c:pt idx="214">
                  <c:v>41793</c:v>
                </c:pt>
                <c:pt idx="215">
                  <c:v>41794</c:v>
                </c:pt>
                <c:pt idx="216">
                  <c:v>41795</c:v>
                </c:pt>
                <c:pt idx="217">
                  <c:v>41796</c:v>
                </c:pt>
                <c:pt idx="218">
                  <c:v>41797</c:v>
                </c:pt>
                <c:pt idx="219">
                  <c:v>41798</c:v>
                </c:pt>
                <c:pt idx="220">
                  <c:v>41799</c:v>
                </c:pt>
                <c:pt idx="221">
                  <c:v>41800</c:v>
                </c:pt>
                <c:pt idx="222">
                  <c:v>41801</c:v>
                </c:pt>
                <c:pt idx="223">
                  <c:v>41802</c:v>
                </c:pt>
                <c:pt idx="224">
                  <c:v>41803</c:v>
                </c:pt>
                <c:pt idx="225">
                  <c:v>41804</c:v>
                </c:pt>
                <c:pt idx="226">
                  <c:v>41805</c:v>
                </c:pt>
                <c:pt idx="227">
                  <c:v>41806</c:v>
                </c:pt>
                <c:pt idx="228">
                  <c:v>41807</c:v>
                </c:pt>
                <c:pt idx="229">
                  <c:v>41808</c:v>
                </c:pt>
                <c:pt idx="230">
                  <c:v>41809</c:v>
                </c:pt>
                <c:pt idx="231">
                  <c:v>41810</c:v>
                </c:pt>
                <c:pt idx="232">
                  <c:v>41811</c:v>
                </c:pt>
                <c:pt idx="233">
                  <c:v>41812</c:v>
                </c:pt>
                <c:pt idx="234">
                  <c:v>41813</c:v>
                </c:pt>
                <c:pt idx="235">
                  <c:v>41814</c:v>
                </c:pt>
                <c:pt idx="236">
                  <c:v>41815</c:v>
                </c:pt>
                <c:pt idx="237">
                  <c:v>41816</c:v>
                </c:pt>
                <c:pt idx="238">
                  <c:v>41817</c:v>
                </c:pt>
                <c:pt idx="239">
                  <c:v>41818</c:v>
                </c:pt>
                <c:pt idx="240">
                  <c:v>41819</c:v>
                </c:pt>
                <c:pt idx="241">
                  <c:v>41820</c:v>
                </c:pt>
                <c:pt idx="242">
                  <c:v>41821</c:v>
                </c:pt>
                <c:pt idx="243">
                  <c:v>41822</c:v>
                </c:pt>
                <c:pt idx="244">
                  <c:v>41823</c:v>
                </c:pt>
                <c:pt idx="245">
                  <c:v>41824</c:v>
                </c:pt>
                <c:pt idx="246">
                  <c:v>41825</c:v>
                </c:pt>
                <c:pt idx="247">
                  <c:v>41826</c:v>
                </c:pt>
                <c:pt idx="248">
                  <c:v>41827</c:v>
                </c:pt>
                <c:pt idx="249">
                  <c:v>41828</c:v>
                </c:pt>
                <c:pt idx="250">
                  <c:v>41829</c:v>
                </c:pt>
                <c:pt idx="251">
                  <c:v>41830</c:v>
                </c:pt>
                <c:pt idx="252">
                  <c:v>41831</c:v>
                </c:pt>
                <c:pt idx="253">
                  <c:v>41832</c:v>
                </c:pt>
                <c:pt idx="254">
                  <c:v>41833</c:v>
                </c:pt>
                <c:pt idx="255">
                  <c:v>41834</c:v>
                </c:pt>
                <c:pt idx="256">
                  <c:v>41835</c:v>
                </c:pt>
                <c:pt idx="257">
                  <c:v>41836</c:v>
                </c:pt>
                <c:pt idx="258">
                  <c:v>41837</c:v>
                </c:pt>
                <c:pt idx="259">
                  <c:v>41838</c:v>
                </c:pt>
                <c:pt idx="260">
                  <c:v>41839</c:v>
                </c:pt>
                <c:pt idx="261">
                  <c:v>41840</c:v>
                </c:pt>
                <c:pt idx="262">
                  <c:v>41841</c:v>
                </c:pt>
                <c:pt idx="263">
                  <c:v>41842</c:v>
                </c:pt>
                <c:pt idx="264">
                  <c:v>41843</c:v>
                </c:pt>
                <c:pt idx="265">
                  <c:v>41844</c:v>
                </c:pt>
                <c:pt idx="266">
                  <c:v>41845</c:v>
                </c:pt>
                <c:pt idx="267">
                  <c:v>41846</c:v>
                </c:pt>
                <c:pt idx="268">
                  <c:v>41847</c:v>
                </c:pt>
                <c:pt idx="269">
                  <c:v>41848</c:v>
                </c:pt>
                <c:pt idx="270">
                  <c:v>41849</c:v>
                </c:pt>
                <c:pt idx="271">
                  <c:v>41850</c:v>
                </c:pt>
                <c:pt idx="272">
                  <c:v>41851</c:v>
                </c:pt>
                <c:pt idx="273">
                  <c:v>41852</c:v>
                </c:pt>
                <c:pt idx="274">
                  <c:v>41853</c:v>
                </c:pt>
                <c:pt idx="275">
                  <c:v>41854</c:v>
                </c:pt>
                <c:pt idx="276">
                  <c:v>41855</c:v>
                </c:pt>
                <c:pt idx="277">
                  <c:v>41856</c:v>
                </c:pt>
                <c:pt idx="278">
                  <c:v>41857</c:v>
                </c:pt>
                <c:pt idx="279">
                  <c:v>41858</c:v>
                </c:pt>
                <c:pt idx="280">
                  <c:v>41859</c:v>
                </c:pt>
                <c:pt idx="281">
                  <c:v>41860</c:v>
                </c:pt>
                <c:pt idx="282">
                  <c:v>41861</c:v>
                </c:pt>
                <c:pt idx="283">
                  <c:v>41862</c:v>
                </c:pt>
                <c:pt idx="284">
                  <c:v>41863</c:v>
                </c:pt>
                <c:pt idx="285">
                  <c:v>41864</c:v>
                </c:pt>
                <c:pt idx="286">
                  <c:v>41865</c:v>
                </c:pt>
                <c:pt idx="287">
                  <c:v>41866</c:v>
                </c:pt>
                <c:pt idx="288">
                  <c:v>41867</c:v>
                </c:pt>
                <c:pt idx="289">
                  <c:v>41868</c:v>
                </c:pt>
                <c:pt idx="290">
                  <c:v>41869</c:v>
                </c:pt>
                <c:pt idx="291">
                  <c:v>41870</c:v>
                </c:pt>
                <c:pt idx="292">
                  <c:v>41871</c:v>
                </c:pt>
                <c:pt idx="293">
                  <c:v>41872</c:v>
                </c:pt>
                <c:pt idx="294">
                  <c:v>41873</c:v>
                </c:pt>
                <c:pt idx="295">
                  <c:v>41874</c:v>
                </c:pt>
                <c:pt idx="296">
                  <c:v>41875</c:v>
                </c:pt>
                <c:pt idx="297">
                  <c:v>41876</c:v>
                </c:pt>
                <c:pt idx="298">
                  <c:v>41877</c:v>
                </c:pt>
                <c:pt idx="299">
                  <c:v>41878</c:v>
                </c:pt>
                <c:pt idx="300">
                  <c:v>41879</c:v>
                </c:pt>
                <c:pt idx="301">
                  <c:v>41880</c:v>
                </c:pt>
                <c:pt idx="302">
                  <c:v>41881</c:v>
                </c:pt>
                <c:pt idx="303">
                  <c:v>41882</c:v>
                </c:pt>
                <c:pt idx="304">
                  <c:v>41883</c:v>
                </c:pt>
                <c:pt idx="305">
                  <c:v>41884</c:v>
                </c:pt>
                <c:pt idx="306">
                  <c:v>41885</c:v>
                </c:pt>
                <c:pt idx="307">
                  <c:v>41886</c:v>
                </c:pt>
                <c:pt idx="308">
                  <c:v>41887</c:v>
                </c:pt>
                <c:pt idx="309">
                  <c:v>41888</c:v>
                </c:pt>
                <c:pt idx="310">
                  <c:v>41889</c:v>
                </c:pt>
                <c:pt idx="311">
                  <c:v>41890</c:v>
                </c:pt>
                <c:pt idx="312">
                  <c:v>41891</c:v>
                </c:pt>
              </c:numCache>
            </c:numRef>
          </c:cat>
          <c:val>
            <c:numRef>
              <c:f>'TGP 245'!$C$3:$C$315</c:f>
              <c:numCache>
                <c:formatCode>#,##0.000</c:formatCode>
                <c:ptCount val="313"/>
                <c:pt idx="0">
                  <c:v>0.76500000000000001</c:v>
                </c:pt>
                <c:pt idx="1">
                  <c:v>0.76500000000000001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1.022</c:v>
                </c:pt>
                <c:pt idx="9">
                  <c:v>1.022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1.022</c:v>
                </c:pt>
                <c:pt idx="16">
                  <c:v>1.022</c:v>
                </c:pt>
                <c:pt idx="17">
                  <c:v>1.022</c:v>
                </c:pt>
                <c:pt idx="18">
                  <c:v>1.022</c:v>
                </c:pt>
                <c:pt idx="19">
                  <c:v>1.022</c:v>
                </c:pt>
                <c:pt idx="20">
                  <c:v>1.022</c:v>
                </c:pt>
                <c:pt idx="21">
                  <c:v>1.022</c:v>
                </c:pt>
                <c:pt idx="22">
                  <c:v>1.022</c:v>
                </c:pt>
                <c:pt idx="23">
                  <c:v>1.022</c:v>
                </c:pt>
                <c:pt idx="24">
                  <c:v>1.022</c:v>
                </c:pt>
                <c:pt idx="25">
                  <c:v>1.0628</c:v>
                </c:pt>
                <c:pt idx="26">
                  <c:v>1.0628</c:v>
                </c:pt>
                <c:pt idx="27">
                  <c:v>1.0628</c:v>
                </c:pt>
                <c:pt idx="28">
                  <c:v>1.0628</c:v>
                </c:pt>
                <c:pt idx="29">
                  <c:v>1.0628</c:v>
                </c:pt>
                <c:pt idx="30">
                  <c:v>1.0628</c:v>
                </c:pt>
                <c:pt idx="31">
                  <c:v>1.0628</c:v>
                </c:pt>
                <c:pt idx="32">
                  <c:v>1.0628</c:v>
                </c:pt>
                <c:pt idx="33">
                  <c:v>1.0628</c:v>
                </c:pt>
                <c:pt idx="34">
                  <c:v>1.0628</c:v>
                </c:pt>
                <c:pt idx="35">
                  <c:v>1.0628</c:v>
                </c:pt>
                <c:pt idx="36">
                  <c:v>1.0628</c:v>
                </c:pt>
                <c:pt idx="37">
                  <c:v>1.0628</c:v>
                </c:pt>
                <c:pt idx="38">
                  <c:v>1.0628</c:v>
                </c:pt>
                <c:pt idx="39">
                  <c:v>1.0628</c:v>
                </c:pt>
                <c:pt idx="40">
                  <c:v>1.0628</c:v>
                </c:pt>
                <c:pt idx="41">
                  <c:v>1.0628</c:v>
                </c:pt>
                <c:pt idx="42">
                  <c:v>1.0628</c:v>
                </c:pt>
                <c:pt idx="43">
                  <c:v>1.0628</c:v>
                </c:pt>
                <c:pt idx="44">
                  <c:v>1.0628</c:v>
                </c:pt>
                <c:pt idx="45">
                  <c:v>1.0628</c:v>
                </c:pt>
                <c:pt idx="46">
                  <c:v>1.0628</c:v>
                </c:pt>
                <c:pt idx="47">
                  <c:v>1.0628</c:v>
                </c:pt>
                <c:pt idx="48">
                  <c:v>1.0628</c:v>
                </c:pt>
                <c:pt idx="49">
                  <c:v>1.0628</c:v>
                </c:pt>
                <c:pt idx="50">
                  <c:v>1.0628</c:v>
                </c:pt>
                <c:pt idx="51">
                  <c:v>1.0628</c:v>
                </c:pt>
                <c:pt idx="52">
                  <c:v>1.0628</c:v>
                </c:pt>
                <c:pt idx="53">
                  <c:v>1.0628</c:v>
                </c:pt>
                <c:pt idx="54">
                  <c:v>1.0628</c:v>
                </c:pt>
                <c:pt idx="55">
                  <c:v>1.0628</c:v>
                </c:pt>
                <c:pt idx="56">
                  <c:v>1.0628</c:v>
                </c:pt>
                <c:pt idx="57">
                  <c:v>1.0628</c:v>
                </c:pt>
                <c:pt idx="58">
                  <c:v>1.0628</c:v>
                </c:pt>
                <c:pt idx="59">
                  <c:v>1.0628</c:v>
                </c:pt>
                <c:pt idx="60">
                  <c:v>1.0628</c:v>
                </c:pt>
                <c:pt idx="61">
                  <c:v>1.0628</c:v>
                </c:pt>
                <c:pt idx="62">
                  <c:v>1.0628</c:v>
                </c:pt>
                <c:pt idx="63">
                  <c:v>1.0628</c:v>
                </c:pt>
                <c:pt idx="64">
                  <c:v>1.0628</c:v>
                </c:pt>
                <c:pt idx="65">
                  <c:v>1.0628</c:v>
                </c:pt>
                <c:pt idx="66">
                  <c:v>1.0628</c:v>
                </c:pt>
                <c:pt idx="67">
                  <c:v>1.0628</c:v>
                </c:pt>
                <c:pt idx="68">
                  <c:v>1.0628</c:v>
                </c:pt>
                <c:pt idx="69">
                  <c:v>1.0628</c:v>
                </c:pt>
                <c:pt idx="70">
                  <c:v>1.0628</c:v>
                </c:pt>
                <c:pt idx="71">
                  <c:v>1.0628</c:v>
                </c:pt>
                <c:pt idx="72">
                  <c:v>1.0628</c:v>
                </c:pt>
                <c:pt idx="73">
                  <c:v>1.0484</c:v>
                </c:pt>
                <c:pt idx="74">
                  <c:v>1.0484</c:v>
                </c:pt>
                <c:pt idx="75">
                  <c:v>1.0484</c:v>
                </c:pt>
                <c:pt idx="76">
                  <c:v>1.0484</c:v>
                </c:pt>
                <c:pt idx="77">
                  <c:v>1.0628</c:v>
                </c:pt>
                <c:pt idx="78">
                  <c:v>1.0628</c:v>
                </c:pt>
                <c:pt idx="79">
                  <c:v>1.0628</c:v>
                </c:pt>
                <c:pt idx="80">
                  <c:v>1.0628</c:v>
                </c:pt>
                <c:pt idx="81">
                  <c:v>1.0584</c:v>
                </c:pt>
                <c:pt idx="82">
                  <c:v>1.0584</c:v>
                </c:pt>
                <c:pt idx="83">
                  <c:v>1.0628</c:v>
                </c:pt>
                <c:pt idx="84">
                  <c:v>1.0628</c:v>
                </c:pt>
                <c:pt idx="85">
                  <c:v>1.0628</c:v>
                </c:pt>
                <c:pt idx="86">
                  <c:v>1.0628</c:v>
                </c:pt>
                <c:pt idx="87">
                  <c:v>1.0628</c:v>
                </c:pt>
                <c:pt idx="88">
                  <c:v>1.0628</c:v>
                </c:pt>
                <c:pt idx="89">
                  <c:v>1.0628</c:v>
                </c:pt>
                <c:pt idx="90">
                  <c:v>1.0628</c:v>
                </c:pt>
                <c:pt idx="91">
                  <c:v>1.0628</c:v>
                </c:pt>
                <c:pt idx="92">
                  <c:v>1.0628</c:v>
                </c:pt>
                <c:pt idx="93">
                  <c:v>1.0628</c:v>
                </c:pt>
                <c:pt idx="94">
                  <c:v>1.0628</c:v>
                </c:pt>
                <c:pt idx="95">
                  <c:v>1.0628</c:v>
                </c:pt>
                <c:pt idx="96">
                  <c:v>1.0628</c:v>
                </c:pt>
                <c:pt idx="97">
                  <c:v>1.0628</c:v>
                </c:pt>
                <c:pt idx="98">
                  <c:v>1.0628</c:v>
                </c:pt>
                <c:pt idx="99">
                  <c:v>1.0628</c:v>
                </c:pt>
                <c:pt idx="100">
                  <c:v>1.0628</c:v>
                </c:pt>
                <c:pt idx="101">
                  <c:v>1.0628</c:v>
                </c:pt>
                <c:pt idx="102">
                  <c:v>1.0784</c:v>
                </c:pt>
                <c:pt idx="103">
                  <c:v>1.0784</c:v>
                </c:pt>
                <c:pt idx="104">
                  <c:v>1.0784</c:v>
                </c:pt>
                <c:pt idx="105">
                  <c:v>1.0784</c:v>
                </c:pt>
                <c:pt idx="106">
                  <c:v>1.0784</c:v>
                </c:pt>
                <c:pt idx="107">
                  <c:v>1.0784</c:v>
                </c:pt>
                <c:pt idx="108">
                  <c:v>1.0784</c:v>
                </c:pt>
                <c:pt idx="109">
                  <c:v>1.0349999999999999</c:v>
                </c:pt>
                <c:pt idx="110">
                  <c:v>1.01</c:v>
                </c:pt>
                <c:pt idx="111">
                  <c:v>1.0349999999999999</c:v>
                </c:pt>
                <c:pt idx="112">
                  <c:v>1.0628</c:v>
                </c:pt>
                <c:pt idx="113">
                  <c:v>1.0628</c:v>
                </c:pt>
                <c:pt idx="114">
                  <c:v>1.0628</c:v>
                </c:pt>
                <c:pt idx="115">
                  <c:v>1.0628</c:v>
                </c:pt>
                <c:pt idx="116">
                  <c:v>1.0628</c:v>
                </c:pt>
                <c:pt idx="117">
                  <c:v>1.0628</c:v>
                </c:pt>
                <c:pt idx="118">
                  <c:v>1.0628</c:v>
                </c:pt>
                <c:pt idx="119">
                  <c:v>1.0628</c:v>
                </c:pt>
                <c:pt idx="120">
                  <c:v>1.0628</c:v>
                </c:pt>
                <c:pt idx="121">
                  <c:v>1.0628</c:v>
                </c:pt>
                <c:pt idx="122">
                  <c:v>1.0628</c:v>
                </c:pt>
                <c:pt idx="123">
                  <c:v>1.0628</c:v>
                </c:pt>
                <c:pt idx="124">
                  <c:v>1.0628</c:v>
                </c:pt>
                <c:pt idx="125">
                  <c:v>1.0628</c:v>
                </c:pt>
                <c:pt idx="126">
                  <c:v>1.0628</c:v>
                </c:pt>
                <c:pt idx="127">
                  <c:v>1.0628</c:v>
                </c:pt>
                <c:pt idx="128">
                  <c:v>1.0628</c:v>
                </c:pt>
                <c:pt idx="129">
                  <c:v>1.0628</c:v>
                </c:pt>
                <c:pt idx="130">
                  <c:v>1.0628</c:v>
                </c:pt>
                <c:pt idx="131">
                  <c:v>1.0628</c:v>
                </c:pt>
                <c:pt idx="132">
                  <c:v>1.0628</c:v>
                </c:pt>
                <c:pt idx="133">
                  <c:v>1.0628</c:v>
                </c:pt>
                <c:pt idx="134">
                  <c:v>1.0628</c:v>
                </c:pt>
                <c:pt idx="135">
                  <c:v>1.0628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1.0628</c:v>
                </c:pt>
                <c:pt idx="142">
                  <c:v>1.0628</c:v>
                </c:pt>
                <c:pt idx="143">
                  <c:v>1.0628</c:v>
                </c:pt>
                <c:pt idx="144">
                  <c:v>1.0628</c:v>
                </c:pt>
                <c:pt idx="145">
                  <c:v>1.0628</c:v>
                </c:pt>
                <c:pt idx="146">
                  <c:v>1.0628</c:v>
                </c:pt>
                <c:pt idx="147">
                  <c:v>1.0628</c:v>
                </c:pt>
                <c:pt idx="148">
                  <c:v>1.0628</c:v>
                </c:pt>
                <c:pt idx="149">
                  <c:v>1.0628</c:v>
                </c:pt>
                <c:pt idx="150">
                  <c:v>1.0628</c:v>
                </c:pt>
                <c:pt idx="151">
                  <c:v>1.0027999999999999</c:v>
                </c:pt>
                <c:pt idx="152">
                  <c:v>1.0027999999999999</c:v>
                </c:pt>
                <c:pt idx="153">
                  <c:v>1.0027999999999999</c:v>
                </c:pt>
                <c:pt idx="154">
                  <c:v>1.0027999999999999</c:v>
                </c:pt>
                <c:pt idx="155">
                  <c:v>1.043342</c:v>
                </c:pt>
                <c:pt idx="156">
                  <c:v>1.043342</c:v>
                </c:pt>
                <c:pt idx="157">
                  <c:v>1.0303420000000001</c:v>
                </c:pt>
                <c:pt idx="158">
                  <c:v>1.0303420000000001</c:v>
                </c:pt>
                <c:pt idx="159">
                  <c:v>1.0303420000000001</c:v>
                </c:pt>
                <c:pt idx="160">
                  <c:v>1.0303420000000001</c:v>
                </c:pt>
                <c:pt idx="161">
                  <c:v>1.0303420000000001</c:v>
                </c:pt>
                <c:pt idx="162">
                  <c:v>1.0303420000000001</c:v>
                </c:pt>
                <c:pt idx="163">
                  <c:v>1.0303420000000001</c:v>
                </c:pt>
                <c:pt idx="164">
                  <c:v>0.8</c:v>
                </c:pt>
                <c:pt idx="165">
                  <c:v>0.8</c:v>
                </c:pt>
                <c:pt idx="166">
                  <c:v>0.8</c:v>
                </c:pt>
                <c:pt idx="167">
                  <c:v>0.8</c:v>
                </c:pt>
                <c:pt idx="168">
                  <c:v>0.8</c:v>
                </c:pt>
                <c:pt idx="169">
                  <c:v>0.8</c:v>
                </c:pt>
                <c:pt idx="170">
                  <c:v>0.8</c:v>
                </c:pt>
                <c:pt idx="171">
                  <c:v>0.8</c:v>
                </c:pt>
                <c:pt idx="172">
                  <c:v>0.8</c:v>
                </c:pt>
                <c:pt idx="173">
                  <c:v>1.0303420000000001</c:v>
                </c:pt>
                <c:pt idx="174">
                  <c:v>1.0303420000000001</c:v>
                </c:pt>
                <c:pt idx="175">
                  <c:v>1.0303420000000001</c:v>
                </c:pt>
                <c:pt idx="176">
                  <c:v>1.0303420000000001</c:v>
                </c:pt>
                <c:pt idx="177">
                  <c:v>1.0303420000000001</c:v>
                </c:pt>
                <c:pt idx="178">
                  <c:v>1.0303420000000001</c:v>
                </c:pt>
                <c:pt idx="179">
                  <c:v>1.0303420000000001</c:v>
                </c:pt>
                <c:pt idx="180">
                  <c:v>1.0303420000000001</c:v>
                </c:pt>
                <c:pt idx="181">
                  <c:v>1.0303420000000001</c:v>
                </c:pt>
                <c:pt idx="182">
                  <c:v>1.0303420000000001</c:v>
                </c:pt>
                <c:pt idx="183">
                  <c:v>1.0303420000000001</c:v>
                </c:pt>
                <c:pt idx="184">
                  <c:v>0.95499999999999996</c:v>
                </c:pt>
                <c:pt idx="185">
                  <c:v>0.875</c:v>
                </c:pt>
                <c:pt idx="186">
                  <c:v>1.0049999999999999</c:v>
                </c:pt>
                <c:pt idx="187">
                  <c:v>1.0049999999999999</c:v>
                </c:pt>
                <c:pt idx="188">
                  <c:v>1.0049999999999999</c:v>
                </c:pt>
                <c:pt idx="189">
                  <c:v>1.0049999999999999</c:v>
                </c:pt>
                <c:pt idx="190">
                  <c:v>1.0049999999999999</c:v>
                </c:pt>
                <c:pt idx="191">
                  <c:v>1.0049999999999999</c:v>
                </c:pt>
                <c:pt idx="192">
                  <c:v>0.86199999999999999</c:v>
                </c:pt>
                <c:pt idx="193">
                  <c:v>0.86199999999999999</c:v>
                </c:pt>
                <c:pt idx="194">
                  <c:v>0.86199999999999999</c:v>
                </c:pt>
                <c:pt idx="195">
                  <c:v>0.86199999999999999</c:v>
                </c:pt>
                <c:pt idx="196">
                  <c:v>0.86199999999999999</c:v>
                </c:pt>
                <c:pt idx="197">
                  <c:v>0.86199999999999999</c:v>
                </c:pt>
                <c:pt idx="198">
                  <c:v>0.86199999999999999</c:v>
                </c:pt>
                <c:pt idx="199">
                  <c:v>0.86199999999999999</c:v>
                </c:pt>
                <c:pt idx="200">
                  <c:v>1.0303420000000001</c:v>
                </c:pt>
                <c:pt idx="201">
                  <c:v>1.0303420000000001</c:v>
                </c:pt>
                <c:pt idx="202">
                  <c:v>1.0303420000000001</c:v>
                </c:pt>
                <c:pt idx="203">
                  <c:v>0.96034200000000003</c:v>
                </c:pt>
                <c:pt idx="204">
                  <c:v>0.96034200000000003</c:v>
                </c:pt>
                <c:pt idx="205">
                  <c:v>0.96034200000000003</c:v>
                </c:pt>
                <c:pt idx="206">
                  <c:v>0.96034200000000003</c:v>
                </c:pt>
                <c:pt idx="207">
                  <c:v>0.96034200000000003</c:v>
                </c:pt>
                <c:pt idx="208">
                  <c:v>0.96034200000000003</c:v>
                </c:pt>
                <c:pt idx="209">
                  <c:v>0.54334199999999999</c:v>
                </c:pt>
                <c:pt idx="210">
                  <c:v>0.96034200000000003</c:v>
                </c:pt>
                <c:pt idx="211">
                  <c:v>0.96034200000000003</c:v>
                </c:pt>
                <c:pt idx="212">
                  <c:v>0.96034200000000003</c:v>
                </c:pt>
                <c:pt idx="213">
                  <c:v>0.96034200000000003</c:v>
                </c:pt>
                <c:pt idx="214">
                  <c:v>0.54334199999999999</c:v>
                </c:pt>
                <c:pt idx="215">
                  <c:v>0.96034200000000003</c:v>
                </c:pt>
                <c:pt idx="216">
                  <c:v>0.96034200000000003</c:v>
                </c:pt>
                <c:pt idx="217">
                  <c:v>0.96034200000000003</c:v>
                </c:pt>
                <c:pt idx="218">
                  <c:v>1.0303420000000001</c:v>
                </c:pt>
                <c:pt idx="219">
                  <c:v>1.0303420000000001</c:v>
                </c:pt>
                <c:pt idx="220">
                  <c:v>1.0303420000000001</c:v>
                </c:pt>
                <c:pt idx="221">
                  <c:v>1.0303420000000001</c:v>
                </c:pt>
                <c:pt idx="222">
                  <c:v>1.0303420000000001</c:v>
                </c:pt>
                <c:pt idx="223">
                  <c:v>1.0303420000000001</c:v>
                </c:pt>
                <c:pt idx="224">
                  <c:v>1.0303420000000001</c:v>
                </c:pt>
                <c:pt idx="225">
                  <c:v>1.0303420000000001</c:v>
                </c:pt>
                <c:pt idx="226">
                  <c:v>1.0303420000000001</c:v>
                </c:pt>
                <c:pt idx="227">
                  <c:v>0.83034200000000002</c:v>
                </c:pt>
                <c:pt idx="228">
                  <c:v>0.83034200000000002</c:v>
                </c:pt>
                <c:pt idx="229">
                  <c:v>0.83034200000000002</c:v>
                </c:pt>
                <c:pt idx="230">
                  <c:v>0.83034200000000002</c:v>
                </c:pt>
                <c:pt idx="231">
                  <c:v>1.0303420000000001</c:v>
                </c:pt>
                <c:pt idx="232">
                  <c:v>0.83034200000000002</c:v>
                </c:pt>
                <c:pt idx="233">
                  <c:v>1.0303420000000001</c:v>
                </c:pt>
                <c:pt idx="234">
                  <c:v>1.0303420000000001</c:v>
                </c:pt>
                <c:pt idx="235">
                  <c:v>0.83034200000000002</c:v>
                </c:pt>
                <c:pt idx="236">
                  <c:v>0.83034200000000002</c:v>
                </c:pt>
                <c:pt idx="237">
                  <c:v>0.83034200000000002</c:v>
                </c:pt>
                <c:pt idx="238">
                  <c:v>0.83034200000000002</c:v>
                </c:pt>
                <c:pt idx="239">
                  <c:v>0.98534200000000005</c:v>
                </c:pt>
                <c:pt idx="240">
                  <c:v>0.98534200000000005</c:v>
                </c:pt>
                <c:pt idx="241">
                  <c:v>0.98534200000000005</c:v>
                </c:pt>
                <c:pt idx="242">
                  <c:v>0.98534200000000005</c:v>
                </c:pt>
                <c:pt idx="243">
                  <c:v>0.98534200000000005</c:v>
                </c:pt>
                <c:pt idx="244">
                  <c:v>0.98534200000000005</c:v>
                </c:pt>
                <c:pt idx="245">
                  <c:v>0.98534200000000005</c:v>
                </c:pt>
                <c:pt idx="246">
                  <c:v>0.98534200000000005</c:v>
                </c:pt>
                <c:pt idx="247">
                  <c:v>0.98534200000000005</c:v>
                </c:pt>
                <c:pt idx="248">
                  <c:v>0.98534200000000005</c:v>
                </c:pt>
                <c:pt idx="249">
                  <c:v>0.98534200000000005</c:v>
                </c:pt>
                <c:pt idx="250">
                  <c:v>0.98534200000000005</c:v>
                </c:pt>
                <c:pt idx="251">
                  <c:v>0.98534200000000005</c:v>
                </c:pt>
                <c:pt idx="252">
                  <c:v>0.98534200000000005</c:v>
                </c:pt>
                <c:pt idx="253">
                  <c:v>0.98534200000000005</c:v>
                </c:pt>
                <c:pt idx="254">
                  <c:v>0.98534200000000005</c:v>
                </c:pt>
                <c:pt idx="255">
                  <c:v>0.68534200000000001</c:v>
                </c:pt>
                <c:pt idx="256">
                  <c:v>0.68534200000000001</c:v>
                </c:pt>
                <c:pt idx="257">
                  <c:v>0.68534200000000001</c:v>
                </c:pt>
                <c:pt idx="258">
                  <c:v>0.70034200000000002</c:v>
                </c:pt>
                <c:pt idx="259">
                  <c:v>0.70034200000000002</c:v>
                </c:pt>
                <c:pt idx="260">
                  <c:v>0.70034200000000002</c:v>
                </c:pt>
                <c:pt idx="261">
                  <c:v>0.70034200000000002</c:v>
                </c:pt>
                <c:pt idx="262">
                  <c:v>0.70034200000000002</c:v>
                </c:pt>
                <c:pt idx="263">
                  <c:v>0.70034200000000002</c:v>
                </c:pt>
                <c:pt idx="264">
                  <c:v>1.0303420000000001</c:v>
                </c:pt>
                <c:pt idx="265">
                  <c:v>1.0303420000000001</c:v>
                </c:pt>
                <c:pt idx="266">
                  <c:v>1.0303420000000001</c:v>
                </c:pt>
                <c:pt idx="267">
                  <c:v>1.0303420000000001</c:v>
                </c:pt>
                <c:pt idx="268">
                  <c:v>1.0303420000000001</c:v>
                </c:pt>
                <c:pt idx="269">
                  <c:v>1.0303420000000001</c:v>
                </c:pt>
                <c:pt idx="270">
                  <c:v>0.79034199999999999</c:v>
                </c:pt>
                <c:pt idx="271">
                  <c:v>1.0303420000000001</c:v>
                </c:pt>
                <c:pt idx="272">
                  <c:v>0.79034199999999999</c:v>
                </c:pt>
                <c:pt idx="273">
                  <c:v>1.0303420000000001</c:v>
                </c:pt>
                <c:pt idx="274">
                  <c:v>1.0303420000000001</c:v>
                </c:pt>
                <c:pt idx="275">
                  <c:v>1.0303420000000001</c:v>
                </c:pt>
                <c:pt idx="276">
                  <c:v>1.0303420000000001</c:v>
                </c:pt>
                <c:pt idx="277">
                  <c:v>1.0303420000000001</c:v>
                </c:pt>
                <c:pt idx="278">
                  <c:v>0.79034199999999999</c:v>
                </c:pt>
                <c:pt idx="279">
                  <c:v>1.0303420000000001</c:v>
                </c:pt>
                <c:pt idx="280">
                  <c:v>1.0303420000000001</c:v>
                </c:pt>
                <c:pt idx="281">
                  <c:v>1.0303420000000001</c:v>
                </c:pt>
                <c:pt idx="282">
                  <c:v>1.0303420000000001</c:v>
                </c:pt>
                <c:pt idx="283">
                  <c:v>1.0103420000000001</c:v>
                </c:pt>
                <c:pt idx="284">
                  <c:v>1.0103420000000001</c:v>
                </c:pt>
                <c:pt idx="285">
                  <c:v>1.0103420000000001</c:v>
                </c:pt>
                <c:pt idx="286">
                  <c:v>1.0103420000000001</c:v>
                </c:pt>
                <c:pt idx="287">
                  <c:v>1.0303420000000001</c:v>
                </c:pt>
                <c:pt idx="288">
                  <c:v>1.0303420000000001</c:v>
                </c:pt>
                <c:pt idx="289">
                  <c:v>1.0303420000000001</c:v>
                </c:pt>
                <c:pt idx="290">
                  <c:v>1.0303420000000001</c:v>
                </c:pt>
                <c:pt idx="291">
                  <c:v>0.91034199999999998</c:v>
                </c:pt>
                <c:pt idx="292">
                  <c:v>0.91034199999999998</c:v>
                </c:pt>
                <c:pt idx="293">
                  <c:v>0.91034199999999998</c:v>
                </c:pt>
                <c:pt idx="294">
                  <c:v>0.91034199999999998</c:v>
                </c:pt>
                <c:pt idx="295">
                  <c:v>0.91034199999999998</c:v>
                </c:pt>
                <c:pt idx="296">
                  <c:v>0.91034199999999998</c:v>
                </c:pt>
                <c:pt idx="297">
                  <c:v>0.91034199999999998</c:v>
                </c:pt>
                <c:pt idx="298">
                  <c:v>1.0303420000000001</c:v>
                </c:pt>
                <c:pt idx="299">
                  <c:v>1.0303420000000001</c:v>
                </c:pt>
                <c:pt idx="300">
                  <c:v>1.0303420000000001</c:v>
                </c:pt>
                <c:pt idx="301">
                  <c:v>1.0303420000000001</c:v>
                </c:pt>
                <c:pt idx="302">
                  <c:v>1.0303420000000001</c:v>
                </c:pt>
                <c:pt idx="303">
                  <c:v>1.0303420000000001</c:v>
                </c:pt>
                <c:pt idx="304">
                  <c:v>1.0303420000000001</c:v>
                </c:pt>
                <c:pt idx="305">
                  <c:v>1.0303420000000001</c:v>
                </c:pt>
                <c:pt idx="306">
                  <c:v>1.0303420000000001</c:v>
                </c:pt>
                <c:pt idx="307">
                  <c:v>1.0303420000000001</c:v>
                </c:pt>
                <c:pt idx="308">
                  <c:v>1.0303420000000001</c:v>
                </c:pt>
                <c:pt idx="309">
                  <c:v>1.0303420000000001</c:v>
                </c:pt>
                <c:pt idx="310">
                  <c:v>1.0303420000000001</c:v>
                </c:pt>
                <c:pt idx="311">
                  <c:v>1.0003420000000001</c:v>
                </c:pt>
                <c:pt idx="312">
                  <c:v>1.0003420000000001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24288"/>
        <c:axId val="85678272"/>
      </c:lineChart>
      <c:dateAx>
        <c:axId val="99724288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85678272"/>
        <c:crosses val="autoZero"/>
        <c:auto val="1"/>
        <c:lblOffset val="100"/>
        <c:baseTimeUnit val="days"/>
      </c:dateAx>
      <c:valAx>
        <c:axId val="85678272"/>
        <c:scaling>
          <c:orientation val="minMax"/>
          <c:max val="1.6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crossAx val="997242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en-US" sz="1200" dirty="0"/>
              <a:t>PADD 1A  - New England</a:t>
            </a:r>
          </a:p>
          <a:p>
            <a:pPr algn="l">
              <a:defRPr sz="1200"/>
            </a:pPr>
            <a:r>
              <a:rPr lang="en-US" sz="1200" dirty="0"/>
              <a:t>thousand barrels</a:t>
            </a:r>
          </a:p>
        </c:rich>
      </c:tx>
      <c:layout>
        <c:manualLayout>
          <c:xMode val="edge"/>
          <c:yMode val="edge"/>
          <c:x val="1.97091323224484E-3"/>
          <c:y val="8.193718036535268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22451458330033"/>
          <c:y val="0.18516130805766448"/>
          <c:w val="0.86748858903327053"/>
          <c:h val="0.70889236250885401"/>
        </c:manualLayout>
      </c:layout>
      <c:lineChart>
        <c:grouping val="standard"/>
        <c:varyColors val="0"/>
        <c:ser>
          <c:idx val="5"/>
          <c:order val="0"/>
          <c:tx>
            <c:strRef>
              <c:f>'Distillate Heating Oil'!$H$6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'Distillate Heating Oil'!$B$34:$B$51</c:f>
              <c:numCache>
                <c:formatCode>[$-409]d\-mmm\-yy;@</c:formatCode>
                <c:ptCount val="18"/>
                <c:pt idx="0">
                  <c:v>41824</c:v>
                </c:pt>
                <c:pt idx="1">
                  <c:v>41831</c:v>
                </c:pt>
                <c:pt idx="2">
                  <c:v>41838</c:v>
                </c:pt>
                <c:pt idx="3">
                  <c:v>41845</c:v>
                </c:pt>
                <c:pt idx="4">
                  <c:v>41852</c:v>
                </c:pt>
                <c:pt idx="5">
                  <c:v>41859</c:v>
                </c:pt>
                <c:pt idx="6">
                  <c:v>41866</c:v>
                </c:pt>
                <c:pt idx="7">
                  <c:v>41873</c:v>
                </c:pt>
                <c:pt idx="8">
                  <c:v>41880</c:v>
                </c:pt>
                <c:pt idx="9">
                  <c:v>41887</c:v>
                </c:pt>
                <c:pt idx="10">
                  <c:v>41894</c:v>
                </c:pt>
                <c:pt idx="11">
                  <c:v>41901</c:v>
                </c:pt>
                <c:pt idx="12">
                  <c:v>41908</c:v>
                </c:pt>
                <c:pt idx="13">
                  <c:v>41915</c:v>
                </c:pt>
                <c:pt idx="14">
                  <c:v>41922</c:v>
                </c:pt>
                <c:pt idx="15">
                  <c:v>41929</c:v>
                </c:pt>
                <c:pt idx="16">
                  <c:v>41936</c:v>
                </c:pt>
                <c:pt idx="17">
                  <c:v>41943</c:v>
                </c:pt>
              </c:numCache>
            </c:numRef>
          </c:cat>
          <c:val>
            <c:numRef>
              <c:f>'Distillate Heating Oil'!$H$34:$H$51</c:f>
              <c:numCache>
                <c:formatCode>#,##0</c:formatCode>
                <c:ptCount val="18"/>
                <c:pt idx="0">
                  <c:v>3543.0161675391391</c:v>
                </c:pt>
                <c:pt idx="1">
                  <c:v>4083.033742499857</c:v>
                </c:pt>
                <c:pt idx="2">
                  <c:v>4255.934185995392</c:v>
                </c:pt>
                <c:pt idx="3">
                  <c:v>4184.9721268450148</c:v>
                </c:pt>
                <c:pt idx="4">
                  <c:v>4629.5573295191571</c:v>
                </c:pt>
                <c:pt idx="5">
                  <c:v>4991.8768581339946</c:v>
                </c:pt>
                <c:pt idx="6">
                  <c:v>5004.998917975081</c:v>
                </c:pt>
                <c:pt idx="7">
                  <c:v>4936.218457580444</c:v>
                </c:pt>
                <c:pt idx="8">
                  <c:v>4899.855222279497</c:v>
                </c:pt>
                <c:pt idx="9">
                  <c:v>5091.1151692376834</c:v>
                </c:pt>
                <c:pt idx="10">
                  <c:v>5244.3968829541636</c:v>
                </c:pt>
                <c:pt idx="11">
                  <c:v>5113.4581476115836</c:v>
                </c:pt>
                <c:pt idx="12">
                  <c:v>5507.3707036608066</c:v>
                </c:pt>
                <c:pt idx="13">
                  <c:v>6599.9551517274649</c:v>
                </c:pt>
                <c:pt idx="14">
                  <c:v>6589.4076110686256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'Distillate Heating Oil'!$I$33</c:f>
              <c:strCache>
                <c:ptCount val="1"/>
                <c:pt idx="0">
                  <c:v>5 yr Avg</c:v>
                </c:pt>
              </c:strCache>
            </c:strRef>
          </c:tx>
          <c:spPr>
            <a:ln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'Distillate Heating Oil'!$B$34:$B$51</c:f>
              <c:numCache>
                <c:formatCode>[$-409]d\-mmm\-yy;@</c:formatCode>
                <c:ptCount val="18"/>
                <c:pt idx="0">
                  <c:v>41824</c:v>
                </c:pt>
                <c:pt idx="1">
                  <c:v>41831</c:v>
                </c:pt>
                <c:pt idx="2">
                  <c:v>41838</c:v>
                </c:pt>
                <c:pt idx="3">
                  <c:v>41845</c:v>
                </c:pt>
                <c:pt idx="4">
                  <c:v>41852</c:v>
                </c:pt>
                <c:pt idx="5">
                  <c:v>41859</c:v>
                </c:pt>
                <c:pt idx="6">
                  <c:v>41866</c:v>
                </c:pt>
                <c:pt idx="7">
                  <c:v>41873</c:v>
                </c:pt>
                <c:pt idx="8">
                  <c:v>41880</c:v>
                </c:pt>
                <c:pt idx="9">
                  <c:v>41887</c:v>
                </c:pt>
                <c:pt idx="10">
                  <c:v>41894</c:v>
                </c:pt>
                <c:pt idx="11">
                  <c:v>41901</c:v>
                </c:pt>
                <c:pt idx="12">
                  <c:v>41908</c:v>
                </c:pt>
                <c:pt idx="13">
                  <c:v>41915</c:v>
                </c:pt>
                <c:pt idx="14">
                  <c:v>41922</c:v>
                </c:pt>
                <c:pt idx="15">
                  <c:v>41929</c:v>
                </c:pt>
                <c:pt idx="16">
                  <c:v>41936</c:v>
                </c:pt>
                <c:pt idx="17">
                  <c:v>41943</c:v>
                </c:pt>
              </c:numCache>
            </c:numRef>
          </c:cat>
          <c:val>
            <c:numRef>
              <c:f>'Distillate Heating Oil'!$I$34:$I$51</c:f>
              <c:numCache>
                <c:formatCode>_(* #,##0_);_(* \(#,##0\);_(* "-"??_);_(@_)</c:formatCode>
                <c:ptCount val="18"/>
                <c:pt idx="0">
                  <c:v>8984.8401780969398</c:v>
                </c:pt>
                <c:pt idx="1">
                  <c:v>9060.6648370991279</c:v>
                </c:pt>
                <c:pt idx="2">
                  <c:v>9247.8361044439807</c:v>
                </c:pt>
                <c:pt idx="3">
                  <c:v>9455.0939764828472</c:v>
                </c:pt>
                <c:pt idx="4">
                  <c:v>9582.3609259612804</c:v>
                </c:pt>
                <c:pt idx="5">
                  <c:v>9645.4587058479174</c:v>
                </c:pt>
                <c:pt idx="6">
                  <c:v>10006.835367365313</c:v>
                </c:pt>
                <c:pt idx="7">
                  <c:v>10096.268034012568</c:v>
                </c:pt>
                <c:pt idx="8">
                  <c:v>10193.000159565789</c:v>
                </c:pt>
                <c:pt idx="9">
                  <c:v>10366.839242810729</c:v>
                </c:pt>
                <c:pt idx="10">
                  <c:v>10615.847476336279</c:v>
                </c:pt>
                <c:pt idx="11">
                  <c:v>10735.214961676316</c:v>
                </c:pt>
                <c:pt idx="12">
                  <c:v>11002.391280565489</c:v>
                </c:pt>
                <c:pt idx="13">
                  <c:v>11021.091969215073</c:v>
                </c:pt>
                <c:pt idx="14">
                  <c:v>11045.626933639898</c:v>
                </c:pt>
                <c:pt idx="15">
                  <c:v>10982.045449217334</c:v>
                </c:pt>
                <c:pt idx="16">
                  <c:v>11020.31303828477</c:v>
                </c:pt>
                <c:pt idx="17">
                  <c:v>10800.514670749359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377536"/>
        <c:axId val="99945280"/>
      </c:lineChart>
      <c:dateAx>
        <c:axId val="101377536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9945280"/>
        <c:crosses val="autoZero"/>
        <c:auto val="1"/>
        <c:lblOffset val="100"/>
        <c:baseTimeUnit val="days"/>
        <c:majorUnit val="21"/>
        <c:majorTimeUnit val="days"/>
        <c:minorUnit val="1"/>
        <c:minorTimeUnit val="days"/>
      </c:dateAx>
      <c:valAx>
        <c:axId val="9994528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1377536"/>
        <c:crosses val="autoZero"/>
        <c:crossBetween val="between"/>
      </c:valAx>
      <c:spPr>
        <a:noFill/>
        <a:ln w="3175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200"/>
            </a:pPr>
            <a:r>
              <a:rPr lang="en-US" sz="1200" dirty="0"/>
              <a:t>PADD </a:t>
            </a:r>
            <a:r>
              <a:rPr lang="en-US" sz="1200" dirty="0" smtClean="0"/>
              <a:t>1B – Mid-Atlantic</a:t>
            </a:r>
            <a:r>
              <a:rPr lang="en-US" sz="1200" baseline="0" dirty="0" smtClean="0"/>
              <a:t> </a:t>
            </a:r>
          </a:p>
          <a:p>
            <a:pPr algn="l">
              <a:defRPr sz="1200"/>
            </a:pPr>
            <a:r>
              <a:rPr lang="en-US" sz="1200" baseline="0" dirty="0" smtClean="0"/>
              <a:t>thousand barrels</a:t>
            </a:r>
            <a:endParaRPr lang="en-US" sz="1200" dirty="0"/>
          </a:p>
        </c:rich>
      </c:tx>
      <c:layout>
        <c:manualLayout>
          <c:xMode val="edge"/>
          <c:yMode val="edge"/>
          <c:x val="3.0748383881086744E-4"/>
          <c:y val="3.410739328682745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63483410727505"/>
          <c:y val="0.19473186324204389"/>
          <c:w val="0.86107830271216101"/>
          <c:h val="0.69931642110749426"/>
        </c:manualLayout>
      </c:layout>
      <c:lineChart>
        <c:grouping val="standard"/>
        <c:varyColors val="0"/>
        <c:ser>
          <c:idx val="5"/>
          <c:order val="0"/>
          <c:tx>
            <c:strRef>
              <c:f>'Distillate Heating Oil'!$H$60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'Distillate Heating Oil'!$B$61:$B$78</c:f>
              <c:numCache>
                <c:formatCode>[$-409]d\-mmm\-yy;@</c:formatCode>
                <c:ptCount val="18"/>
                <c:pt idx="0">
                  <c:v>41824</c:v>
                </c:pt>
                <c:pt idx="1">
                  <c:v>41831</c:v>
                </c:pt>
                <c:pt idx="2">
                  <c:v>41838</c:v>
                </c:pt>
                <c:pt idx="3">
                  <c:v>41845</c:v>
                </c:pt>
                <c:pt idx="4">
                  <c:v>41852</c:v>
                </c:pt>
                <c:pt idx="5">
                  <c:v>41859</c:v>
                </c:pt>
                <c:pt idx="6">
                  <c:v>41866</c:v>
                </c:pt>
                <c:pt idx="7">
                  <c:v>41873</c:v>
                </c:pt>
                <c:pt idx="8">
                  <c:v>41880</c:v>
                </c:pt>
                <c:pt idx="9">
                  <c:v>41887</c:v>
                </c:pt>
                <c:pt idx="10">
                  <c:v>41894</c:v>
                </c:pt>
                <c:pt idx="11">
                  <c:v>41901</c:v>
                </c:pt>
                <c:pt idx="12">
                  <c:v>41908</c:v>
                </c:pt>
                <c:pt idx="13">
                  <c:v>41915</c:v>
                </c:pt>
                <c:pt idx="14">
                  <c:v>41922</c:v>
                </c:pt>
                <c:pt idx="15">
                  <c:v>41929</c:v>
                </c:pt>
                <c:pt idx="16">
                  <c:v>41936</c:v>
                </c:pt>
                <c:pt idx="17">
                  <c:v>41943</c:v>
                </c:pt>
              </c:numCache>
            </c:numRef>
          </c:cat>
          <c:val>
            <c:numRef>
              <c:f>'Distillate Heating Oil'!$H$61:$H$78</c:f>
              <c:numCache>
                <c:formatCode>#,##0</c:formatCode>
                <c:ptCount val="18"/>
                <c:pt idx="0">
                  <c:v>20479.451668943577</c:v>
                </c:pt>
                <c:pt idx="1">
                  <c:v>20304.477313101834</c:v>
                </c:pt>
                <c:pt idx="2">
                  <c:v>22548.316322514242</c:v>
                </c:pt>
                <c:pt idx="3">
                  <c:v>23724.692900920127</c:v>
                </c:pt>
                <c:pt idx="4">
                  <c:v>23432.853672332374</c:v>
                </c:pt>
                <c:pt idx="5">
                  <c:v>22891.047954656635</c:v>
                </c:pt>
                <c:pt idx="6">
                  <c:v>22651.344654208271</c:v>
                </c:pt>
                <c:pt idx="7">
                  <c:v>22232.564428519727</c:v>
                </c:pt>
                <c:pt idx="8">
                  <c:v>22582.704777621646</c:v>
                </c:pt>
                <c:pt idx="9">
                  <c:v>22736.021216549889</c:v>
                </c:pt>
                <c:pt idx="10">
                  <c:v>22928.213112083049</c:v>
                </c:pt>
                <c:pt idx="11">
                  <c:v>23155.902713211857</c:v>
                </c:pt>
                <c:pt idx="12">
                  <c:v>23758.4228387328</c:v>
                </c:pt>
                <c:pt idx="13">
                  <c:v>23077.737807322657</c:v>
                </c:pt>
                <c:pt idx="14">
                  <c:v>22916.194445155259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'Distillate Heating Oil'!$I$60</c:f>
              <c:strCache>
                <c:ptCount val="1"/>
                <c:pt idx="0">
                  <c:v>5 yr Avg</c:v>
                </c:pt>
              </c:strCache>
            </c:strRef>
          </c:tx>
          <c:spPr>
            <a:ln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'Distillate Heating Oil'!$B$61:$B$78</c:f>
              <c:numCache>
                <c:formatCode>[$-409]d\-mmm\-yy;@</c:formatCode>
                <c:ptCount val="18"/>
                <c:pt idx="0">
                  <c:v>41824</c:v>
                </c:pt>
                <c:pt idx="1">
                  <c:v>41831</c:v>
                </c:pt>
                <c:pt idx="2">
                  <c:v>41838</c:v>
                </c:pt>
                <c:pt idx="3">
                  <c:v>41845</c:v>
                </c:pt>
                <c:pt idx="4">
                  <c:v>41852</c:v>
                </c:pt>
                <c:pt idx="5">
                  <c:v>41859</c:v>
                </c:pt>
                <c:pt idx="6">
                  <c:v>41866</c:v>
                </c:pt>
                <c:pt idx="7">
                  <c:v>41873</c:v>
                </c:pt>
                <c:pt idx="8">
                  <c:v>41880</c:v>
                </c:pt>
                <c:pt idx="9">
                  <c:v>41887</c:v>
                </c:pt>
                <c:pt idx="10">
                  <c:v>41894</c:v>
                </c:pt>
                <c:pt idx="11">
                  <c:v>41901</c:v>
                </c:pt>
                <c:pt idx="12">
                  <c:v>41908</c:v>
                </c:pt>
                <c:pt idx="13">
                  <c:v>41915</c:v>
                </c:pt>
                <c:pt idx="14">
                  <c:v>41922</c:v>
                </c:pt>
                <c:pt idx="15">
                  <c:v>41929</c:v>
                </c:pt>
                <c:pt idx="16">
                  <c:v>41936</c:v>
                </c:pt>
                <c:pt idx="17">
                  <c:v>41943</c:v>
                </c:pt>
              </c:numCache>
            </c:numRef>
          </c:cat>
          <c:val>
            <c:numRef>
              <c:f>'Distillate Heating Oil'!$I$61:$I$78</c:f>
              <c:numCache>
                <c:formatCode>_(* #,##0_);_(* \(#,##0\);_(* "-"??_);_(@_)</c:formatCode>
                <c:ptCount val="18"/>
                <c:pt idx="0">
                  <c:v>30940.196317659207</c:v>
                </c:pt>
                <c:pt idx="1">
                  <c:v>31614.131240012368</c:v>
                </c:pt>
                <c:pt idx="2">
                  <c:v>31993.942241487101</c:v>
                </c:pt>
                <c:pt idx="3">
                  <c:v>31848.197673877632</c:v>
                </c:pt>
                <c:pt idx="4">
                  <c:v>32486.902440022928</c:v>
                </c:pt>
                <c:pt idx="5">
                  <c:v>33656.429876614384</c:v>
                </c:pt>
                <c:pt idx="6">
                  <c:v>33928.896895802209</c:v>
                </c:pt>
                <c:pt idx="7">
                  <c:v>34568.910816358766</c:v>
                </c:pt>
                <c:pt idx="8">
                  <c:v>34536.75875907125</c:v>
                </c:pt>
                <c:pt idx="9">
                  <c:v>34052.077972966181</c:v>
                </c:pt>
                <c:pt idx="10">
                  <c:v>34433.64565850488</c:v>
                </c:pt>
                <c:pt idx="11">
                  <c:v>34667.433019629309</c:v>
                </c:pt>
                <c:pt idx="12">
                  <c:v>34038.254473897025</c:v>
                </c:pt>
                <c:pt idx="13">
                  <c:v>33334.656513025438</c:v>
                </c:pt>
                <c:pt idx="14">
                  <c:v>32958.417776226823</c:v>
                </c:pt>
                <c:pt idx="15">
                  <c:v>32976.047356811228</c:v>
                </c:pt>
                <c:pt idx="16">
                  <c:v>32525.381652665692</c:v>
                </c:pt>
                <c:pt idx="17">
                  <c:v>31904.458800434291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378048"/>
        <c:axId val="99947008"/>
      </c:lineChart>
      <c:dateAx>
        <c:axId val="101378048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9947008"/>
        <c:crosses val="autoZero"/>
        <c:auto val="1"/>
        <c:lblOffset val="100"/>
        <c:baseTimeUnit val="days"/>
        <c:majorUnit val="21"/>
        <c:majorTimeUnit val="days"/>
        <c:minorUnit val="1"/>
        <c:minorTimeUnit val="days"/>
      </c:dateAx>
      <c:valAx>
        <c:axId val="999470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>
                  <a:lumMod val="65000"/>
                </a:srgb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1378048"/>
        <c:crosses val="autoZero"/>
        <c:crossBetween val="between"/>
      </c:valAx>
      <c:spPr>
        <a:noFill/>
        <a:ln w="3175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0"/>
            </a:pPr>
            <a:r>
              <a:rPr lang="en-US" sz="1200" b="0" dirty="0"/>
              <a:t>PADD </a:t>
            </a:r>
            <a:r>
              <a:rPr lang="en-US" sz="1200" b="0" dirty="0" smtClean="0"/>
              <a:t>3 – Gulf Coast</a:t>
            </a:r>
          </a:p>
          <a:p>
            <a:pPr algn="l">
              <a:defRPr sz="1200" b="0"/>
            </a:pPr>
            <a:r>
              <a:rPr lang="en-US" sz="1200" b="0" dirty="0" smtClean="0"/>
              <a:t>thousand</a:t>
            </a:r>
            <a:r>
              <a:rPr lang="en-US" sz="1200" b="0" baseline="0" dirty="0" smtClean="0"/>
              <a:t> barrels</a:t>
            </a:r>
            <a:endParaRPr lang="en-US" sz="1200" b="0" dirty="0"/>
          </a:p>
        </c:rich>
      </c:tx>
      <c:layout>
        <c:manualLayout>
          <c:xMode val="edge"/>
          <c:yMode val="edge"/>
          <c:x val="2.0097591483309368E-3"/>
          <c:y val="3.675761176214284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31859479103572"/>
          <c:y val="0.19633302637914274"/>
          <c:w val="0.85039454202840026"/>
          <c:h val="0.7006519267630491"/>
        </c:manualLayout>
      </c:layout>
      <c:lineChart>
        <c:grouping val="standard"/>
        <c:varyColors val="0"/>
        <c:ser>
          <c:idx val="4"/>
          <c:order val="0"/>
          <c:tx>
            <c:strRef>
              <c:f>'Distillate Heating Oil'!$H$6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'Distillate Heating Oil'!$B$115:$B$132</c:f>
              <c:numCache>
                <c:formatCode>[$-409]d\-mmm\-yy;@</c:formatCode>
                <c:ptCount val="18"/>
                <c:pt idx="0">
                  <c:v>41824</c:v>
                </c:pt>
                <c:pt idx="1">
                  <c:v>41831</c:v>
                </c:pt>
                <c:pt idx="2">
                  <c:v>41838</c:v>
                </c:pt>
                <c:pt idx="3">
                  <c:v>41845</c:v>
                </c:pt>
                <c:pt idx="4">
                  <c:v>41852</c:v>
                </c:pt>
                <c:pt idx="5">
                  <c:v>41859</c:v>
                </c:pt>
                <c:pt idx="6">
                  <c:v>41866</c:v>
                </c:pt>
                <c:pt idx="7">
                  <c:v>41873</c:v>
                </c:pt>
                <c:pt idx="8">
                  <c:v>41880</c:v>
                </c:pt>
                <c:pt idx="9">
                  <c:v>41887</c:v>
                </c:pt>
                <c:pt idx="10">
                  <c:v>41894</c:v>
                </c:pt>
                <c:pt idx="11">
                  <c:v>41901</c:v>
                </c:pt>
                <c:pt idx="12">
                  <c:v>41908</c:v>
                </c:pt>
                <c:pt idx="13">
                  <c:v>41915</c:v>
                </c:pt>
                <c:pt idx="14">
                  <c:v>41922</c:v>
                </c:pt>
                <c:pt idx="15">
                  <c:v>41929</c:v>
                </c:pt>
                <c:pt idx="16">
                  <c:v>41936</c:v>
                </c:pt>
                <c:pt idx="17">
                  <c:v>41943</c:v>
                </c:pt>
              </c:numCache>
            </c:numRef>
          </c:cat>
          <c:val>
            <c:numRef>
              <c:f>'Distillate Heating Oil'!$H$115:$H$132</c:f>
              <c:numCache>
                <c:formatCode>#,##0</c:formatCode>
                <c:ptCount val="18"/>
                <c:pt idx="0">
                  <c:v>39815.294354895726</c:v>
                </c:pt>
                <c:pt idx="1">
                  <c:v>39496.072318033737</c:v>
                </c:pt>
                <c:pt idx="2">
                  <c:v>40146.619353779402</c:v>
                </c:pt>
                <c:pt idx="3">
                  <c:v>39927.557469019179</c:v>
                </c:pt>
                <c:pt idx="4">
                  <c:v>37767.232582851058</c:v>
                </c:pt>
                <c:pt idx="5">
                  <c:v>37696.704111663894</c:v>
                </c:pt>
                <c:pt idx="6">
                  <c:v>36066.168557179764</c:v>
                </c:pt>
                <c:pt idx="7">
                  <c:v>38929.255076016139</c:v>
                </c:pt>
                <c:pt idx="8">
                  <c:v>38135.225678412477</c:v>
                </c:pt>
                <c:pt idx="9">
                  <c:v>38335.423632467617</c:v>
                </c:pt>
                <c:pt idx="10">
                  <c:v>37613.326674482843</c:v>
                </c:pt>
                <c:pt idx="11">
                  <c:v>40014.101975458994</c:v>
                </c:pt>
                <c:pt idx="12">
                  <c:v>37842.632418854089</c:v>
                </c:pt>
                <c:pt idx="13">
                  <c:v>37436.77601504109</c:v>
                </c:pt>
                <c:pt idx="14">
                  <c:v>36334.389171238268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'Distillate Heating Oil'!$I$6</c:f>
              <c:strCache>
                <c:ptCount val="1"/>
                <c:pt idx="0">
                  <c:v>5 yr Avg</c:v>
                </c:pt>
              </c:strCache>
            </c:strRef>
          </c:tx>
          <c:marker>
            <c:symbol val="none"/>
          </c:marker>
          <c:cat>
            <c:numRef>
              <c:f>'Distillate Heating Oil'!$B$115:$B$132</c:f>
              <c:numCache>
                <c:formatCode>[$-409]d\-mmm\-yy;@</c:formatCode>
                <c:ptCount val="18"/>
                <c:pt idx="0">
                  <c:v>41824</c:v>
                </c:pt>
                <c:pt idx="1">
                  <c:v>41831</c:v>
                </c:pt>
                <c:pt idx="2">
                  <c:v>41838</c:v>
                </c:pt>
                <c:pt idx="3">
                  <c:v>41845</c:v>
                </c:pt>
                <c:pt idx="4">
                  <c:v>41852</c:v>
                </c:pt>
                <c:pt idx="5">
                  <c:v>41859</c:v>
                </c:pt>
                <c:pt idx="6">
                  <c:v>41866</c:v>
                </c:pt>
                <c:pt idx="7">
                  <c:v>41873</c:v>
                </c:pt>
                <c:pt idx="8">
                  <c:v>41880</c:v>
                </c:pt>
                <c:pt idx="9">
                  <c:v>41887</c:v>
                </c:pt>
                <c:pt idx="10">
                  <c:v>41894</c:v>
                </c:pt>
                <c:pt idx="11">
                  <c:v>41901</c:v>
                </c:pt>
                <c:pt idx="12">
                  <c:v>41908</c:v>
                </c:pt>
                <c:pt idx="13">
                  <c:v>41915</c:v>
                </c:pt>
                <c:pt idx="14">
                  <c:v>41922</c:v>
                </c:pt>
                <c:pt idx="15">
                  <c:v>41929</c:v>
                </c:pt>
                <c:pt idx="16">
                  <c:v>41936</c:v>
                </c:pt>
                <c:pt idx="17">
                  <c:v>41943</c:v>
                </c:pt>
              </c:numCache>
            </c:numRef>
          </c:cat>
          <c:val>
            <c:numRef>
              <c:f>'Distillate Heating Oil'!$I$115:$I$132</c:f>
              <c:numCache>
                <c:formatCode>_(* #,##0_);_(* \(#,##0\);_(* "-"??_);_(@_)</c:formatCode>
                <c:ptCount val="18"/>
                <c:pt idx="0">
                  <c:v>43382.124432640696</c:v>
                </c:pt>
                <c:pt idx="1">
                  <c:v>44149.464857828614</c:v>
                </c:pt>
                <c:pt idx="2">
                  <c:v>44474.989482116405</c:v>
                </c:pt>
                <c:pt idx="3">
                  <c:v>44828.503021360499</c:v>
                </c:pt>
                <c:pt idx="4">
                  <c:v>44909.174298778977</c:v>
                </c:pt>
                <c:pt idx="5">
                  <c:v>45237.883032143618</c:v>
                </c:pt>
                <c:pt idx="6">
                  <c:v>46581.206074585964</c:v>
                </c:pt>
                <c:pt idx="7">
                  <c:v>46506.838218803736</c:v>
                </c:pt>
                <c:pt idx="8">
                  <c:v>46322.707683988017</c:v>
                </c:pt>
                <c:pt idx="9">
                  <c:v>46632.643109601326</c:v>
                </c:pt>
                <c:pt idx="10">
                  <c:v>46631.993073023026</c:v>
                </c:pt>
                <c:pt idx="11">
                  <c:v>46223.97250057268</c:v>
                </c:pt>
                <c:pt idx="12">
                  <c:v>45330.88112372662</c:v>
                </c:pt>
                <c:pt idx="13">
                  <c:v>45783.578220124298</c:v>
                </c:pt>
                <c:pt idx="14">
                  <c:v>44695.940748292094</c:v>
                </c:pt>
                <c:pt idx="15">
                  <c:v>43908.006085608351</c:v>
                </c:pt>
                <c:pt idx="16">
                  <c:v>43007.473636456147</c:v>
                </c:pt>
                <c:pt idx="17">
                  <c:v>41603.525724558989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377024"/>
        <c:axId val="99948736"/>
      </c:lineChart>
      <c:dateAx>
        <c:axId val="101377024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9948736"/>
        <c:crosses val="autoZero"/>
        <c:auto val="1"/>
        <c:lblOffset val="100"/>
        <c:baseTimeUnit val="days"/>
        <c:majorUnit val="21"/>
        <c:majorTimeUnit val="days"/>
        <c:minorUnit val="1"/>
        <c:minorTimeUnit val="days"/>
      </c:dateAx>
      <c:valAx>
        <c:axId val="999487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1377024"/>
        <c:crosses val="autoZero"/>
        <c:crossBetween val="between"/>
      </c:valAx>
      <c:spPr>
        <a:noFill/>
        <a:ln w="3175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45111230028286E-2"/>
          <c:y val="4.8885989842985603E-2"/>
          <c:w val="0.91670820273679365"/>
          <c:h val="0.87661612167474701"/>
        </c:manualLayout>
      </c:layout>
      <c:areaChart>
        <c:grouping val="stacked"/>
        <c:varyColors val="0"/>
        <c:ser>
          <c:idx val="1"/>
          <c:order val="1"/>
          <c:tx>
            <c:v>Historical range (low)</c:v>
          </c:tx>
          <c:spPr>
            <a:noFill/>
            <a:ln>
              <a:noFill/>
            </a:ln>
          </c:spPr>
          <c:cat>
            <c:numRef>
              <c:f>'Fig22'!$A$28:$A$147</c:f>
              <c:numCache>
                <c:formatCode>mmm\ yyyy</c:formatCode>
                <c:ptCount val="120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</c:numCache>
            </c:numRef>
          </c:cat>
          <c:val>
            <c:numRef>
              <c:f>'Fig22'!$C$28:$C$147</c:f>
              <c:numCache>
                <c:formatCode>0</c:formatCode>
                <c:ptCount val="120"/>
                <c:pt idx="0">
                  <c:v>105.400657</c:v>
                </c:pt>
                <c:pt idx="1">
                  <c:v>105.985589</c:v>
                </c:pt>
                <c:pt idx="2">
                  <c:v>112.141358</c:v>
                </c:pt>
                <c:pt idx="3">
                  <c:v>125.09661199999999</c:v>
                </c:pt>
                <c:pt idx="4">
                  <c:v>133.84075999999999</c:v>
                </c:pt>
                <c:pt idx="5">
                  <c:v>135.733732</c:v>
                </c:pt>
                <c:pt idx="6">
                  <c:v>127.89369600000001</c:v>
                </c:pt>
                <c:pt idx="7">
                  <c:v>123.883988</c:v>
                </c:pt>
                <c:pt idx="8">
                  <c:v>126.87154099999999</c:v>
                </c:pt>
                <c:pt idx="9">
                  <c:v>134.94131100000001</c:v>
                </c:pt>
                <c:pt idx="10">
                  <c:v>140.441542</c:v>
                </c:pt>
                <c:pt idx="11">
                  <c:v>140.964439</c:v>
                </c:pt>
                <c:pt idx="12">
                  <c:v>105.400657</c:v>
                </c:pt>
                <c:pt idx="13">
                  <c:v>105.985589</c:v>
                </c:pt>
                <c:pt idx="14">
                  <c:v>112.141358</c:v>
                </c:pt>
                <c:pt idx="15">
                  <c:v>125.09661199999999</c:v>
                </c:pt>
                <c:pt idx="16">
                  <c:v>133.84075999999999</c:v>
                </c:pt>
                <c:pt idx="17">
                  <c:v>135.733732</c:v>
                </c:pt>
                <c:pt idx="18">
                  <c:v>127.89369600000001</c:v>
                </c:pt>
                <c:pt idx="19">
                  <c:v>123.883988</c:v>
                </c:pt>
                <c:pt idx="20">
                  <c:v>126.87154099999999</c:v>
                </c:pt>
                <c:pt idx="21">
                  <c:v>134.94131100000001</c:v>
                </c:pt>
                <c:pt idx="22">
                  <c:v>140.441542</c:v>
                </c:pt>
                <c:pt idx="23">
                  <c:v>140.964439</c:v>
                </c:pt>
                <c:pt idx="24">
                  <c:v>105.400657</c:v>
                </c:pt>
                <c:pt idx="25">
                  <c:v>105.985589</c:v>
                </c:pt>
                <c:pt idx="26">
                  <c:v>112.141358</c:v>
                </c:pt>
                <c:pt idx="27">
                  <c:v>125.09661199999999</c:v>
                </c:pt>
                <c:pt idx="28">
                  <c:v>133.84075999999999</c:v>
                </c:pt>
                <c:pt idx="29">
                  <c:v>135.733732</c:v>
                </c:pt>
                <c:pt idx="30">
                  <c:v>127.89369600000001</c:v>
                </c:pt>
                <c:pt idx="31">
                  <c:v>123.883988</c:v>
                </c:pt>
                <c:pt idx="32">
                  <c:v>126.87154099999999</c:v>
                </c:pt>
                <c:pt idx="33">
                  <c:v>134.94131100000001</c:v>
                </c:pt>
                <c:pt idx="34">
                  <c:v>140.441542</c:v>
                </c:pt>
                <c:pt idx="35">
                  <c:v>140.964439</c:v>
                </c:pt>
                <c:pt idx="36">
                  <c:v>105.400657</c:v>
                </c:pt>
                <c:pt idx="37">
                  <c:v>105.985589</c:v>
                </c:pt>
                <c:pt idx="38">
                  <c:v>112.141358</c:v>
                </c:pt>
                <c:pt idx="39">
                  <c:v>125.09661199999999</c:v>
                </c:pt>
                <c:pt idx="40">
                  <c:v>133.84075999999999</c:v>
                </c:pt>
                <c:pt idx="41">
                  <c:v>135.733732</c:v>
                </c:pt>
                <c:pt idx="42">
                  <c:v>127.89369600000001</c:v>
                </c:pt>
                <c:pt idx="43">
                  <c:v>123.883988</c:v>
                </c:pt>
                <c:pt idx="44">
                  <c:v>126.87154099999999</c:v>
                </c:pt>
                <c:pt idx="45">
                  <c:v>134.94131100000001</c:v>
                </c:pt>
                <c:pt idx="46">
                  <c:v>140.441542</c:v>
                </c:pt>
                <c:pt idx="47">
                  <c:v>140.964439</c:v>
                </c:pt>
                <c:pt idx="48">
                  <c:v>105.400657</c:v>
                </c:pt>
                <c:pt idx="49">
                  <c:v>105.985589</c:v>
                </c:pt>
                <c:pt idx="50">
                  <c:v>112.141358</c:v>
                </c:pt>
                <c:pt idx="51">
                  <c:v>125.09661199999999</c:v>
                </c:pt>
                <c:pt idx="52">
                  <c:v>133.84075999999999</c:v>
                </c:pt>
                <c:pt idx="53">
                  <c:v>135.733732</c:v>
                </c:pt>
                <c:pt idx="54">
                  <c:v>127.89369600000001</c:v>
                </c:pt>
                <c:pt idx="55">
                  <c:v>123.883988</c:v>
                </c:pt>
                <c:pt idx="56">
                  <c:v>126.87154099999999</c:v>
                </c:pt>
                <c:pt idx="57">
                  <c:v>134.94131100000001</c:v>
                </c:pt>
                <c:pt idx="58">
                  <c:v>140.441542</c:v>
                </c:pt>
                <c:pt idx="59">
                  <c:v>140.964439</c:v>
                </c:pt>
                <c:pt idx="60">
                  <c:v>105.400657</c:v>
                </c:pt>
                <c:pt idx="61">
                  <c:v>105.985589</c:v>
                </c:pt>
                <c:pt idx="62">
                  <c:v>112.141358</c:v>
                </c:pt>
                <c:pt idx="63">
                  <c:v>125.09661199999999</c:v>
                </c:pt>
                <c:pt idx="64">
                  <c:v>133.84075999999999</c:v>
                </c:pt>
                <c:pt idx="65">
                  <c:v>135.733732</c:v>
                </c:pt>
                <c:pt idx="66">
                  <c:v>127.89369600000001</c:v>
                </c:pt>
                <c:pt idx="67">
                  <c:v>123.883988</c:v>
                </c:pt>
                <c:pt idx="68">
                  <c:v>126.87154099999999</c:v>
                </c:pt>
                <c:pt idx="69">
                  <c:v>134.94131100000001</c:v>
                </c:pt>
                <c:pt idx="70">
                  <c:v>140.441542</c:v>
                </c:pt>
                <c:pt idx="71">
                  <c:v>140.964439</c:v>
                </c:pt>
                <c:pt idx="72">
                  <c:v>105.400657</c:v>
                </c:pt>
                <c:pt idx="73">
                  <c:v>105.985589</c:v>
                </c:pt>
                <c:pt idx="74">
                  <c:v>112.141358</c:v>
                </c:pt>
                <c:pt idx="75">
                  <c:v>125.09661199999999</c:v>
                </c:pt>
                <c:pt idx="76">
                  <c:v>133.84075999999999</c:v>
                </c:pt>
                <c:pt idx="77">
                  <c:v>135.733732</c:v>
                </c:pt>
                <c:pt idx="78">
                  <c:v>127.89369600000001</c:v>
                </c:pt>
                <c:pt idx="79">
                  <c:v>123.883988</c:v>
                </c:pt>
                <c:pt idx="80">
                  <c:v>126.87154099999999</c:v>
                </c:pt>
                <c:pt idx="81">
                  <c:v>134.94131100000001</c:v>
                </c:pt>
                <c:pt idx="82">
                  <c:v>140.441542</c:v>
                </c:pt>
                <c:pt idx="83">
                  <c:v>140.964439</c:v>
                </c:pt>
                <c:pt idx="84">
                  <c:v>105.400657</c:v>
                </c:pt>
                <c:pt idx="85">
                  <c:v>105.985589</c:v>
                </c:pt>
                <c:pt idx="86">
                  <c:v>112.141358</c:v>
                </c:pt>
                <c:pt idx="87">
                  <c:v>125.09661199999999</c:v>
                </c:pt>
                <c:pt idx="88">
                  <c:v>133.84075999999999</c:v>
                </c:pt>
                <c:pt idx="89">
                  <c:v>135.733732</c:v>
                </c:pt>
                <c:pt idx="90">
                  <c:v>127.89369600000001</c:v>
                </c:pt>
                <c:pt idx="91">
                  <c:v>123.883988</c:v>
                </c:pt>
                <c:pt idx="92">
                  <c:v>126.87154099999999</c:v>
                </c:pt>
                <c:pt idx="93">
                  <c:v>134.94131100000001</c:v>
                </c:pt>
                <c:pt idx="94">
                  <c:v>140.441542</c:v>
                </c:pt>
                <c:pt idx="95">
                  <c:v>140.964439</c:v>
                </c:pt>
                <c:pt idx="96">
                  <c:v>105.400657</c:v>
                </c:pt>
                <c:pt idx="97">
                  <c:v>105.985589</c:v>
                </c:pt>
                <c:pt idx="98">
                  <c:v>112.141358</c:v>
                </c:pt>
                <c:pt idx="99">
                  <c:v>125.09661199999999</c:v>
                </c:pt>
                <c:pt idx="100">
                  <c:v>133.84075999999999</c:v>
                </c:pt>
                <c:pt idx="101">
                  <c:v>135.733732</c:v>
                </c:pt>
                <c:pt idx="102">
                  <c:v>127.89369600000001</c:v>
                </c:pt>
                <c:pt idx="103">
                  <c:v>123.883988</c:v>
                </c:pt>
                <c:pt idx="104">
                  <c:v>126.87154099999999</c:v>
                </c:pt>
                <c:pt idx="105">
                  <c:v>134.94131100000001</c:v>
                </c:pt>
                <c:pt idx="106">
                  <c:v>140.441542</c:v>
                </c:pt>
                <c:pt idx="107">
                  <c:v>140.964439</c:v>
                </c:pt>
                <c:pt idx="108">
                  <c:v>105.400657</c:v>
                </c:pt>
                <c:pt idx="109">
                  <c:v>105.985589</c:v>
                </c:pt>
                <c:pt idx="110">
                  <c:v>112.141358</c:v>
                </c:pt>
                <c:pt idx="111">
                  <c:v>125.09661199999999</c:v>
                </c:pt>
                <c:pt idx="112">
                  <c:v>133.84075999999999</c:v>
                </c:pt>
                <c:pt idx="113">
                  <c:v>135.733732</c:v>
                </c:pt>
                <c:pt idx="114">
                  <c:v>127.89369600000001</c:v>
                </c:pt>
                <c:pt idx="115">
                  <c:v>123.883988</c:v>
                </c:pt>
                <c:pt idx="116">
                  <c:v>126.87154099999999</c:v>
                </c:pt>
                <c:pt idx="117">
                  <c:v>134.94131100000001</c:v>
                </c:pt>
                <c:pt idx="118">
                  <c:v>140.441542</c:v>
                </c:pt>
                <c:pt idx="119">
                  <c:v>140.964439</c:v>
                </c:pt>
              </c:numCache>
            </c:numRef>
          </c:val>
        </c:ser>
        <c:ser>
          <c:idx val="2"/>
          <c:order val="2"/>
          <c:tx>
            <c:v>Historical range</c:v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cat>
            <c:numRef>
              <c:f>'Fig22'!$A$28:$A$147</c:f>
              <c:numCache>
                <c:formatCode>mmm\ yyyy</c:formatCode>
                <c:ptCount val="120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</c:numCache>
            </c:numRef>
          </c:cat>
          <c:val>
            <c:numRef>
              <c:f>'Fig22'!$E$28:$E$147</c:f>
              <c:numCache>
                <c:formatCode>0</c:formatCode>
                <c:ptCount val="120"/>
                <c:pt idx="0">
                  <c:v>74.690652</c:v>
                </c:pt>
                <c:pt idx="1">
                  <c:v>80.879930999999999</c:v>
                </c:pt>
                <c:pt idx="2">
                  <c:v>83.238452999999993</c:v>
                </c:pt>
                <c:pt idx="3">
                  <c:v>77.168780999999996</c:v>
                </c:pt>
                <c:pt idx="4">
                  <c:v>69.296685000000025</c:v>
                </c:pt>
                <c:pt idx="5">
                  <c:v>62.190258</c:v>
                </c:pt>
                <c:pt idx="6">
                  <c:v>65.669052999999991</c:v>
                </c:pt>
                <c:pt idx="7">
                  <c:v>67.647718000000012</c:v>
                </c:pt>
                <c:pt idx="8">
                  <c:v>70.336555000000018</c:v>
                </c:pt>
                <c:pt idx="9">
                  <c:v>64.535284999999988</c:v>
                </c:pt>
                <c:pt idx="10">
                  <c:v>63.323481000000015</c:v>
                </c:pt>
                <c:pt idx="11">
                  <c:v>48.502321999999992</c:v>
                </c:pt>
                <c:pt idx="12">
                  <c:v>74.690652</c:v>
                </c:pt>
                <c:pt idx="13">
                  <c:v>80.879930999999999</c:v>
                </c:pt>
                <c:pt idx="14">
                  <c:v>83.238452999999993</c:v>
                </c:pt>
                <c:pt idx="15">
                  <c:v>77.168780999999996</c:v>
                </c:pt>
                <c:pt idx="16">
                  <c:v>69.296685000000025</c:v>
                </c:pt>
                <c:pt idx="17">
                  <c:v>62.190258</c:v>
                </c:pt>
                <c:pt idx="18">
                  <c:v>65.669052999999991</c:v>
                </c:pt>
                <c:pt idx="19">
                  <c:v>67.647718000000012</c:v>
                </c:pt>
                <c:pt idx="20">
                  <c:v>70.336555000000018</c:v>
                </c:pt>
                <c:pt idx="21">
                  <c:v>64.535284999999988</c:v>
                </c:pt>
                <c:pt idx="22">
                  <c:v>63.323481000000015</c:v>
                </c:pt>
                <c:pt idx="23">
                  <c:v>48.502321999999992</c:v>
                </c:pt>
                <c:pt idx="24">
                  <c:v>74.690652</c:v>
                </c:pt>
                <c:pt idx="25">
                  <c:v>80.879930999999999</c:v>
                </c:pt>
                <c:pt idx="26">
                  <c:v>83.238452999999993</c:v>
                </c:pt>
                <c:pt idx="27">
                  <c:v>77.168780999999996</c:v>
                </c:pt>
                <c:pt idx="28">
                  <c:v>69.296685000000025</c:v>
                </c:pt>
                <c:pt idx="29">
                  <c:v>62.190258</c:v>
                </c:pt>
                <c:pt idx="30">
                  <c:v>65.669052999999991</c:v>
                </c:pt>
                <c:pt idx="31">
                  <c:v>67.647718000000012</c:v>
                </c:pt>
                <c:pt idx="32">
                  <c:v>70.336555000000018</c:v>
                </c:pt>
                <c:pt idx="33">
                  <c:v>64.535284999999988</c:v>
                </c:pt>
                <c:pt idx="34">
                  <c:v>63.323481000000015</c:v>
                </c:pt>
                <c:pt idx="35">
                  <c:v>48.502321999999992</c:v>
                </c:pt>
                <c:pt idx="36">
                  <c:v>74.690652</c:v>
                </c:pt>
                <c:pt idx="37">
                  <c:v>80.879930999999999</c:v>
                </c:pt>
                <c:pt idx="38">
                  <c:v>83.238452999999993</c:v>
                </c:pt>
                <c:pt idx="39">
                  <c:v>77.168780999999996</c:v>
                </c:pt>
                <c:pt idx="40">
                  <c:v>69.296685000000025</c:v>
                </c:pt>
                <c:pt idx="41">
                  <c:v>62.190258</c:v>
                </c:pt>
                <c:pt idx="42">
                  <c:v>65.669052999999991</c:v>
                </c:pt>
                <c:pt idx="43">
                  <c:v>67.647718000000012</c:v>
                </c:pt>
                <c:pt idx="44">
                  <c:v>70.336555000000018</c:v>
                </c:pt>
                <c:pt idx="45">
                  <c:v>64.535284999999988</c:v>
                </c:pt>
                <c:pt idx="46">
                  <c:v>63.323481000000015</c:v>
                </c:pt>
                <c:pt idx="47">
                  <c:v>48.502321999999992</c:v>
                </c:pt>
                <c:pt idx="48">
                  <c:v>74.690652</c:v>
                </c:pt>
                <c:pt idx="49">
                  <c:v>80.879930999999999</c:v>
                </c:pt>
                <c:pt idx="50">
                  <c:v>83.238452999999993</c:v>
                </c:pt>
                <c:pt idx="51">
                  <c:v>77.168780999999996</c:v>
                </c:pt>
                <c:pt idx="52">
                  <c:v>69.296685000000025</c:v>
                </c:pt>
                <c:pt idx="53">
                  <c:v>62.190258</c:v>
                </c:pt>
                <c:pt idx="54">
                  <c:v>65.669052999999991</c:v>
                </c:pt>
                <c:pt idx="55">
                  <c:v>67.647718000000012</c:v>
                </c:pt>
                <c:pt idx="56">
                  <c:v>70.336555000000018</c:v>
                </c:pt>
                <c:pt idx="57">
                  <c:v>64.535284999999988</c:v>
                </c:pt>
                <c:pt idx="58">
                  <c:v>63.323481000000015</c:v>
                </c:pt>
                <c:pt idx="59">
                  <c:v>48.502321999999992</c:v>
                </c:pt>
                <c:pt idx="60">
                  <c:v>74.690652</c:v>
                </c:pt>
                <c:pt idx="61">
                  <c:v>80.879930999999999</c:v>
                </c:pt>
                <c:pt idx="62">
                  <c:v>83.238452999999993</c:v>
                </c:pt>
                <c:pt idx="63">
                  <c:v>77.168780999999996</c:v>
                </c:pt>
                <c:pt idx="64">
                  <c:v>69.296685000000025</c:v>
                </c:pt>
                <c:pt idx="65">
                  <c:v>62.190258</c:v>
                </c:pt>
                <c:pt idx="66">
                  <c:v>65.669052999999991</c:v>
                </c:pt>
                <c:pt idx="67">
                  <c:v>67.647718000000012</c:v>
                </c:pt>
                <c:pt idx="68">
                  <c:v>70.336555000000018</c:v>
                </c:pt>
                <c:pt idx="69">
                  <c:v>64.535284999999988</c:v>
                </c:pt>
                <c:pt idx="70">
                  <c:v>63.323481000000015</c:v>
                </c:pt>
                <c:pt idx="71">
                  <c:v>48.502321999999992</c:v>
                </c:pt>
                <c:pt idx="72">
                  <c:v>74.690652</c:v>
                </c:pt>
                <c:pt idx="73">
                  <c:v>80.879930999999999</c:v>
                </c:pt>
                <c:pt idx="74">
                  <c:v>83.238452999999993</c:v>
                </c:pt>
                <c:pt idx="75">
                  <c:v>77.168780999999996</c:v>
                </c:pt>
                <c:pt idx="76">
                  <c:v>69.296685000000025</c:v>
                </c:pt>
                <c:pt idx="77">
                  <c:v>62.190258</c:v>
                </c:pt>
                <c:pt idx="78">
                  <c:v>65.669052999999991</c:v>
                </c:pt>
                <c:pt idx="79">
                  <c:v>67.647718000000012</c:v>
                </c:pt>
                <c:pt idx="80">
                  <c:v>70.336555000000018</c:v>
                </c:pt>
                <c:pt idx="81">
                  <c:v>64.535284999999988</c:v>
                </c:pt>
                <c:pt idx="82">
                  <c:v>63.323481000000015</c:v>
                </c:pt>
                <c:pt idx="83">
                  <c:v>48.502321999999992</c:v>
                </c:pt>
                <c:pt idx="84">
                  <c:v>74.690652</c:v>
                </c:pt>
                <c:pt idx="85">
                  <c:v>80.879930999999999</c:v>
                </c:pt>
                <c:pt idx="86">
                  <c:v>83.238452999999993</c:v>
                </c:pt>
                <c:pt idx="87">
                  <c:v>77.168780999999996</c:v>
                </c:pt>
                <c:pt idx="88">
                  <c:v>69.296685000000025</c:v>
                </c:pt>
                <c:pt idx="89">
                  <c:v>62.190258</c:v>
                </c:pt>
                <c:pt idx="90">
                  <c:v>65.669052999999991</c:v>
                </c:pt>
                <c:pt idx="91">
                  <c:v>67.647718000000012</c:v>
                </c:pt>
                <c:pt idx="92">
                  <c:v>70.336555000000018</c:v>
                </c:pt>
                <c:pt idx="93">
                  <c:v>64.535284999999988</c:v>
                </c:pt>
                <c:pt idx="94">
                  <c:v>63.323481000000015</c:v>
                </c:pt>
                <c:pt idx="95">
                  <c:v>48.502321999999992</c:v>
                </c:pt>
                <c:pt idx="96">
                  <c:v>74.690652</c:v>
                </c:pt>
                <c:pt idx="97">
                  <c:v>80.879930999999999</c:v>
                </c:pt>
                <c:pt idx="98">
                  <c:v>83.238452999999993</c:v>
                </c:pt>
                <c:pt idx="99">
                  <c:v>77.168780999999996</c:v>
                </c:pt>
                <c:pt idx="100">
                  <c:v>69.296685000000025</c:v>
                </c:pt>
                <c:pt idx="101">
                  <c:v>62.190258</c:v>
                </c:pt>
                <c:pt idx="102">
                  <c:v>65.669052999999991</c:v>
                </c:pt>
                <c:pt idx="103">
                  <c:v>67.647718000000012</c:v>
                </c:pt>
                <c:pt idx="104">
                  <c:v>70.336555000000018</c:v>
                </c:pt>
                <c:pt idx="105">
                  <c:v>64.535284999999988</c:v>
                </c:pt>
                <c:pt idx="106">
                  <c:v>63.323481000000015</c:v>
                </c:pt>
                <c:pt idx="107">
                  <c:v>48.502321999999992</c:v>
                </c:pt>
                <c:pt idx="108">
                  <c:v>74.690652</c:v>
                </c:pt>
                <c:pt idx="109">
                  <c:v>80.879930999999999</c:v>
                </c:pt>
                <c:pt idx="110">
                  <c:v>83.238452999999993</c:v>
                </c:pt>
                <c:pt idx="111">
                  <c:v>77.168780999999996</c:v>
                </c:pt>
                <c:pt idx="112">
                  <c:v>69.296685000000025</c:v>
                </c:pt>
                <c:pt idx="113">
                  <c:v>62.190258</c:v>
                </c:pt>
                <c:pt idx="114">
                  <c:v>65.669052999999991</c:v>
                </c:pt>
                <c:pt idx="115">
                  <c:v>67.647718000000012</c:v>
                </c:pt>
                <c:pt idx="116">
                  <c:v>70.336555000000018</c:v>
                </c:pt>
                <c:pt idx="117">
                  <c:v>64.535284999999988</c:v>
                </c:pt>
                <c:pt idx="118">
                  <c:v>63.323481000000015</c:v>
                </c:pt>
                <c:pt idx="119">
                  <c:v>48.502321999999992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74944"/>
        <c:axId val="82856192"/>
      </c:areaChart>
      <c:lineChart>
        <c:grouping val="standard"/>
        <c:varyColors val="0"/>
        <c:ser>
          <c:idx val="0"/>
          <c:order val="0"/>
          <c:tx>
            <c:v>U.S. electric power coal stocks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'Fig22'!$A$28:$A$147</c:f>
              <c:numCache>
                <c:formatCode>mmm\ yyyy</c:formatCode>
                <c:ptCount val="120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</c:numCache>
            </c:numRef>
          </c:cat>
          <c:val>
            <c:numRef>
              <c:f>'Fig22'!$B$28:$B$147</c:f>
              <c:numCache>
                <c:formatCode>0</c:formatCode>
                <c:ptCount val="120"/>
                <c:pt idx="0">
                  <c:v>105.400657</c:v>
                </c:pt>
                <c:pt idx="1">
                  <c:v>105.985589</c:v>
                </c:pt>
                <c:pt idx="2">
                  <c:v>112.141358</c:v>
                </c:pt>
                <c:pt idx="3">
                  <c:v>125.09661199999999</c:v>
                </c:pt>
                <c:pt idx="4">
                  <c:v>133.84075999999999</c:v>
                </c:pt>
                <c:pt idx="5">
                  <c:v>135.733732</c:v>
                </c:pt>
                <c:pt idx="6">
                  <c:v>127.89369600000001</c:v>
                </c:pt>
                <c:pt idx="7">
                  <c:v>123.883988</c:v>
                </c:pt>
                <c:pt idx="8">
                  <c:v>126.87154099999999</c:v>
                </c:pt>
                <c:pt idx="9">
                  <c:v>134.94131100000001</c:v>
                </c:pt>
                <c:pt idx="10">
                  <c:v>140.441542</c:v>
                </c:pt>
                <c:pt idx="11">
                  <c:v>140.964439</c:v>
                </c:pt>
                <c:pt idx="12">
                  <c:v>136.37678399999999</c:v>
                </c:pt>
                <c:pt idx="13">
                  <c:v>133.46841000000001</c:v>
                </c:pt>
                <c:pt idx="14">
                  <c:v>141.38869</c:v>
                </c:pt>
                <c:pt idx="15">
                  <c:v>149.65737300000001</c:v>
                </c:pt>
                <c:pt idx="16">
                  <c:v>154.73517100000001</c:v>
                </c:pt>
                <c:pt idx="17">
                  <c:v>154.81213500000001</c:v>
                </c:pt>
                <c:pt idx="18">
                  <c:v>145.450041</c:v>
                </c:pt>
                <c:pt idx="19">
                  <c:v>140.66774599999999</c:v>
                </c:pt>
                <c:pt idx="20">
                  <c:v>142.665524</c:v>
                </c:pt>
                <c:pt idx="21">
                  <c:v>150.07507100000001</c:v>
                </c:pt>
                <c:pt idx="22">
                  <c:v>154.29196300000001</c:v>
                </c:pt>
                <c:pt idx="23">
                  <c:v>151.221161</c:v>
                </c:pt>
                <c:pt idx="24">
                  <c:v>146.97268399999999</c:v>
                </c:pt>
                <c:pt idx="25">
                  <c:v>142.782006</c:v>
                </c:pt>
                <c:pt idx="26">
                  <c:v>146.497086</c:v>
                </c:pt>
                <c:pt idx="27">
                  <c:v>154.02927299999999</c:v>
                </c:pt>
                <c:pt idx="28">
                  <c:v>159.40841499999999</c:v>
                </c:pt>
                <c:pt idx="29">
                  <c:v>152.54219699999999</c:v>
                </c:pt>
                <c:pt idx="30">
                  <c:v>142.57222999999999</c:v>
                </c:pt>
                <c:pt idx="31">
                  <c:v>139.35184699999999</c:v>
                </c:pt>
                <c:pt idx="32">
                  <c:v>143.90331699999999</c:v>
                </c:pt>
                <c:pt idx="33">
                  <c:v>155.65895399999999</c:v>
                </c:pt>
                <c:pt idx="34">
                  <c:v>163.39018899999999</c:v>
                </c:pt>
                <c:pt idx="35">
                  <c:v>161.588607</c:v>
                </c:pt>
                <c:pt idx="36">
                  <c:v>156.07523900000001</c:v>
                </c:pt>
                <c:pt idx="37">
                  <c:v>160.60079899999999</c:v>
                </c:pt>
                <c:pt idx="38">
                  <c:v>174.222814</c:v>
                </c:pt>
                <c:pt idx="39">
                  <c:v>185.790344</c:v>
                </c:pt>
                <c:pt idx="40">
                  <c:v>195.10340199999999</c:v>
                </c:pt>
                <c:pt idx="41">
                  <c:v>195.65583699999999</c:v>
                </c:pt>
                <c:pt idx="42">
                  <c:v>193.562749</c:v>
                </c:pt>
                <c:pt idx="43">
                  <c:v>191.53170600000001</c:v>
                </c:pt>
                <c:pt idx="44">
                  <c:v>197.20809600000001</c:v>
                </c:pt>
                <c:pt idx="45">
                  <c:v>199.476596</c:v>
                </c:pt>
                <c:pt idx="46">
                  <c:v>203.76502300000001</c:v>
                </c:pt>
                <c:pt idx="47">
                  <c:v>189.46676099999999</c:v>
                </c:pt>
                <c:pt idx="48">
                  <c:v>178.09109699999999</c:v>
                </c:pt>
                <c:pt idx="49">
                  <c:v>171.025848</c:v>
                </c:pt>
                <c:pt idx="50">
                  <c:v>177.74158700000001</c:v>
                </c:pt>
                <c:pt idx="51">
                  <c:v>189.26026899999999</c:v>
                </c:pt>
                <c:pt idx="52">
                  <c:v>191.66898599999999</c:v>
                </c:pt>
                <c:pt idx="53">
                  <c:v>181.489676</c:v>
                </c:pt>
                <c:pt idx="54">
                  <c:v>169.50435999999999</c:v>
                </c:pt>
                <c:pt idx="55">
                  <c:v>159.98734400000001</c:v>
                </c:pt>
                <c:pt idx="56">
                  <c:v>163.77565100000001</c:v>
                </c:pt>
                <c:pt idx="57">
                  <c:v>175.68646699999999</c:v>
                </c:pt>
                <c:pt idx="58">
                  <c:v>183.388507</c:v>
                </c:pt>
                <c:pt idx="59">
                  <c:v>174.91726</c:v>
                </c:pt>
                <c:pt idx="60">
                  <c:v>164.57453000000001</c:v>
                </c:pt>
                <c:pt idx="61">
                  <c:v>161.06355400000001</c:v>
                </c:pt>
                <c:pt idx="62">
                  <c:v>166.255223</c:v>
                </c:pt>
                <c:pt idx="63">
                  <c:v>173.42745400000001</c:v>
                </c:pt>
                <c:pt idx="64">
                  <c:v>174.09295800000001</c:v>
                </c:pt>
                <c:pt idx="65">
                  <c:v>165.14904999999999</c:v>
                </c:pt>
                <c:pt idx="66">
                  <c:v>147.296233</c:v>
                </c:pt>
                <c:pt idx="67">
                  <c:v>138.52697699999999</c:v>
                </c:pt>
                <c:pt idx="68">
                  <c:v>143.710892</c:v>
                </c:pt>
                <c:pt idx="69">
                  <c:v>156.195866</c:v>
                </c:pt>
                <c:pt idx="70">
                  <c:v>167.754198</c:v>
                </c:pt>
                <c:pt idx="71">
                  <c:v>172.38668000000001</c:v>
                </c:pt>
                <c:pt idx="72">
                  <c:v>180.091309</c:v>
                </c:pt>
                <c:pt idx="73">
                  <c:v>186.86552</c:v>
                </c:pt>
                <c:pt idx="74">
                  <c:v>195.37981099999999</c:v>
                </c:pt>
                <c:pt idx="75">
                  <c:v>202.26539299999999</c:v>
                </c:pt>
                <c:pt idx="76">
                  <c:v>203.13744500000001</c:v>
                </c:pt>
                <c:pt idx="77">
                  <c:v>197.92399</c:v>
                </c:pt>
                <c:pt idx="78">
                  <c:v>183.95845399999999</c:v>
                </c:pt>
                <c:pt idx="79">
                  <c:v>178.536947</c:v>
                </c:pt>
                <c:pt idx="80">
                  <c:v>182.01965100000001</c:v>
                </c:pt>
                <c:pt idx="81">
                  <c:v>186.39613399999999</c:v>
                </c:pt>
                <c:pt idx="82">
                  <c:v>188.291324</c:v>
                </c:pt>
                <c:pt idx="83">
                  <c:v>185.11583300000001</c:v>
                </c:pt>
                <c:pt idx="84">
                  <c:v>178.74679699999999</c:v>
                </c:pt>
                <c:pt idx="85">
                  <c:v>175.32500099999999</c:v>
                </c:pt>
                <c:pt idx="86">
                  <c:v>171.51834500000001</c:v>
                </c:pt>
                <c:pt idx="87">
                  <c:v>172.65373199999999</c:v>
                </c:pt>
                <c:pt idx="88">
                  <c:v>176.670151</c:v>
                </c:pt>
                <c:pt idx="89">
                  <c:v>170.53369799999999</c:v>
                </c:pt>
                <c:pt idx="90">
                  <c:v>159.53621000000001</c:v>
                </c:pt>
                <c:pt idx="91">
                  <c:v>154.118799</c:v>
                </c:pt>
                <c:pt idx="92">
                  <c:v>152.185498</c:v>
                </c:pt>
                <c:pt idx="93">
                  <c:v>153.35242700000001</c:v>
                </c:pt>
                <c:pt idx="94">
                  <c:v>155.75422</c:v>
                </c:pt>
                <c:pt idx="95">
                  <c:v>147.97271499999999</c:v>
                </c:pt>
                <c:pt idx="96">
                  <c:v>132.323509</c:v>
                </c:pt>
                <c:pt idx="97">
                  <c:v>118.948849</c:v>
                </c:pt>
                <c:pt idx="98">
                  <c:v>117.974447</c:v>
                </c:pt>
                <c:pt idx="99">
                  <c:v>128.320785</c:v>
                </c:pt>
                <c:pt idx="100">
                  <c:v>136.21821499999999</c:v>
                </c:pt>
                <c:pt idx="101">
                  <c:v>132.88501299999999</c:v>
                </c:pt>
                <c:pt idx="102">
                  <c:v>125.407903</c:v>
                </c:pt>
                <c:pt idx="103">
                  <c:v>122.5928</c:v>
                </c:pt>
                <c:pt idx="104">
                  <c:v>123.47539999999999</c:v>
                </c:pt>
                <c:pt idx="105">
                  <c:v>130.37180000000001</c:v>
                </c:pt>
                <c:pt idx="106">
                  <c:v>134.56389999999999</c:v>
                </c:pt>
                <c:pt idx="107">
                  <c:v>130.7944</c:v>
                </c:pt>
                <c:pt idx="108">
                  <c:v>126.3749</c:v>
                </c:pt>
                <c:pt idx="109">
                  <c:v>127.8937</c:v>
                </c:pt>
                <c:pt idx="110">
                  <c:v>133.45150000000001</c:v>
                </c:pt>
                <c:pt idx="111">
                  <c:v>141.74619999999999</c:v>
                </c:pt>
                <c:pt idx="112">
                  <c:v>145.46879999999999</c:v>
                </c:pt>
                <c:pt idx="113">
                  <c:v>141.77330000000001</c:v>
                </c:pt>
                <c:pt idx="114">
                  <c:v>132.4066</c:v>
                </c:pt>
                <c:pt idx="115">
                  <c:v>126.7758</c:v>
                </c:pt>
                <c:pt idx="116">
                  <c:v>128.13659999999999</c:v>
                </c:pt>
                <c:pt idx="117">
                  <c:v>135.0386</c:v>
                </c:pt>
                <c:pt idx="118">
                  <c:v>137.2954</c:v>
                </c:pt>
                <c:pt idx="119">
                  <c:v>133.61869999999999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74944"/>
        <c:axId val="82856192"/>
      </c:lineChart>
      <c:scatterChart>
        <c:scatterStyle val="lineMarker"/>
        <c:varyColors val="0"/>
        <c:ser>
          <c:idx val="3"/>
          <c:order val="3"/>
          <c:tx>
            <c:strRef>
              <c:f>'Fig22'!$B$151</c:f>
              <c:strCache>
                <c:ptCount val="1"/>
                <c:pt idx="0">
                  <c:v>Forecast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7.5973409306744734E-3"/>
                  <c:y val="2.88713910761176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forecast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'Fig22'!$A$152:$A$153</c:f>
              <c:numCache>
                <c:formatCode>General</c:formatCode>
                <c:ptCount val="2"/>
                <c:pt idx="0">
                  <c:v>105</c:v>
                </c:pt>
                <c:pt idx="1">
                  <c:v>105</c:v>
                </c:pt>
              </c:numCache>
            </c:numRef>
          </c:xVal>
          <c:yVal>
            <c:numRef>
              <c:f>'Fig22'!$B$152:$B$153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856768"/>
        <c:axId val="82857344"/>
      </c:scatterChart>
      <c:dateAx>
        <c:axId val="101074944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crossAx val="82856192"/>
        <c:crosses val="autoZero"/>
        <c:auto val="0"/>
        <c:lblOffset val="100"/>
        <c:baseTimeUnit val="months"/>
        <c:majorUnit val="12"/>
        <c:majorTimeUnit val="months"/>
        <c:minorUnit val="12"/>
        <c:minorTimeUnit val="months"/>
      </c:dateAx>
      <c:valAx>
        <c:axId val="82856192"/>
        <c:scaling>
          <c:orientation val="minMax"/>
          <c:max val="25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crossAx val="101074944"/>
        <c:crosses val="autoZero"/>
        <c:crossBetween val="between"/>
        <c:majorUnit val="25"/>
        <c:minorUnit val="5"/>
      </c:valAx>
      <c:valAx>
        <c:axId val="82856768"/>
        <c:scaling>
          <c:orientation val="minMax"/>
          <c:max val="12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2857344"/>
        <c:crosses val="max"/>
        <c:crossBetween val="midCat"/>
      </c:valAx>
      <c:valAx>
        <c:axId val="82857344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2856768"/>
        <c:crosses val="max"/>
        <c:crossBetween val="midCat"/>
      </c:valAx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4798499095380069"/>
          <c:y val="0.60625912670007143"/>
          <c:w val="0.39004089901383687"/>
          <c:h val="0.13919541875447386"/>
        </c:manualLayout>
      </c:layout>
      <c:overlay val="1"/>
      <c:spPr>
        <a:solidFill>
          <a:schemeClr val="bg1"/>
        </a:solidFill>
      </c:sp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0.20536</cdr:x>
      <cdr:y>0.7298</cdr:y>
    </cdr:from>
    <cdr:to>
      <cdr:x>0.39956</cdr:x>
      <cdr:y>0.76619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713511" y="3538244"/>
          <a:ext cx="1620375" cy="176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aseline="0" dirty="0">
              <a:latin typeface="Arial" pitchFamily="34" charset="0"/>
              <a:cs typeface="Arial" pitchFamily="34" charset="0"/>
            </a:rPr>
            <a:t>5-year range </a:t>
          </a:r>
          <a:endParaRPr lang="en-US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0.1579</cdr:x>
      <cdr:y>0.74</cdr:y>
    </cdr:from>
    <cdr:to>
      <cdr:x>0.20478</cdr:x>
      <cdr:y>0.77027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1317512" y="3587688"/>
          <a:ext cx="391162" cy="1467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0.06447</cdr:x>
      <cdr:y>0.25821</cdr:y>
    </cdr:from>
    <cdr:to>
      <cdr:x>0.21741</cdr:x>
      <cdr:y>0.29608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37251" y="1314068"/>
          <a:ext cx="1274532" cy="192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rPr>
            <a:t>inventory</a:t>
          </a:r>
          <a:r>
            <a:rPr lang="en-US" sz="1200" b="1" baseline="0" dirty="0">
              <a:solidFill>
                <a:schemeClr val="accent3"/>
              </a:solidFill>
              <a:latin typeface="Arial" pitchFamily="34" charset="0"/>
              <a:cs typeface="Arial" pitchFamily="34" charset="0"/>
            </a:rPr>
            <a:t> level</a:t>
          </a:r>
          <a:endParaRPr lang="en-US" sz="1200" b="1" dirty="0">
            <a:solidFill>
              <a:schemeClr val="accent3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0.20828</cdr:x>
      <cdr:y>0.67651</cdr:y>
    </cdr:from>
    <cdr:to>
      <cdr:x>0.47803</cdr:x>
      <cdr:y>0.71953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737828" y="3279896"/>
          <a:ext cx="2250837" cy="20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rolling</a:t>
          </a:r>
          <a:r>
            <a:rPr lang="en-US" sz="1400" b="0" baseline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5-year average</a:t>
          </a:r>
          <a:endParaRPr lang="en-US" sz="1400" b="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0.16133</cdr:x>
      <cdr:y>0.71144</cdr:y>
    </cdr:from>
    <cdr:to>
      <cdr:x>0.20752</cdr:x>
      <cdr:y>0.71144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1346091" y="3449230"/>
          <a:ext cx="385405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0.07391</cdr:x>
      <cdr:y>0</cdr:y>
    </cdr:from>
    <cdr:to>
      <cdr:x>1</cdr:x>
      <cdr:y>0.1195</cdr:y>
    </cdr:to>
    <cdr:sp macro="" textlink="">
      <cdr:nvSpPr>
        <cdr:cNvPr id="2" name="Text Placeholder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10896" y="-1326086"/>
          <a:ext cx="3895344" cy="54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anchor="b" anchorCtr="0"/>
        <a:lstStyle xmlns:a="http://schemas.openxmlformats.org/drawingml/2006/main">
          <a:lvl1pPr marL="342900" marR="0" indent="-342900" algn="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U.S. tight oil production</a:t>
          </a:r>
        </a:p>
        <a:p xmlns:a="http://schemas.openxmlformats.org/drawingml/2006/main">
          <a:r>
            <a:rPr lang="en-US" dirty="0" smtClean="0"/>
            <a:t>million barrels of oil per day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0.07391</cdr:x>
      <cdr:y>0</cdr:y>
    </cdr:from>
    <cdr:to>
      <cdr:x>1</cdr:x>
      <cdr:y>0.1195</cdr:y>
    </cdr:to>
    <cdr:sp macro="" textlink="">
      <cdr:nvSpPr>
        <cdr:cNvPr id="2" name="Text Placeholder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10896" y="-1316038"/>
          <a:ext cx="3895344" cy="54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anchor="b" anchorCtr="0"/>
        <a:lstStyle xmlns:a="http://schemas.openxmlformats.org/drawingml/2006/main">
          <a:lvl1pPr marL="342900" marR="0" indent="-342900" algn="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U.S. dry shale gas production</a:t>
          </a:r>
        </a:p>
        <a:p xmlns:a="http://schemas.openxmlformats.org/drawingml/2006/main">
          <a:r>
            <a:rPr lang="en-US" dirty="0" smtClean="0"/>
            <a:t>billion cubic feet per day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0.7383</cdr:x>
      <cdr:y>0.11268</cdr:y>
    </cdr:from>
    <cdr:to>
      <cdr:x>1</cdr:x>
      <cdr:y>0.32537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4172" y="4844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0.22372</cdr:x>
      <cdr:y>0.10408</cdr:y>
    </cdr:from>
    <cdr:to>
      <cdr:x>0.40881</cdr:x>
      <cdr:y>0.17435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75228" y="455882"/>
          <a:ext cx="14686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tx2">
                  <a:lumMod val="75000"/>
                  <a:lumOff val="25000"/>
                </a:schemeClr>
              </a:solidFill>
            </a:rPr>
            <a:t>U.S. net imports</a:t>
          </a:r>
          <a:endParaRPr lang="en-US" sz="1400" dirty="0">
            <a:solidFill>
              <a:schemeClr val="tx2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0.22307</cdr:x>
      <cdr:y>0.46932</cdr:y>
    </cdr:from>
    <cdr:to>
      <cdr:x>0.4231</cdr:x>
      <cdr:y>0.53959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770044" y="2055562"/>
          <a:ext cx="158729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accent2"/>
              </a:solidFill>
            </a:rPr>
            <a:t>China net imports</a:t>
          </a:r>
          <a:endParaRPr lang="en-US" sz="1400" dirty="0">
            <a:solidFill>
              <a:schemeClr val="accent2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0.4716</cdr:x>
      <cdr:y>0.02541</cdr:y>
    </cdr:from>
    <cdr:to>
      <cdr:x>0.4716</cdr:x>
      <cdr:y>0.89056</cdr:y>
    </cdr:to>
    <cdr:cxnSp macro="">
      <cdr:nvCxnSpPr>
        <cdr:cNvPr id="6" name="Straight Connector 3"/>
        <cdr:cNvCxnSpPr/>
      </cdr:nvCxnSpPr>
      <cdr:spPr>
        <a:xfrm xmlns:a="http://schemas.openxmlformats.org/drawingml/2006/main" flipV="1">
          <a:off x="3773286" y="106859"/>
          <a:ext cx="0" cy="363820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0.66501</cdr:x>
      <cdr:y>0.09973</cdr:y>
    </cdr:from>
    <cdr:to>
      <cdr:x>0.6653</cdr:x>
      <cdr:y>0.78544</cdr:y>
    </cdr:to>
    <cdr:sp macro="" textlink="">
      <cdr:nvSpPr>
        <cdr:cNvPr id="102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07605" y="490163"/>
          <a:ext cx="2381" cy="33701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</cdr:sp>
  </cdr:relSizeAnchor>
  <cdr:relSizeAnchor xmlns:cdr="http://schemas.openxmlformats.org/drawingml/2006/chartDrawing">
    <cdr:from>
      <cdr:x>0.01056</cdr:x>
      <cdr:y>0</cdr:y>
    </cdr:from>
    <cdr:to>
      <cdr:x>0.24552</cdr:x>
      <cdr:y>0.06262</cdr:y>
    </cdr:to>
    <cdr:sp macro="" textlink="">
      <cdr:nvSpPr>
        <cdr:cNvPr id="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458" y="0"/>
          <a:ext cx="194593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en-US" sz="1400" dirty="0" smtClean="0"/>
            <a:t>billion </a:t>
          </a:r>
          <a:r>
            <a:rPr lang="en-US" sz="1400" dirty="0"/>
            <a:t>cubic feet</a:t>
          </a:r>
        </a:p>
      </cdr:txBody>
    </cdr:sp>
  </cdr:relSizeAnchor>
  <cdr:relSizeAnchor xmlns:cdr="http://schemas.openxmlformats.org/drawingml/2006/chartDrawing">
    <cdr:from>
      <cdr:x>0.69885</cdr:x>
      <cdr:y>0.08725</cdr:y>
    </cdr:from>
    <cdr:to>
      <cdr:x>0.83609</cdr:x>
      <cdr:y>0.16742</cdr:y>
    </cdr:to>
    <cdr:sp macro="" textlink="">
      <cdr:nvSpPr>
        <cdr:cNvPr id="5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87828" y="428828"/>
          <a:ext cx="1136620" cy="3940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en-US" sz="1400" dirty="0"/>
            <a:t>f</a:t>
          </a:r>
          <a:r>
            <a:rPr lang="en-US" sz="1400" dirty="0" smtClean="0"/>
            <a:t>orecast 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0.83954</cdr:x>
      <cdr:y>0.42774</cdr:y>
    </cdr:from>
    <cdr:to>
      <cdr:x>0.9996</cdr:x>
      <cdr:y>0.49621</cdr:y>
    </cdr:to>
    <cdr:sp macro="" textlink="">
      <cdr:nvSpPr>
        <cdr:cNvPr id="6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53024" y="2102309"/>
          <a:ext cx="1325615" cy="336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600" dirty="0">
              <a:solidFill>
                <a:schemeClr val="accent1"/>
              </a:solidFill>
            </a:rPr>
            <a:t>10% warmer</a:t>
          </a:r>
        </a:p>
      </cdr:txBody>
    </cdr:sp>
  </cdr:relSizeAnchor>
  <cdr:relSizeAnchor xmlns:cdr="http://schemas.openxmlformats.org/drawingml/2006/chartDrawing">
    <cdr:from>
      <cdr:x>0.77777</cdr:x>
      <cdr:y>0.46761</cdr:y>
    </cdr:from>
    <cdr:to>
      <cdr:x>0.84931</cdr:x>
      <cdr:y>0.46761</cdr:y>
    </cdr:to>
    <cdr:sp macro="" textlink="">
      <cdr:nvSpPr>
        <cdr:cNvPr id="7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6441481" y="2298247"/>
          <a:ext cx="592503" cy="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accent1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0.39181</cdr:x>
      <cdr:y>0.17257</cdr:y>
    </cdr:from>
    <cdr:to>
      <cdr:x>0.56181</cdr:x>
      <cdr:y>0.24024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3663" y="690608"/>
          <a:ext cx="765228" cy="270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0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apacity</a:t>
          </a:r>
          <a:endParaRPr lang="en-US" sz="1000" b="1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0.2525</cdr:x>
      <cdr:y>0.62542</cdr:y>
    </cdr:from>
    <cdr:to>
      <cdr:x>0.6625</cdr:x>
      <cdr:y>0.77505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4430" y="2154104"/>
          <a:ext cx="1874520" cy="515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bg1"/>
              </a:solidFill>
            </a:rPr>
            <a:t>n</a:t>
          </a:r>
          <a:r>
            <a:rPr lang="en-US" sz="1100" b="1" dirty="0" smtClean="0">
              <a:solidFill>
                <a:schemeClr val="bg1"/>
              </a:solidFill>
            </a:rPr>
            <a:t>atural</a:t>
          </a:r>
          <a:r>
            <a:rPr lang="en-US" sz="1100" b="1" baseline="0" dirty="0" smtClean="0">
              <a:solidFill>
                <a:schemeClr val="bg1"/>
              </a:solidFill>
            </a:rPr>
            <a:t> </a:t>
          </a:r>
          <a:r>
            <a:rPr lang="en-US" sz="1100" b="1" baseline="0" dirty="0">
              <a:solidFill>
                <a:schemeClr val="bg1"/>
              </a:solidFill>
            </a:rPr>
            <a:t>gas scheduled to flow as of last intra-day cycle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0.98943</cdr:x>
      <cdr:y>0.18142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0"/>
          <a:ext cx="4311336" cy="726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Daily</a:t>
          </a:r>
          <a:r>
            <a:rPr lang="en-US" sz="1100" baseline="0" dirty="0" smtClean="0"/>
            <a:t> </a:t>
          </a:r>
          <a:r>
            <a:rPr lang="en-US" sz="1100" baseline="0" dirty="0"/>
            <a:t>scheduled natural gas and maximum capacity at the Stony Point Compressor Station on Algonquin Gas Transmission</a:t>
          </a:r>
        </a:p>
        <a:p xmlns:a="http://schemas.openxmlformats.org/drawingml/2006/main">
          <a:r>
            <a:rPr lang="en-US" sz="1100" baseline="0" dirty="0"/>
            <a:t>billion cubic feet per day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0.02424</cdr:x>
      <cdr:y>0.01957</cdr:y>
    </cdr:from>
    <cdr:to>
      <cdr:x>0.98124</cdr:x>
      <cdr:y>0.19783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110" y="68580"/>
          <a:ext cx="4663440" cy="624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effectLst/>
              <a:latin typeface="+mn-lt"/>
              <a:ea typeface="+mn-ea"/>
              <a:cs typeface="+mn-cs"/>
            </a:rPr>
            <a:t>Daily</a:t>
          </a:r>
          <a:r>
            <a:rPr lang="en-US" sz="1100" baseline="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en-US" sz="1100" baseline="0" dirty="0">
              <a:effectLst/>
              <a:latin typeface="+mn-lt"/>
              <a:ea typeface="+mn-ea"/>
              <a:cs typeface="+mn-cs"/>
            </a:rPr>
            <a:t>scheduled natural gas and maximum capacity at Segment 245-249 on the Tennessee Gas Pipeline</a:t>
          </a:r>
          <a:endParaRPr lang="en-US" dirty="0">
            <a:effectLst/>
          </a:endParaRPr>
        </a:p>
        <a:p xmlns:a="http://schemas.openxmlformats.org/drawingml/2006/main">
          <a:r>
            <a:rPr lang="en-US" sz="1100" baseline="0" dirty="0">
              <a:effectLst/>
              <a:latin typeface="+mn-lt"/>
              <a:ea typeface="+mn-ea"/>
              <a:cs typeface="+mn-cs"/>
            </a:rPr>
            <a:t>billion cubic feet per day</a:t>
          </a:r>
          <a:endParaRPr lang="en-US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0.23405</cdr:x>
      <cdr:y>0.33865</cdr:y>
    </cdr:from>
    <cdr:to>
      <cdr:x>0.41644</cdr:x>
      <cdr:y>0.40734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50545" y="1335174"/>
          <a:ext cx="740758" cy="270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0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apacity</a:t>
          </a:r>
          <a:endParaRPr lang="en-US" sz="1000" b="1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0.16849</cdr:x>
      <cdr:y>0.18605</cdr:y>
    </cdr:from>
    <cdr:to>
      <cdr:x>0.53924</cdr:x>
      <cdr:y>0.2793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279" y="494060"/>
          <a:ext cx="15430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0" dirty="0" smtClean="0">
              <a:solidFill>
                <a:schemeClr val="accent1"/>
              </a:solidFill>
            </a:rPr>
            <a:t>5-year average level</a:t>
          </a:r>
          <a:endParaRPr lang="en-US" sz="1200" b="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0.43473</cdr:x>
      <cdr:y>0.43114</cdr:y>
    </cdr:from>
    <cdr:to>
      <cdr:x>0.7597</cdr:x>
      <cdr:y>0.51364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09354" y="1144935"/>
          <a:ext cx="1352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accent5"/>
              </a:solidFill>
            </a:rPr>
            <a:t>2014 stock level</a:t>
          </a:r>
          <a:endParaRPr lang="en-US" sz="1200" dirty="0">
            <a:solidFill>
              <a:schemeClr val="accent5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0.16849</cdr:x>
      <cdr:y>0.18605</cdr:y>
    </cdr:from>
    <cdr:to>
      <cdr:x>0.53924</cdr:x>
      <cdr:y>0.2793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279" y="494060"/>
          <a:ext cx="15430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0" dirty="0" smtClean="0">
              <a:solidFill>
                <a:schemeClr val="accent1"/>
              </a:solidFill>
            </a:rPr>
            <a:t>5-year average level</a:t>
          </a:r>
          <a:endParaRPr lang="en-US" sz="1200" b="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0.21609</cdr:x>
      <cdr:y>0.52081</cdr:y>
    </cdr:from>
    <cdr:to>
      <cdr:x>0.54106</cdr:x>
      <cdr:y>0.60331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56684" y="1382990"/>
          <a:ext cx="1288323" cy="21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accent5"/>
              </a:solidFill>
            </a:rPr>
            <a:t>2014 stock level</a:t>
          </a:r>
          <a:endParaRPr lang="en-US" sz="1200" dirty="0">
            <a:solidFill>
              <a:schemeClr val="accent5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0.30074</cdr:x>
      <cdr:y>0.1123</cdr:y>
    </cdr:from>
    <cdr:to>
      <cdr:x>0.7598</cdr:x>
      <cdr:y>0.20297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2168" y="306719"/>
          <a:ext cx="1911390" cy="247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0" dirty="0" smtClean="0">
              <a:solidFill>
                <a:schemeClr val="accent1"/>
              </a:solidFill>
            </a:rPr>
            <a:t>5-year average level</a:t>
          </a:r>
          <a:endParaRPr lang="en-US" sz="1200" b="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0.24083</cdr:x>
      <cdr:y>0.38548</cdr:y>
    </cdr:from>
    <cdr:to>
      <cdr:x>0.64321</cdr:x>
      <cdr:y>0.46569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02734" y="1052790"/>
          <a:ext cx="1675374" cy="21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accent5"/>
              </a:solidFill>
            </a:rPr>
            <a:t>2014 stock level</a:t>
          </a:r>
          <a:endParaRPr lang="en-US" sz="1200" dirty="0">
            <a:solidFill>
              <a:schemeClr val="accent5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absSizeAnchor xmlns:cdr="http://schemas.openxmlformats.org/drawingml/2006/chartDrawing">
    <cdr:from>
      <cdr:x>0.03354</cdr:x>
      <cdr:y>0.80998</cdr:y>
    </cdr:from>
    <cdr:ext cx="5093493" cy="400049"/>
    <cdr:sp macro="" textlink="">
      <cdr:nvSpPr>
        <cdr:cNvPr id="3" name="TextBox 2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183357" y="2607699"/>
          <a:ext cx="5093493" cy="400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000" dirty="0">
            <a:latin typeface="Arial" pitchFamily="34" charset="0"/>
            <a:cs typeface="Arial" pitchFamily="34" charset="0"/>
          </a:endParaRPr>
        </a:p>
      </cdr:txBody>
    </cdr:sp>
  </cdr:abs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0.90727</cdr:x>
      <cdr:y>0.23759</cdr:y>
    </cdr:from>
    <cdr:to>
      <cdr:x>0.98019</cdr:x>
      <cdr:y>0.29749</cdr:y>
    </cdr:to>
    <cdr:sp macro="" textlink="">
      <cdr:nvSpPr>
        <cdr:cNvPr id="10" name="TextBox 9"/>
        <cdr:cNvSpPr txBox="1"/>
      </cdr:nvSpPr>
      <cdr:spPr bwMode="auto">
        <a:xfrm xmlns:a="http://schemas.openxmlformats.org/drawingml/2006/main">
          <a:off x="4977654" y="869017"/>
          <a:ext cx="400050" cy="219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600" i="0" dirty="0" smtClean="0">
            <a:solidFill>
              <a:srgbClr val="333333"/>
            </a:solidFill>
            <a:latin typeface="Tekton Pro Cond" pitchFamily="34" charset="0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0.17467</cdr:x>
      <cdr:y>0.33558</cdr:y>
    </cdr:from>
    <cdr:to>
      <cdr:x>0.17467</cdr:x>
      <cdr:y>0.561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1399179" y="1251508"/>
          <a:ext cx="0" cy="84066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1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7612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1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6" tIns="46464" rIns="92926" bIns="464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2926" tIns="46464" rIns="92926" bIns="4646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612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A20FFC-0C66-41FA-820D-8C3C4E7FBD7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28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4267200"/>
            <a:ext cx="6591300" cy="4772025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4267200"/>
            <a:ext cx="6591300" cy="4772025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55953" y="8817615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4" tIns="46462" rIns="92924" bIns="46462" anchor="b"/>
          <a:lstStyle/>
          <a:p>
            <a:pPr algn="r" defTabSz="928015"/>
            <a:fld id="{10E5EEC7-062D-4A4F-B235-43C101952428}" type="slidenum">
              <a:rPr lang="en-US" sz="1200"/>
              <a:pPr algn="r" defTabSz="928015"/>
              <a:t>17</a:t>
            </a:fld>
            <a:endParaRPr lang="en-US" sz="1200" dirty="0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55953" y="881920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9" tIns="46507" rIns="93009" bIns="46507" anchor="b"/>
          <a:lstStyle/>
          <a:p>
            <a:pPr algn="r" defTabSz="929600"/>
            <a:fld id="{82F1F28D-463C-4AD6-BC28-DCFFF59488E5}" type="slidenum">
              <a:rPr lang="en-US" sz="1200"/>
              <a:pPr algn="r" defTabSz="929600"/>
              <a:t>17</a:t>
            </a:fld>
            <a:endParaRPr lang="en-US" sz="12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1325" y="92075"/>
            <a:ext cx="3265488" cy="2451100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164502" y="2752727"/>
            <a:ext cx="6605380" cy="4067175"/>
          </a:xfrm>
          <a:noFill/>
          <a:ln/>
        </p:spPr>
        <p:txBody>
          <a:bodyPr lIns="92924" tIns="46462" rIns="92924" bIns="46462">
            <a:normAutofit/>
          </a:bodyPr>
          <a:lstStyle/>
          <a:p>
            <a:pPr marL="237719" indent="-237719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5062" y="6600828"/>
          <a:ext cx="6530066" cy="2438395"/>
        </p:xfrm>
        <a:graphic>
          <a:graphicData uri="http://schemas.openxmlformats.org/drawingml/2006/table">
            <a:tbl>
              <a:tblPr/>
              <a:tblGrid>
                <a:gridCol w="1584218"/>
                <a:gridCol w="618231"/>
                <a:gridCol w="618231"/>
                <a:gridCol w="618231"/>
                <a:gridCol w="618231"/>
                <a:gridCol w="618231"/>
                <a:gridCol w="618231"/>
                <a:gridCol w="618231"/>
                <a:gridCol w="618231"/>
              </a:tblGrid>
              <a:tr h="407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trillion cubic feet</a:t>
                      </a: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2040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%change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AAGR, 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Coalbed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methane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7.8%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Associated with oil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3.4%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79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254.5%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Non-associated offshore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Non-associated onshore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-59.2%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-3.1%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Tight gas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Shale gas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450" y="4295776"/>
            <a:ext cx="6686586" cy="4684867"/>
          </a:xfrm>
        </p:spPr>
        <p:txBody>
          <a:bodyPr>
            <a:normAutofit/>
          </a:bodyPr>
          <a:lstStyle/>
          <a:p>
            <a:pPr marL="238751" indent="-238751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4327" y="4267200"/>
            <a:ext cx="6419850" cy="3867150"/>
          </a:xfrm>
        </p:spPr>
        <p:txBody>
          <a:bodyPr>
            <a:noAutofit/>
          </a:bodyPr>
          <a:lstStyle/>
          <a:p>
            <a:pPr marL="228529" indent="-228529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5" y="7872617"/>
          <a:ext cx="6296019" cy="1252334"/>
        </p:xfrm>
        <a:graphic>
          <a:graphicData uri="http://schemas.openxmlformats.org/drawingml/2006/table">
            <a:tbl>
              <a:tblPr/>
              <a:tblGrid>
                <a:gridCol w="1307703"/>
                <a:gridCol w="554258"/>
                <a:gridCol w="554258"/>
                <a:gridCol w="554258"/>
                <a:gridCol w="554258"/>
                <a:gridCol w="554258"/>
                <a:gridCol w="554258"/>
                <a:gridCol w="554258"/>
                <a:gridCol w="554258"/>
                <a:gridCol w="554258"/>
              </a:tblGrid>
              <a:tr h="3984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trillion cubic feet</a:t>
                      </a: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2040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%change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AAGR, 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Consumption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24.0%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0.8%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Supply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56.1%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Net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Exports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481.7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4267200"/>
            <a:ext cx="6591300" cy="4772025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55954" y="8817617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76" tIns="46438" rIns="92876" bIns="46438" anchor="b"/>
          <a:lstStyle/>
          <a:p>
            <a:pPr algn="r" defTabSz="927530"/>
            <a:fld id="{10E5EEC7-062D-4A4F-B235-43C101952428}" type="slidenum">
              <a:rPr lang="en-US" sz="1200">
                <a:solidFill>
                  <a:prstClr val="black"/>
                </a:solidFill>
              </a:rPr>
              <a:pPr algn="r" defTabSz="927530"/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55954" y="8819203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61" tIns="46482" rIns="92961" bIns="46482" anchor="b"/>
          <a:lstStyle/>
          <a:p>
            <a:pPr algn="r" defTabSz="929114"/>
            <a:fld id="{82F1F28D-463C-4AD6-BC28-DCFFF59488E5}" type="slidenum">
              <a:rPr lang="en-US" sz="1200">
                <a:solidFill>
                  <a:prstClr val="black"/>
                </a:solidFill>
              </a:rPr>
              <a:pPr algn="r" defTabSz="929114"/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6688" y="493713"/>
            <a:ext cx="4127500" cy="3097212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4" y="3670666"/>
            <a:ext cx="6984999" cy="5290456"/>
          </a:xfrm>
          <a:noFill/>
          <a:ln/>
        </p:spPr>
        <p:txBody>
          <a:bodyPr lIns="92876" tIns="46438" rIns="92876" bIns="46438">
            <a:normAutofit fontScale="77500" lnSpcReduction="20000"/>
          </a:bodyPr>
          <a:lstStyle/>
          <a:p>
            <a:pPr marL="228474" indent="-228474">
              <a:spcAft>
                <a:spcPts val="1197"/>
              </a:spcAft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4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42F76-8F7B-4F81-94E2-7B678DE41B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66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03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B1356-3021-440B-AD3A-D025ABDD2ED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72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24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42F76-8F7B-4F81-94E2-7B678DE41B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F2E9A-BA42-46BA-8C8D-2DD6B55022A5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1738" y="706438"/>
            <a:ext cx="4598987" cy="3449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300" y="4385029"/>
            <a:ext cx="5551936" cy="465294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023" indent="-228023">
              <a:buFontTx/>
              <a:buChar char="•"/>
            </a:pPr>
            <a:endParaRPr lang="en-US" dirty="0" smtClean="0">
              <a:latin typeface="Arial" charset="0"/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702296" y="8248481"/>
            <a:ext cx="5468104" cy="19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737" tIns="45867" rIns="91737" bIns="4586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C7969-312A-4AA5-819B-750BA53C2DB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42F76-8F7B-4F81-94E2-7B678DE41B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42F76-8F7B-4F81-94E2-7B678DE41B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cxnSp>
        <p:nvCxnSpPr>
          <p:cNvPr id="3" name="Straight Connector 12"/>
          <p:cNvCxnSpPr>
            <a:cxnSpLocks noChangeShapeType="1"/>
          </p:cNvCxnSpPr>
          <p:nvPr userDrawn="1"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91563" y="645477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C60A3C7-83CE-46BC-8901-107BBE8B6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4294967295"/>
          </p:nvPr>
        </p:nvSpPr>
        <p:spPr bwMode="auto">
          <a:xfrm>
            <a:off x="663649" y="6258404"/>
            <a:ext cx="5191125" cy="5676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sz="1200" i="1" smtClean="0">
                <a:solidFill>
                  <a:srgbClr val="FFFFFF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1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3"/>
          <p:cNvSpPr>
            <a:spLocks noChangeAspect="1"/>
          </p:cNvSpPr>
          <p:nvPr userDrawn="1"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69288" cy="876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12875"/>
            <a:ext cx="7772400" cy="4521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91563" y="645477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ACDEF69-D9BB-48C2-90C4-E35602CF9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4294967295"/>
          </p:nvPr>
        </p:nvSpPr>
        <p:spPr bwMode="auto">
          <a:xfrm>
            <a:off x="663649" y="6258404"/>
            <a:ext cx="5191125" cy="5676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sz="1200" i="1" smtClean="0">
                <a:solidFill>
                  <a:srgbClr val="FFFFFF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7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8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72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  <p:sldLayoutId id="2147485269" r:id="rId14"/>
    <p:sldLayoutId id="2147485273" r:id="rId15"/>
    <p:sldLayoutId id="2147485274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eia.gov/analysis/petroleum/crudetype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a.gov/todayinenergy" TargetMode="External"/><Relationship Id="rId3" Type="http://schemas.openxmlformats.org/officeDocument/2006/relationships/hyperlink" Target="http://www.eia.gov/" TargetMode="External"/><Relationship Id="rId7" Type="http://schemas.openxmlformats.org/officeDocument/2006/relationships/hyperlink" Target="http://www.eia.gov/me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eia.gov/ieo" TargetMode="External"/><Relationship Id="rId5" Type="http://schemas.openxmlformats.org/officeDocument/2006/relationships/hyperlink" Target="http://www.eia.gov/steo" TargetMode="External"/><Relationship Id="rId10" Type="http://schemas.openxmlformats.org/officeDocument/2006/relationships/hyperlink" Target="http://www.eia.gov/petroleum/drilling/" TargetMode="External"/><Relationship Id="rId4" Type="http://schemas.openxmlformats.org/officeDocument/2006/relationships/hyperlink" Target="http://www.eia.gov/aeo" TargetMode="External"/><Relationship Id="rId9" Type="http://schemas.openxmlformats.org/officeDocument/2006/relationships/hyperlink" Target="http://www.eia.gov/sta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7571" y="1444752"/>
            <a:ext cx="7892143" cy="731520"/>
          </a:xfrm>
        </p:spPr>
        <p:txBody>
          <a:bodyPr/>
          <a:lstStyle/>
          <a:p>
            <a:r>
              <a:rPr lang="en-US" dirty="0" smtClean="0"/>
              <a:t>Winter Fuels Outlook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</a:t>
            </a:r>
          </a:p>
          <a:p>
            <a:r>
              <a:rPr lang="en-US" dirty="0" smtClean="0"/>
              <a:t>NCAC-USAEE</a:t>
            </a:r>
            <a:endParaRPr lang="en-US" dirty="0"/>
          </a:p>
          <a:p>
            <a:r>
              <a:rPr lang="en-US" dirty="0"/>
              <a:t>October </a:t>
            </a:r>
            <a:r>
              <a:rPr lang="en-US" dirty="0" smtClean="0"/>
              <a:t>24, </a:t>
            </a:r>
            <a:r>
              <a:rPr lang="en-US" dirty="0"/>
              <a:t>2014 | </a:t>
            </a:r>
            <a:r>
              <a:rPr lang="en-US" dirty="0" smtClean="0"/>
              <a:t>Washington, DC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Adam Sieminski, Administrator</a:t>
            </a:r>
          </a:p>
          <a:p>
            <a:r>
              <a:rPr lang="en-US" dirty="0" smtClean="0"/>
              <a:t>U.S. Energy Information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2486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07817"/>
            <a:ext cx="8763000" cy="863757"/>
          </a:xfrm>
        </p:spPr>
        <p:txBody>
          <a:bodyPr/>
          <a:lstStyle/>
          <a:p>
            <a:r>
              <a:rPr lang="en-US" sz="2400" dirty="0" smtClean="0"/>
              <a:t>Heating oil sulfur specifications lowered in five states as of July 2014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92924" y="6398988"/>
            <a:ext cx="381000" cy="365125"/>
          </a:xfrm>
        </p:spPr>
        <p:txBody>
          <a:bodyPr/>
          <a:lstStyle/>
          <a:p>
            <a:pPr>
              <a:defRPr/>
            </a:pPr>
            <a:fld id="{3ACDEF69-D9BB-48C2-90C4-E35602CF9338}" type="slidenum">
              <a:rPr lang="en-US" smtClean="0">
                <a:latin typeface="+mj-lt"/>
              </a:rPr>
              <a:pPr>
                <a:defRPr/>
              </a:pPr>
              <a:t>10</a:t>
            </a:fld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74536" y="6217584"/>
            <a:ext cx="3434821" cy="567697"/>
          </a:xfrm>
        </p:spPr>
        <p:txBody>
          <a:bodyPr/>
          <a:lstStyle/>
          <a:p>
            <a:r>
              <a:rPr lang="en-US" sz="1200" i="1" smtClean="0">
                <a:solidFill>
                  <a:srgbClr val="FFFFFF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69599" y="5375642"/>
            <a:ext cx="76866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Note: Specifications change on July 1 of the years shown, with the exception of Maine's 15 ppm requirement, which changes on January 1, 2018.</a:t>
            </a:r>
          </a:p>
          <a:p>
            <a:pPr eaLnBrk="0" hangingPunct="0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* Philadelphia, Pennsylvania changes from 2,000 ppm to 15 ppm on July 1, 2015. </a:t>
            </a:r>
          </a:p>
          <a:p>
            <a:pPr eaLnBrk="0" hangingPunct="0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U.S. Energy Information Administration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309485" y="3240405"/>
            <a:ext cx="93878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15 ppm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983730" y="4019550"/>
            <a:ext cx="8168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15 ppm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0" y="936119"/>
            <a:ext cx="8060952" cy="400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3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300"/>
            <a:ext cx="7991475" cy="777240"/>
          </a:xfrm>
        </p:spPr>
        <p:txBody>
          <a:bodyPr/>
          <a:lstStyle/>
          <a:p>
            <a:r>
              <a:rPr lang="en-US" dirty="0" smtClean="0"/>
              <a:t>Coal stocks at electric utilities are at the bottom of the multi-year range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78174" y="6401836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0080" y="5534025"/>
            <a:ext cx="7946136" cy="665607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Note: Range represents difference between minimum and maximum from 2006 to 2013</a:t>
            </a:r>
          </a:p>
          <a:p>
            <a:r>
              <a:rPr lang="en-US" dirty="0" smtClean="0"/>
              <a:t>Source: EIA Short-Term Energy Outlook, October 2014</a:t>
            </a: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724618"/>
              </p:ext>
            </p:extLst>
          </p:nvPr>
        </p:nvGraphicFramePr>
        <p:xfrm>
          <a:off x="600075" y="14097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1030" y="943737"/>
            <a:ext cx="4005072" cy="548640"/>
          </a:xfrm>
        </p:spPr>
        <p:txBody>
          <a:bodyPr/>
          <a:lstStyle/>
          <a:p>
            <a:r>
              <a:rPr lang="en-US" dirty="0" smtClean="0"/>
              <a:t>U.S. coal stocks</a:t>
            </a:r>
          </a:p>
          <a:p>
            <a:r>
              <a:rPr lang="en-US" dirty="0" smtClean="0"/>
              <a:t>million short tons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42985" y="4013507"/>
            <a:ext cx="2568501" cy="548640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 smtClean="0"/>
              <a:t>Historical range (2006-2013)</a:t>
            </a:r>
          </a:p>
          <a:p>
            <a:pPr>
              <a:spcAft>
                <a:spcPts val="400"/>
              </a:spcAft>
            </a:pPr>
            <a:r>
              <a:rPr lang="en-US" dirty="0" smtClean="0"/>
              <a:t>U.S. electric power coal stocks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/>
          <a:lstStyle/>
          <a:p>
            <a:r>
              <a:rPr lang="en-US" sz="1200" smtClean="0">
                <a:solidFill>
                  <a:srgbClr val="FFFFFF"/>
                </a:solidFill>
              </a:rPr>
              <a:t>NCAC-USAEE Luncheon                              October 24, 2014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3522"/>
            <a:ext cx="384175" cy="365125"/>
          </a:xfrm>
          <a:prstGeom prst="rect">
            <a:avLst/>
          </a:prstGeom>
        </p:spPr>
        <p:txBody>
          <a:bodyPr/>
          <a:lstStyle/>
          <a:p>
            <a:fld id="{3D8EAB6A-681A-472D-8756-0F9503827DFD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6575" y="144013"/>
            <a:ext cx="8229600" cy="687263"/>
          </a:xfrm>
        </p:spPr>
        <p:txBody>
          <a:bodyPr/>
          <a:lstStyle/>
          <a:p>
            <a:r>
              <a:rPr lang="en-US" sz="2400" dirty="0" smtClean="0"/>
              <a:t>EIA actions to improve </a:t>
            </a:r>
            <a:r>
              <a:rPr lang="en-US" sz="2400" dirty="0"/>
              <a:t>w</a:t>
            </a:r>
            <a:r>
              <a:rPr lang="en-US" sz="2400" dirty="0" smtClean="0"/>
              <a:t>inter </a:t>
            </a:r>
            <a:r>
              <a:rPr lang="en-US" sz="2400" dirty="0"/>
              <a:t>f</a:t>
            </a:r>
            <a:r>
              <a:rPr lang="en-US" sz="2400" dirty="0" smtClean="0"/>
              <a:t>uels </a:t>
            </a:r>
            <a:r>
              <a:rPr lang="en-US" sz="2400" dirty="0"/>
              <a:t>i</a:t>
            </a:r>
            <a:r>
              <a:rPr lang="en-US" sz="2400" dirty="0" smtClean="0"/>
              <a:t>nformation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927637"/>
            <a:ext cx="8473440" cy="47961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 dirty="0"/>
              <a:t>More Detailed Weekly Propane Stock Data</a:t>
            </a:r>
            <a:r>
              <a:rPr lang="en-US" sz="1800" dirty="0"/>
              <a:t> </a:t>
            </a:r>
            <a:r>
              <a:rPr lang="en-US" sz="1800" dirty="0" smtClean="0"/>
              <a:t>– In addition to weekly PADD-level propane stocks, EIA will publish figures for Kansas </a:t>
            </a:r>
            <a:r>
              <a:rPr lang="en-US" sz="1800" dirty="0"/>
              <a:t>(Conway hub), </a:t>
            </a:r>
            <a:r>
              <a:rPr lang="en-US" sz="1800" dirty="0" smtClean="0"/>
              <a:t>Michigan, Minnesota and Wisconsin, and a 4-state </a:t>
            </a:r>
            <a:r>
              <a:rPr lang="en-US" sz="1800" dirty="0"/>
              <a:t>total </a:t>
            </a:r>
            <a:r>
              <a:rPr lang="en-US" sz="1800" dirty="0" smtClean="0"/>
              <a:t>for Iowa, Illinois, Indiana and Ohio.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b="1" dirty="0"/>
              <a:t>Notification to Governors of Low Stock Levels </a:t>
            </a:r>
            <a:r>
              <a:rPr lang="en-US" sz="1800" dirty="0" smtClean="0"/>
              <a:t>– Pursuant to the </a:t>
            </a:r>
            <a:r>
              <a:rPr lang="en-US" sz="1800" dirty="0"/>
              <a:t>Reliable Home Heating </a:t>
            </a:r>
            <a:r>
              <a:rPr lang="en-US" sz="1800" dirty="0" smtClean="0"/>
              <a:t>Act, EIA now notifies state Governors when stocks of </a:t>
            </a:r>
            <a:r>
              <a:rPr lang="en-US" sz="1800" dirty="0"/>
              <a:t>heating oil, natural gas, or </a:t>
            </a:r>
            <a:r>
              <a:rPr lang="en-US" sz="1800" dirty="0" smtClean="0"/>
              <a:t>propane in their PADD fall </a:t>
            </a:r>
            <a:r>
              <a:rPr lang="en-US" sz="1800" dirty="0"/>
              <a:t>below the </a:t>
            </a:r>
            <a:r>
              <a:rPr lang="en-US" sz="1800" dirty="0" smtClean="0"/>
              <a:t>5-year </a:t>
            </a:r>
            <a:r>
              <a:rPr lang="en-US" sz="1800" dirty="0"/>
              <a:t>average for more than 3 </a:t>
            </a:r>
            <a:r>
              <a:rPr lang="en-US" sz="1800" dirty="0" smtClean="0"/>
              <a:t>weeks.</a:t>
            </a:r>
            <a:r>
              <a:rPr lang="en-US" sz="1800" dirty="0"/>
              <a:t> </a:t>
            </a:r>
            <a:r>
              <a:rPr lang="en-US" sz="18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Expanded State Participation in EIA Weekly Price Reporting </a:t>
            </a:r>
            <a:r>
              <a:rPr lang="en-US" sz="1800" dirty="0" smtClean="0"/>
              <a:t>– The State Heating Oil and Propane Program (SHOPP) now includes 14 more states for a total of 38.  The first data release was on October 16.    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Increased </a:t>
            </a:r>
            <a:r>
              <a:rPr lang="en-US" sz="1800" b="1" dirty="0"/>
              <a:t>Visibility on EIA Website and Targeted Communication with State Officials </a:t>
            </a:r>
            <a:r>
              <a:rPr lang="en-US" sz="1800" dirty="0"/>
              <a:t>– EIA </a:t>
            </a:r>
            <a:r>
              <a:rPr lang="en-US" sz="1800" dirty="0" smtClean="0"/>
              <a:t>launched a </a:t>
            </a:r>
            <a:r>
              <a:rPr lang="en-US" sz="1800" dirty="0"/>
              <a:t>special winter fuels </a:t>
            </a:r>
            <a:r>
              <a:rPr lang="en-US" sz="1800" dirty="0" smtClean="0"/>
              <a:t>webpage showcasing stock and price data.  </a:t>
            </a:r>
            <a:r>
              <a:rPr lang="en-US" sz="1800" dirty="0"/>
              <a:t>Beyond </a:t>
            </a:r>
            <a:r>
              <a:rPr lang="en-US" sz="1800" dirty="0" smtClean="0"/>
              <a:t>this, </a:t>
            </a:r>
            <a:r>
              <a:rPr lang="en-US" sz="1800" dirty="0"/>
              <a:t>EIA will </a:t>
            </a:r>
            <a:r>
              <a:rPr lang="en-US" sz="1800" dirty="0" smtClean="0"/>
              <a:t>proactively reach out to both industry and public stakeholders </a:t>
            </a:r>
            <a:r>
              <a:rPr lang="en-US" sz="1800" dirty="0"/>
              <a:t>in the states.   </a:t>
            </a:r>
          </a:p>
          <a:p>
            <a:pPr marL="0" indent="0">
              <a:spcAft>
                <a:spcPts val="600"/>
              </a:spcAft>
              <a:buFont typeface="Arial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35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3522"/>
            <a:ext cx="384175" cy="365125"/>
          </a:xfrm>
          <a:prstGeom prst="rect">
            <a:avLst/>
          </a:prstGeom>
        </p:spPr>
        <p:txBody>
          <a:bodyPr/>
          <a:lstStyle/>
          <a:p>
            <a:fld id="{3D8EAB6A-681A-472D-8756-0F9503827DFD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79173" y="2212300"/>
            <a:ext cx="4909456" cy="687263"/>
          </a:xfrm>
        </p:spPr>
        <p:txBody>
          <a:bodyPr/>
          <a:lstStyle/>
          <a:p>
            <a:pPr algn="ctr"/>
            <a:r>
              <a:rPr lang="en-US" dirty="0" smtClean="0"/>
              <a:t>Oil and Gas Markets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226133"/>
              </p:ext>
            </p:extLst>
          </p:nvPr>
        </p:nvGraphicFramePr>
        <p:xfrm>
          <a:off x="704849" y="1670212"/>
          <a:ext cx="8010525" cy="372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4" y="-355473"/>
            <a:ext cx="8703946" cy="1143000"/>
          </a:xfrm>
        </p:spPr>
        <p:txBody>
          <a:bodyPr/>
          <a:lstStyle/>
          <a:p>
            <a:r>
              <a:rPr lang="en-US" dirty="0" smtClean="0"/>
              <a:t>U.S. is the largest producer of petroleum and natural gas in the world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371089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8202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14</a:t>
            </a:fld>
            <a:endParaRPr lang="en-US" sz="1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49" y="1082903"/>
            <a:ext cx="686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stimated U.S., Russia, and Saudi Arabia petroleum and natural gas production</a:t>
            </a:r>
          </a:p>
          <a:p>
            <a:r>
              <a:rPr lang="en-US" sz="1400" dirty="0"/>
              <a:t>q</a:t>
            </a:r>
            <a:r>
              <a:rPr lang="en-US" sz="1400" dirty="0" smtClean="0"/>
              <a:t>uadrillion Btu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66706" y="1344513"/>
            <a:ext cx="329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illion barrels per day of oil equivalent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52575" y="1978890"/>
            <a:ext cx="0" cy="10405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24031" y="1736483"/>
            <a:ext cx="136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United States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814512" y="2295525"/>
            <a:ext cx="0" cy="48463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56605" y="2090723"/>
            <a:ext cx="912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Russia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326" y="2398500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Saudi Arabia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1076325" y="4200525"/>
            <a:ext cx="200026" cy="9239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3670" y="4469559"/>
            <a:ext cx="82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etro-leum</a:t>
            </a:r>
            <a:endParaRPr lang="en-US" sz="1400" dirty="0"/>
          </a:p>
        </p:txBody>
      </p:sp>
      <p:sp>
        <p:nvSpPr>
          <p:cNvPr id="26" name="Left Brace 25"/>
          <p:cNvSpPr/>
          <p:nvPr/>
        </p:nvSpPr>
        <p:spPr>
          <a:xfrm>
            <a:off x="1076325" y="3019426"/>
            <a:ext cx="245746" cy="1181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5909" y="3400914"/>
            <a:ext cx="7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dirty="0" smtClean="0"/>
              <a:t>atural</a:t>
            </a:r>
          </a:p>
          <a:p>
            <a:r>
              <a:rPr lang="en-US" sz="1400" dirty="0" smtClean="0"/>
              <a:t>gas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85887" y="5124450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2008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357436" y="5114925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2009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343273" y="5105400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343398" y="5108376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2011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248275" y="5116413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229350" y="5108377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191375" y="5125938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2014e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3" y="1727001"/>
            <a:ext cx="3619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9789" y="5419725"/>
            <a:ext cx="7960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U.S. Energy Information Administration</a:t>
            </a:r>
          </a:p>
          <a:p>
            <a:r>
              <a:rPr lang="en-US" sz="1200" i="1" dirty="0" smtClean="0"/>
              <a:t>Note: Petroleum production includes crude oil, natural gas liquids, condensates, refinery processing gain, and other liquids, including biofuels; barrels per day oil equivalent were calculated using a conversion factor of 1 barrel oil equivalent=5.55 million British thermal units (Btu)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674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94636" y="6405787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15</a:t>
            </a:fld>
            <a:endParaRPr lang="en-US" sz="1200" dirty="0">
              <a:latin typeface="+mj-lt"/>
            </a:endParaRPr>
          </a:p>
        </p:txBody>
      </p:sp>
      <p:sp>
        <p:nvSpPr>
          <p:cNvPr id="68" name="Footer Placeholder 48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228214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914400"/>
          </a:xfrm>
        </p:spPr>
        <p:txBody>
          <a:bodyPr/>
          <a:lstStyle/>
          <a:p>
            <a:r>
              <a:rPr lang="en-US" dirty="0"/>
              <a:t>These seven regions accounted for 95% of </a:t>
            </a:r>
            <a:r>
              <a:rPr lang="en-US" dirty="0" smtClean="0"/>
              <a:t>U.S. oil </a:t>
            </a:r>
            <a:r>
              <a:rPr lang="en-US" dirty="0"/>
              <a:t>production growth and all </a:t>
            </a:r>
            <a:r>
              <a:rPr lang="en-US" dirty="0" smtClean="0"/>
              <a:t>U.S. </a:t>
            </a:r>
            <a:r>
              <a:rPr lang="en-US" dirty="0"/>
              <a:t>natural gas production growth </a:t>
            </a:r>
            <a:r>
              <a:rPr lang="en-US" dirty="0" smtClean="0"/>
              <a:t>from 2011-2013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EIA, Drilling Productivity Report</a:t>
            </a:r>
            <a:endParaRPr lang="en-US" dirty="0"/>
          </a:p>
        </p:txBody>
      </p:sp>
      <p:pic>
        <p:nvPicPr>
          <p:cNvPr id="1026" name="Picture 2" descr="http://www.eia.gov/petroleum/drilling/images/dpmapv4l-wti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30" y="1008326"/>
            <a:ext cx="7338785" cy="479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4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999868"/>
          </a:xfrm>
        </p:spPr>
        <p:txBody>
          <a:bodyPr/>
          <a:lstStyle/>
          <a:p>
            <a:r>
              <a:rPr lang="en-US" dirty="0" smtClean="0"/>
              <a:t>The U.S. has experienced a rapid increase in natural gas and oil production from shale and other tight resources</a:t>
            </a:r>
            <a:endParaRPr lang="en-US" dirty="0"/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964"/>
            <a:ext cx="384175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16</a:t>
            </a:fld>
            <a:endParaRPr lang="en-US" sz="1200" dirty="0">
              <a:latin typeface="+mj-lt"/>
            </a:endParaRPr>
          </a:p>
        </p:txBody>
      </p:sp>
      <p:graphicFrame>
        <p:nvGraphicFramePr>
          <p:cNvPr id="48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184842"/>
              </p:ext>
            </p:extLst>
          </p:nvPr>
        </p:nvGraphicFramePr>
        <p:xfrm>
          <a:off x="447674" y="1396621"/>
          <a:ext cx="4279005" cy="42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802970"/>
              </p:ext>
            </p:extLst>
          </p:nvPr>
        </p:nvGraphicFramePr>
        <p:xfrm>
          <a:off x="4726681" y="1390261"/>
          <a:ext cx="4279005" cy="434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Text Placeholder 7"/>
          <p:cNvSpPr txBox="1">
            <a:spLocks/>
          </p:cNvSpPr>
          <p:nvPr/>
        </p:nvSpPr>
        <p:spPr>
          <a:xfrm>
            <a:off x="447675" y="5737609"/>
            <a:ext cx="8558011" cy="4620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 smtClean="0"/>
              <a:t>Sources: EIA derived from state administrative data collected by DrillingInfo Inc. Data are through August 2014 and represent EIA’s official tight oil &amp; shale gas estimates, but are not survey data. State abbreviations indicate primary state(s).</a:t>
            </a:r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3270006" cy="393192"/>
          </a:xfrm>
          <a:prstGeom prst="rect">
            <a:avLst/>
          </a:prstGeom>
        </p:spPr>
        <p:txBody>
          <a:bodyPr anchor="b"/>
          <a:lstStyle>
            <a:lvl1pPr>
              <a:defRPr sz="1200" i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44"/>
            <a:ext cx="8001000" cy="914400"/>
          </a:xfrm>
          <a:prstGeom prst="rect">
            <a:avLst/>
          </a:prstGeom>
          <a:noFill/>
        </p:spPr>
        <p:txBody>
          <a:bodyPr anchor="ctr" anchorCtr="0"/>
          <a:lstStyle/>
          <a:p>
            <a:r>
              <a:rPr lang="en-US" dirty="0" smtClean="0"/>
              <a:t>U.S. shale </a:t>
            </a:r>
            <a:r>
              <a:rPr lang="en-US" dirty="0"/>
              <a:t>gas leads growth in total gas production through </a:t>
            </a:r>
            <a:r>
              <a:rPr lang="en-US" dirty="0" smtClean="0"/>
              <a:t>2040, when production exceeds 100 billion cubic feet per day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202"/>
            <a:ext cx="38404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424F81-F06C-4AD8-AE56-B62176B7597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593781" y="1037546"/>
            <a:ext cx="4005072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natural gas production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2014, Reference case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974400250"/>
              </p:ext>
            </p:extLst>
          </p:nvPr>
        </p:nvGraphicFramePr>
        <p:xfrm>
          <a:off x="639763" y="1413113"/>
          <a:ext cx="7947025" cy="44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663499" y="5109795"/>
            <a:ext cx="304958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Associated with oil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4598853" y="5312507"/>
            <a:ext cx="2516188" cy="30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Coalbed methane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3521465" y="4305440"/>
            <a:ext cx="333365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Tight gas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930200" y="3506830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Shale gas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6498820" y="4912378"/>
            <a:ext cx="1935333" cy="31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Alaska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848408" y="4863039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cs typeface="Arial" pitchFamily="34" charset="0"/>
              </a:rPr>
              <a:t>Non-associated offshore</a:t>
            </a:r>
            <a:endParaRPr lang="en-US" sz="1400" dirty="0"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H="1" flipV="1">
            <a:off x="3972233" y="1721159"/>
            <a:ext cx="6088" cy="3598669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94277" y="4391078"/>
            <a:ext cx="281413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Non-associated onshore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3972233" y="1682226"/>
            <a:ext cx="3795251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rojections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983226" y="1687810"/>
            <a:ext cx="2989007" cy="323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istory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515033" y="1413114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3628264" cy="393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2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5836739" y="1195280"/>
            <a:ext cx="2415325" cy="390906"/>
          </a:xfrm>
        </p:spPr>
        <p:txBody>
          <a:bodyPr/>
          <a:lstStyle/>
          <a:p>
            <a:pPr algn="r" eaLnBrk="0" hangingPunct="0"/>
            <a:r>
              <a:rPr lang="en-US" dirty="0" smtClean="0">
                <a:solidFill>
                  <a:schemeClr val="tx1"/>
                </a:solidFill>
              </a:rPr>
              <a:t>billion cubic feet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783385" y="2044894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83385" y="554723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83385" y="2738501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83385" y="344563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83385" y="414667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83385" y="4841621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83385" y="239864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83385" y="309054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83385" y="380834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83385" y="449414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83385" y="519366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202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solidFill>
                  <a:srgbClr val="000000"/>
                </a:solidFill>
                <a:latin typeface="+mj-lt"/>
              </a:rPr>
              <a:pPr/>
              <a:t>18</a:t>
            </a:fld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97038367"/>
              </p:ext>
            </p:extLst>
          </p:nvPr>
        </p:nvGraphicFramePr>
        <p:xfrm>
          <a:off x="714375" y="1516112"/>
          <a:ext cx="7693748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0080" y="962787"/>
            <a:ext cx="4005072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gas consumption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2014, Reference case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64213" y="1639148"/>
            <a:ext cx="4961106" cy="2774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</a:t>
            </a:r>
            <a:r>
              <a:rPr lang="en-US" sz="1400" dirty="0" smtClean="0">
                <a:solidFill>
                  <a:srgbClr val="000000"/>
                </a:solidFill>
              </a:rPr>
              <a:t>rojections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31132" y="1639148"/>
            <a:ext cx="2013626" cy="2774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</a:t>
            </a:r>
            <a:r>
              <a:rPr lang="en-US" sz="1400" dirty="0" smtClean="0">
                <a:solidFill>
                  <a:srgbClr val="000000"/>
                </a:solidFill>
              </a:rPr>
              <a:t>istory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147834" y="1689114"/>
            <a:ext cx="6876" cy="38216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 bwMode="auto">
          <a:xfrm>
            <a:off x="7894116" y="3660499"/>
            <a:ext cx="7870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ndustrial*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894116" y="2573690"/>
            <a:ext cx="7660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e</a:t>
            </a:r>
            <a:r>
              <a:rPr lang="en-US" sz="1400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lectric</a:t>
            </a:r>
          </a:p>
          <a:p>
            <a:pPr eaLnBrk="0" hangingPunct="0"/>
            <a:r>
              <a:rPr lang="en-US" sz="1400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power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894116" y="4718060"/>
            <a:ext cx="9153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4">
                    <a:lumMod val="75000"/>
                  </a:schemeClr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ea typeface="Times New Roman" charset="0"/>
                <a:cs typeface="Times New Roman" charset="0"/>
              </a:rPr>
              <a:t>ommercial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7894116" y="5130165"/>
            <a:ext cx="8159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r</a:t>
            </a:r>
            <a:r>
              <a:rPr lang="en-US" sz="1400" dirty="0" smtClean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esidential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883358" y="4448145"/>
            <a:ext cx="12118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t</a:t>
            </a:r>
            <a:r>
              <a:rPr lang="en-US" sz="1400" dirty="0" smtClean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ransportation</a:t>
            </a:r>
            <a:r>
              <a:rPr lang="en-US" sz="1200" dirty="0" smtClean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**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228795" y="3706069"/>
            <a:ext cx="533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11.2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266895" y="5085381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4.1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266895" y="4404383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1.7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266895" y="2562326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11.0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266895" y="4680174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3.6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76794" y="4017498"/>
            <a:ext cx="533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9.1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414894" y="5097242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4.2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414894" y="4516263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0.7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414894" y="3106584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8.5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405166" y="4713077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2.9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5056801" y="5842312"/>
            <a:ext cx="379270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*Includes combined heat-and-power and lease and plant fuel</a:t>
            </a:r>
          </a:p>
          <a:p>
            <a:pPr eaLnBrk="0" hangingPunct="0"/>
            <a:r>
              <a:rPr lang="en-US" sz="11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**Includes pipeline fuel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consumption growth is driven by electric power, industrial, and transportation use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403746" cy="39319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NCAC-USAEE Luncheon                              October 24, 2014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60" y="-41148"/>
            <a:ext cx="8365268" cy="777240"/>
          </a:xfrm>
        </p:spPr>
        <p:txBody>
          <a:bodyPr/>
          <a:lstStyle/>
          <a:p>
            <a:r>
              <a:rPr lang="en-US" dirty="0" smtClean="0"/>
              <a:t>U.S</a:t>
            </a:r>
            <a:r>
              <a:rPr lang="en-US" dirty="0"/>
              <a:t>. becomes a net exporter of natural gas </a:t>
            </a:r>
            <a:r>
              <a:rPr lang="en-US" dirty="0" smtClean="0"/>
              <a:t>in the near future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202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solidFill>
                  <a:srgbClr val="000000"/>
                </a:solidFill>
                <a:latin typeface="+mj-lt"/>
              </a:rPr>
              <a:pPr/>
              <a:t>19</a:t>
            </a:fld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0079" y="896112"/>
            <a:ext cx="4047831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natural gas</a:t>
            </a:r>
          </a:p>
          <a:p>
            <a:pPr eaLnBrk="0" hangingPunct="0"/>
            <a:r>
              <a:rPr lang="en-US" dirty="0" smtClean="0"/>
              <a:t>trillion cubic feet per year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2014 Reference case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469059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/>
          <a:p>
            <a:r>
              <a:rPr lang="en-US" sz="1200" i="1" smtClean="0">
                <a:solidFill>
                  <a:srgbClr val="FFFFFF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rgbClr val="FFFFFF"/>
              </a:solidFill>
            </a:endParaRPr>
          </a:p>
        </p:txBody>
      </p:sp>
      <p:graphicFrame>
        <p:nvGraphicFramePr>
          <p:cNvPr id="13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90824696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89898" y="1391464"/>
            <a:ext cx="3949430" cy="320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</a:t>
            </a:r>
            <a:r>
              <a:rPr lang="en-US" sz="1400" dirty="0" smtClean="0">
                <a:solidFill>
                  <a:srgbClr val="000000"/>
                </a:solidFill>
              </a:rPr>
              <a:t>rojections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108953" y="1391464"/>
            <a:ext cx="3161490" cy="320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</a:t>
            </a:r>
            <a:r>
              <a:rPr lang="en-US" sz="1400" dirty="0" smtClean="0">
                <a:solidFill>
                  <a:srgbClr val="000000"/>
                </a:solidFill>
              </a:rPr>
              <a:t>istory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18394" y="1412734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2012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4248085" y="1708587"/>
            <a:ext cx="27509" cy="379033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1457982" y="2718019"/>
            <a:ext cx="10547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333333"/>
                </a:solidFill>
                <a:ea typeface="Times New Roman" charset="0"/>
                <a:cs typeface="Times New Roman" charset="0"/>
              </a:rPr>
              <a:t>Consumption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1627632" y="3356860"/>
            <a:ext cx="13144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ea typeface="Times New Roman" charset="0"/>
                <a:cs typeface="Times New Roman" charset="0"/>
              </a:rPr>
              <a:t>Domestic supply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91303" y="4033475"/>
            <a:ext cx="9153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Net exports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248205" y="543750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48205" y="404761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248205" y="196278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48205" y="265772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48205" y="335267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248205" y="4742561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8269664" y="1819306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100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8269664" y="2514250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75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8275760" y="3203098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50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275760" y="3898042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25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8275760" y="4592986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275760" y="5287930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-25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9535" y="890016"/>
            <a:ext cx="4047831" cy="548640"/>
          </a:xfrm>
        </p:spPr>
        <p:txBody>
          <a:bodyPr/>
          <a:lstStyle/>
          <a:p>
            <a:pPr algn="r" eaLnBrk="0" hangingPunct="0"/>
            <a:r>
              <a:rPr lang="en-US" dirty="0" smtClean="0"/>
              <a:t>billion cubic feet per day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3522"/>
            <a:ext cx="384175" cy="365125"/>
          </a:xfrm>
          <a:prstGeom prst="rect">
            <a:avLst/>
          </a:prstGeom>
        </p:spPr>
        <p:txBody>
          <a:bodyPr/>
          <a:lstStyle/>
          <a:p>
            <a:fld id="{3D8EAB6A-681A-472D-8756-0F9503827DFD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79173" y="2212300"/>
            <a:ext cx="4909456" cy="687263"/>
          </a:xfrm>
        </p:spPr>
        <p:txBody>
          <a:bodyPr/>
          <a:lstStyle/>
          <a:p>
            <a:pPr algn="ctr"/>
            <a:r>
              <a:rPr lang="en-US" dirty="0" smtClean="0"/>
              <a:t>Winter Outlook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40080" y="5952744"/>
            <a:ext cx="7946136" cy="246888"/>
          </a:xfrm>
        </p:spPr>
        <p:txBody>
          <a:bodyPr/>
          <a:lstStyle/>
          <a:p>
            <a:r>
              <a:rPr lang="en-US" dirty="0" smtClean="0"/>
              <a:t>Source:  EIA, Annual Energy Outlook 2014, Reference case and High Oil and Gas Resource case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964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3FB141-2053-40EF-8771-017CF45B673B}" type="slidenum">
              <a:rPr lang="en-US" sz="1200" smtClean="0">
                <a:latin typeface="+mj-lt"/>
              </a:rPr>
              <a:pPr>
                <a:defRPr/>
              </a:pPr>
              <a:t>20</a:t>
            </a:fld>
            <a:endParaRPr lang="en-US" sz="1200" dirty="0">
              <a:latin typeface="+mj-lt"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6750" y="6391275"/>
            <a:ext cx="3667125" cy="393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24267060"/>
              </p:ext>
            </p:extLst>
          </p:nvPr>
        </p:nvGraphicFramePr>
        <p:xfrm>
          <a:off x="4837890" y="1513968"/>
          <a:ext cx="379176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02637"/>
              </p:ext>
            </p:extLst>
          </p:nvPr>
        </p:nvGraphicFramePr>
        <p:xfrm>
          <a:off x="506981" y="1508254"/>
          <a:ext cx="4024312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777240"/>
          </a:xfrm>
        </p:spPr>
        <p:txBody>
          <a:bodyPr/>
          <a:lstStyle/>
          <a:p>
            <a:r>
              <a:rPr lang="en-US" smtClean="0"/>
              <a:t>Projected U.S. natural gas trade depends on assumptions regarding resources and future technology advances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4874" y="928924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Reference case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rillion cubic feet per year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22540" y="2415236"/>
            <a:ext cx="136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exports to Mexico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351" y="2914106"/>
            <a:ext cx="132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e</a:t>
            </a:r>
            <a:r>
              <a:rPr lang="en-US" sz="1400" dirty="0" smtClean="0">
                <a:solidFill>
                  <a:schemeClr val="accent3"/>
                </a:solidFill>
              </a:rPr>
              <a:t>xports to Canada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8254" y="3694744"/>
            <a:ext cx="1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l</a:t>
            </a:r>
            <a:r>
              <a:rPr lang="en-US" sz="1400" dirty="0" smtClean="0">
                <a:solidFill>
                  <a:schemeClr val="accent1"/>
                </a:solidFill>
              </a:rPr>
              <a:t>ower 48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LNG exports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351" y="4367053"/>
            <a:ext cx="122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i</a:t>
            </a:r>
            <a:r>
              <a:rPr lang="en-US" sz="1400" dirty="0" smtClean="0">
                <a:solidFill>
                  <a:schemeClr val="accent5"/>
                </a:solidFill>
              </a:rPr>
              <a:t>mports from Canada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9943" y="5110764"/>
            <a:ext cx="128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LNG imports</a:t>
            </a:r>
            <a:endParaRPr lang="en-US" sz="1400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29200" y="5302657"/>
            <a:ext cx="203200" cy="579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32400" y="4082538"/>
            <a:ext cx="1576614" cy="976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68006" y="2629110"/>
            <a:ext cx="1520573" cy="8082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29200" y="3200055"/>
            <a:ext cx="1502229" cy="6698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49450" y="984329"/>
            <a:ext cx="294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Oil and Gas Resource case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rillion cubic feet per year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44701" y="1025149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billion cubic </a:t>
            </a:r>
          </a:p>
          <a:p>
            <a:r>
              <a:rPr lang="en-US" sz="1400" dirty="0" smtClean="0"/>
              <a:t>feet per day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737993" y="4965701"/>
            <a:ext cx="217153" cy="2237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8414839" y="4082538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0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8414839" y="3503742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5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335113" y="1607103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20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8335113" y="2285860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15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335113" y="2914106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10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8380265" y="4693135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-5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251494" y="5269662"/>
            <a:ext cx="60924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 -10</a:t>
            </a:r>
            <a:endParaRPr lang="en-US" sz="1400" dirty="0"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955146" y="2676846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942169" y="3175716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942169" y="3956354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70013" y="4628663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068006" y="4638088"/>
            <a:ext cx="268265" cy="550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512638" y="0"/>
            <a:ext cx="8631362" cy="914400"/>
          </a:xfrm>
        </p:spPr>
        <p:txBody>
          <a:bodyPr/>
          <a:lstStyle/>
          <a:p>
            <a:r>
              <a:rPr lang="en-US" sz="2200" dirty="0" smtClean="0"/>
              <a:t>Resource and technology assumptions have major implications for projected U.S. crude oil production beyond the next few years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56162"/>
              </p:ext>
            </p:extLst>
          </p:nvPr>
        </p:nvGraphicFramePr>
        <p:xfrm>
          <a:off x="407194" y="1688889"/>
          <a:ext cx="4024312" cy="422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350199"/>
              </p:ext>
            </p:extLst>
          </p:nvPr>
        </p:nvGraphicFramePr>
        <p:xfrm>
          <a:off x="4654550" y="1683293"/>
          <a:ext cx="4022725" cy="422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5693" y="6408964"/>
            <a:ext cx="384175" cy="365125"/>
          </a:xfrm>
          <a:prstGeom prst="rect">
            <a:avLst/>
          </a:prstGeom>
        </p:spPr>
        <p:txBody>
          <a:bodyPr/>
          <a:lstStyle/>
          <a:p>
            <a:fld id="{B3424F81-F06C-4AD8-AE56-B62176B75971}" type="slidenum">
              <a:rPr lang="en-US" sz="1200" smtClean="0"/>
              <a:pPr/>
              <a:t>21</a:t>
            </a:fld>
            <a:endParaRPr lang="en-US" sz="1200" dirty="0"/>
          </a:p>
        </p:txBody>
      </p:sp>
      <p:sp>
        <p:nvSpPr>
          <p:cNvPr id="6" name="Text Placeholder 35"/>
          <p:cNvSpPr>
            <a:spLocks noGrp="1"/>
          </p:cNvSpPr>
          <p:nvPr>
            <p:ph type="body" sz="quarter" idx="4294967295"/>
          </p:nvPr>
        </p:nvSpPr>
        <p:spPr>
          <a:xfrm>
            <a:off x="628629" y="5943601"/>
            <a:ext cx="6874254" cy="2857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200" i="1" dirty="0" smtClean="0"/>
              <a:t>Source:  EIA, Annual Energy Outlook 2014; Short Term Energy Outlook, October 2014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905389" y="1789867"/>
            <a:ext cx="0" cy="378923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2899" y="5237594"/>
            <a:ext cx="1469543" cy="31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cs typeface="Arial" pitchFamily="34" charset="0"/>
              </a:rPr>
              <a:t>Alaska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47901" y="3396390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ight oil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94695" y="4299210"/>
            <a:ext cx="1815156" cy="51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o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ther lower 48 states onshore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61872" y="4863144"/>
            <a:ext cx="1681466" cy="37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ower 48 states offshore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873374" y="2408172"/>
            <a:ext cx="4000880" cy="3669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cs typeface="Arial" pitchFamily="34" charset="0"/>
              </a:rPr>
              <a:t>STEO October 2014 U.S. crude oil projection</a:t>
            </a:r>
            <a:endParaRPr lang="en-US" sz="1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3171820" y="2668556"/>
            <a:ext cx="84851" cy="30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7145147" y="1786797"/>
            <a:ext cx="0" cy="3797071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45"/>
          <p:cNvGrpSpPr/>
          <p:nvPr/>
        </p:nvGrpSpPr>
        <p:grpSpPr>
          <a:xfrm>
            <a:off x="512638" y="1537453"/>
            <a:ext cx="8631362" cy="587695"/>
            <a:chOff x="512638" y="1535285"/>
            <a:chExt cx="8631362" cy="587695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467433" y="1545073"/>
              <a:ext cx="914400" cy="308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853" rIns="0" bIns="45853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2012</a:t>
              </a:r>
              <a:endPara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43"/>
            <p:cNvGrpSpPr/>
            <p:nvPr/>
          </p:nvGrpSpPr>
          <p:grpSpPr>
            <a:xfrm>
              <a:off x="512638" y="1535285"/>
              <a:ext cx="8631362" cy="587695"/>
              <a:chOff x="512638" y="1535285"/>
              <a:chExt cx="8631362" cy="587695"/>
            </a:xfrm>
          </p:grpSpPr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2750288" y="1806109"/>
                <a:ext cx="1953861" cy="3168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projections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512638" y="1806109"/>
                <a:ext cx="1906712" cy="3168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istory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6627812" y="1794574"/>
                <a:ext cx="2516188" cy="328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rojections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4389277" y="1789519"/>
                <a:ext cx="2516188" cy="328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istory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6686660" y="1535285"/>
                <a:ext cx="914400" cy="30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45853" rIns="0" bIns="45853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2012</a:t>
                </a:r>
                <a:endPara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704149" y="5272972"/>
            <a:ext cx="1469543" cy="31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cs typeface="Arial" pitchFamily="34" charset="0"/>
              </a:rPr>
              <a:t>Alaska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627813" y="2970305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ight oil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056445" y="4365882"/>
            <a:ext cx="1668205" cy="497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o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ther lower 48 states onshore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6627811" y="2668556"/>
            <a:ext cx="696363" cy="5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2552" y="987026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Reference case</a:t>
            </a:r>
          </a:p>
          <a:p>
            <a:r>
              <a:rPr lang="en-US" sz="1400" dirty="0"/>
              <a:t>m</a:t>
            </a:r>
            <a:r>
              <a:rPr lang="en-US" sz="1400" dirty="0" smtClean="0"/>
              <a:t>illion barrels per day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6210" y="985645"/>
            <a:ext cx="378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Oil and Gas Resource case</a:t>
            </a:r>
          </a:p>
          <a:p>
            <a:r>
              <a:rPr lang="en-US" sz="1400" dirty="0"/>
              <a:t>m</a:t>
            </a:r>
            <a:r>
              <a:rPr lang="en-US" sz="1400" dirty="0" smtClean="0"/>
              <a:t>illion barrels per day</a:t>
            </a:r>
            <a:endParaRPr lang="en-US" sz="1400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438919" y="4892197"/>
            <a:ext cx="188525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ower 48 states offshore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3229574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rail carloads of crude oil and petroleum products exceed 1.5 million b/d in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2926080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97316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22</a:t>
            </a:fld>
            <a:endParaRPr lang="en-US" sz="1200" dirty="0">
              <a:latin typeface="+mj-lt"/>
            </a:endParaRPr>
          </a:p>
        </p:txBody>
      </p:sp>
      <p:graphicFrame>
        <p:nvGraphicFramePr>
          <p:cNvPr id="12" name="Chart Placeholder 11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70122893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number of rail carloads per week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U.S. Energy Information Administration, based on Association of American Railroads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24253" y="983196"/>
            <a:ext cx="4005072" cy="548640"/>
          </a:xfrm>
        </p:spPr>
        <p:txBody>
          <a:bodyPr/>
          <a:lstStyle/>
          <a:p>
            <a:pPr algn="r"/>
            <a:r>
              <a:rPr lang="en-US" dirty="0" smtClean="0"/>
              <a:t>million barrels per day</a:t>
            </a:r>
          </a:p>
        </p:txBody>
      </p:sp>
    </p:spTree>
    <p:extLst>
      <p:ext uri="{BB962C8B-B14F-4D97-AF65-F5344CB8AC3E}">
        <p14:creationId xmlns:p14="http://schemas.microsoft.com/office/powerpoint/2010/main" val="4921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664453" y="917942"/>
            <a:ext cx="5837560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petroleum product </a:t>
            </a:r>
            <a:r>
              <a:rPr lang="en-US" dirty="0" smtClean="0"/>
              <a:t>net exports</a:t>
            </a:r>
            <a:endParaRPr lang="en-US" dirty="0" smtClean="0">
              <a:solidFill>
                <a:schemeClr val="tx1"/>
              </a:solidFill>
            </a:endParaRP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million barrels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370404822"/>
              </p:ext>
            </p:extLst>
          </p:nvPr>
        </p:nvGraphicFramePr>
        <p:xfrm>
          <a:off x="438100" y="1390845"/>
          <a:ext cx="8279760" cy="476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40080" y="5944926"/>
            <a:ext cx="7946136" cy="246888"/>
          </a:xfrm>
        </p:spPr>
        <p:txBody>
          <a:bodyPr/>
          <a:lstStyle/>
          <a:p>
            <a:r>
              <a:rPr lang="en-US" dirty="0" smtClean="0"/>
              <a:t>Source:  EIA, Annual Energy Outlook 2014 Reference case and Short Term Energy Outlook</a:t>
            </a: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667513" y="6391656"/>
            <a:ext cx="3699214" cy="39319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NCAC-USAEE Luncheon                              October 24, 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397316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solidFill>
                  <a:srgbClr val="000000"/>
                </a:solidFill>
                <a:latin typeface="+mj-lt"/>
              </a:rPr>
              <a:pPr/>
              <a:t>23</a:t>
            </a:fld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-60198"/>
            <a:ext cx="8046720" cy="777240"/>
          </a:xfrm>
        </p:spPr>
        <p:txBody>
          <a:bodyPr/>
          <a:lstStyle/>
          <a:p>
            <a:r>
              <a:rPr lang="en-US" dirty="0"/>
              <a:t>U.S</a:t>
            </a:r>
            <a:r>
              <a:rPr lang="en-US" dirty="0" smtClean="0"/>
              <a:t>. is already a major net </a:t>
            </a:r>
            <a:r>
              <a:rPr lang="en-US" dirty="0"/>
              <a:t>exporter of petroleum products</a:t>
            </a:r>
          </a:p>
        </p:txBody>
      </p:sp>
      <p:sp>
        <p:nvSpPr>
          <p:cNvPr id="24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8101584" y="1741441"/>
            <a:ext cx="900885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2015(e)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9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U.S. oil production and rising demand in China have together made China the world’s largest net oil importer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3447288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8202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24</a:t>
            </a:fld>
            <a:endParaRPr lang="en-US" sz="1200" dirty="0">
              <a:latin typeface="+mj-lt"/>
            </a:endParaRPr>
          </a:p>
        </p:txBody>
      </p:sp>
      <p:graphicFrame>
        <p:nvGraphicFramePr>
          <p:cNvPr id="14" name="Chart Placeholder 13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376086948"/>
              </p:ext>
            </p:extLst>
          </p:nvPr>
        </p:nvGraphicFramePr>
        <p:xfrm>
          <a:off x="639764" y="1461861"/>
          <a:ext cx="7935070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et imports for China and the United States</a:t>
            </a:r>
          </a:p>
          <a:p>
            <a:r>
              <a:rPr lang="en-US" dirty="0" smtClean="0"/>
              <a:t>million barrels per day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40080" y="5739493"/>
            <a:ext cx="7946136" cy="460139"/>
          </a:xfrm>
        </p:spPr>
        <p:txBody>
          <a:bodyPr/>
          <a:lstStyle/>
          <a:p>
            <a:r>
              <a:rPr lang="en-US" dirty="0" smtClean="0"/>
              <a:t>Note: Net oil imports are defined as total liquid fuels consumption less domestic production</a:t>
            </a:r>
          </a:p>
          <a:p>
            <a:r>
              <a:rPr lang="en-US" dirty="0" smtClean="0"/>
              <a:t>Source: EIA, Short-Term Energy Outlook, October 2014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6389401" y="1593924"/>
            <a:ext cx="0" cy="378923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525694" y="1628511"/>
            <a:ext cx="1953861" cy="316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projections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650547" y="1603464"/>
            <a:ext cx="2516188" cy="3284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istory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072739" y="1300105"/>
            <a:ext cx="2516188" cy="3284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Aug-14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0"/>
            <a:ext cx="8001000" cy="914400"/>
          </a:xfrm>
        </p:spPr>
        <p:txBody>
          <a:bodyPr/>
          <a:lstStyle/>
          <a:p>
            <a:r>
              <a:rPr lang="en-US" dirty="0" smtClean="0"/>
              <a:t>Most of the growth in production between 2011 and 2015 consists of sweet grades with API gravity of 40 or above</a:t>
            </a:r>
            <a:endParaRPr lang="en-US" dirty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61766747"/>
              </p:ext>
            </p:extLst>
          </p:nvPr>
        </p:nvGraphicFramePr>
        <p:xfrm>
          <a:off x="695888" y="1753097"/>
          <a:ext cx="8001000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0019" y="1050568"/>
            <a:ext cx="4005072" cy="548640"/>
          </a:xfrm>
        </p:spPr>
        <p:txBody>
          <a:bodyPr/>
          <a:lstStyle/>
          <a:p>
            <a:r>
              <a:rPr lang="en-US" dirty="0" smtClean="0"/>
              <a:t>U.S. crude oil production by type</a:t>
            </a:r>
          </a:p>
          <a:p>
            <a:r>
              <a:rPr lang="en-US" dirty="0" smtClean="0"/>
              <a:t>million barrels of oil per day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EIA, DrillingInfo, Colorado DNR, Texas RRC. </a:t>
            </a:r>
            <a:r>
              <a:rPr lang="en-US" dirty="0" smtClean="0">
                <a:hlinkClick r:id="rId4"/>
              </a:rPr>
              <a:t>http://www.eia.gov/analysis/petroleum/crudetypes/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6748" y="6391275"/>
            <a:ext cx="3336085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/>
          <a:p>
            <a:r>
              <a:rPr lang="en-US" sz="1200" i="1" smtClean="0">
                <a:solidFill>
                  <a:schemeClr val="bg1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75914" y="6398078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3328D088-7B04-4EFB-98D0-39FA6889644B}" type="slidenum">
              <a:rPr lang="en-US" sz="1200">
                <a:latin typeface="+mj-lt"/>
              </a:rPr>
              <a:pPr algn="ctr"/>
              <a:t>25</a:t>
            </a:fld>
            <a:endParaRPr lang="en-US" sz="1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0743" y="1596728"/>
            <a:ext cx="2097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forecast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14674" y="1599208"/>
            <a:ext cx="79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dirty="0" smtClean="0"/>
              <a:t>istory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3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97318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3" y="447679"/>
            <a:ext cx="8290685" cy="512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66759" y="6391275"/>
            <a:ext cx="3110584" cy="393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i="1" smtClean="0">
                <a:solidFill>
                  <a:schemeClr val="bg1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19483" y="285427"/>
            <a:ext cx="8614580" cy="56366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Crude oil and associated liquids contain a wide variety of hydrocarbons</a:t>
            </a:r>
            <a:endParaRPr lang="en-US" sz="24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85800" y="5943600"/>
            <a:ext cx="4844143" cy="2743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i="1" dirty="0" smtClean="0"/>
              <a:t>Source: EIA via Harvey Crude Assay Management System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2859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66759" y="6391275"/>
            <a:ext cx="3132355" cy="393700"/>
          </a:xfrm>
        </p:spPr>
        <p:txBody>
          <a:bodyPr/>
          <a:lstStyle/>
          <a:p>
            <a:pPr>
              <a:defRPr/>
            </a:pPr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86800" y="6398078"/>
            <a:ext cx="384175" cy="365125"/>
          </a:xfrm>
        </p:spPr>
        <p:txBody>
          <a:bodyPr/>
          <a:lstStyle/>
          <a:p>
            <a:pPr>
              <a:defRPr/>
            </a:pPr>
            <a:fld id="{A1AB6D9A-D445-4E0D-A814-690C0906D3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2405"/>
            <a:ext cx="800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There are several different distillation processes used in the petroleum industry; they are typically named for their function, not their configuration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355665" y="3142058"/>
            <a:ext cx="274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Distillation Complexity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20864" y="5508337"/>
            <a:ext cx="351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Distillation Efficiency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453305" y="4791446"/>
            <a:ext cx="856924" cy="541325"/>
            <a:chOff x="1419149" y="4637828"/>
            <a:chExt cx="899770" cy="541325"/>
          </a:xfrm>
        </p:grpSpPr>
        <p:sp>
          <p:nvSpPr>
            <p:cNvPr id="12" name="Rectangle 11"/>
            <p:cNvSpPr/>
            <p:nvPr/>
          </p:nvSpPr>
          <p:spPr>
            <a:xfrm>
              <a:off x="1426464" y="4637828"/>
              <a:ext cx="892455" cy="541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19149" y="4652458"/>
              <a:ext cx="892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Flash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Drum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4114" y="4484207"/>
            <a:ext cx="870857" cy="649842"/>
            <a:chOff x="2485924" y="4345222"/>
            <a:chExt cx="914400" cy="649842"/>
          </a:xfrm>
        </p:grpSpPr>
        <p:sp>
          <p:nvSpPr>
            <p:cNvPr id="13" name="Rectangle 12"/>
            <p:cNvSpPr/>
            <p:nvPr/>
          </p:nvSpPr>
          <p:spPr>
            <a:xfrm>
              <a:off x="2485924" y="4345222"/>
              <a:ext cx="892455" cy="6498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07869" y="4424478"/>
              <a:ext cx="892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Heater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Treater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74092" y="3232127"/>
            <a:ext cx="1481915" cy="649842"/>
            <a:chOff x="4723099" y="3663712"/>
            <a:chExt cx="1070535" cy="649842"/>
          </a:xfrm>
        </p:grpSpPr>
        <p:sp>
          <p:nvSpPr>
            <p:cNvPr id="14" name="Rectangle 13"/>
            <p:cNvSpPr/>
            <p:nvPr/>
          </p:nvSpPr>
          <p:spPr>
            <a:xfrm>
              <a:off x="4723099" y="3663712"/>
              <a:ext cx="1070535" cy="6498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74304" y="3838063"/>
              <a:ext cx="9827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Stabilizer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12134" y="2397002"/>
            <a:ext cx="1585053" cy="649842"/>
            <a:chOff x="5453384" y="2784697"/>
            <a:chExt cx="1214347" cy="649842"/>
          </a:xfrm>
        </p:grpSpPr>
        <p:sp>
          <p:nvSpPr>
            <p:cNvPr id="15" name="Rectangle 14"/>
            <p:cNvSpPr/>
            <p:nvPr/>
          </p:nvSpPr>
          <p:spPr>
            <a:xfrm>
              <a:off x="5453384" y="2784697"/>
              <a:ext cx="1214347" cy="6498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8479" y="2973678"/>
              <a:ext cx="9827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Splitter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99514" y="1583822"/>
            <a:ext cx="1950085" cy="810605"/>
            <a:chOff x="6132464" y="1905682"/>
            <a:chExt cx="1409508" cy="810605"/>
          </a:xfrm>
        </p:grpSpPr>
        <p:sp>
          <p:nvSpPr>
            <p:cNvPr id="16" name="Rectangle 15"/>
            <p:cNvSpPr/>
            <p:nvPr/>
          </p:nvSpPr>
          <p:spPr>
            <a:xfrm>
              <a:off x="6132464" y="1905682"/>
              <a:ext cx="1409508" cy="6498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32465" y="1977623"/>
              <a:ext cx="14095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Complex Distillation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Tower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35310" y="4003881"/>
            <a:ext cx="3245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1"/>
                </a:solidFill>
              </a:rPr>
              <a:t>Separation via Pressure Changes</a:t>
            </a:r>
            <a:endParaRPr lang="en-US" sz="1400" u="sng" dirty="0">
              <a:solidFill>
                <a:schemeClr val="accent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39789" y="2093179"/>
            <a:ext cx="3235106" cy="621792"/>
            <a:chOff x="2938831" y="2988671"/>
            <a:chExt cx="1609943" cy="709133"/>
          </a:xfrm>
        </p:grpSpPr>
        <p:sp>
          <p:nvSpPr>
            <p:cNvPr id="34" name="Up Arrow 33"/>
            <p:cNvSpPr/>
            <p:nvPr/>
          </p:nvSpPr>
          <p:spPr>
            <a:xfrm rot="4020000">
              <a:off x="3389236" y="2538266"/>
              <a:ext cx="709133" cy="1609943"/>
            </a:xfrm>
            <a:prstGeom prst="upArrow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20220000">
              <a:off x="3023757" y="3183449"/>
              <a:ext cx="1337438" cy="3510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Cost</a:t>
              </a:r>
              <a:endPara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7" name="Up Arrow 36"/>
          <p:cNvSpPr/>
          <p:nvPr/>
        </p:nvSpPr>
        <p:spPr>
          <a:xfrm>
            <a:off x="728749" y="1404521"/>
            <a:ext cx="592183" cy="4103819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Up Arrow 37"/>
          <p:cNvSpPr/>
          <p:nvPr/>
        </p:nvSpPr>
        <p:spPr>
          <a:xfrm rot="5400000">
            <a:off x="4646151" y="2160227"/>
            <a:ext cx="621792" cy="706555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12605" y="1207011"/>
            <a:ext cx="15073" cy="280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07225" y="1127522"/>
            <a:ext cx="18745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EIA Refinery Survey</a:t>
            </a:r>
            <a:endParaRPr lang="en-US" sz="1400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6412605" y="4317079"/>
            <a:ext cx="0" cy="109336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35855" y="4070264"/>
            <a:ext cx="36813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FF0000"/>
                </a:solidFill>
              </a:rPr>
              <a:t>Separation via Column Temperature Gradients</a:t>
            </a:r>
            <a:endParaRPr lang="en-US" sz="1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 flipH="1">
            <a:off x="4985619" y="1050559"/>
            <a:ext cx="132694" cy="1485776"/>
            <a:chOff x="8552096" y="789268"/>
            <a:chExt cx="138345" cy="2447123"/>
          </a:xfrm>
        </p:grpSpPr>
        <p:sp>
          <p:nvSpPr>
            <p:cNvPr id="89" name="Rectangle 88"/>
            <p:cNvSpPr/>
            <p:nvPr/>
          </p:nvSpPr>
          <p:spPr>
            <a:xfrm>
              <a:off x="8552096" y="3148359"/>
              <a:ext cx="76200" cy="77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0" name="Elbow Connector 89"/>
            <p:cNvCxnSpPr/>
            <p:nvPr/>
          </p:nvCxnSpPr>
          <p:spPr>
            <a:xfrm rot="16200000" flipV="1">
              <a:off x="7460574" y="2006525"/>
              <a:ext cx="2447123" cy="12610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85"/>
          <p:cNvCxnSpPr/>
          <p:nvPr/>
        </p:nvCxnSpPr>
        <p:spPr>
          <a:xfrm flipH="1" flipV="1">
            <a:off x="1920698" y="2876342"/>
            <a:ext cx="1707" cy="437391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990305" y="3805215"/>
            <a:ext cx="4442" cy="843009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74119" y="3805215"/>
            <a:ext cx="0" cy="843009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 flipH="1">
            <a:off x="8315531" y="1080581"/>
            <a:ext cx="138743" cy="1485776"/>
            <a:chOff x="8552096" y="778810"/>
            <a:chExt cx="144651" cy="2447123"/>
          </a:xfrm>
        </p:grpSpPr>
        <p:sp>
          <p:nvSpPr>
            <p:cNvPr id="48" name="Rectangle 47"/>
            <p:cNvSpPr/>
            <p:nvPr/>
          </p:nvSpPr>
          <p:spPr>
            <a:xfrm>
              <a:off x="8552096" y="3148359"/>
              <a:ext cx="76200" cy="77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4" name="Elbow Connector 123"/>
            <p:cNvCxnSpPr/>
            <p:nvPr/>
          </p:nvCxnSpPr>
          <p:spPr>
            <a:xfrm rot="16200000" flipV="1">
              <a:off x="7552363" y="1910584"/>
              <a:ext cx="2276157" cy="12610"/>
            </a:xfrm>
            <a:prstGeom prst="bentConnector3">
              <a:avLst>
                <a:gd name="adj1" fmla="val 50000"/>
              </a:avLst>
            </a:prstGeom>
            <a:ln w="412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4386473" y="2471472"/>
            <a:ext cx="4061108" cy="13337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65312" y="2557732"/>
            <a:ext cx="2580891" cy="84004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242866" y="5783257"/>
            <a:ext cx="4366041" cy="393192"/>
          </a:xfrm>
          <a:custGeom>
            <a:avLst/>
            <a:gdLst>
              <a:gd name="connsiteX0" fmla="*/ 197288 w 4302584"/>
              <a:gd name="connsiteY0" fmla="*/ 152400 h 746776"/>
              <a:gd name="connsiteX1" fmla="*/ 2494174 w 4302584"/>
              <a:gd name="connsiteY1" fmla="*/ 0 h 746776"/>
              <a:gd name="connsiteX2" fmla="*/ 2494174 w 4302584"/>
              <a:gd name="connsiteY2" fmla="*/ 0 h 746776"/>
              <a:gd name="connsiteX3" fmla="*/ 4105260 w 4302584"/>
              <a:gd name="connsiteY3" fmla="*/ 174171 h 746776"/>
              <a:gd name="connsiteX4" fmla="*/ 4105260 w 4302584"/>
              <a:gd name="connsiteY4" fmla="*/ 522514 h 746776"/>
              <a:gd name="connsiteX5" fmla="*/ 2559488 w 4302584"/>
              <a:gd name="connsiteY5" fmla="*/ 707571 h 746776"/>
              <a:gd name="connsiteX6" fmla="*/ 861317 w 4302584"/>
              <a:gd name="connsiteY6" fmla="*/ 718457 h 746776"/>
              <a:gd name="connsiteX7" fmla="*/ 34002 w 4302584"/>
              <a:gd name="connsiteY7" fmla="*/ 391885 h 746776"/>
              <a:gd name="connsiteX8" fmla="*/ 197288 w 4302584"/>
              <a:gd name="connsiteY8" fmla="*/ 152400 h 74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2584" h="746776">
                <a:moveTo>
                  <a:pt x="197288" y="152400"/>
                </a:moveTo>
                <a:lnTo>
                  <a:pt x="2494174" y="0"/>
                </a:lnTo>
                <a:lnTo>
                  <a:pt x="2494174" y="0"/>
                </a:lnTo>
                <a:cubicBezTo>
                  <a:pt x="2762688" y="29028"/>
                  <a:pt x="3836746" y="87085"/>
                  <a:pt x="4105260" y="174171"/>
                </a:cubicBezTo>
                <a:cubicBezTo>
                  <a:pt x="4373774" y="261257"/>
                  <a:pt x="4362889" y="433614"/>
                  <a:pt x="4105260" y="522514"/>
                </a:cubicBezTo>
                <a:cubicBezTo>
                  <a:pt x="3847631" y="611414"/>
                  <a:pt x="3100145" y="674914"/>
                  <a:pt x="2559488" y="707571"/>
                </a:cubicBezTo>
                <a:cubicBezTo>
                  <a:pt x="2018831" y="740228"/>
                  <a:pt x="1282231" y="771071"/>
                  <a:pt x="861317" y="718457"/>
                </a:cubicBezTo>
                <a:cubicBezTo>
                  <a:pt x="440403" y="665843"/>
                  <a:pt x="137416" y="484414"/>
                  <a:pt x="34002" y="391885"/>
                </a:cubicBezTo>
                <a:cubicBezTo>
                  <a:pt x="-69412" y="299356"/>
                  <a:pt x="85709" y="231320"/>
                  <a:pt x="197288" y="15240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09763" y="5804033"/>
            <a:ext cx="2253143" cy="3495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ixed hydrocarbon wells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(gas, condensate, oil)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52893" y="3513805"/>
            <a:ext cx="695743" cy="1"/>
          </a:xfrm>
          <a:prstGeom prst="straightConnector1">
            <a:avLst/>
          </a:prstGeom>
          <a:ln w="41275">
            <a:solidFill>
              <a:schemeClr val="accent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41476" y="3532286"/>
            <a:ext cx="1666457" cy="3495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dry gas</a:t>
            </a:r>
          </a:p>
          <a:p>
            <a:endParaRPr lang="en-US" sz="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(exportable with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order/authorization)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697179" y="1065605"/>
            <a:ext cx="0" cy="1293161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354397" y="4084210"/>
            <a:ext cx="3171233" cy="3495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rude oil / lease condensate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(exportable under limited conditions)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36254" y="4082389"/>
            <a:ext cx="714384" cy="3495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gas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eft Brace 57"/>
          <p:cNvSpPr/>
          <p:nvPr/>
        </p:nvSpPr>
        <p:spPr>
          <a:xfrm rot="-5400000" flipH="1">
            <a:off x="6869544" y="1118003"/>
            <a:ext cx="141340" cy="2422417"/>
          </a:xfrm>
          <a:prstGeom prst="lef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178745" y="1950765"/>
            <a:ext cx="1789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/>
                </a:solidFill>
              </a:rPr>
              <a:t>EIA Refinery Survey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034868" y="2359334"/>
            <a:ext cx="1295400" cy="3495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lowchart: Preparation 65"/>
          <p:cNvSpPr/>
          <p:nvPr/>
        </p:nvSpPr>
        <p:spPr>
          <a:xfrm>
            <a:off x="5729003" y="2707842"/>
            <a:ext cx="1115568" cy="430576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930760" y="2766478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splitter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lowchart: Preparation 67"/>
          <p:cNvSpPr/>
          <p:nvPr/>
        </p:nvSpPr>
        <p:spPr>
          <a:xfrm>
            <a:off x="6845876" y="2625950"/>
            <a:ext cx="1307525" cy="594360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102035" y="2700713"/>
            <a:ext cx="836768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istillation </a:t>
            </a:r>
          </a:p>
          <a:p>
            <a:pPr algn="ctr"/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11726" y="3113549"/>
            <a:ext cx="1116872" cy="324892"/>
            <a:chOff x="4548439" y="3106739"/>
            <a:chExt cx="1116872" cy="324892"/>
          </a:xfrm>
        </p:grpSpPr>
        <p:sp>
          <p:nvSpPr>
            <p:cNvPr id="70" name="Flowchart: Preparation 69"/>
            <p:cNvSpPr/>
            <p:nvPr/>
          </p:nvSpPr>
          <p:spPr>
            <a:xfrm>
              <a:off x="4548439" y="3106739"/>
              <a:ext cx="1116872" cy="324892"/>
            </a:xfrm>
            <a:prstGeom prst="flowChartPrepa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61080" y="3112531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stabilizer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525215" y="3148935"/>
            <a:ext cx="2836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product streams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 flipV="1">
            <a:off x="2697179" y="2867383"/>
            <a:ext cx="1707" cy="437391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74119" y="4180733"/>
            <a:ext cx="438522" cy="0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52601" y="681904"/>
            <a:ext cx="6792278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rocessed products for domestic use or exportable without license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31428" y="1462607"/>
            <a:ext cx="2445709" cy="4357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inished petroleum products and other processed hydrocarbon liquids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05136" y="3496236"/>
            <a:ext cx="349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 via temperature gradients</a:t>
            </a:r>
          </a:p>
          <a:p>
            <a:pPr algn="ctr"/>
            <a:endParaRPr lang="en-US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518590" y="4648224"/>
            <a:ext cx="6223989" cy="1142999"/>
            <a:chOff x="2644520" y="5105401"/>
            <a:chExt cx="6535188" cy="1142999"/>
          </a:xfrm>
        </p:grpSpPr>
        <p:cxnSp>
          <p:nvCxnSpPr>
            <p:cNvPr id="17" name="Straight Arrow Connector 16"/>
            <p:cNvCxnSpPr>
              <a:stCxn id="83" idx="3"/>
            </p:cNvCxnSpPr>
            <p:nvPr/>
          </p:nvCxnSpPr>
          <p:spPr>
            <a:xfrm flipV="1">
              <a:off x="6974955" y="5514252"/>
              <a:ext cx="786015" cy="10371"/>
            </a:xfrm>
            <a:prstGeom prst="straightConnector1">
              <a:avLst/>
            </a:prstGeom>
            <a:ln w="412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2644520" y="5105401"/>
              <a:ext cx="4330435" cy="838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763150" y="5972976"/>
              <a:ext cx="0" cy="275424"/>
            </a:xfrm>
            <a:prstGeom prst="straightConnector1">
              <a:avLst/>
            </a:prstGeom>
            <a:ln w="412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749968" y="5334001"/>
              <a:ext cx="1429740" cy="34950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endPara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072693" y="5674333"/>
              <a:ext cx="3665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separation via pressure changes</a:t>
              </a:r>
              <a:endParaRPr lang="en-US" sz="14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429874" y="5167340"/>
              <a:ext cx="2914307" cy="506992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0480" y="5432549"/>
              <a:ext cx="198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ield / lease separator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600450" y="5215188"/>
              <a:ext cx="1005346" cy="265576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69823" y="5204440"/>
              <a:ext cx="129079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flash drum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880610" y="5211676"/>
              <a:ext cx="1346051" cy="269088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80610" y="5202405"/>
              <a:ext cx="1463571" cy="311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heater treater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1191283" y="3233470"/>
            <a:ext cx="2412490" cy="57174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504818"/>
          </a:xfrm>
        </p:spPr>
        <p:txBody>
          <a:bodyPr/>
          <a:lstStyle/>
          <a:p>
            <a:r>
              <a:rPr lang="en-US" sz="2400" dirty="0" smtClean="0"/>
              <a:t>Distillation processes and resulting products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6759" y="6391275"/>
            <a:ext cx="3625323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/>
          <a:p>
            <a:r>
              <a:rPr lang="en-US" sz="1200" i="1" smtClean="0">
                <a:solidFill>
                  <a:schemeClr val="bg1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8686800" y="6398084"/>
            <a:ext cx="3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8B967BE1-E2DB-4DE9-B526-53A6AC487F06}" type="slidenum">
              <a:rPr lang="en-US" sz="1200">
                <a:latin typeface="+mj-lt"/>
              </a:rPr>
              <a:pPr algn="ctr"/>
              <a:t>28</a:t>
            </a:fld>
            <a:endParaRPr lang="en-US" sz="1200" dirty="0">
              <a:latin typeface="+mj-lt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1920698" y="1074563"/>
            <a:ext cx="0" cy="1293161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266602" y="2463179"/>
            <a:ext cx="1295400" cy="3495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liquids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63158" y="3478277"/>
            <a:ext cx="1116871" cy="285050"/>
            <a:chOff x="1645477" y="3387105"/>
            <a:chExt cx="1172715" cy="285050"/>
          </a:xfrm>
        </p:grpSpPr>
        <p:sp>
          <p:nvSpPr>
            <p:cNvPr id="74" name="Flowchart: Preparation 73"/>
            <p:cNvSpPr/>
            <p:nvPr/>
          </p:nvSpPr>
          <p:spPr>
            <a:xfrm>
              <a:off x="1645477" y="3387105"/>
              <a:ext cx="1172715" cy="285050"/>
            </a:xfrm>
            <a:prstGeom prst="flowChartPrepa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99023" y="3425756"/>
              <a:ext cx="908903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3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fractionator</a:t>
              </a:r>
              <a:endParaRPr lang="en-US" sz="13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8793" y="3479863"/>
            <a:ext cx="1116872" cy="283464"/>
            <a:chOff x="2843516" y="3410855"/>
            <a:chExt cx="1172716" cy="283464"/>
          </a:xfrm>
        </p:grpSpPr>
        <p:sp>
          <p:nvSpPr>
            <p:cNvPr id="77" name="Flowchart: Preparation 76"/>
            <p:cNvSpPr/>
            <p:nvPr/>
          </p:nvSpPr>
          <p:spPr>
            <a:xfrm>
              <a:off x="2843516" y="3410855"/>
              <a:ext cx="1172716" cy="283464"/>
            </a:xfrm>
            <a:prstGeom prst="flowChartPreparati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052367" y="3451778"/>
              <a:ext cx="79276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separator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7937" y="3200692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processing plant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386472" y="1462607"/>
            <a:ext cx="1295400" cy="3495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condensate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12"/>
          <p:cNvCxnSpPr>
            <a:cxnSpLocks noChangeShapeType="1"/>
          </p:cNvCxnSpPr>
          <p:nvPr/>
        </p:nvCxnSpPr>
        <p:spPr bwMode="auto">
          <a:xfrm rot="5400000">
            <a:off x="451645" y="6546059"/>
            <a:ext cx="438150" cy="1587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8485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uncertainty in the outlook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113816" cy="4846320"/>
          </a:xfrm>
        </p:spPr>
        <p:txBody>
          <a:bodyPr/>
          <a:lstStyle/>
          <a:p>
            <a:r>
              <a:rPr lang="en-US" dirty="0" smtClean="0"/>
              <a:t>China’s energy demand growth; particularly in transportation</a:t>
            </a:r>
          </a:p>
          <a:p>
            <a:pPr lvl="1"/>
            <a:r>
              <a:rPr lang="en-US" dirty="0" smtClean="0"/>
              <a:t>EIA is working with MIT and others to upgrade the structural and macroeconomic determinates of transportation demand in all regions for IEO2015</a:t>
            </a:r>
          </a:p>
          <a:p>
            <a:r>
              <a:rPr lang="en-US" dirty="0" smtClean="0"/>
              <a:t>Increasing global trade of natural gas and HGL in addition to oil</a:t>
            </a:r>
          </a:p>
          <a:p>
            <a:pPr lvl="1"/>
            <a:r>
              <a:rPr lang="en-US" dirty="0" smtClean="0"/>
              <a:t>EIA is integrating the representation of oil and natural gas supply and other hydrocarbons</a:t>
            </a:r>
          </a:p>
          <a:p>
            <a:r>
              <a:rPr lang="en-US" dirty="0" smtClean="0"/>
              <a:t>Global </a:t>
            </a:r>
            <a:r>
              <a:rPr lang="en-US" dirty="0"/>
              <a:t>d</a:t>
            </a:r>
            <a:r>
              <a:rPr lang="en-US" dirty="0" smtClean="0"/>
              <a:t>evelopment of tight oil and shale gas resources</a:t>
            </a:r>
          </a:p>
          <a:p>
            <a:pPr lvl="1"/>
            <a:r>
              <a:rPr lang="en-US" dirty="0" smtClean="0"/>
              <a:t>EIA is gathering geology and production information, and conducting outreach </a:t>
            </a:r>
          </a:p>
          <a:p>
            <a:r>
              <a:rPr lang="en-US" dirty="0" smtClean="0"/>
              <a:t>Policy decisions on crude oil exports</a:t>
            </a:r>
          </a:p>
          <a:p>
            <a:r>
              <a:rPr lang="en-US" dirty="0" smtClean="0"/>
              <a:t>Impact of geopolitical tensions on energy supply</a:t>
            </a:r>
          </a:p>
          <a:p>
            <a:pPr lvl="1"/>
            <a:r>
              <a:rPr lang="en-US" dirty="0" smtClean="0"/>
              <a:t>EIA exploring options for representing these uncertainties in the 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6391275"/>
            <a:ext cx="3676650" cy="393700"/>
          </a:xfrm>
        </p:spPr>
        <p:txBody>
          <a:bodyPr/>
          <a:lstStyle/>
          <a:p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686800" y="6398078"/>
            <a:ext cx="384175" cy="365125"/>
          </a:xfrm>
        </p:spPr>
        <p:txBody>
          <a:bodyPr/>
          <a:lstStyle/>
          <a:p>
            <a:fld id="{3328D088-7B04-4EFB-98D0-39FA6889644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NCAC-USAEE Luncheon                              October 24, 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3522"/>
            <a:ext cx="384175" cy="365125"/>
          </a:xfrm>
          <a:prstGeom prst="rect">
            <a:avLst/>
          </a:prstGeom>
        </p:spPr>
        <p:txBody>
          <a:bodyPr/>
          <a:lstStyle/>
          <a:p>
            <a:fld id="{3D8EAB6A-681A-472D-8756-0F9503827DFD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6575" y="144013"/>
            <a:ext cx="8229600" cy="687263"/>
          </a:xfrm>
        </p:spPr>
        <p:txBody>
          <a:bodyPr/>
          <a:lstStyle/>
          <a:p>
            <a:r>
              <a:rPr lang="en-US" sz="2400" dirty="0" smtClean="0"/>
              <a:t>Winter 2013-14 compared with winter 2014-15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2509" y="923307"/>
            <a:ext cx="8615548" cy="51143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 smtClean="0"/>
              <a:t>NOAA’s central forecast </a:t>
            </a:r>
            <a:r>
              <a:rPr lang="en-US" sz="1800" dirty="0" smtClean="0"/>
              <a:t>is for 12% lower winter heating degree days.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 smtClean="0"/>
              <a:t>Natural gas </a:t>
            </a:r>
            <a:r>
              <a:rPr lang="en-US" sz="1800" dirty="0" smtClean="0"/>
              <a:t>stocks are lower this winter, but production levels are elevated.  We anticipate continued congestion in natural gas transportation into New England for home heating and electricity generation.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/>
              <a:t>Propane </a:t>
            </a:r>
            <a:r>
              <a:rPr lang="en-US" sz="1800" dirty="0"/>
              <a:t>stocks are beginning this winter </a:t>
            </a:r>
            <a:r>
              <a:rPr lang="en-US" sz="1800" dirty="0" smtClean="0"/>
              <a:t>much higher </a:t>
            </a:r>
            <a:r>
              <a:rPr lang="en-US" sz="1800" dirty="0"/>
              <a:t>in PADD 1 (East Coast), PADD 2 (the Midwest) and PADD 3 (Gulf Coast</a:t>
            </a:r>
            <a:r>
              <a:rPr lang="en-US" sz="1800" dirty="0" smtClean="0"/>
              <a:t>) than last winter. Secondary </a:t>
            </a:r>
            <a:r>
              <a:rPr lang="en-US" sz="1800" dirty="0"/>
              <a:t>and tertiary stocks have </a:t>
            </a:r>
            <a:r>
              <a:rPr lang="en-US" sz="1800" dirty="0" smtClean="0"/>
              <a:t>reportedly been building in the Midwest.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 smtClean="0"/>
              <a:t>Corn harvest </a:t>
            </a:r>
            <a:r>
              <a:rPr lang="en-US" sz="1800" dirty="0" smtClean="0"/>
              <a:t>forecasts by the </a:t>
            </a:r>
            <a:r>
              <a:rPr lang="en-US" sz="1800" dirty="0"/>
              <a:t>USDA </a:t>
            </a:r>
            <a:r>
              <a:rPr lang="en-US" sz="1800" dirty="0" smtClean="0"/>
              <a:t>call for a </a:t>
            </a:r>
            <a:r>
              <a:rPr lang="en-US" sz="1800" dirty="0"/>
              <a:t>record </a:t>
            </a:r>
            <a:r>
              <a:rPr lang="en-US" sz="1800" dirty="0" smtClean="0"/>
              <a:t>crop yield.</a:t>
            </a:r>
            <a:r>
              <a:rPr lang="en-US" sz="1800" dirty="0"/>
              <a:t>  Last </a:t>
            </a:r>
            <a:r>
              <a:rPr lang="en-US" sz="1800" dirty="0" smtClean="0"/>
              <a:t>year’s large, wet </a:t>
            </a:r>
            <a:r>
              <a:rPr lang="en-US" sz="1800" dirty="0"/>
              <a:t>corn </a:t>
            </a:r>
            <a:r>
              <a:rPr lang="en-US" sz="1800" dirty="0" smtClean="0"/>
              <a:t>harvest </a:t>
            </a:r>
            <a:r>
              <a:rPr lang="en-US" sz="1800" dirty="0"/>
              <a:t>increased the demand for propane used in </a:t>
            </a:r>
            <a:r>
              <a:rPr lang="en-US" sz="1800" dirty="0" smtClean="0"/>
              <a:t>crop drying.  </a:t>
            </a:r>
            <a:r>
              <a:rPr lang="en-US" sz="1800" smtClean="0"/>
              <a:t>The corn belt </a:t>
            </a:r>
            <a:r>
              <a:rPr lang="en-US" sz="1800" dirty="0" smtClean="0"/>
              <a:t>has been drier this year.</a:t>
            </a:r>
            <a:r>
              <a:rPr lang="en-US" sz="1800" dirty="0"/>
              <a:t>  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 smtClean="0"/>
              <a:t>Total distillate </a:t>
            </a:r>
            <a:r>
              <a:rPr lang="en-US" sz="1800" b="1" dirty="0"/>
              <a:t>stocks</a:t>
            </a:r>
            <a:r>
              <a:rPr lang="en-US" sz="1800" dirty="0"/>
              <a:t>, which include heating oil as well as Ultra Low Sulfur Diesel (ULSD) are </a:t>
            </a:r>
            <a:r>
              <a:rPr lang="en-US" sz="1800" dirty="0" smtClean="0"/>
              <a:t>about the same as year-ago levels.  Five </a:t>
            </a:r>
            <a:r>
              <a:rPr lang="en-US" sz="1800" dirty="0"/>
              <a:t>states in the Northeast have lowered </a:t>
            </a:r>
            <a:r>
              <a:rPr lang="en-US" sz="1800" dirty="0" smtClean="0"/>
              <a:t>sulfur specifications for heating oil.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/>
              <a:t>Coal</a:t>
            </a:r>
            <a:r>
              <a:rPr lang="en-US" sz="1800" dirty="0"/>
              <a:t> stocks at electric utilities are at the low end of the </a:t>
            </a:r>
            <a:r>
              <a:rPr lang="en-US" sz="1800" dirty="0" smtClean="0"/>
              <a:t>2006-2013 </a:t>
            </a:r>
            <a:r>
              <a:rPr lang="en-US" sz="1800" dirty="0"/>
              <a:t>range. </a:t>
            </a:r>
          </a:p>
        </p:txBody>
      </p:sp>
    </p:spTree>
    <p:extLst>
      <p:ext uri="{BB962C8B-B14F-4D97-AF65-F5344CB8AC3E}">
        <p14:creationId xmlns:p14="http://schemas.microsoft.com/office/powerpoint/2010/main" val="42012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0080" y="118753"/>
            <a:ext cx="8046720" cy="581647"/>
          </a:xfrm>
        </p:spPr>
        <p:txBody>
          <a:bodyPr/>
          <a:lstStyle/>
          <a:p>
            <a:r>
              <a:rPr lang="en-US" sz="2400" dirty="0" smtClean="0"/>
              <a:t>For more information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7512" y="6391656"/>
            <a:ext cx="3588801" cy="393192"/>
          </a:xfrm>
        </p:spPr>
        <p:txBody>
          <a:bodyPr/>
          <a:lstStyle/>
          <a:p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6098" y="6396340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41615" y="860424"/>
            <a:ext cx="8465820" cy="47593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U.S. Energy Information Administration home page | </a:t>
            </a:r>
            <a:r>
              <a:rPr lang="en-US" sz="2200" dirty="0" smtClean="0">
                <a:hlinkClick r:id="rId3"/>
              </a:rPr>
              <a:t>www.eia.gov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Annual Energy Outlook | </a:t>
            </a:r>
            <a:r>
              <a:rPr lang="en-US" sz="2200" dirty="0" smtClean="0">
                <a:hlinkClick r:id="rId4"/>
              </a:rPr>
              <a:t>www.eia.gov/aeo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Short-Term Energy Outlook | </a:t>
            </a:r>
            <a:r>
              <a:rPr lang="en-US" sz="2200" dirty="0" smtClean="0">
                <a:hlinkClick r:id="rId5"/>
              </a:rPr>
              <a:t>www.eia.gov/steo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International Energy Outlook | </a:t>
            </a:r>
            <a:r>
              <a:rPr lang="en-US" sz="2200" dirty="0" smtClean="0">
                <a:hlinkClick r:id="rId6"/>
              </a:rPr>
              <a:t>www.eia.gov/ieo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Monthly Energy Review | </a:t>
            </a:r>
            <a:r>
              <a:rPr lang="en-US" sz="2200" dirty="0" smtClean="0">
                <a:hlinkClick r:id="rId7"/>
              </a:rPr>
              <a:t>www.eia.gov/mer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Today in Energy | </a:t>
            </a:r>
            <a:r>
              <a:rPr lang="en-US" sz="2200" dirty="0" smtClean="0">
                <a:hlinkClick r:id="rId8"/>
              </a:rPr>
              <a:t>www.eia.gov/todayinenergy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State Energy Portal | </a:t>
            </a:r>
            <a:r>
              <a:rPr lang="en-US" sz="2200" dirty="0" smtClean="0">
                <a:hlinkClick r:id="rId9"/>
              </a:rPr>
              <a:t>www.eia.gov/state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Drilling Productivity Report | </a:t>
            </a:r>
            <a:r>
              <a:rPr lang="en-US" sz="2200" dirty="0" smtClean="0">
                <a:hlinkClick r:id="rId10"/>
              </a:rPr>
              <a:t>www.eia.gov/petroleum/drilling/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040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4939"/>
              </p:ext>
            </p:extLst>
          </p:nvPr>
        </p:nvGraphicFramePr>
        <p:xfrm>
          <a:off x="535380" y="990600"/>
          <a:ext cx="8343900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96" y="73152"/>
            <a:ext cx="8046720" cy="777240"/>
          </a:xfrm>
        </p:spPr>
        <p:txBody>
          <a:bodyPr/>
          <a:lstStyle/>
          <a:p>
            <a:r>
              <a:rPr lang="en-US" dirty="0" smtClean="0"/>
              <a:t>PADD 2 (Midwest) propane inventories are currently above the five-year average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2807208" cy="393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78174" y="6401836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90775" y="911240"/>
            <a:ext cx="4005072" cy="548640"/>
          </a:xfrm>
        </p:spPr>
        <p:txBody>
          <a:bodyPr/>
          <a:lstStyle/>
          <a:p>
            <a:r>
              <a:rPr lang="en-US" dirty="0" smtClean="0"/>
              <a:t>PADD 2 propane* inventories</a:t>
            </a:r>
          </a:p>
          <a:p>
            <a:r>
              <a:rPr lang="en-US" dirty="0" smtClean="0"/>
              <a:t>million barrels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40080" y="5833533"/>
            <a:ext cx="7946136" cy="435107"/>
          </a:xfrm>
        </p:spPr>
        <p:txBody>
          <a:bodyPr/>
          <a:lstStyle/>
          <a:p>
            <a:r>
              <a:rPr lang="en-US" dirty="0" smtClean="0"/>
              <a:t>Source: EIA, Weekly Petroleum Status Report, data through October 10</a:t>
            </a:r>
          </a:p>
          <a:p>
            <a:r>
              <a:rPr lang="en-US" dirty="0" smtClean="0"/>
              <a:t>*</a:t>
            </a:r>
            <a:r>
              <a:rPr lang="en-US" dirty="0"/>
              <a:t>propane/propylene for fuel use only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78" y="4002561"/>
            <a:ext cx="1409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/>
          <p:nvPr/>
        </p:nvSpPr>
        <p:spPr>
          <a:xfrm>
            <a:off x="7610024" y="3855458"/>
            <a:ext cx="1234911" cy="7623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27.3</a:t>
            </a:r>
          </a:p>
          <a:p>
            <a:pPr algn="ctr"/>
            <a:r>
              <a:rPr lang="en-US" sz="1200" dirty="0"/>
              <a:t>p</a:t>
            </a:r>
            <a:r>
              <a:rPr lang="en-US" sz="1200" dirty="0" smtClean="0"/>
              <a:t>revious 5-year average, as of 10/10/14</a:t>
            </a:r>
          </a:p>
          <a:p>
            <a:pPr algn="ctr"/>
            <a:endParaRPr lang="en-US" sz="1200" dirty="0" smtClean="0"/>
          </a:p>
        </p:txBody>
      </p:sp>
      <p:sp>
        <p:nvSpPr>
          <p:cNvPr id="15" name="TextBox 1"/>
          <p:cNvSpPr txBox="1"/>
          <p:nvPr/>
        </p:nvSpPr>
        <p:spPr>
          <a:xfrm>
            <a:off x="5665958" y="1472770"/>
            <a:ext cx="2044690" cy="5113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Typical corn </a:t>
            </a:r>
            <a:r>
              <a:rPr lang="en-US" sz="1200" dirty="0"/>
              <a:t>h</a:t>
            </a:r>
            <a:r>
              <a:rPr lang="en-US" sz="1200" dirty="0" smtClean="0"/>
              <a:t>arvest dates</a:t>
            </a:r>
          </a:p>
          <a:p>
            <a:pPr algn="ctr"/>
            <a:r>
              <a:rPr lang="en-US" sz="1200" dirty="0" smtClean="0"/>
              <a:t>(Sept 20 – Nov 10)</a:t>
            </a:r>
            <a:endParaRPr lang="en-US" sz="1200" dirty="0"/>
          </a:p>
        </p:txBody>
      </p:sp>
      <p:sp>
        <p:nvSpPr>
          <p:cNvPr id="19" name="TextBox 1"/>
          <p:cNvSpPr txBox="1"/>
          <p:nvPr/>
        </p:nvSpPr>
        <p:spPr>
          <a:xfrm>
            <a:off x="6688303" y="1944303"/>
            <a:ext cx="938655" cy="4347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3"/>
                </a:solidFill>
              </a:rPr>
              <a:t>  28.1</a:t>
            </a:r>
          </a:p>
          <a:p>
            <a:r>
              <a:rPr lang="en-US" sz="1200" b="1" dirty="0" smtClean="0">
                <a:solidFill>
                  <a:schemeClr val="accent3"/>
                </a:solidFill>
              </a:rPr>
              <a:t>(10/10/14) 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42" name="Right Brace 41"/>
          <p:cNvSpPr/>
          <p:nvPr/>
        </p:nvSpPr>
        <p:spPr>
          <a:xfrm rot="16200000">
            <a:off x="5327694" y="1638634"/>
            <a:ext cx="111125" cy="3095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5387260" y="1642234"/>
            <a:ext cx="30155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2" idx="1"/>
          </p:cNvCxnSpPr>
          <p:nvPr/>
        </p:nvCxnSpPr>
        <p:spPr>
          <a:xfrm>
            <a:off x="5383256" y="1642233"/>
            <a:ext cx="1" cy="95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16200000">
            <a:off x="7975644" y="1687661"/>
            <a:ext cx="111125" cy="3095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7729502" y="1632806"/>
            <a:ext cx="30170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51" idx="1"/>
          </p:cNvCxnSpPr>
          <p:nvPr/>
        </p:nvCxnSpPr>
        <p:spPr>
          <a:xfrm>
            <a:off x="8031206" y="1642233"/>
            <a:ext cx="1" cy="144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7187168" y="2084612"/>
            <a:ext cx="897468" cy="7706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0"/>
          </p:cNvCxnSpPr>
          <p:nvPr/>
        </p:nvCxnSpPr>
        <p:spPr>
          <a:xfrm>
            <a:off x="8135167" y="2345185"/>
            <a:ext cx="92313" cy="1510273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4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Placeholder 2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681264258"/>
              </p:ext>
            </p:extLst>
          </p:nvPr>
        </p:nvGraphicFramePr>
        <p:xfrm>
          <a:off x="523875" y="1542473"/>
          <a:ext cx="8062913" cy="436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718457"/>
          </a:xfrm>
        </p:spPr>
        <p:txBody>
          <a:bodyPr/>
          <a:lstStyle/>
          <a:p>
            <a:r>
              <a:rPr lang="en-US" dirty="0" smtClean="0"/>
              <a:t>U.S. propane production and trade trends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72402" y="6391656"/>
            <a:ext cx="2850465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7686" y="6397316"/>
            <a:ext cx="38404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CDEF69-D9BB-48C2-90C4-E35602CF9338}" type="slidenum">
              <a:rPr lang="en-US" sz="1200" smtClean="0">
                <a:latin typeface="+mj-lt"/>
              </a:rPr>
              <a:pPr>
                <a:defRPr/>
              </a:pPr>
              <a:t>5</a:t>
            </a:fld>
            <a:endParaRPr lang="en-US" sz="1200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6279" y="896112"/>
            <a:ext cx="5477691" cy="548640"/>
          </a:xfrm>
        </p:spPr>
        <p:txBody>
          <a:bodyPr/>
          <a:lstStyle/>
          <a:p>
            <a:r>
              <a:rPr lang="en-US" dirty="0" smtClean="0"/>
              <a:t>U.S. propane and propylene production, imports, and exports</a:t>
            </a:r>
          </a:p>
          <a:p>
            <a:r>
              <a:rPr lang="en-US" dirty="0" smtClean="0"/>
              <a:t>million barrels per day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EIA, Petroleum Supply Monthly through July 2014; August and September 2014 are estimates</a:t>
            </a:r>
            <a:endParaRPr lang="en-US" dirty="0"/>
          </a:p>
        </p:txBody>
      </p:sp>
      <p:sp>
        <p:nvSpPr>
          <p:cNvPr id="14" name="TextBox 1"/>
          <p:cNvSpPr txBox="1"/>
          <p:nvPr/>
        </p:nvSpPr>
        <p:spPr>
          <a:xfrm>
            <a:off x="6562412" y="4772300"/>
            <a:ext cx="1676425" cy="5116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2"/>
                </a:solidFill>
              </a:rPr>
              <a:t>exports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124175" y="4699018"/>
            <a:ext cx="1676425" cy="5116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accent3"/>
                </a:solidFill>
              </a:rPr>
              <a:t>imports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800600" y="2589482"/>
            <a:ext cx="1676425" cy="5116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accent2"/>
                </a:solidFill>
              </a:rPr>
              <a:t>production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5438" y="165100"/>
            <a:ext cx="8531225" cy="869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dirty="0"/>
              <a:t>Natural gas stocks are currently below the five-year average and five-year minimum, but have been climbing steadily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712931"/>
              </p:ext>
            </p:extLst>
          </p:nvPr>
        </p:nvGraphicFramePr>
        <p:xfrm>
          <a:off x="271689" y="1187903"/>
          <a:ext cx="8281988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224713" y="3626735"/>
            <a:ext cx="122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Base case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224713" y="4028373"/>
            <a:ext cx="1200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accent1"/>
                </a:solidFill>
              </a:rPr>
              <a:t>10% colder</a:t>
            </a:r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 flipH="1">
            <a:off x="6737642" y="3807765"/>
            <a:ext cx="515646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 flipH="1">
            <a:off x="6713183" y="4196648"/>
            <a:ext cx="592491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693823" y="6391719"/>
            <a:ext cx="381000" cy="365125"/>
          </a:xfrm>
        </p:spPr>
        <p:txBody>
          <a:bodyPr/>
          <a:lstStyle/>
          <a:p>
            <a:pPr algn="ctr">
              <a:defRPr/>
            </a:pPr>
            <a:fld id="{2C60A3C7-83CE-46BC-8901-107BBE8B628B}" type="slidenum">
              <a:rPr lang="en-US" smtClean="0">
                <a:latin typeface="+mj-lt"/>
              </a:rPr>
              <a:pPr algn="ctr">
                <a:defRPr/>
              </a:pPr>
              <a:t>6</a:t>
            </a:fld>
            <a:endParaRPr lang="en-US" dirty="0">
              <a:latin typeface="+mj-lt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524355" y="1603703"/>
            <a:ext cx="1136620" cy="394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h</a:t>
            </a:r>
            <a:r>
              <a:rPr lang="en-US" sz="1400" dirty="0" smtClean="0"/>
              <a:t>istory</a:t>
            </a:r>
            <a:endParaRPr lang="en-US" sz="1400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73174" y="6220304"/>
            <a:ext cx="2689151" cy="5676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sz="1200" i="1" smtClean="0">
                <a:solidFill>
                  <a:srgbClr val="FFFFFF"/>
                </a:solidFill>
              </a:rPr>
              <a:t>NCAC-USAEE Luncheon                              October 24,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60116" y="5771165"/>
            <a:ext cx="807272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i="1" dirty="0">
                <a:solidFill>
                  <a:srgbClr val="333333"/>
                </a:solidFill>
                <a:ea typeface="Times New Roman" charset="0"/>
                <a:cs typeface="Times New Roman" charset="0"/>
              </a:rPr>
              <a:t>Note:  Normal range (gray band) represents the range between the minimum to maximum from Jan. 2009 to Dec. 2013</a:t>
            </a:r>
          </a:p>
          <a:p>
            <a:pPr eaLnBrk="0" hangingPunct="0"/>
            <a:r>
              <a:rPr lang="en-US" sz="1200" i="1" dirty="0" smtClean="0">
                <a:solidFill>
                  <a:srgbClr val="333333"/>
                </a:solidFill>
                <a:ea typeface="Times New Roman" charset="0"/>
                <a:cs typeface="Times New Roman" charset="0"/>
              </a:rPr>
              <a:t>Source:  EIA Short-Term Energy Outlook, October 2014</a:t>
            </a:r>
          </a:p>
        </p:txBody>
      </p:sp>
    </p:spTree>
    <p:extLst>
      <p:ext uri="{BB962C8B-B14F-4D97-AF65-F5344CB8AC3E}">
        <p14:creationId xmlns:p14="http://schemas.microsoft.com/office/powerpoint/2010/main" val="416567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403522"/>
            <a:ext cx="384175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40080" y="144404"/>
            <a:ext cx="8046720" cy="948126"/>
          </a:xfrm>
        </p:spPr>
        <p:txBody>
          <a:bodyPr/>
          <a:lstStyle/>
          <a:p>
            <a:r>
              <a:rPr lang="en-US" sz="2400" dirty="0" smtClean="0"/>
              <a:t>Key pipelines delivering natural gas into New England have been at or close to capacity on most days since the start of last winter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53143" y="5503813"/>
            <a:ext cx="7552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Source:  </a:t>
            </a:r>
            <a:r>
              <a:rPr lang="en-US" sz="1200" i="1" dirty="0" smtClean="0"/>
              <a:t>Derived from the </a:t>
            </a:r>
            <a:r>
              <a:rPr lang="en-US" sz="1200" i="1" dirty="0" err="1" smtClean="0"/>
              <a:t>Ventyx</a:t>
            </a:r>
            <a:r>
              <a:rPr lang="en-US" sz="1200" i="1" dirty="0" smtClean="0"/>
              <a:t> </a:t>
            </a:r>
            <a:r>
              <a:rPr lang="en-US" sz="1200" i="1" dirty="0"/>
              <a:t>Energy Velocity </a:t>
            </a:r>
            <a:r>
              <a:rPr lang="en-US" sz="1200" i="1" dirty="0" smtClean="0"/>
              <a:t>Suite.  Scheduled volumes based on Algonquin Gas Transmission’s Stony Point compressor station and Tennessee Gas Pipeline’s Station 245-249 Segment using intra-day 2 nominations from November 1, 2013 to September 9, 2014.          </a:t>
            </a:r>
            <a:endParaRPr lang="en-US" sz="1200" i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568578"/>
              </p:ext>
            </p:extLst>
          </p:nvPr>
        </p:nvGraphicFramePr>
        <p:xfrm>
          <a:off x="426918" y="1240970"/>
          <a:ext cx="4357404" cy="426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66943"/>
              </p:ext>
            </p:extLst>
          </p:nvPr>
        </p:nvGraphicFramePr>
        <p:xfrm>
          <a:off x="4702629" y="1153887"/>
          <a:ext cx="4061361" cy="4349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17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947" y="83125"/>
            <a:ext cx="8479218" cy="914400"/>
          </a:xfrm>
        </p:spPr>
        <p:txBody>
          <a:bodyPr/>
          <a:lstStyle/>
          <a:p>
            <a:r>
              <a:rPr lang="en-US" sz="2400" dirty="0" smtClean="0"/>
              <a:t>Current forward natural gas prices in Boston, and to a lesser extent New York, indicate the likelihood of constraints again this winter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69548" y="6403522"/>
            <a:ext cx="384175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5825" y="5534340"/>
            <a:ext cx="809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 Ventyx Energy Velocity Suite and Bloomberg.  JKM is a proxy for LNG priced into Japan, Korea, and Malaysia.  The Algonquin Citygates, Transco Zone 6 New York, and Columbia Gas Appalachia prices include the Henry Hub natural gas futures market price.  Prices reflect recent settlements in early October.</a:t>
            </a:r>
            <a:endParaRPr lang="en-US" sz="1200" i="1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99625" y="1057925"/>
            <a:ext cx="7815051" cy="5486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Forward natural gas prices for winter months 2014-15 in selected markets as of early October</a:t>
            </a:r>
          </a:p>
          <a:p>
            <a:pPr marL="0" indent="0">
              <a:buNone/>
            </a:pPr>
            <a:r>
              <a:rPr lang="en-US" sz="1400" dirty="0" smtClean="0"/>
              <a:t>U.S. dollars per million British thermal unit</a:t>
            </a:r>
            <a:endParaRPr lang="en-US" sz="1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5" y="1606564"/>
            <a:ext cx="7619411" cy="39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4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NCAC-USAEE Luncheon                              October 24,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8174" y="6401836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40080" y="224499"/>
            <a:ext cx="8046720" cy="777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Distillate inventories in key regions</a:t>
            </a:r>
            <a:endParaRPr lang="en-US" sz="24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22871512"/>
              </p:ext>
            </p:extLst>
          </p:nvPr>
        </p:nvGraphicFramePr>
        <p:xfrm>
          <a:off x="327421" y="687173"/>
          <a:ext cx="4162030" cy="265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34695870"/>
              </p:ext>
            </p:extLst>
          </p:nvPr>
        </p:nvGraphicFramePr>
        <p:xfrm>
          <a:off x="4479926" y="687172"/>
          <a:ext cx="3964436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47215490"/>
              </p:ext>
            </p:extLst>
          </p:nvPr>
        </p:nvGraphicFramePr>
        <p:xfrm>
          <a:off x="313067" y="3345815"/>
          <a:ext cx="4163683" cy="273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4730116" y="3705225"/>
            <a:ext cx="3956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EIA </a:t>
            </a:r>
            <a:r>
              <a:rPr lang="en-US" sz="1400" dirty="0"/>
              <a:t>is using total distillate fuel inventories </a:t>
            </a:r>
            <a:r>
              <a:rPr lang="en-US" sz="1400" dirty="0" smtClean="0"/>
              <a:t>for heating oil </a:t>
            </a:r>
            <a:r>
              <a:rPr lang="en-US" sz="1400" dirty="0"/>
              <a:t>notifications </a:t>
            </a:r>
            <a:r>
              <a:rPr lang="en-US" sz="1400" dirty="0" smtClean="0"/>
              <a:t>under Reliable Home Heating Fuels (RHHA).  </a:t>
            </a:r>
          </a:p>
          <a:p>
            <a:endParaRPr lang="en-US" sz="1400" dirty="0"/>
          </a:p>
          <a:p>
            <a:r>
              <a:rPr lang="en-US" sz="1400" dirty="0" smtClean="0"/>
              <a:t>For </a:t>
            </a:r>
            <a:r>
              <a:rPr lang="en-US" sz="1400" dirty="0"/>
              <a:t>many states, the largest component of total distillate fuel is diesel fuel, which contains less than 15 ppm of sulfur </a:t>
            </a:r>
            <a:r>
              <a:rPr lang="en-US" sz="1400" dirty="0" smtClean="0"/>
              <a:t>content.  Lower sulfur distillate may be used when higher sulfur heating </a:t>
            </a:r>
            <a:r>
              <a:rPr lang="en-US" sz="1400" dirty="0"/>
              <a:t>oil </a:t>
            </a:r>
            <a:r>
              <a:rPr lang="en-US" sz="1400" dirty="0" smtClean="0"/>
              <a:t>is scarce. 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3532674"/>
      </p:ext>
    </p:extLst>
  </p:cSld>
  <p:clrMapOvr>
    <a:masterClrMapping/>
  </p:clrMapOvr>
</p:sld>
</file>

<file path=ppt/theme/theme1.xml><?xml version="1.0" encoding="utf-8"?>
<a:theme xmlns:a="http://schemas.openxmlformats.org/drawingml/2006/main" name="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eia_template_for_S1_Briefing</Template>
  <TotalTime>2974</TotalTime>
  <Words>2343</Words>
  <Application>Microsoft Office PowerPoint</Application>
  <PresentationFormat>On-screen Show (4:3)</PresentationFormat>
  <Paragraphs>529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eia_template_for_briefing</vt:lpstr>
      <vt:lpstr>Winter Fuels Outlook</vt:lpstr>
      <vt:lpstr>Winter Outlook</vt:lpstr>
      <vt:lpstr>Winter 2013-14 compared with winter 2014-15</vt:lpstr>
      <vt:lpstr>PADD 2 (Midwest) propane inventories are currently above the five-year average</vt:lpstr>
      <vt:lpstr>U.S. propane production and trade trends</vt:lpstr>
      <vt:lpstr>Natural gas stocks are currently below the five-year average and five-year minimum, but have been climbing steadily</vt:lpstr>
      <vt:lpstr>Key pipelines delivering natural gas into New England have been at or close to capacity on most days since the start of last winter</vt:lpstr>
      <vt:lpstr>Current forward natural gas prices in Boston, and to a lesser extent New York, indicate the likelihood of constraints again this winter</vt:lpstr>
      <vt:lpstr>PowerPoint Presentation</vt:lpstr>
      <vt:lpstr>Heating oil sulfur specifications lowered in five states as of July 2014</vt:lpstr>
      <vt:lpstr>Coal stocks at electric utilities are at the bottom of the multi-year range</vt:lpstr>
      <vt:lpstr>EIA actions to improve winter fuels information</vt:lpstr>
      <vt:lpstr>Oil and Gas Markets</vt:lpstr>
      <vt:lpstr>U.S. is the largest producer of petroleum and natural gas in the world</vt:lpstr>
      <vt:lpstr>These seven regions accounted for 95% of U.S. oil production growth and all U.S. natural gas production growth from 2011-2013</vt:lpstr>
      <vt:lpstr>The U.S. has experienced a rapid increase in natural gas and oil production from shale and other tight resources</vt:lpstr>
      <vt:lpstr>U.S. shale gas leads growth in total gas production through 2040, when production exceeds 100 billion cubic feet per day</vt:lpstr>
      <vt:lpstr>Natural gas consumption growth is driven by electric power, industrial, and transportation use</vt:lpstr>
      <vt:lpstr>U.S. becomes a net exporter of natural gas in the near future</vt:lpstr>
      <vt:lpstr>Projected U.S. natural gas trade depends on assumptions regarding resources and future technology advances </vt:lpstr>
      <vt:lpstr>Resource and technology assumptions have major implications for projected U.S. crude oil production beyond the next few years</vt:lpstr>
      <vt:lpstr>U.S. rail carloads of crude oil and petroleum products exceed 1.5 million b/d in 2014</vt:lpstr>
      <vt:lpstr>U.S. is already a major net exporter of petroleum products</vt:lpstr>
      <vt:lpstr>Growing U.S. oil production and rising demand in China have together made China the world’s largest net oil importer</vt:lpstr>
      <vt:lpstr>Most of the growth in production between 2011 and 2015 consists of sweet grades with API gravity of 40 or above</vt:lpstr>
      <vt:lpstr>Crude oil and associated liquids contain a wide variety of hydrocarbons</vt:lpstr>
      <vt:lpstr>PowerPoint Presentation</vt:lpstr>
      <vt:lpstr>Distillation processes and resulting products</vt:lpstr>
      <vt:lpstr>Areas of uncertainty in the outlook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Fuels Outlook</dc:title>
  <dc:creator>Adam Sieminski</dc:creator>
  <cp:lastModifiedBy>ch4</cp:lastModifiedBy>
  <cp:revision>80</cp:revision>
  <cp:lastPrinted>2014-10-22T20:26:03Z</cp:lastPrinted>
  <dcterms:created xsi:type="dcterms:W3CDTF">2014-08-29T14:04:55Z</dcterms:created>
  <dcterms:modified xsi:type="dcterms:W3CDTF">2014-10-24T19:17:35Z</dcterms:modified>
</cp:coreProperties>
</file>