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578" r:id="rId2"/>
    <p:sldId id="627" r:id="rId3"/>
    <p:sldId id="628" r:id="rId4"/>
    <p:sldId id="585" r:id="rId5"/>
    <p:sldId id="589" r:id="rId6"/>
    <p:sldId id="598" r:id="rId7"/>
    <p:sldId id="586" r:id="rId8"/>
    <p:sldId id="625" r:id="rId9"/>
    <p:sldId id="626" r:id="rId10"/>
    <p:sldId id="620" r:id="rId11"/>
    <p:sldId id="623" r:id="rId12"/>
    <p:sldId id="624" r:id="rId13"/>
    <p:sldId id="622" r:id="rId14"/>
    <p:sldId id="621" r:id="rId15"/>
    <p:sldId id="619" r:id="rId16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600D"/>
    <a:srgbClr val="169DD8"/>
    <a:srgbClr val="FFFF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8671" autoAdjust="0"/>
  </p:normalViewPr>
  <p:slideViewPr>
    <p:cSldViewPr snapToGrid="0">
      <p:cViewPr varScale="1">
        <p:scale>
          <a:sx n="101" d="100"/>
          <a:sy n="101" d="100"/>
        </p:scale>
        <p:origin x="1812" y="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04" y="72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9631296087989E-2"/>
          <c:y val="5.2212876718958412E-2"/>
          <c:w val="0.92932245969253846"/>
          <c:h val="0.865246077385851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OPEC crude oil and lease condensate</c:v>
                </c:pt>
              </c:strCache>
            </c:strRef>
          </c:tx>
          <c:spPr>
            <a:ln w="22225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Sheet1!$B$2:$AP$2</c:f>
              <c:numCache>
                <c:formatCode>#,##0.0</c:formatCode>
                <c:ptCount val="41"/>
                <c:pt idx="0">
                  <c:v>28.944093841530041</c:v>
                </c:pt>
                <c:pt idx="1">
                  <c:v>28.129157520547917</c:v>
                </c:pt>
                <c:pt idx="2">
                  <c:v>26.465189273972573</c:v>
                </c:pt>
                <c:pt idx="3">
                  <c:v>27.977097452054782</c:v>
                </c:pt>
                <c:pt idx="4">
                  <c:v>30.431938959016371</c:v>
                </c:pt>
                <c:pt idx="5">
                  <c:v>31.897157221917777</c:v>
                </c:pt>
                <c:pt idx="6">
                  <c:v>31.606638668493105</c:v>
                </c:pt>
                <c:pt idx="7">
                  <c:v>31.35408166575337</c:v>
                </c:pt>
                <c:pt idx="8">
                  <c:v>32.722918822076466</c:v>
                </c:pt>
                <c:pt idx="9">
                  <c:v>31.044989088657498</c:v>
                </c:pt>
                <c:pt idx="10">
                  <c:v>32.003440160821903</c:v>
                </c:pt>
                <c:pt idx="11">
                  <c:v>32.229503937410939</c:v>
                </c:pt>
                <c:pt idx="12">
                  <c:v>33.401865226775904</c:v>
                </c:pt>
                <c:pt idx="13">
                  <c:v>32.46032061095886</c:v>
                </c:pt>
                <c:pt idx="14">
                  <c:v>32.43345561643833</c:v>
                </c:pt>
                <c:pt idx="15">
                  <c:v>33.240251267090592</c:v>
                </c:pt>
                <c:pt idx="16">
                  <c:v>33.385173270969119</c:v>
                </c:pt>
                <c:pt idx="17">
                  <c:v>33.250930167576293</c:v>
                </c:pt>
                <c:pt idx="18">
                  <c:v>33.358346724316007</c:v>
                </c:pt>
                <c:pt idx="19">
                  <c:v>33.968110112111802</c:v>
                </c:pt>
                <c:pt idx="20">
                  <c:v>34.836253384866176</c:v>
                </c:pt>
                <c:pt idx="21">
                  <c:v>35.389333604664188</c:v>
                </c:pt>
                <c:pt idx="22">
                  <c:v>35.850992192381682</c:v>
                </c:pt>
                <c:pt idx="23">
                  <c:v>36.235333475266664</c:v>
                </c:pt>
                <c:pt idx="24">
                  <c:v>36.583603009866287</c:v>
                </c:pt>
                <c:pt idx="25">
                  <c:v>36.78519450197274</c:v>
                </c:pt>
                <c:pt idx="26">
                  <c:v>37.415007108762801</c:v>
                </c:pt>
                <c:pt idx="27">
                  <c:v>37.844722509211053</c:v>
                </c:pt>
                <c:pt idx="28">
                  <c:v>38.427964316187882</c:v>
                </c:pt>
                <c:pt idx="29">
                  <c:v>39.082041658272622</c:v>
                </c:pt>
                <c:pt idx="30">
                  <c:v>39.729027615108016</c:v>
                </c:pt>
                <c:pt idx="31">
                  <c:v>40.575662506073186</c:v>
                </c:pt>
                <c:pt idx="32">
                  <c:v>41.362726620566185</c:v>
                </c:pt>
                <c:pt idx="33">
                  <c:v>42.068382383482714</c:v>
                </c:pt>
                <c:pt idx="34">
                  <c:v>42.62893992856084</c:v>
                </c:pt>
                <c:pt idx="35">
                  <c:v>43.407233090908164</c:v>
                </c:pt>
                <c:pt idx="36">
                  <c:v>44.057377654636326</c:v>
                </c:pt>
                <c:pt idx="37">
                  <c:v>44.72099593035351</c:v>
                </c:pt>
                <c:pt idx="38">
                  <c:v>45.441406975031079</c:v>
                </c:pt>
                <c:pt idx="39">
                  <c:v>45.958005065227404</c:v>
                </c:pt>
                <c:pt idx="40">
                  <c:v>46.563629893516541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Non-OPEC crude oil and lease condensate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Sheet1!$B$3:$AP$3</c:f>
              <c:numCache>
                <c:formatCode>#,##0.0</c:formatCode>
                <c:ptCount val="41"/>
                <c:pt idx="0">
                  <c:v>39.582959252403192</c:v>
                </c:pt>
                <c:pt idx="1">
                  <c:v>39.988350363459745</c:v>
                </c:pt>
                <c:pt idx="2">
                  <c:v>40.810907056668441</c:v>
                </c:pt>
                <c:pt idx="3">
                  <c:v>41.46840843472161</c:v>
                </c:pt>
                <c:pt idx="4">
                  <c:v>42.164329396186346</c:v>
                </c:pt>
                <c:pt idx="5">
                  <c:v>41.963483448409022</c:v>
                </c:pt>
                <c:pt idx="6">
                  <c:v>41.890888467760234</c:v>
                </c:pt>
                <c:pt idx="7">
                  <c:v>41.835387769482494</c:v>
                </c:pt>
                <c:pt idx="8">
                  <c:v>41.361689368991684</c:v>
                </c:pt>
                <c:pt idx="9">
                  <c:v>41.824452709861106</c:v>
                </c:pt>
                <c:pt idx="10">
                  <c:v>42.604820819589079</c:v>
                </c:pt>
                <c:pt idx="11">
                  <c:v>42.512810640630796</c:v>
                </c:pt>
                <c:pt idx="12">
                  <c:v>42.773402623217528</c:v>
                </c:pt>
                <c:pt idx="13">
                  <c:v>43.793135210767986</c:v>
                </c:pt>
                <c:pt idx="14">
                  <c:v>45.463869565772697</c:v>
                </c:pt>
                <c:pt idx="15">
                  <c:v>46.221378346040311</c:v>
                </c:pt>
                <c:pt idx="16">
                  <c:v>46.535677463042248</c:v>
                </c:pt>
                <c:pt idx="17">
                  <c:v>46.528133161974694</c:v>
                </c:pt>
                <c:pt idx="18">
                  <c:v>46.917639937985804</c:v>
                </c:pt>
                <c:pt idx="19">
                  <c:v>47.475198364413394</c:v>
                </c:pt>
                <c:pt idx="20">
                  <c:v>47.835843348365444</c:v>
                </c:pt>
                <c:pt idx="21">
                  <c:v>47.763772685087133</c:v>
                </c:pt>
                <c:pt idx="22">
                  <c:v>47.971011423300332</c:v>
                </c:pt>
                <c:pt idx="23">
                  <c:v>48.192007597541277</c:v>
                </c:pt>
                <c:pt idx="24">
                  <c:v>48.5281852495322</c:v>
                </c:pt>
                <c:pt idx="25">
                  <c:v>49.051621495284103</c:v>
                </c:pt>
                <c:pt idx="26">
                  <c:v>49.128420718089629</c:v>
                </c:pt>
                <c:pt idx="27">
                  <c:v>49.342596988896283</c:v>
                </c:pt>
                <c:pt idx="28">
                  <c:v>49.507046785546464</c:v>
                </c:pt>
                <c:pt idx="29">
                  <c:v>49.625301369184712</c:v>
                </c:pt>
                <c:pt idx="30">
                  <c:v>49.747899256747829</c:v>
                </c:pt>
                <c:pt idx="31">
                  <c:v>49.802895477900563</c:v>
                </c:pt>
                <c:pt idx="32">
                  <c:v>49.902072477340511</c:v>
                </c:pt>
                <c:pt idx="33">
                  <c:v>50.094239527763875</c:v>
                </c:pt>
                <c:pt idx="34">
                  <c:v>50.48948068762526</c:v>
                </c:pt>
                <c:pt idx="35">
                  <c:v>50.71387664384676</c:v>
                </c:pt>
                <c:pt idx="36">
                  <c:v>51.079184071436813</c:v>
                </c:pt>
                <c:pt idx="37">
                  <c:v>51.481366463647333</c:v>
                </c:pt>
                <c:pt idx="38">
                  <c:v>51.871359847654041</c:v>
                </c:pt>
                <c:pt idx="39">
                  <c:v>52.404382713225772</c:v>
                </c:pt>
                <c:pt idx="40">
                  <c:v>52.924263244972522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Other liquids</c:v>
                </c:pt>
              </c:strCache>
            </c:strRef>
          </c:tx>
          <c:spPr>
            <a:ln w="22225">
              <a:solidFill>
                <a:srgbClr val="9E571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Sheet1!$B$4:$AP$4</c:f>
              <c:numCache>
                <c:formatCode>#,##0.0</c:formatCode>
                <c:ptCount val="41"/>
                <c:pt idx="0">
                  <c:v>9.1973508762121909</c:v>
                </c:pt>
                <c:pt idx="1">
                  <c:v>9.5385687147667166</c:v>
                </c:pt>
                <c:pt idx="2">
                  <c:v>9.8092411362140464</c:v>
                </c:pt>
                <c:pt idx="3">
                  <c:v>10.143605092984984</c:v>
                </c:pt>
                <c:pt idx="4">
                  <c:v>10.809692246105879</c:v>
                </c:pt>
                <c:pt idx="5">
                  <c:v>11.217975930151322</c:v>
                </c:pt>
                <c:pt idx="6">
                  <c:v>11.655359331102165</c:v>
                </c:pt>
                <c:pt idx="7">
                  <c:v>11.952552123341425</c:v>
                </c:pt>
                <c:pt idx="8">
                  <c:v>12.437447161067242</c:v>
                </c:pt>
                <c:pt idx="9">
                  <c:v>12.828264851280515</c:v>
                </c:pt>
                <c:pt idx="10">
                  <c:v>13.450660962301068</c:v>
                </c:pt>
                <c:pt idx="11">
                  <c:v>13.709298305809289</c:v>
                </c:pt>
                <c:pt idx="12">
                  <c:v>14.212765490550103</c:v>
                </c:pt>
                <c:pt idx="13">
                  <c:v>14.725645049003385</c:v>
                </c:pt>
                <c:pt idx="14">
                  <c:v>15.242304556260205</c:v>
                </c:pt>
                <c:pt idx="15">
                  <c:v>15.585370386869101</c:v>
                </c:pt>
                <c:pt idx="16">
                  <c:v>16.102149265988583</c:v>
                </c:pt>
                <c:pt idx="17">
                  <c:v>16.824687003249245</c:v>
                </c:pt>
                <c:pt idx="18">
                  <c:v>17.100013337698201</c:v>
                </c:pt>
                <c:pt idx="19">
                  <c:v>17.376691523474779</c:v>
                </c:pt>
                <c:pt idx="20">
                  <c:v>17.60290326676834</c:v>
                </c:pt>
                <c:pt idx="21">
                  <c:v>17.861893710248715</c:v>
                </c:pt>
                <c:pt idx="22">
                  <c:v>18.067996384317954</c:v>
                </c:pt>
                <c:pt idx="23">
                  <c:v>18.252658927192019</c:v>
                </c:pt>
                <c:pt idx="24">
                  <c:v>18.438211740601453</c:v>
                </c:pt>
                <c:pt idx="25">
                  <c:v>18.622184002743133</c:v>
                </c:pt>
                <c:pt idx="26">
                  <c:v>18.792572173147548</c:v>
                </c:pt>
                <c:pt idx="27">
                  <c:v>18.997680501892631</c:v>
                </c:pt>
                <c:pt idx="28">
                  <c:v>19.193988898265641</c:v>
                </c:pt>
                <c:pt idx="29">
                  <c:v>19.386656972542696</c:v>
                </c:pt>
                <c:pt idx="30">
                  <c:v>19.573073128144163</c:v>
                </c:pt>
                <c:pt idx="31">
                  <c:v>19.740442016026229</c:v>
                </c:pt>
                <c:pt idx="32">
                  <c:v>19.913200902093287</c:v>
                </c:pt>
                <c:pt idx="33">
                  <c:v>20.096378088753415</c:v>
                </c:pt>
                <c:pt idx="34">
                  <c:v>20.286579383813926</c:v>
                </c:pt>
                <c:pt idx="35">
                  <c:v>20.487890265245056</c:v>
                </c:pt>
                <c:pt idx="36">
                  <c:v>20.716438273926883</c:v>
                </c:pt>
                <c:pt idx="37">
                  <c:v>20.923637605999211</c:v>
                </c:pt>
                <c:pt idx="38">
                  <c:v>21.100233177314902</c:v>
                </c:pt>
                <c:pt idx="39">
                  <c:v>21.257612221546793</c:v>
                </c:pt>
                <c:pt idx="40">
                  <c:v>21.401106861510907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084096"/>
        <c:axId val="394084656"/>
      </c:lineChart>
      <c:catAx>
        <c:axId val="394084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3940846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394084656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394084096"/>
        <c:crosses val="autoZero"/>
        <c:crossBetween val="midCat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631296087989E-2"/>
          <c:y val="4.4492753623188934E-2"/>
          <c:w val="0.95155974015920164"/>
          <c:h val="0.772715051922857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liquids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Sheet1!$B$2:$B$7</c:f>
              <c:numCache>
                <c:formatCode>0.0000</c:formatCode>
                <c:ptCount val="6"/>
                <c:pt idx="0">
                  <c:v>1.055914</c:v>
                </c:pt>
                <c:pt idx="1">
                  <c:v>0.85601300000000002</c:v>
                </c:pt>
                <c:pt idx="2">
                  <c:v>0.68836800000000009</c:v>
                </c:pt>
                <c:pt idx="3">
                  <c:v>0.61751199999999995</c:v>
                </c:pt>
                <c:pt idx="4">
                  <c:v>0.58963599999999994</c:v>
                </c:pt>
                <c:pt idx="5">
                  <c:v>0.56388499999999997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Sheet1!$C$2:$C$7</c:f>
              <c:numCache>
                <c:formatCode>0.0000</c:formatCode>
                <c:ptCount val="6"/>
                <c:pt idx="0">
                  <c:v>8.6036560000000009</c:v>
                </c:pt>
                <c:pt idx="1">
                  <c:v>9.7271460000000012</c:v>
                </c:pt>
                <c:pt idx="2">
                  <c:v>10.074007</c:v>
                </c:pt>
                <c:pt idx="3">
                  <c:v>10.120676</c:v>
                </c:pt>
                <c:pt idx="4">
                  <c:v>10.313083000000001</c:v>
                </c:pt>
                <c:pt idx="5">
                  <c:v>10.620709000000002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BD732A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Sheet1!$D$2:$D$7</c:f>
              <c:numCache>
                <c:formatCode>0.0000</c:formatCode>
                <c:ptCount val="6"/>
                <c:pt idx="0">
                  <c:v>4.8282110000000005</c:v>
                </c:pt>
                <c:pt idx="1">
                  <c:v>5.2568149999999996</c:v>
                </c:pt>
                <c:pt idx="2">
                  <c:v>6.2950169999999996</c:v>
                </c:pt>
                <c:pt idx="3">
                  <c:v>7.474532</c:v>
                </c:pt>
                <c:pt idx="4">
                  <c:v>8.7837929999999993</c:v>
                </c:pt>
                <c:pt idx="5">
                  <c:v>10.141004000000001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hydropower</c:v>
                </c:pt>
              </c:strCache>
            </c:strRef>
          </c:tx>
          <c:spPr>
            <a:solidFill>
              <a:srgbClr val="169DD8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Sheet1!$E$2:$E$7</c:f>
              <c:numCache>
                <c:formatCode>0.0000</c:formatCode>
                <c:ptCount val="6"/>
                <c:pt idx="0">
                  <c:v>3.6450239999999998</c:v>
                </c:pt>
                <c:pt idx="1">
                  <c:v>4.2941789999999997</c:v>
                </c:pt>
                <c:pt idx="2">
                  <c:v>4.6264340000000006</c:v>
                </c:pt>
                <c:pt idx="3">
                  <c:v>4.815912</c:v>
                </c:pt>
                <c:pt idx="4">
                  <c:v>5.1458620000000002</c:v>
                </c:pt>
                <c:pt idx="5">
                  <c:v>5.5709849999999994</c:v>
                </c:pt>
              </c:numCache>
            </c:numRef>
          </c:val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rgbClr val="5D9732"/>
            </a:solidFill>
          </c:spPr>
          <c:invertIfNegative val="0"/>
          <c:val>
            <c:numRef>
              <c:f>Sheet1!$F$2:$F$7</c:f>
              <c:numCache>
                <c:formatCode>0.0</c:formatCode>
                <c:ptCount val="6"/>
                <c:pt idx="0">
                  <c:v>1.0818430000000006</c:v>
                </c:pt>
                <c:pt idx="1">
                  <c:v>2.5801150000000002</c:v>
                </c:pt>
                <c:pt idx="2">
                  <c:v>3.2668799999999996</c:v>
                </c:pt>
                <c:pt idx="3">
                  <c:v>3.8656490000000003</c:v>
                </c:pt>
                <c:pt idx="4">
                  <c:v>4.4980729999999989</c:v>
                </c:pt>
                <c:pt idx="5">
                  <c:v>5.0565579999999999</c:v>
                </c:pt>
              </c:numCache>
            </c:numRef>
          </c:val>
        </c:ser>
        <c:ser>
          <c:idx val="3"/>
          <c:order val="5"/>
          <c:tx>
            <c:strRef>
              <c:f>Sheet1!$G$1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Sheet1!$G$2:$G$7</c:f>
              <c:numCache>
                <c:formatCode>0.0000</c:formatCode>
                <c:ptCount val="6"/>
                <c:pt idx="0">
                  <c:v>2.3447750000000003</c:v>
                </c:pt>
                <c:pt idx="1">
                  <c:v>3.0511159999999999</c:v>
                </c:pt>
                <c:pt idx="2">
                  <c:v>3.4036779999999998</c:v>
                </c:pt>
                <c:pt idx="3">
                  <c:v>3.9462009999999998</c:v>
                </c:pt>
                <c:pt idx="4">
                  <c:v>4.2509769999999998</c:v>
                </c:pt>
                <c:pt idx="5">
                  <c:v>4.5009550000000003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overlap val="100"/>
        <c:axId val="394090256"/>
        <c:axId val="394090816"/>
      </c:barChart>
      <c:catAx>
        <c:axId val="39409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394090816"/>
        <c:crosses val="autoZero"/>
        <c:auto val="1"/>
        <c:lblAlgn val="ctr"/>
        <c:lblOffset val="100"/>
        <c:noMultiLvlLbl val="0"/>
      </c:catAx>
      <c:valAx>
        <c:axId val="3940908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39409025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37102473498226E-2"/>
          <c:y val="6.5822784810127405E-2"/>
          <c:w val="0.89634864546525328"/>
          <c:h val="0.80506329113924047"/>
        </c:manualLayout>
      </c:layout>
      <c:areaChart>
        <c:grouping val="stack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Sheet1!$B$2:$CN$2</c:f>
              <c:numCache>
                <c:formatCode>General</c:formatCode>
                <c:ptCount val="91"/>
                <c:pt idx="0">
                  <c:v>15.422809000000001</c:v>
                </c:pt>
                <c:pt idx="1">
                  <c:v>15.907526000000001</c:v>
                </c:pt>
                <c:pt idx="2">
                  <c:v>15.321581</c:v>
                </c:pt>
                <c:pt idx="3">
                  <c:v>15.894442</c:v>
                </c:pt>
                <c:pt idx="4">
                  <c:v>17.070622</c:v>
                </c:pt>
                <c:pt idx="5">
                  <c:v>17.478428000000001</c:v>
                </c:pt>
                <c:pt idx="6">
                  <c:v>17.260404999999999</c:v>
                </c:pt>
                <c:pt idx="7">
                  <c:v>18.008451000000001</c:v>
                </c:pt>
                <c:pt idx="8">
                  <c:v>18.846312000000001</c:v>
                </c:pt>
                <c:pt idx="9">
                  <c:v>19.069762000000001</c:v>
                </c:pt>
                <c:pt idx="10">
                  <c:v>19.172635</c:v>
                </c:pt>
                <c:pt idx="11">
                  <c:v>18.991669999999999</c:v>
                </c:pt>
                <c:pt idx="12">
                  <c:v>19.122471000000001</c:v>
                </c:pt>
                <c:pt idx="13">
                  <c:v>19.835148</c:v>
                </c:pt>
                <c:pt idx="14">
                  <c:v>19.909462999999999</c:v>
                </c:pt>
                <c:pt idx="15">
                  <c:v>20.088726999999999</c:v>
                </c:pt>
                <c:pt idx="16">
                  <c:v>21.001913999999999</c:v>
                </c:pt>
                <c:pt idx="17">
                  <c:v>21.445411</c:v>
                </c:pt>
                <c:pt idx="18">
                  <c:v>21.655743999999999</c:v>
                </c:pt>
                <c:pt idx="19">
                  <c:v>21.622544000000001</c:v>
                </c:pt>
                <c:pt idx="20">
                  <c:v>22.579528</c:v>
                </c:pt>
                <c:pt idx="21">
                  <c:v>21.914268</c:v>
                </c:pt>
                <c:pt idx="22">
                  <c:v>21.903988999999999</c:v>
                </c:pt>
                <c:pt idx="23">
                  <c:v>22.320927999999999</c:v>
                </c:pt>
                <c:pt idx="24">
                  <c:v>22.466194999999999</c:v>
                </c:pt>
                <c:pt idx="25">
                  <c:v>22.796543</c:v>
                </c:pt>
                <c:pt idx="26">
                  <c:v>22.44716</c:v>
                </c:pt>
                <c:pt idx="27">
                  <c:v>22.749466000000002</c:v>
                </c:pt>
                <c:pt idx="28">
                  <c:v>22.387436999999998</c:v>
                </c:pt>
                <c:pt idx="29">
                  <c:v>19.691205</c:v>
                </c:pt>
                <c:pt idx="30">
                  <c:v>20.833967999999999</c:v>
                </c:pt>
                <c:pt idx="31">
                  <c:v>19.657783999999999</c:v>
                </c:pt>
                <c:pt idx="32">
                  <c:v>17.378233999999999</c:v>
                </c:pt>
                <c:pt idx="33">
                  <c:v>18.038633000000001</c:v>
                </c:pt>
                <c:pt idx="34">
                  <c:v>17.993925999999998</c:v>
                </c:pt>
                <c:pt idx="35">
                  <c:v>15.480128000000001</c:v>
                </c:pt>
                <c:pt idx="36">
                  <c:v>15.500090999999999</c:v>
                </c:pt>
                <c:pt idx="37">
                  <c:v>15.533125999999999</c:v>
                </c:pt>
                <c:pt idx="38">
                  <c:v>15.661073999999999</c:v>
                </c:pt>
                <c:pt idx="39">
                  <c:v>15.660437</c:v>
                </c:pt>
                <c:pt idx="40">
                  <c:v>15.624076000000001</c:v>
                </c:pt>
                <c:pt idx="41">
                  <c:v>15.207176</c:v>
                </c:pt>
                <c:pt idx="42">
                  <c:v>14.686553999999999</c:v>
                </c:pt>
                <c:pt idx="43">
                  <c:v>14.440332</c:v>
                </c:pt>
                <c:pt idx="44">
                  <c:v>13.903007000000001</c:v>
                </c:pt>
                <c:pt idx="45">
                  <c:v>13.486446000000001</c:v>
                </c:pt>
                <c:pt idx="46">
                  <c:v>13.11581</c:v>
                </c:pt>
                <c:pt idx="47">
                  <c:v>12.575144999999999</c:v>
                </c:pt>
                <c:pt idx="48">
                  <c:v>12.110507999999999</c:v>
                </c:pt>
                <c:pt idx="49">
                  <c:v>11.657241000000001</c:v>
                </c:pt>
                <c:pt idx="50">
                  <c:v>11.321877000000001</c:v>
                </c:pt>
                <c:pt idx="51">
                  <c:v>11.336802</c:v>
                </c:pt>
                <c:pt idx="52">
                  <c:v>11.373513000000001</c:v>
                </c:pt>
                <c:pt idx="53">
                  <c:v>11.30256</c:v>
                </c:pt>
                <c:pt idx="54">
                  <c:v>11.238213999999999</c:v>
                </c:pt>
                <c:pt idx="55">
                  <c:v>11.209626</c:v>
                </c:pt>
                <c:pt idx="56">
                  <c:v>11.090170000000001</c:v>
                </c:pt>
                <c:pt idx="57">
                  <c:v>11.06841</c:v>
                </c:pt>
                <c:pt idx="58">
                  <c:v>10.954787</c:v>
                </c:pt>
                <c:pt idx="59">
                  <c:v>10.841176000000001</c:v>
                </c:pt>
                <c:pt idx="60">
                  <c:v>10.74976</c:v>
                </c:pt>
                <c:pt idx="61">
                  <c:v>15.452951000000001</c:v>
                </c:pt>
                <c:pt idx="62">
                  <c:v>16.7234385</c:v>
                </c:pt>
                <c:pt idx="63">
                  <c:v>17.993925999999998</c:v>
                </c:pt>
                <c:pt idx="64">
                  <c:v>17.993925999999998</c:v>
                </c:pt>
                <c:pt idx="65">
                  <c:v>15.480127</c:v>
                </c:pt>
                <c:pt idx="66">
                  <c:v>15.500095</c:v>
                </c:pt>
                <c:pt idx="67">
                  <c:v>15.533129000000001</c:v>
                </c:pt>
                <c:pt idx="68">
                  <c:v>15.848705000000001</c:v>
                </c:pt>
                <c:pt idx="69">
                  <c:v>15.956360999999999</c:v>
                </c:pt>
                <c:pt idx="70">
                  <c:v>15.947751</c:v>
                </c:pt>
                <c:pt idx="71">
                  <c:v>15.941583</c:v>
                </c:pt>
                <c:pt idx="72">
                  <c:v>16.008789</c:v>
                </c:pt>
                <c:pt idx="73">
                  <c:v>16.186136000000001</c:v>
                </c:pt>
                <c:pt idx="74">
                  <c:v>16.270121</c:v>
                </c:pt>
                <c:pt idx="75">
                  <c:v>16.212264999999999</c:v>
                </c:pt>
                <c:pt idx="76">
                  <c:v>16.231503</c:v>
                </c:pt>
                <c:pt idx="77">
                  <c:v>16.204236999999999</c:v>
                </c:pt>
                <c:pt idx="78">
                  <c:v>16.174399999999999</c:v>
                </c:pt>
                <c:pt idx="79">
                  <c:v>16.164207000000001</c:v>
                </c:pt>
                <c:pt idx="80">
                  <c:v>16.102812</c:v>
                </c:pt>
                <c:pt idx="81">
                  <c:v>15.993297</c:v>
                </c:pt>
                <c:pt idx="82">
                  <c:v>15.999413000000001</c:v>
                </c:pt>
                <c:pt idx="83">
                  <c:v>15.959403</c:v>
                </c:pt>
                <c:pt idx="84">
                  <c:v>15.900691999999999</c:v>
                </c:pt>
                <c:pt idx="85">
                  <c:v>15.826485</c:v>
                </c:pt>
                <c:pt idx="86">
                  <c:v>15.630782</c:v>
                </c:pt>
                <c:pt idx="87">
                  <c:v>15.698715999999999</c:v>
                </c:pt>
                <c:pt idx="88">
                  <c:v>15.596202</c:v>
                </c:pt>
                <c:pt idx="89">
                  <c:v>15.571902</c:v>
                </c:pt>
                <c:pt idx="90">
                  <c:v>15.461358000000001</c:v>
                </c:pt>
              </c:numCache>
            </c:numRef>
          </c:val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Sheet1!$B$3:$CN$3</c:f>
              <c:numCache>
                <c:formatCode>General</c:formatCode>
                <c:ptCount val="91"/>
                <c:pt idx="0">
                  <c:v>2.739169</c:v>
                </c:pt>
                <c:pt idx="1">
                  <c:v>3.0075889999999998</c:v>
                </c:pt>
                <c:pt idx="2">
                  <c:v>3.131148</c:v>
                </c:pt>
                <c:pt idx="3">
                  <c:v>3.2025489999999999</c:v>
                </c:pt>
                <c:pt idx="4">
                  <c:v>3.5525310000000001</c:v>
                </c:pt>
                <c:pt idx="5">
                  <c:v>4.0755629999999998</c:v>
                </c:pt>
                <c:pt idx="6">
                  <c:v>4.380109</c:v>
                </c:pt>
                <c:pt idx="7">
                  <c:v>4.753933</c:v>
                </c:pt>
                <c:pt idx="8">
                  <c:v>5.5869679999999997</c:v>
                </c:pt>
                <c:pt idx="9">
                  <c:v>5.6021609999999997</c:v>
                </c:pt>
                <c:pt idx="10">
                  <c:v>6.1043500000000002</c:v>
                </c:pt>
                <c:pt idx="11">
                  <c:v>6.4221320000000004</c:v>
                </c:pt>
                <c:pt idx="12">
                  <c:v>6.4792059999999996</c:v>
                </c:pt>
                <c:pt idx="13">
                  <c:v>6.4104989999999997</c:v>
                </c:pt>
                <c:pt idx="14">
                  <c:v>6.6938769999999996</c:v>
                </c:pt>
                <c:pt idx="15">
                  <c:v>7.0754359999999998</c:v>
                </c:pt>
                <c:pt idx="16">
                  <c:v>7.0866740000000004</c:v>
                </c:pt>
                <c:pt idx="17">
                  <c:v>6.5969920000000002</c:v>
                </c:pt>
                <c:pt idx="18">
                  <c:v>7.0678089999999996</c:v>
                </c:pt>
                <c:pt idx="19">
                  <c:v>7.6102559999999997</c:v>
                </c:pt>
                <c:pt idx="20">
                  <c:v>7.862349</c:v>
                </c:pt>
                <c:pt idx="21">
                  <c:v>8.0288529999999998</c:v>
                </c:pt>
                <c:pt idx="22">
                  <c:v>8.145429</c:v>
                </c:pt>
                <c:pt idx="23">
                  <c:v>7.9596220000000004</c:v>
                </c:pt>
                <c:pt idx="24">
                  <c:v>8.2227739999999994</c:v>
                </c:pt>
                <c:pt idx="25">
                  <c:v>8.1608099999999997</c:v>
                </c:pt>
                <c:pt idx="26">
                  <c:v>8.2146260000000009</c:v>
                </c:pt>
                <c:pt idx="27">
                  <c:v>8.4585889999999999</c:v>
                </c:pt>
                <c:pt idx="28">
                  <c:v>8.4264910000000004</c:v>
                </c:pt>
                <c:pt idx="29">
                  <c:v>8.3552199999999992</c:v>
                </c:pt>
                <c:pt idx="30">
                  <c:v>8.4344330000000003</c:v>
                </c:pt>
                <c:pt idx="31">
                  <c:v>8.2686980000000005</c:v>
                </c:pt>
                <c:pt idx="32">
                  <c:v>8.0618219999999994</c:v>
                </c:pt>
                <c:pt idx="33">
                  <c:v>8.2444330000000008</c:v>
                </c:pt>
                <c:pt idx="34">
                  <c:v>8.3375590000000006</c:v>
                </c:pt>
                <c:pt idx="35">
                  <c:v>8.3350279999999994</c:v>
                </c:pt>
                <c:pt idx="36">
                  <c:v>8.1641659999999998</c:v>
                </c:pt>
                <c:pt idx="37">
                  <c:v>8.2152170000000009</c:v>
                </c:pt>
                <c:pt idx="38">
                  <c:v>8.0606299999999997</c:v>
                </c:pt>
                <c:pt idx="39">
                  <c:v>8.0493400000000008</c:v>
                </c:pt>
                <c:pt idx="40">
                  <c:v>8.1240089999999991</c:v>
                </c:pt>
                <c:pt idx="41">
                  <c:v>8.224475</c:v>
                </c:pt>
                <c:pt idx="42">
                  <c:v>8.2452079999999999</c:v>
                </c:pt>
                <c:pt idx="43">
                  <c:v>8.2452079999999999</c:v>
                </c:pt>
                <c:pt idx="44">
                  <c:v>8.2452079999999999</c:v>
                </c:pt>
                <c:pt idx="45">
                  <c:v>8.2452079999999999</c:v>
                </c:pt>
                <c:pt idx="46">
                  <c:v>8.2452079999999999</c:v>
                </c:pt>
                <c:pt idx="47">
                  <c:v>8.2452079999999999</c:v>
                </c:pt>
                <c:pt idx="48">
                  <c:v>8.2452170000000002</c:v>
                </c:pt>
                <c:pt idx="49">
                  <c:v>8.2452079999999999</c:v>
                </c:pt>
                <c:pt idx="50">
                  <c:v>8.2452079999999999</c:v>
                </c:pt>
                <c:pt idx="51">
                  <c:v>8.2452079999999999</c:v>
                </c:pt>
                <c:pt idx="52">
                  <c:v>8.2452079999999999</c:v>
                </c:pt>
                <c:pt idx="53">
                  <c:v>8.2452079999999999</c:v>
                </c:pt>
                <c:pt idx="54">
                  <c:v>8.2452079999999999</c:v>
                </c:pt>
                <c:pt idx="55">
                  <c:v>8.2452079999999999</c:v>
                </c:pt>
                <c:pt idx="56">
                  <c:v>8.2452079999999999</c:v>
                </c:pt>
                <c:pt idx="57">
                  <c:v>8.2452079999999999</c:v>
                </c:pt>
                <c:pt idx="58">
                  <c:v>8.2452079999999999</c:v>
                </c:pt>
                <c:pt idx="59">
                  <c:v>8.2452079999999999</c:v>
                </c:pt>
                <c:pt idx="60">
                  <c:v>8.2452079999999999</c:v>
                </c:pt>
                <c:pt idx="61">
                  <c:v>8.2452079999999999</c:v>
                </c:pt>
                <c:pt idx="62">
                  <c:v>8.2913835000000002</c:v>
                </c:pt>
                <c:pt idx="63">
                  <c:v>8.3375590000000006</c:v>
                </c:pt>
                <c:pt idx="64">
                  <c:v>8.3375590000000006</c:v>
                </c:pt>
                <c:pt idx="65">
                  <c:v>8.3350279999999994</c:v>
                </c:pt>
                <c:pt idx="66">
                  <c:v>8.1641659999999998</c:v>
                </c:pt>
                <c:pt idx="67">
                  <c:v>8.2152180000000001</c:v>
                </c:pt>
                <c:pt idx="68">
                  <c:v>8.0606299999999997</c:v>
                </c:pt>
                <c:pt idx="69">
                  <c:v>8.0493400000000008</c:v>
                </c:pt>
                <c:pt idx="70">
                  <c:v>8.1240089999999991</c:v>
                </c:pt>
                <c:pt idx="71">
                  <c:v>8.224475</c:v>
                </c:pt>
                <c:pt idx="72">
                  <c:v>8.2452079999999999</c:v>
                </c:pt>
                <c:pt idx="73">
                  <c:v>8.2452079999999999</c:v>
                </c:pt>
                <c:pt idx="74">
                  <c:v>8.2452079999999999</c:v>
                </c:pt>
                <c:pt idx="75">
                  <c:v>8.2452079999999999</c:v>
                </c:pt>
                <c:pt idx="76">
                  <c:v>8.2452079999999999</c:v>
                </c:pt>
                <c:pt idx="77">
                  <c:v>8.2452079999999999</c:v>
                </c:pt>
                <c:pt idx="78">
                  <c:v>8.2452170000000002</c:v>
                </c:pt>
                <c:pt idx="79">
                  <c:v>8.2452079999999999</c:v>
                </c:pt>
                <c:pt idx="80">
                  <c:v>8.2452079999999999</c:v>
                </c:pt>
                <c:pt idx="81">
                  <c:v>8.2452079999999999</c:v>
                </c:pt>
                <c:pt idx="82">
                  <c:v>8.2452079999999999</c:v>
                </c:pt>
                <c:pt idx="83">
                  <c:v>8.2452079999999999</c:v>
                </c:pt>
                <c:pt idx="84">
                  <c:v>8.2452079999999999</c:v>
                </c:pt>
                <c:pt idx="85">
                  <c:v>8.2452079999999999</c:v>
                </c:pt>
                <c:pt idx="86">
                  <c:v>8.2452079999999999</c:v>
                </c:pt>
                <c:pt idx="87">
                  <c:v>8.2452079999999999</c:v>
                </c:pt>
                <c:pt idx="88">
                  <c:v>8.2452079999999999</c:v>
                </c:pt>
                <c:pt idx="89">
                  <c:v>8.2452079999999999</c:v>
                </c:pt>
                <c:pt idx="90">
                  <c:v>8.2452079999999999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Liquid biofuels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Sheet1!$B$4:$CN$4</c:f>
              <c:numCache>
                <c:formatCode>General</c:formatCode>
                <c:ptCount val="91"/>
                <c:pt idx="0">
                  <c:v>0</c:v>
                </c:pt>
                <c:pt idx="1">
                  <c:v>6.7229999999999998E-3</c:v>
                </c:pt>
                <c:pt idx="2">
                  <c:v>1.8284999999999999E-2</c:v>
                </c:pt>
                <c:pt idx="3">
                  <c:v>3.372E-2</c:v>
                </c:pt>
                <c:pt idx="4">
                  <c:v>4.1265000000000003E-2</c:v>
                </c:pt>
                <c:pt idx="5">
                  <c:v>4.9737999999999997E-2</c:v>
                </c:pt>
                <c:pt idx="6">
                  <c:v>5.7436999999999995E-2</c:v>
                </c:pt>
                <c:pt idx="7">
                  <c:v>6.6071000000000005E-2</c:v>
                </c:pt>
                <c:pt idx="8">
                  <c:v>6.7125000000000004E-2</c:v>
                </c:pt>
                <c:pt idx="9">
                  <c:v>6.8090999999999999E-2</c:v>
                </c:pt>
                <c:pt idx="10">
                  <c:v>6.0421000000000002E-2</c:v>
                </c:pt>
                <c:pt idx="11">
                  <c:v>7.0095000000000005E-2</c:v>
                </c:pt>
                <c:pt idx="12">
                  <c:v>7.9745999999999997E-2</c:v>
                </c:pt>
                <c:pt idx="13">
                  <c:v>9.3659999999999993E-2</c:v>
                </c:pt>
                <c:pt idx="14">
                  <c:v>0.10484</c:v>
                </c:pt>
                <c:pt idx="15">
                  <c:v>0.11248999999999999</c:v>
                </c:pt>
                <c:pt idx="16">
                  <c:v>8.0660999999999997E-2</c:v>
                </c:pt>
                <c:pt idx="17">
                  <c:v>0.10196599999999999</c:v>
                </c:pt>
                <c:pt idx="18">
                  <c:v>0.112843</c:v>
                </c:pt>
                <c:pt idx="19">
                  <c:v>0.117795</c:v>
                </c:pt>
                <c:pt idx="20">
                  <c:v>0.13488700000000001</c:v>
                </c:pt>
                <c:pt idx="21">
                  <c:v>0.14213200000000001</c:v>
                </c:pt>
                <c:pt idx="22">
                  <c:v>0.16967500000000002</c:v>
                </c:pt>
                <c:pt idx="23">
                  <c:v>0.22981000000000001</c:v>
                </c:pt>
                <c:pt idx="24">
                  <c:v>0.289715</c:v>
                </c:pt>
                <c:pt idx="25">
                  <c:v>0.33901600000000004</c:v>
                </c:pt>
                <c:pt idx="26">
                  <c:v>0.474995</c:v>
                </c:pt>
                <c:pt idx="27">
                  <c:v>0.60192200000000007</c:v>
                </c:pt>
                <c:pt idx="28">
                  <c:v>0.82457599999999998</c:v>
                </c:pt>
                <c:pt idx="29">
                  <c:v>0.93498599999999998</c:v>
                </c:pt>
                <c:pt idx="30">
                  <c:v>1.0746800000000001</c:v>
                </c:pt>
                <c:pt idx="31">
                  <c:v>1.15808</c:v>
                </c:pt>
                <c:pt idx="32">
                  <c:v>1.1621379999999999</c:v>
                </c:pt>
                <c:pt idx="33">
                  <c:v>1.277676</c:v>
                </c:pt>
                <c:pt idx="34">
                  <c:v>1.291242</c:v>
                </c:pt>
                <c:pt idx="35">
                  <c:v>1.3754189999999999</c:v>
                </c:pt>
                <c:pt idx="36">
                  <c:v>1.4765889999999999</c:v>
                </c:pt>
                <c:pt idx="37">
                  <c:v>1.499735</c:v>
                </c:pt>
                <c:pt idx="38">
                  <c:v>1.5250410000000001</c:v>
                </c:pt>
                <c:pt idx="39">
                  <c:v>1.536216</c:v>
                </c:pt>
                <c:pt idx="40">
                  <c:v>1.533496</c:v>
                </c:pt>
                <c:pt idx="41">
                  <c:v>1.5155810000000001</c:v>
                </c:pt>
                <c:pt idx="42">
                  <c:v>1.5023029999999999</c:v>
                </c:pt>
                <c:pt idx="43">
                  <c:v>1.4877260000000001</c:v>
                </c:pt>
                <c:pt idx="44">
                  <c:v>1.477109</c:v>
                </c:pt>
                <c:pt idx="45">
                  <c:v>1.4754860000000001</c:v>
                </c:pt>
                <c:pt idx="46">
                  <c:v>1.4719260000000001</c:v>
                </c:pt>
                <c:pt idx="47">
                  <c:v>1.4695590000000001</c:v>
                </c:pt>
                <c:pt idx="48">
                  <c:v>1.472348</c:v>
                </c:pt>
                <c:pt idx="49">
                  <c:v>1.473535</c:v>
                </c:pt>
                <c:pt idx="50">
                  <c:v>1.4733560000000001</c:v>
                </c:pt>
                <c:pt idx="51">
                  <c:v>1.4767049999999999</c:v>
                </c:pt>
                <c:pt idx="52">
                  <c:v>1.47851</c:v>
                </c:pt>
                <c:pt idx="53">
                  <c:v>1.484219</c:v>
                </c:pt>
                <c:pt idx="54">
                  <c:v>1.4921759999999999</c:v>
                </c:pt>
                <c:pt idx="55">
                  <c:v>1.5004150000000001</c:v>
                </c:pt>
                <c:pt idx="56">
                  <c:v>1.5156909999999999</c:v>
                </c:pt>
                <c:pt idx="57">
                  <c:v>1.5301309999999999</c:v>
                </c:pt>
                <c:pt idx="58">
                  <c:v>1.5463309999999999</c:v>
                </c:pt>
                <c:pt idx="59">
                  <c:v>1.5709070000000001</c:v>
                </c:pt>
                <c:pt idx="60">
                  <c:v>1.593936</c:v>
                </c:pt>
                <c:pt idx="61">
                  <c:v>1.5961160000000001</c:v>
                </c:pt>
                <c:pt idx="62">
                  <c:v>1.4436789999999999</c:v>
                </c:pt>
                <c:pt idx="63">
                  <c:v>1.291242</c:v>
                </c:pt>
                <c:pt idx="64">
                  <c:v>1.291242</c:v>
                </c:pt>
                <c:pt idx="65">
                  <c:v>1.3754189999999999</c:v>
                </c:pt>
                <c:pt idx="66">
                  <c:v>1.4766030000000001</c:v>
                </c:pt>
                <c:pt idx="67">
                  <c:v>1.499735</c:v>
                </c:pt>
                <c:pt idx="68">
                  <c:v>1.5250779999999999</c:v>
                </c:pt>
                <c:pt idx="69">
                  <c:v>1.53624</c:v>
                </c:pt>
                <c:pt idx="70">
                  <c:v>1.533544</c:v>
                </c:pt>
                <c:pt idx="71">
                  <c:v>1.5156240000000001</c:v>
                </c:pt>
                <c:pt idx="72">
                  <c:v>1.5027649999999999</c:v>
                </c:pt>
                <c:pt idx="73">
                  <c:v>1.4882200000000001</c:v>
                </c:pt>
                <c:pt idx="74">
                  <c:v>1.4779519999999999</c:v>
                </c:pt>
                <c:pt idx="75">
                  <c:v>1.4762500000000001</c:v>
                </c:pt>
                <c:pt idx="76">
                  <c:v>1.4729410000000001</c:v>
                </c:pt>
                <c:pt idx="77">
                  <c:v>1.4720340000000001</c:v>
                </c:pt>
                <c:pt idx="78">
                  <c:v>1.472415</c:v>
                </c:pt>
                <c:pt idx="79">
                  <c:v>1.4740839999999999</c:v>
                </c:pt>
                <c:pt idx="80">
                  <c:v>1.475339</c:v>
                </c:pt>
                <c:pt idx="81">
                  <c:v>1.4768520000000001</c:v>
                </c:pt>
                <c:pt idx="82">
                  <c:v>1.478485</c:v>
                </c:pt>
                <c:pt idx="83">
                  <c:v>1.485447</c:v>
                </c:pt>
                <c:pt idx="84">
                  <c:v>1.493717</c:v>
                </c:pt>
                <c:pt idx="85">
                  <c:v>1.5015750000000001</c:v>
                </c:pt>
                <c:pt idx="86">
                  <c:v>1.5176670000000001</c:v>
                </c:pt>
                <c:pt idx="87">
                  <c:v>1.5310760000000001</c:v>
                </c:pt>
                <c:pt idx="88">
                  <c:v>1.549679</c:v>
                </c:pt>
                <c:pt idx="89">
                  <c:v>1.573315</c:v>
                </c:pt>
                <c:pt idx="90">
                  <c:v>1.5956079999999999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Petroleum and other liquids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Sheet1!$B$5:$CN$5</c:f>
              <c:numCache>
                <c:formatCode>General</c:formatCode>
                <c:ptCount val="91"/>
                <c:pt idx="0">
                  <c:v>34.204520000000002</c:v>
                </c:pt>
                <c:pt idx="1">
                  <c:v>31.932206000000001</c:v>
                </c:pt>
                <c:pt idx="2">
                  <c:v>30.232226000000001</c:v>
                </c:pt>
                <c:pt idx="3">
                  <c:v>30.052216000000001</c:v>
                </c:pt>
                <c:pt idx="4">
                  <c:v>31.053236999999999</c:v>
                </c:pt>
                <c:pt idx="5">
                  <c:v>30.924731999999999</c:v>
                </c:pt>
                <c:pt idx="6">
                  <c:v>32.198259999999998</c:v>
                </c:pt>
                <c:pt idx="7">
                  <c:v>32.863733000000003</c:v>
                </c:pt>
                <c:pt idx="8">
                  <c:v>34.222794999999998</c:v>
                </c:pt>
                <c:pt idx="9">
                  <c:v>34.209296000000002</c:v>
                </c:pt>
                <c:pt idx="10">
                  <c:v>33.551622999999999</c:v>
                </c:pt>
                <c:pt idx="11">
                  <c:v>32.846032000000001</c:v>
                </c:pt>
                <c:pt idx="12">
                  <c:v>33.524957000000001</c:v>
                </c:pt>
                <c:pt idx="13">
                  <c:v>33.687240000000003</c:v>
                </c:pt>
                <c:pt idx="14">
                  <c:v>34.557544999999998</c:v>
                </c:pt>
                <c:pt idx="15">
                  <c:v>34.441046</c:v>
                </c:pt>
                <c:pt idx="16">
                  <c:v>35.674967000000002</c:v>
                </c:pt>
                <c:pt idx="17">
                  <c:v>36.158479999999997</c:v>
                </c:pt>
                <c:pt idx="18">
                  <c:v>36.817371999999999</c:v>
                </c:pt>
                <c:pt idx="19">
                  <c:v>37.836036</c:v>
                </c:pt>
                <c:pt idx="20">
                  <c:v>38.265934000000001</c:v>
                </c:pt>
                <c:pt idx="21">
                  <c:v>38.189655999999999</c:v>
                </c:pt>
                <c:pt idx="22">
                  <c:v>38.225566000000001</c:v>
                </c:pt>
                <c:pt idx="23">
                  <c:v>38.789797999999998</c:v>
                </c:pt>
                <c:pt idx="24">
                  <c:v>40.226666999999999</c:v>
                </c:pt>
                <c:pt idx="25">
                  <c:v>40.302833999999997</c:v>
                </c:pt>
                <c:pt idx="26">
                  <c:v>39.823636</c:v>
                </c:pt>
                <c:pt idx="27">
                  <c:v>39.490782000000003</c:v>
                </c:pt>
                <c:pt idx="28">
                  <c:v>36.906820000000003</c:v>
                </c:pt>
                <c:pt idx="29">
                  <c:v>34.959049999999998</c:v>
                </c:pt>
                <c:pt idx="30">
                  <c:v>35.488765999999998</c:v>
                </c:pt>
                <c:pt idx="31">
                  <c:v>34.823507999999997</c:v>
                </c:pt>
                <c:pt idx="32">
                  <c:v>34.015931999999999</c:v>
                </c:pt>
                <c:pt idx="33">
                  <c:v>34.613245999999997</c:v>
                </c:pt>
                <c:pt idx="34">
                  <c:v>34.881100000000004</c:v>
                </c:pt>
                <c:pt idx="35">
                  <c:v>35.111474000000001</c:v>
                </c:pt>
                <c:pt idx="36">
                  <c:v>35.308602</c:v>
                </c:pt>
                <c:pt idx="37">
                  <c:v>35.643105999999996</c:v>
                </c:pt>
                <c:pt idx="38">
                  <c:v>36.038564999999998</c:v>
                </c:pt>
                <c:pt idx="39">
                  <c:v>36.27702</c:v>
                </c:pt>
                <c:pt idx="40">
                  <c:v>36.316181999999998</c:v>
                </c:pt>
                <c:pt idx="41">
                  <c:v>36.247881</c:v>
                </c:pt>
                <c:pt idx="42">
                  <c:v>36.103379000000004</c:v>
                </c:pt>
                <c:pt idx="43">
                  <c:v>36.060125999999997</c:v>
                </c:pt>
                <c:pt idx="44">
                  <c:v>35.974059000000004</c:v>
                </c:pt>
                <c:pt idx="45">
                  <c:v>35.837586000000002</c:v>
                </c:pt>
                <c:pt idx="46">
                  <c:v>35.678448999999993</c:v>
                </c:pt>
                <c:pt idx="47">
                  <c:v>35.504814000000003</c:v>
                </c:pt>
                <c:pt idx="48">
                  <c:v>35.314933000000003</c:v>
                </c:pt>
                <c:pt idx="49">
                  <c:v>35.194769000000001</c:v>
                </c:pt>
                <c:pt idx="50">
                  <c:v>35.142522999999997</c:v>
                </c:pt>
                <c:pt idx="51">
                  <c:v>35.129148999999998</c:v>
                </c:pt>
                <c:pt idx="52">
                  <c:v>35.137312000000001</c:v>
                </c:pt>
                <c:pt idx="53">
                  <c:v>35.172576999999997</c:v>
                </c:pt>
                <c:pt idx="54">
                  <c:v>35.236354999999996</c:v>
                </c:pt>
                <c:pt idx="55">
                  <c:v>35.308041000000003</c:v>
                </c:pt>
                <c:pt idx="56">
                  <c:v>35.382464000000006</c:v>
                </c:pt>
                <c:pt idx="57">
                  <c:v>35.509462000000006</c:v>
                </c:pt>
                <c:pt idx="58">
                  <c:v>35.657122000000001</c:v>
                </c:pt>
                <c:pt idx="59">
                  <c:v>35.781041000000002</c:v>
                </c:pt>
                <c:pt idx="60">
                  <c:v>35.929420999999998</c:v>
                </c:pt>
                <c:pt idx="61">
                  <c:v>36.118811999999998</c:v>
                </c:pt>
                <c:pt idx="62">
                  <c:v>35.499955999999997</c:v>
                </c:pt>
                <c:pt idx="63">
                  <c:v>34.881100000000004</c:v>
                </c:pt>
                <c:pt idx="64">
                  <c:v>34.881100000000004</c:v>
                </c:pt>
                <c:pt idx="65">
                  <c:v>35.111427999999997</c:v>
                </c:pt>
                <c:pt idx="66">
                  <c:v>35.308485000000005</c:v>
                </c:pt>
                <c:pt idx="67">
                  <c:v>35.643113999999997</c:v>
                </c:pt>
                <c:pt idx="68">
                  <c:v>36.045814</c:v>
                </c:pt>
                <c:pt idx="69">
                  <c:v>36.289844000000002</c:v>
                </c:pt>
                <c:pt idx="70">
                  <c:v>36.333102000000004</c:v>
                </c:pt>
                <c:pt idx="71">
                  <c:v>36.271160999999999</c:v>
                </c:pt>
                <c:pt idx="72">
                  <c:v>36.157109000000005</c:v>
                </c:pt>
                <c:pt idx="73">
                  <c:v>36.137233999999999</c:v>
                </c:pt>
                <c:pt idx="74">
                  <c:v>36.097097999999995</c:v>
                </c:pt>
                <c:pt idx="75">
                  <c:v>35.996035999999997</c:v>
                </c:pt>
                <c:pt idx="76">
                  <c:v>35.883108</c:v>
                </c:pt>
                <c:pt idx="77">
                  <c:v>35.749290999999999</c:v>
                </c:pt>
                <c:pt idx="78">
                  <c:v>35.602845000000002</c:v>
                </c:pt>
                <c:pt idx="79">
                  <c:v>35.524611</c:v>
                </c:pt>
                <c:pt idx="80">
                  <c:v>35.497644999999999</c:v>
                </c:pt>
                <c:pt idx="81">
                  <c:v>35.478141999999998</c:v>
                </c:pt>
                <c:pt idx="82">
                  <c:v>35.461258000000001</c:v>
                </c:pt>
                <c:pt idx="83">
                  <c:v>35.475592999999996</c:v>
                </c:pt>
                <c:pt idx="84">
                  <c:v>35.517609</c:v>
                </c:pt>
                <c:pt idx="85">
                  <c:v>35.568897999999997</c:v>
                </c:pt>
                <c:pt idx="86">
                  <c:v>35.632551999999997</c:v>
                </c:pt>
                <c:pt idx="87">
                  <c:v>35.748643999999999</c:v>
                </c:pt>
                <c:pt idx="88">
                  <c:v>35.895035</c:v>
                </c:pt>
                <c:pt idx="89">
                  <c:v>36.031832999999999</c:v>
                </c:pt>
                <c:pt idx="90">
                  <c:v>36.176749999999998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Renewables (excluding liquid biofuels)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Sheet1!$B$6:$CN$6</c:f>
              <c:numCache>
                <c:formatCode>General</c:formatCode>
                <c:ptCount val="91"/>
                <c:pt idx="0">
                  <c:v>5.4283419999999998</c:v>
                </c:pt>
                <c:pt idx="1">
                  <c:v>5.4069649999999996</c:v>
                </c:pt>
                <c:pt idx="2">
                  <c:v>5.9613520000000007</c:v>
                </c:pt>
                <c:pt idx="3">
                  <c:v>6.4618920000000006</c:v>
                </c:pt>
                <c:pt idx="4">
                  <c:v>6.3965990000000001</c:v>
                </c:pt>
                <c:pt idx="5">
                  <c:v>6.0342790000000006</c:v>
                </c:pt>
                <c:pt idx="6">
                  <c:v>6.0537029999999996</c:v>
                </c:pt>
                <c:pt idx="7">
                  <c:v>5.5557360000000005</c:v>
                </c:pt>
                <c:pt idx="8">
                  <c:v>5.3896290000000002</c:v>
                </c:pt>
                <c:pt idx="9">
                  <c:v>6.167141</c:v>
                </c:pt>
                <c:pt idx="10">
                  <c:v>5.9802550000000005</c:v>
                </c:pt>
                <c:pt idx="11">
                  <c:v>5.9984209999999996</c:v>
                </c:pt>
                <c:pt idx="12">
                  <c:v>5.741606</c:v>
                </c:pt>
                <c:pt idx="13">
                  <c:v>5.9888450000000004</c:v>
                </c:pt>
                <c:pt idx="14">
                  <c:v>5.8832769999999996</c:v>
                </c:pt>
                <c:pt idx="15">
                  <c:v>6.4479929999999994</c:v>
                </c:pt>
                <c:pt idx="16">
                  <c:v>6.9330169999999995</c:v>
                </c:pt>
                <c:pt idx="17">
                  <c:v>6.9135759999999999</c:v>
                </c:pt>
                <c:pt idx="18">
                  <c:v>6.3800560000000006</c:v>
                </c:pt>
                <c:pt idx="19">
                  <c:v>6.3978229999999998</c:v>
                </c:pt>
                <c:pt idx="20">
                  <c:v>5.9714640000000001</c:v>
                </c:pt>
                <c:pt idx="21">
                  <c:v>5.0204269999999998</c:v>
                </c:pt>
                <c:pt idx="22">
                  <c:v>5.5594670000000006</c:v>
                </c:pt>
                <c:pt idx="23">
                  <c:v>5.7178660000000008</c:v>
                </c:pt>
                <c:pt idx="24">
                  <c:v>5.78932</c:v>
                </c:pt>
                <c:pt idx="25">
                  <c:v>5.900093</c:v>
                </c:pt>
                <c:pt idx="26">
                  <c:v>6.1695590000000005</c:v>
                </c:pt>
                <c:pt idx="27">
                  <c:v>5.9312249999999995</c:v>
                </c:pt>
                <c:pt idx="28">
                  <c:v>6.3646729999999998</c:v>
                </c:pt>
                <c:pt idx="29">
                  <c:v>6.6889469999999998</c:v>
                </c:pt>
                <c:pt idx="30">
                  <c:v>6.9908880000000009</c:v>
                </c:pt>
                <c:pt idx="31">
                  <c:v>7.9012569999999993</c:v>
                </c:pt>
                <c:pt idx="32">
                  <c:v>7.6146870000000009</c:v>
                </c:pt>
                <c:pt idx="33">
                  <c:v>8.0784210000000005</c:v>
                </c:pt>
                <c:pt idx="34">
                  <c:v>8.3497570000000003</c:v>
                </c:pt>
                <c:pt idx="35">
                  <c:v>7.7061799999999998</c:v>
                </c:pt>
                <c:pt idx="36">
                  <c:v>8.0747980000000013</c:v>
                </c:pt>
                <c:pt idx="37">
                  <c:v>8.5475019999999997</c:v>
                </c:pt>
                <c:pt idx="38">
                  <c:v>8.967867</c:v>
                </c:pt>
                <c:pt idx="39">
                  <c:v>9.643495999999999</c:v>
                </c:pt>
                <c:pt idx="40">
                  <c:v>10.221653</c:v>
                </c:pt>
                <c:pt idx="41">
                  <c:v>11.021398</c:v>
                </c:pt>
                <c:pt idx="42">
                  <c:v>11.463802000000001</c:v>
                </c:pt>
                <c:pt idx="43">
                  <c:v>11.663320000000001</c:v>
                </c:pt>
                <c:pt idx="44">
                  <c:v>11.761962</c:v>
                </c:pt>
                <c:pt idx="45">
                  <c:v>11.843260000000001</c:v>
                </c:pt>
                <c:pt idx="46">
                  <c:v>11.914118999999999</c:v>
                </c:pt>
                <c:pt idx="47">
                  <c:v>12.018405000000001</c:v>
                </c:pt>
                <c:pt idx="48">
                  <c:v>12.158795999999999</c:v>
                </c:pt>
                <c:pt idx="49">
                  <c:v>12.260351999999999</c:v>
                </c:pt>
                <c:pt idx="50">
                  <c:v>12.405664000000002</c:v>
                </c:pt>
                <c:pt idx="51">
                  <c:v>12.605969999999999</c:v>
                </c:pt>
                <c:pt idx="52">
                  <c:v>12.889604</c:v>
                </c:pt>
                <c:pt idx="53">
                  <c:v>13.106587000000001</c:v>
                </c:pt>
                <c:pt idx="54">
                  <c:v>13.305291</c:v>
                </c:pt>
                <c:pt idx="55">
                  <c:v>13.630571</c:v>
                </c:pt>
                <c:pt idx="56">
                  <c:v>13.750995</c:v>
                </c:pt>
                <c:pt idx="57">
                  <c:v>14.132304999999999</c:v>
                </c:pt>
                <c:pt idx="58">
                  <c:v>14.322558999999998</c:v>
                </c:pt>
                <c:pt idx="59">
                  <c:v>14.495987</c:v>
                </c:pt>
                <c:pt idx="60">
                  <c:v>14.801134999999999</c:v>
                </c:pt>
                <c:pt idx="61">
                  <c:v>13.164102</c:v>
                </c:pt>
                <c:pt idx="62">
                  <c:v>10.7569295</c:v>
                </c:pt>
                <c:pt idx="63">
                  <c:v>8.3497570000000003</c:v>
                </c:pt>
                <c:pt idx="64">
                  <c:v>8.3497570000000003</c:v>
                </c:pt>
                <c:pt idx="65">
                  <c:v>7.7064749999999993</c:v>
                </c:pt>
                <c:pt idx="66">
                  <c:v>8.0676170000000003</c:v>
                </c:pt>
                <c:pt idx="67">
                  <c:v>8.5449559999999991</c:v>
                </c:pt>
                <c:pt idx="68">
                  <c:v>8.9341609999999996</c:v>
                </c:pt>
                <c:pt idx="69">
                  <c:v>9.5789080000000002</c:v>
                </c:pt>
                <c:pt idx="70">
                  <c:v>10.141247</c:v>
                </c:pt>
                <c:pt idx="71">
                  <c:v>10.394717</c:v>
                </c:pt>
                <c:pt idx="72">
                  <c:v>10.470549999999999</c:v>
                </c:pt>
                <c:pt idx="73">
                  <c:v>10.526268</c:v>
                </c:pt>
                <c:pt idx="74">
                  <c:v>10.585342000000001</c:v>
                </c:pt>
                <c:pt idx="75">
                  <c:v>10.646431</c:v>
                </c:pt>
                <c:pt idx="76">
                  <c:v>10.693933000000001</c:v>
                </c:pt>
                <c:pt idx="77">
                  <c:v>10.835467999999999</c:v>
                </c:pt>
                <c:pt idx="78">
                  <c:v>10.996780000000001</c:v>
                </c:pt>
                <c:pt idx="79">
                  <c:v>11.160322000000001</c:v>
                </c:pt>
                <c:pt idx="80">
                  <c:v>11.302250000000001</c:v>
                </c:pt>
                <c:pt idx="81">
                  <c:v>11.483616000000001</c:v>
                </c:pt>
                <c:pt idx="82">
                  <c:v>11.579328</c:v>
                </c:pt>
                <c:pt idx="83">
                  <c:v>11.772227000000001</c:v>
                </c:pt>
                <c:pt idx="84">
                  <c:v>11.953887999999999</c:v>
                </c:pt>
                <c:pt idx="85">
                  <c:v>12.194189999999999</c:v>
                </c:pt>
                <c:pt idx="86">
                  <c:v>12.437863</c:v>
                </c:pt>
                <c:pt idx="87">
                  <c:v>12.620730999999999</c:v>
                </c:pt>
                <c:pt idx="88">
                  <c:v>12.884751</c:v>
                </c:pt>
                <c:pt idx="89">
                  <c:v>12.997923</c:v>
                </c:pt>
                <c:pt idx="90">
                  <c:v>13.211967999999999</c:v>
                </c:pt>
              </c:numCache>
            </c:numRef>
          </c:val>
        </c:ser>
        <c:ser>
          <c:idx val="2"/>
          <c:order val="5"/>
          <c:tx>
            <c:strRef>
              <c:f>Sheet1!$A$7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Sheet1!$B$7:$CN$7</c:f>
              <c:numCache>
                <c:formatCode>General</c:formatCode>
                <c:ptCount val="91"/>
                <c:pt idx="0">
                  <c:v>20.235458999999999</c:v>
                </c:pt>
                <c:pt idx="1">
                  <c:v>19.747309999999999</c:v>
                </c:pt>
                <c:pt idx="2">
                  <c:v>18.356221999999999</c:v>
                </c:pt>
                <c:pt idx="3">
                  <c:v>17.220835999999998</c:v>
                </c:pt>
                <c:pt idx="4">
                  <c:v>18.393612999999998</c:v>
                </c:pt>
                <c:pt idx="5">
                  <c:v>17.703482000000001</c:v>
                </c:pt>
                <c:pt idx="6">
                  <c:v>16.591363999999999</c:v>
                </c:pt>
                <c:pt idx="7">
                  <c:v>17.639800999999999</c:v>
                </c:pt>
                <c:pt idx="8">
                  <c:v>18.448392999999999</c:v>
                </c:pt>
                <c:pt idx="9">
                  <c:v>19.601693000000001</c:v>
                </c:pt>
                <c:pt idx="10">
                  <c:v>19.603166999999999</c:v>
                </c:pt>
                <c:pt idx="11">
                  <c:v>20.032958000000001</c:v>
                </c:pt>
                <c:pt idx="12">
                  <c:v>20.713632</c:v>
                </c:pt>
                <c:pt idx="13">
                  <c:v>21.228902000000001</c:v>
                </c:pt>
                <c:pt idx="14">
                  <c:v>21.728066999999999</c:v>
                </c:pt>
                <c:pt idx="15">
                  <c:v>22.671139</c:v>
                </c:pt>
                <c:pt idx="16">
                  <c:v>23.084647</c:v>
                </c:pt>
                <c:pt idx="17">
                  <c:v>23.222715999999998</c:v>
                </c:pt>
                <c:pt idx="18">
                  <c:v>22.830226</c:v>
                </c:pt>
                <c:pt idx="19">
                  <c:v>22.909227000000001</c:v>
                </c:pt>
                <c:pt idx="20">
                  <c:v>23.823976999999999</c:v>
                </c:pt>
                <c:pt idx="21">
                  <c:v>22.772558</c:v>
                </c:pt>
                <c:pt idx="22">
                  <c:v>23.510081</c:v>
                </c:pt>
                <c:pt idx="23">
                  <c:v>22.830642000000001</c:v>
                </c:pt>
                <c:pt idx="24">
                  <c:v>22.923061000000001</c:v>
                </c:pt>
                <c:pt idx="25">
                  <c:v>22.565363999999999</c:v>
                </c:pt>
                <c:pt idx="26">
                  <c:v>22.238738000000001</c:v>
                </c:pt>
                <c:pt idx="27">
                  <c:v>23.662759000000001</c:v>
                </c:pt>
                <c:pt idx="28">
                  <c:v>23.842953000000001</c:v>
                </c:pt>
                <c:pt idx="29">
                  <c:v>23.415939999999999</c:v>
                </c:pt>
                <c:pt idx="30">
                  <c:v>24.574753999999999</c:v>
                </c:pt>
                <c:pt idx="31">
                  <c:v>24.954539</c:v>
                </c:pt>
                <c:pt idx="32">
                  <c:v>26.088581999999999</c:v>
                </c:pt>
                <c:pt idx="33">
                  <c:v>26.805133999999999</c:v>
                </c:pt>
                <c:pt idx="34">
                  <c:v>27.487804000000001</c:v>
                </c:pt>
                <c:pt idx="35">
                  <c:v>28.313376999999999</c:v>
                </c:pt>
                <c:pt idx="36">
                  <c:v>28.640481999999999</c:v>
                </c:pt>
                <c:pt idx="37">
                  <c:v>28.964275000000001</c:v>
                </c:pt>
                <c:pt idx="38">
                  <c:v>28.697949999999999</c:v>
                </c:pt>
                <c:pt idx="39">
                  <c:v>28.611214</c:v>
                </c:pt>
                <c:pt idx="40">
                  <c:v>28.304069999999999</c:v>
                </c:pt>
                <c:pt idx="41">
                  <c:v>28.173120000000001</c:v>
                </c:pt>
                <c:pt idx="42">
                  <c:v>28.553809999999999</c:v>
                </c:pt>
                <c:pt idx="43">
                  <c:v>29.056312999999999</c:v>
                </c:pt>
                <c:pt idx="44">
                  <c:v>29.697409</c:v>
                </c:pt>
                <c:pt idx="45">
                  <c:v>30.217535000000002</c:v>
                </c:pt>
                <c:pt idx="46">
                  <c:v>30.695882999999998</c:v>
                </c:pt>
                <c:pt idx="47">
                  <c:v>31.231190000000002</c:v>
                </c:pt>
                <c:pt idx="48">
                  <c:v>31.657961</c:v>
                </c:pt>
                <c:pt idx="49">
                  <c:v>32.163006000000003</c:v>
                </c:pt>
                <c:pt idx="50">
                  <c:v>32.506900999999999</c:v>
                </c:pt>
                <c:pt idx="51">
                  <c:v>32.586105000000003</c:v>
                </c:pt>
                <c:pt idx="52">
                  <c:v>32.703006999999999</c:v>
                </c:pt>
                <c:pt idx="53">
                  <c:v>32.966495999999999</c:v>
                </c:pt>
                <c:pt idx="54">
                  <c:v>33.268416999999999</c:v>
                </c:pt>
                <c:pt idx="55">
                  <c:v>33.521991999999997</c:v>
                </c:pt>
                <c:pt idx="56">
                  <c:v>33.953834999999998</c:v>
                </c:pt>
                <c:pt idx="57">
                  <c:v>34.165947000000003</c:v>
                </c:pt>
                <c:pt idx="58">
                  <c:v>34.591141</c:v>
                </c:pt>
                <c:pt idx="59">
                  <c:v>35.004142999999999</c:v>
                </c:pt>
                <c:pt idx="60">
                  <c:v>35.393935999999997</c:v>
                </c:pt>
                <c:pt idx="61">
                  <c:v>34.783088999999997</c:v>
                </c:pt>
                <c:pt idx="62">
                  <c:v>31.1354465</c:v>
                </c:pt>
                <c:pt idx="63">
                  <c:v>27.487804000000001</c:v>
                </c:pt>
                <c:pt idx="64">
                  <c:v>27.487804000000001</c:v>
                </c:pt>
                <c:pt idx="65">
                  <c:v>28.311074999999999</c:v>
                </c:pt>
                <c:pt idx="66">
                  <c:v>28.640245</c:v>
                </c:pt>
                <c:pt idx="67">
                  <c:v>28.962506999999999</c:v>
                </c:pt>
                <c:pt idx="68">
                  <c:v>28.658276000000001</c:v>
                </c:pt>
                <c:pt idx="69">
                  <c:v>28.513065000000001</c:v>
                </c:pt>
                <c:pt idx="70">
                  <c:v>28.2258</c:v>
                </c:pt>
                <c:pt idx="71">
                  <c:v>28.256526999999998</c:v>
                </c:pt>
                <c:pt idx="72">
                  <c:v>28.551838</c:v>
                </c:pt>
                <c:pt idx="73">
                  <c:v>28.949152000000002</c:v>
                </c:pt>
                <c:pt idx="74">
                  <c:v>29.368131999999999</c:v>
                </c:pt>
                <c:pt idx="75">
                  <c:v>29.848458999999998</c:v>
                </c:pt>
                <c:pt idx="76">
                  <c:v>30.232500000000002</c:v>
                </c:pt>
                <c:pt idx="77">
                  <c:v>30.540962</c:v>
                </c:pt>
                <c:pt idx="78">
                  <c:v>30.805727000000001</c:v>
                </c:pt>
                <c:pt idx="79">
                  <c:v>31.070464999999999</c:v>
                </c:pt>
                <c:pt idx="80">
                  <c:v>31.319241000000002</c:v>
                </c:pt>
                <c:pt idx="81">
                  <c:v>31.580088</c:v>
                </c:pt>
                <c:pt idx="82">
                  <c:v>31.864924999999999</c:v>
                </c:pt>
                <c:pt idx="83">
                  <c:v>32.122169</c:v>
                </c:pt>
                <c:pt idx="84">
                  <c:v>32.375584000000003</c:v>
                </c:pt>
                <c:pt idx="85">
                  <c:v>32.699706999999997</c:v>
                </c:pt>
                <c:pt idx="86">
                  <c:v>33.137462999999997</c:v>
                </c:pt>
                <c:pt idx="87">
                  <c:v>33.445469000000003</c:v>
                </c:pt>
                <c:pt idx="88">
                  <c:v>33.863083000000003</c:v>
                </c:pt>
                <c:pt idx="89">
                  <c:v>34.289993000000003</c:v>
                </c:pt>
                <c:pt idx="90">
                  <c:v>34.758510999999999</c:v>
                </c:pt>
              </c:numCache>
            </c:numRef>
          </c:val>
        </c:ser>
        <c:ser>
          <c:idx val="4"/>
          <c:order val="6"/>
          <c:tx>
            <c:strRef>
              <c:f>Sheet1!$A$8</c:f>
              <c:strCache>
                <c:ptCount val="1"/>
                <c:pt idx="0">
                  <c:v>Other fuels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Sheet1!$B$8:$CN$8</c:f>
              <c:numCache>
                <c:formatCode>General</c:formatCode>
                <c:ptCount val="91"/>
                <c:pt idx="0">
                  <c:v>3.636900000000054E-2</c:v>
                </c:pt>
                <c:pt idx="1">
                  <c:v>9.7457000000016336E-2</c:v>
                </c:pt>
                <c:pt idx="2">
                  <c:v>7.8371000000002411E-2</c:v>
                </c:pt>
                <c:pt idx="3">
                  <c:v>0.10491100000001374</c:v>
                </c:pt>
                <c:pt idx="4">
                  <c:v>0.12383400000000577</c:v>
                </c:pt>
                <c:pt idx="5">
                  <c:v>0.12616299999999825</c:v>
                </c:pt>
                <c:pt idx="6">
                  <c:v>0.10572699999998747</c:v>
                </c:pt>
                <c:pt idx="7">
                  <c:v>0.16673099999999152</c:v>
                </c:pt>
                <c:pt idx="8">
                  <c:v>0.14794999999999447</c:v>
                </c:pt>
                <c:pt idx="9">
                  <c:v>6.7854000000011183E-2</c:v>
                </c:pt>
                <c:pt idx="10">
                  <c:v>1.2667000000000428E-2</c:v>
                </c:pt>
                <c:pt idx="11">
                  <c:v>7.6653999999990674E-2</c:v>
                </c:pt>
                <c:pt idx="12">
                  <c:v>0.12135899999999111</c:v>
                </c:pt>
                <c:pt idx="13">
                  <c:v>0.12201999999999913</c:v>
                </c:pt>
                <c:pt idx="14">
                  <c:v>0.21126500000000448</c:v>
                </c:pt>
                <c:pt idx="15">
                  <c:v>0.19491699999999312</c:v>
                </c:pt>
                <c:pt idx="16">
                  <c:v>0.15995499999999296</c:v>
                </c:pt>
                <c:pt idx="17">
                  <c:v>0.16264300000000276</c:v>
                </c:pt>
                <c:pt idx="18">
                  <c:v>0.15531900000000931</c:v>
                </c:pt>
                <c:pt idx="19">
                  <c:v>0.15661599999998188</c:v>
                </c:pt>
                <c:pt idx="20">
                  <c:v>0.18056300000000292</c:v>
                </c:pt>
                <c:pt idx="21">
                  <c:v>0.10441599999999696</c:v>
                </c:pt>
                <c:pt idx="22">
                  <c:v>0.13235299999999128</c:v>
                </c:pt>
                <c:pt idx="23">
                  <c:v>7.2420000000008145E-2</c:v>
                </c:pt>
                <c:pt idx="24">
                  <c:v>0.17635999999999896</c:v>
                </c:pt>
                <c:pt idx="25">
                  <c:v>0.12873400000000501</c:v>
                </c:pt>
                <c:pt idx="26">
                  <c:v>0.12363600000000474</c:v>
                </c:pt>
                <c:pt idx="27">
                  <c:v>0.13182299999999358</c:v>
                </c:pt>
                <c:pt idx="28">
                  <c:v>0.15275899999999609</c:v>
                </c:pt>
                <c:pt idx="29">
                  <c:v>9.2378000000007177E-2</c:v>
                </c:pt>
                <c:pt idx="30">
                  <c:v>8.2462000000006697E-2</c:v>
                </c:pt>
                <c:pt idx="31">
                  <c:v>0.1382050000000099</c:v>
                </c:pt>
                <c:pt idx="32">
                  <c:v>0.16523900000000324</c:v>
                </c:pt>
                <c:pt idx="33">
                  <c:v>0.18389400000000222</c:v>
                </c:pt>
                <c:pt idx="34">
                  <c:v>0.1426270000000045</c:v>
                </c:pt>
                <c:pt idx="35">
                  <c:v>0.41845100000000002</c:v>
                </c:pt>
                <c:pt idx="36">
                  <c:v>0.40372599999999997</c:v>
                </c:pt>
                <c:pt idx="37">
                  <c:v>0.30482100000000001</c:v>
                </c:pt>
                <c:pt idx="38">
                  <c:v>0.42037000000000002</c:v>
                </c:pt>
                <c:pt idx="39">
                  <c:v>0.42478900000000003</c:v>
                </c:pt>
                <c:pt idx="40">
                  <c:v>0.42584899999999998</c:v>
                </c:pt>
                <c:pt idx="41">
                  <c:v>0.44758399999999998</c:v>
                </c:pt>
                <c:pt idx="42">
                  <c:v>0.45111200000000001</c:v>
                </c:pt>
                <c:pt idx="43">
                  <c:v>0.45041199999999998</c:v>
                </c:pt>
                <c:pt idx="44">
                  <c:v>0.44979599999999997</c:v>
                </c:pt>
                <c:pt idx="45">
                  <c:v>0.44983200000000001</c:v>
                </c:pt>
                <c:pt idx="46">
                  <c:v>0.446799</c:v>
                </c:pt>
                <c:pt idx="47">
                  <c:v>0.44691999999999998</c:v>
                </c:pt>
                <c:pt idx="48">
                  <c:v>0.43981399999999998</c:v>
                </c:pt>
                <c:pt idx="49">
                  <c:v>0.43845000000000001</c:v>
                </c:pt>
                <c:pt idx="50">
                  <c:v>0.43984000000000001</c:v>
                </c:pt>
                <c:pt idx="51">
                  <c:v>0.44470999999999999</c:v>
                </c:pt>
                <c:pt idx="52">
                  <c:v>0.437135</c:v>
                </c:pt>
                <c:pt idx="53">
                  <c:v>0.43687399999999998</c:v>
                </c:pt>
                <c:pt idx="54">
                  <c:v>0.43647000000000002</c:v>
                </c:pt>
                <c:pt idx="55">
                  <c:v>0.43667400000000001</c:v>
                </c:pt>
                <c:pt idx="56">
                  <c:v>0.43607600000000002</c:v>
                </c:pt>
                <c:pt idx="57">
                  <c:v>0.43559799999999999</c:v>
                </c:pt>
                <c:pt idx="58">
                  <c:v>0.43494699999999997</c:v>
                </c:pt>
                <c:pt idx="59">
                  <c:v>0.43418699999999999</c:v>
                </c:pt>
                <c:pt idx="60">
                  <c:v>0.43334400000000001</c:v>
                </c:pt>
                <c:pt idx="61">
                  <c:v>0.43337599999999998</c:v>
                </c:pt>
                <c:pt idx="62">
                  <c:v>0.28800150000000224</c:v>
                </c:pt>
                <c:pt idx="63">
                  <c:v>0.1426270000000045</c:v>
                </c:pt>
                <c:pt idx="64">
                  <c:v>0.1426270000000045</c:v>
                </c:pt>
                <c:pt idx="65">
                  <c:v>0.41885299999999998</c:v>
                </c:pt>
                <c:pt idx="66">
                  <c:v>0.40540599999999999</c:v>
                </c:pt>
                <c:pt idx="67">
                  <c:v>0.32170900000000002</c:v>
                </c:pt>
                <c:pt idx="68">
                  <c:v>0.42037000000000002</c:v>
                </c:pt>
                <c:pt idx="69">
                  <c:v>0.424813</c:v>
                </c:pt>
                <c:pt idx="70">
                  <c:v>0.420344</c:v>
                </c:pt>
                <c:pt idx="71">
                  <c:v>0.44758399999999998</c:v>
                </c:pt>
                <c:pt idx="72">
                  <c:v>0.45111200000000001</c:v>
                </c:pt>
                <c:pt idx="73">
                  <c:v>0.45041300000000001</c:v>
                </c:pt>
                <c:pt idx="74">
                  <c:v>0.44977899999999998</c:v>
                </c:pt>
                <c:pt idx="75">
                  <c:v>0.44972800000000002</c:v>
                </c:pt>
                <c:pt idx="76">
                  <c:v>0.44676900000000003</c:v>
                </c:pt>
                <c:pt idx="77">
                  <c:v>0.44688699999999998</c:v>
                </c:pt>
                <c:pt idx="78">
                  <c:v>0.43983800000000001</c:v>
                </c:pt>
                <c:pt idx="79">
                  <c:v>0.43846200000000002</c:v>
                </c:pt>
                <c:pt idx="80">
                  <c:v>0.43984499999999999</c:v>
                </c:pt>
                <c:pt idx="81">
                  <c:v>0.444747</c:v>
                </c:pt>
                <c:pt idx="82">
                  <c:v>0.43725199999999997</c:v>
                </c:pt>
                <c:pt idx="83">
                  <c:v>0.43700800000000001</c:v>
                </c:pt>
                <c:pt idx="84">
                  <c:v>0.43662600000000001</c:v>
                </c:pt>
                <c:pt idx="85">
                  <c:v>0.43684699999999999</c:v>
                </c:pt>
                <c:pt idx="86">
                  <c:v>0.43625900000000001</c:v>
                </c:pt>
                <c:pt idx="87">
                  <c:v>0.43576500000000001</c:v>
                </c:pt>
                <c:pt idx="88">
                  <c:v>0.43507800000000002</c:v>
                </c:pt>
                <c:pt idx="89">
                  <c:v>0.43427100000000002</c:v>
                </c:pt>
                <c:pt idx="90">
                  <c:v>0.43332399999999999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158480"/>
        <c:axId val="404159040"/>
      </c:areaChart>
      <c:catAx>
        <c:axId val="404158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40415904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404159040"/>
        <c:scaling>
          <c:orientation val="minMax"/>
          <c:max val="12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404158480"/>
        <c:crosses val="autoZero"/>
        <c:crossBetween val="midCat"/>
        <c:majorUnit val="20"/>
        <c:minorUnit val="1.2E-2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631296087989E-2"/>
          <c:y val="6.5989847715736072E-2"/>
          <c:w val="0.92932245969253846"/>
          <c:h val="0.8045685279187815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Sheet1!$B$2:$DH$2</c:f>
              <c:numCache>
                <c:formatCode>General</c:formatCode>
                <c:ptCount val="111"/>
                <c:pt idx="0">
                  <c:v>1.774</c:v>
                </c:pt>
                <c:pt idx="1">
                  <c:v>1.798</c:v>
                </c:pt>
                <c:pt idx="2">
                  <c:v>1.7143029999999999</c:v>
                </c:pt>
                <c:pt idx="3">
                  <c:v>1.5840000000000001</c:v>
                </c:pt>
                <c:pt idx="4">
                  <c:v>1.5589999999999999</c:v>
                </c:pt>
                <c:pt idx="5">
                  <c:v>1.4810000000000001</c:v>
                </c:pt>
                <c:pt idx="6">
                  <c:v>1.3921859999999999</c:v>
                </c:pt>
                <c:pt idx="7">
                  <c:v>1.296</c:v>
                </c:pt>
                <c:pt idx="8">
                  <c:v>1.175</c:v>
                </c:pt>
                <c:pt idx="9">
                  <c:v>1.0503</c:v>
                </c:pt>
                <c:pt idx="10">
                  <c:v>0.97034200000000004</c:v>
                </c:pt>
                <c:pt idx="11">
                  <c:v>0.96299999999999997</c:v>
                </c:pt>
                <c:pt idx="12">
                  <c:v>0.98499999999999999</c:v>
                </c:pt>
                <c:pt idx="13">
                  <c:v>0.97399999999999998</c:v>
                </c:pt>
                <c:pt idx="14">
                  <c:v>0.90851099999999996</c:v>
                </c:pt>
                <c:pt idx="15">
                  <c:v>0.86399999999999999</c:v>
                </c:pt>
                <c:pt idx="16">
                  <c:v>0.74099999999999999</c:v>
                </c:pt>
                <c:pt idx="17">
                  <c:v>0.72199999999999998</c:v>
                </c:pt>
                <c:pt idx="18">
                  <c:v>0.68500000000000005</c:v>
                </c:pt>
                <c:pt idx="19">
                  <c:v>0.64600000000000002</c:v>
                </c:pt>
                <c:pt idx="20">
                  <c:v>0.59899999999999998</c:v>
                </c:pt>
                <c:pt idx="21">
                  <c:v>0.56100000000000005</c:v>
                </c:pt>
                <c:pt idx="22">
                  <c:v>0.52700000000000002</c:v>
                </c:pt>
                <c:pt idx="23">
                  <c:v>0.51500000000000001</c:v>
                </c:pt>
                <c:pt idx="24">
                  <c:v>0.497</c:v>
                </c:pt>
                <c:pt idx="25">
                  <c:v>0.48308800000000002</c:v>
                </c:pt>
                <c:pt idx="26">
                  <c:v>0.47585100000000002</c:v>
                </c:pt>
                <c:pt idx="27">
                  <c:v>0.46447100000000002</c:v>
                </c:pt>
                <c:pt idx="28">
                  <c:v>0.44169000000000003</c:v>
                </c:pt>
                <c:pt idx="29">
                  <c:v>0.431452</c:v>
                </c:pt>
                <c:pt idx="30">
                  <c:v>0.41312100000000002</c:v>
                </c:pt>
                <c:pt idx="31">
                  <c:v>0.395762</c:v>
                </c:pt>
                <c:pt idx="32">
                  <c:v>0.37406499999999998</c:v>
                </c:pt>
                <c:pt idx="33">
                  <c:v>0.35406700000000002</c:v>
                </c:pt>
                <c:pt idx="34">
                  <c:v>0.33561099999999999</c:v>
                </c:pt>
                <c:pt idx="35">
                  <c:v>0.31855299999999998</c:v>
                </c:pt>
                <c:pt idx="36">
                  <c:v>0.30276399999999998</c:v>
                </c:pt>
                <c:pt idx="37">
                  <c:v>0.28598400000000002</c:v>
                </c:pt>
                <c:pt idx="38">
                  <c:v>0.269816</c:v>
                </c:pt>
                <c:pt idx="39">
                  <c:v>0.25486300000000001</c:v>
                </c:pt>
                <c:pt idx="40">
                  <c:v>0.24101700000000001</c:v>
                </c:pt>
                <c:pt idx="41">
                  <c:v>0.22817799999999999</c:v>
                </c:pt>
                <c:pt idx="42">
                  <c:v>0.21625800000000001</c:v>
                </c:pt>
                <c:pt idx="43">
                  <c:v>0.205175</c:v>
                </c:pt>
                <c:pt idx="44">
                  <c:v>0.194857</c:v>
                </c:pt>
                <c:pt idx="45">
                  <c:v>0.18523899999999999</c:v>
                </c:pt>
                <c:pt idx="46">
                  <c:v>0.176261</c:v>
                </c:pt>
                <c:pt idx="47">
                  <c:v>0.16786899999999999</c:v>
                </c:pt>
                <c:pt idx="48">
                  <c:v>0.16001599999999999</c:v>
                </c:pt>
                <c:pt idx="49">
                  <c:v>0.15265799999999999</c:v>
                </c:pt>
                <c:pt idx="50">
                  <c:v>0.14575399999999999</c:v>
                </c:pt>
                <c:pt idx="51">
                  <c:v>0.14575399999999999</c:v>
                </c:pt>
                <c:pt idx="52">
                  <c:v>0.51500000000000001</c:v>
                </c:pt>
                <c:pt idx="53">
                  <c:v>0.51500000000000001</c:v>
                </c:pt>
                <c:pt idx="54">
                  <c:v>0.497</c:v>
                </c:pt>
                <c:pt idx="55">
                  <c:v>0.48308800000000002</c:v>
                </c:pt>
                <c:pt idx="56">
                  <c:v>0.47585100000000002</c:v>
                </c:pt>
                <c:pt idx="57">
                  <c:v>0.46447100000000002</c:v>
                </c:pt>
                <c:pt idx="58">
                  <c:v>0.44268200000000002</c:v>
                </c:pt>
                <c:pt idx="59">
                  <c:v>0.43286999999999998</c:v>
                </c:pt>
                <c:pt idx="60">
                  <c:v>0.41453899999999999</c:v>
                </c:pt>
                <c:pt idx="61">
                  <c:v>0.397179</c:v>
                </c:pt>
                <c:pt idx="62">
                  <c:v>0.37531199999999998</c:v>
                </c:pt>
                <c:pt idx="63">
                  <c:v>0.35516500000000001</c:v>
                </c:pt>
                <c:pt idx="64">
                  <c:v>0.33657700000000002</c:v>
                </c:pt>
                <c:pt idx="65">
                  <c:v>0.31940299999999999</c:v>
                </c:pt>
                <c:pt idx="66">
                  <c:v>0.303512</c:v>
                </c:pt>
                <c:pt idx="67">
                  <c:v>0.28664299999999998</c:v>
                </c:pt>
                <c:pt idx="68">
                  <c:v>0.31548799999999999</c:v>
                </c:pt>
                <c:pt idx="69">
                  <c:v>0.36058899999999999</c:v>
                </c:pt>
                <c:pt idx="70">
                  <c:v>0.43686700000000001</c:v>
                </c:pt>
                <c:pt idx="71">
                  <c:v>0.484097</c:v>
                </c:pt>
                <c:pt idx="72">
                  <c:v>0.51722199999999996</c:v>
                </c:pt>
                <c:pt idx="73">
                  <c:v>0.50609700000000002</c:v>
                </c:pt>
                <c:pt idx="74">
                  <c:v>0.47319600000000001</c:v>
                </c:pt>
                <c:pt idx="75">
                  <c:v>0.46585399999999999</c:v>
                </c:pt>
                <c:pt idx="76">
                  <c:v>0.43948399999999999</c:v>
                </c:pt>
                <c:pt idx="77">
                  <c:v>0.46247500000000002</c:v>
                </c:pt>
                <c:pt idx="78">
                  <c:v>0.57899699999999998</c:v>
                </c:pt>
                <c:pt idx="79">
                  <c:v>0.60789199999999999</c:v>
                </c:pt>
                <c:pt idx="80">
                  <c:v>0.67088300000000001</c:v>
                </c:pt>
                <c:pt idx="81">
                  <c:v>0.67088300000000001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Sheet1!$B$3:$DH$3</c:f>
              <c:numCache>
                <c:formatCode>General</c:formatCode>
                <c:ptCount val="111"/>
                <c:pt idx="0">
                  <c:v>3.9430000000000001</c:v>
                </c:pt>
                <c:pt idx="1">
                  <c:v>3.8540000000000001</c:v>
                </c:pt>
                <c:pt idx="2">
                  <c:v>3.6529759999999998</c:v>
                </c:pt>
                <c:pt idx="3">
                  <c:v>3.4569999999999999</c:v>
                </c:pt>
                <c:pt idx="4">
                  <c:v>3.2810000000000001</c:v>
                </c:pt>
                <c:pt idx="5">
                  <c:v>3.1619999999999999</c:v>
                </c:pt>
                <c:pt idx="6">
                  <c:v>3.1137079999999999</c:v>
                </c:pt>
                <c:pt idx="7">
                  <c:v>3.101</c:v>
                </c:pt>
                <c:pt idx="8">
                  <c:v>2.9649999999999999</c:v>
                </c:pt>
                <c:pt idx="9">
                  <c:v>2.7</c:v>
                </c:pt>
                <c:pt idx="10">
                  <c:v>2.668126</c:v>
                </c:pt>
                <c:pt idx="11">
                  <c:v>2.573</c:v>
                </c:pt>
                <c:pt idx="12">
                  <c:v>2.4940000000000002</c:v>
                </c:pt>
                <c:pt idx="13">
                  <c:v>2.4390000000000001</c:v>
                </c:pt>
                <c:pt idx="14">
                  <c:v>2.3719890000000001</c:v>
                </c:pt>
                <c:pt idx="15">
                  <c:v>2.3109999999999999</c:v>
                </c:pt>
                <c:pt idx="16">
                  <c:v>2.3039999999999998</c:v>
                </c:pt>
                <c:pt idx="17">
                  <c:v>2.282</c:v>
                </c:pt>
                <c:pt idx="18">
                  <c:v>2.274</c:v>
                </c:pt>
                <c:pt idx="19">
                  <c:v>2.1850000000000001</c:v>
                </c:pt>
                <c:pt idx="20">
                  <c:v>2.181</c:v>
                </c:pt>
                <c:pt idx="21">
                  <c:v>2.1719999999999997</c:v>
                </c:pt>
                <c:pt idx="22">
                  <c:v>2.2690000000000001</c:v>
                </c:pt>
                <c:pt idx="23">
                  <c:v>2.3660000000000001</c:v>
                </c:pt>
                <c:pt idx="24">
                  <c:v>2.4312630000000004</c:v>
                </c:pt>
                <c:pt idx="25">
                  <c:v>2.4128669999999999</c:v>
                </c:pt>
                <c:pt idx="26">
                  <c:v>2.364341</c:v>
                </c:pt>
                <c:pt idx="27">
                  <c:v>2.004521</c:v>
                </c:pt>
                <c:pt idx="28">
                  <c:v>2.0216950000000002</c:v>
                </c:pt>
                <c:pt idx="29">
                  <c:v>1.954113</c:v>
                </c:pt>
                <c:pt idx="30">
                  <c:v>1.907705</c:v>
                </c:pt>
                <c:pt idx="31">
                  <c:v>1.8757469999999998</c:v>
                </c:pt>
                <c:pt idx="32">
                  <c:v>1.8602989999999999</c:v>
                </c:pt>
                <c:pt idx="33">
                  <c:v>1.8578540000000001</c:v>
                </c:pt>
                <c:pt idx="34">
                  <c:v>1.8620950000000001</c:v>
                </c:pt>
                <c:pt idx="35">
                  <c:v>1.8728100000000001</c:v>
                </c:pt>
                <c:pt idx="36">
                  <c:v>1.8890910000000001</c:v>
                </c:pt>
                <c:pt idx="37">
                  <c:v>1.8902840000000001</c:v>
                </c:pt>
                <c:pt idx="38">
                  <c:v>1.9084059999999998</c:v>
                </c:pt>
                <c:pt idx="39">
                  <c:v>1.9347970000000001</c:v>
                </c:pt>
                <c:pt idx="40">
                  <c:v>1.967527</c:v>
                </c:pt>
                <c:pt idx="41">
                  <c:v>1.993285</c:v>
                </c:pt>
                <c:pt idx="42">
                  <c:v>2.0171760000000001</c:v>
                </c:pt>
                <c:pt idx="43">
                  <c:v>2.042449</c:v>
                </c:pt>
                <c:pt idx="44">
                  <c:v>2.0807359999999999</c:v>
                </c:pt>
                <c:pt idx="45">
                  <c:v>2.128933</c:v>
                </c:pt>
                <c:pt idx="46">
                  <c:v>2.182652</c:v>
                </c:pt>
                <c:pt idx="47">
                  <c:v>2.2418480000000001</c:v>
                </c:pt>
                <c:pt idx="48">
                  <c:v>2.3159909999999999</c:v>
                </c:pt>
                <c:pt idx="49">
                  <c:v>2.3862489999999998</c:v>
                </c:pt>
                <c:pt idx="50">
                  <c:v>2.455425</c:v>
                </c:pt>
                <c:pt idx="51">
                  <c:v>2.455425</c:v>
                </c:pt>
                <c:pt idx="52">
                  <c:v>2.4189990000000003</c:v>
                </c:pt>
                <c:pt idx="53">
                  <c:v>2.4189990000000003</c:v>
                </c:pt>
                <c:pt idx="54">
                  <c:v>2.4312639999999996</c:v>
                </c:pt>
                <c:pt idx="55">
                  <c:v>2.4128659999999997</c:v>
                </c:pt>
                <c:pt idx="56">
                  <c:v>2.227179</c:v>
                </c:pt>
                <c:pt idx="57">
                  <c:v>1.9089469999999999</c:v>
                </c:pt>
                <c:pt idx="58">
                  <c:v>1.9471310000000002</c:v>
                </c:pt>
                <c:pt idx="59">
                  <c:v>1.9029940000000001</c:v>
                </c:pt>
                <c:pt idx="60">
                  <c:v>1.8662460000000001</c:v>
                </c:pt>
                <c:pt idx="61">
                  <c:v>1.8360190000000001</c:v>
                </c:pt>
                <c:pt idx="62">
                  <c:v>1.8193049999999999</c:v>
                </c:pt>
                <c:pt idx="63">
                  <c:v>1.8143589999999998</c:v>
                </c:pt>
                <c:pt idx="64">
                  <c:v>1.8064520000000002</c:v>
                </c:pt>
                <c:pt idx="65">
                  <c:v>1.8065310000000001</c:v>
                </c:pt>
                <c:pt idx="66">
                  <c:v>1.809232</c:v>
                </c:pt>
                <c:pt idx="67">
                  <c:v>1.7985439999999999</c:v>
                </c:pt>
                <c:pt idx="68">
                  <c:v>1.8040309999999999</c:v>
                </c:pt>
                <c:pt idx="69">
                  <c:v>1.813491</c:v>
                </c:pt>
                <c:pt idx="70">
                  <c:v>1.835791</c:v>
                </c:pt>
                <c:pt idx="71">
                  <c:v>1.8609770000000001</c:v>
                </c:pt>
                <c:pt idx="72">
                  <c:v>1.875462</c:v>
                </c:pt>
                <c:pt idx="73">
                  <c:v>1.8885350000000001</c:v>
                </c:pt>
                <c:pt idx="74">
                  <c:v>1.906979</c:v>
                </c:pt>
                <c:pt idx="75">
                  <c:v>1.9326189999999999</c:v>
                </c:pt>
                <c:pt idx="76">
                  <c:v>1.9724029999999999</c:v>
                </c:pt>
                <c:pt idx="77">
                  <c:v>2.0229629999999998</c:v>
                </c:pt>
                <c:pt idx="78">
                  <c:v>2.0747170000000001</c:v>
                </c:pt>
                <c:pt idx="79">
                  <c:v>2.1343390000000002</c:v>
                </c:pt>
                <c:pt idx="80">
                  <c:v>2.193454</c:v>
                </c:pt>
                <c:pt idx="81">
                  <c:v>2.193454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Offshore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Sheet1!$B$4:$DH$4</c:f>
              <c:numCache>
                <c:formatCode>General</c:formatCode>
                <c:ptCount val="111"/>
                <c:pt idx="0">
                  <c:v>0.95399999999999996</c:v>
                </c:pt>
                <c:pt idx="1">
                  <c:v>1.0229999999999999</c:v>
                </c:pt>
                <c:pt idx="2">
                  <c:v>1.0690710000000001</c:v>
                </c:pt>
                <c:pt idx="3">
                  <c:v>1.0900000000000001</c:v>
                </c:pt>
                <c:pt idx="4">
                  <c:v>1.1379999999999999</c:v>
                </c:pt>
                <c:pt idx="5">
                  <c:v>1.2609999999999999</c:v>
                </c:pt>
                <c:pt idx="6">
                  <c:v>1.3143990000000001</c:v>
                </c:pt>
                <c:pt idx="7">
                  <c:v>1.401</c:v>
                </c:pt>
                <c:pt idx="8">
                  <c:v>1.4730000000000001</c:v>
                </c:pt>
                <c:pt idx="9">
                  <c:v>1.5580000000000001</c:v>
                </c:pt>
                <c:pt idx="10">
                  <c:v>1.612582</c:v>
                </c:pt>
                <c:pt idx="11">
                  <c:v>1.7050000000000001</c:v>
                </c:pt>
                <c:pt idx="12">
                  <c:v>1.72</c:v>
                </c:pt>
                <c:pt idx="13">
                  <c:v>1.694</c:v>
                </c:pt>
                <c:pt idx="14">
                  <c:v>1.6085929999999999</c:v>
                </c:pt>
                <c:pt idx="15">
                  <c:v>1.419</c:v>
                </c:pt>
                <c:pt idx="16">
                  <c:v>1.4279999999999999</c:v>
                </c:pt>
                <c:pt idx="17">
                  <c:v>1.411</c:v>
                </c:pt>
                <c:pt idx="18">
                  <c:v>1.286</c:v>
                </c:pt>
                <c:pt idx="19">
                  <c:v>1.6830000000000001</c:v>
                </c:pt>
                <c:pt idx="20">
                  <c:v>1.6719999999999999</c:v>
                </c:pt>
                <c:pt idx="21">
                  <c:v>1.429</c:v>
                </c:pt>
                <c:pt idx="22">
                  <c:v>1.38</c:v>
                </c:pt>
                <c:pt idx="23">
                  <c:v>1.3720000000000001</c:v>
                </c:pt>
                <c:pt idx="24">
                  <c:v>1.5029999999999999</c:v>
                </c:pt>
                <c:pt idx="25">
                  <c:v>1.6419079999999999</c:v>
                </c:pt>
                <c:pt idx="26">
                  <c:v>1.7254069999999999</c:v>
                </c:pt>
                <c:pt idx="27">
                  <c:v>1.8963099999999999</c:v>
                </c:pt>
                <c:pt idx="28">
                  <c:v>1.9037280000000001</c:v>
                </c:pt>
                <c:pt idx="29">
                  <c:v>1.9209449999999999</c:v>
                </c:pt>
                <c:pt idx="30">
                  <c:v>1.9765010000000001</c:v>
                </c:pt>
                <c:pt idx="31">
                  <c:v>1.9824740000000001</c:v>
                </c:pt>
                <c:pt idx="32">
                  <c:v>1.9275690000000001</c:v>
                </c:pt>
                <c:pt idx="33">
                  <c:v>1.8250440000000001</c:v>
                </c:pt>
                <c:pt idx="34">
                  <c:v>1.764788</c:v>
                </c:pt>
                <c:pt idx="35">
                  <c:v>1.7370969999999999</c:v>
                </c:pt>
                <c:pt idx="36">
                  <c:v>1.698285</c:v>
                </c:pt>
                <c:pt idx="37">
                  <c:v>1.6547540000000001</c:v>
                </c:pt>
                <c:pt idx="38">
                  <c:v>1.6401559999999999</c:v>
                </c:pt>
                <c:pt idx="39">
                  <c:v>1.63733</c:v>
                </c:pt>
                <c:pt idx="40">
                  <c:v>1.604651</c:v>
                </c:pt>
                <c:pt idx="41">
                  <c:v>1.631354</c:v>
                </c:pt>
                <c:pt idx="42">
                  <c:v>1.623348</c:v>
                </c:pt>
                <c:pt idx="43">
                  <c:v>1.5874509999999999</c:v>
                </c:pt>
                <c:pt idx="44">
                  <c:v>1.6359239999999999</c:v>
                </c:pt>
                <c:pt idx="45">
                  <c:v>1.6342129999999999</c:v>
                </c:pt>
                <c:pt idx="46">
                  <c:v>1.6334029999999999</c:v>
                </c:pt>
                <c:pt idx="47">
                  <c:v>1.6474580000000001</c:v>
                </c:pt>
                <c:pt idx="48">
                  <c:v>1.6338699999999999</c:v>
                </c:pt>
                <c:pt idx="49">
                  <c:v>1.5675220000000001</c:v>
                </c:pt>
                <c:pt idx="50">
                  <c:v>1.5814349999999999</c:v>
                </c:pt>
                <c:pt idx="51">
                  <c:v>1.5814349999999999</c:v>
                </c:pt>
                <c:pt idx="52">
                  <c:v>1.3560000000000001</c:v>
                </c:pt>
                <c:pt idx="53">
                  <c:v>1.3560000000000001</c:v>
                </c:pt>
                <c:pt idx="54">
                  <c:v>1.5029999999999999</c:v>
                </c:pt>
                <c:pt idx="55">
                  <c:v>1.6419079999999999</c:v>
                </c:pt>
                <c:pt idx="56">
                  <c:v>1.7422690000000001</c:v>
                </c:pt>
                <c:pt idx="57">
                  <c:v>1.9302840000000001</c:v>
                </c:pt>
                <c:pt idx="58">
                  <c:v>1.9490769999999999</c:v>
                </c:pt>
                <c:pt idx="59">
                  <c:v>2.0095299999999998</c:v>
                </c:pt>
                <c:pt idx="60">
                  <c:v>2.1008209999999998</c:v>
                </c:pt>
                <c:pt idx="61">
                  <c:v>2.1036739999999998</c:v>
                </c:pt>
                <c:pt idx="62">
                  <c:v>2.0589050000000002</c:v>
                </c:pt>
                <c:pt idx="63">
                  <c:v>1.981452</c:v>
                </c:pt>
                <c:pt idx="64">
                  <c:v>1.9599470000000001</c:v>
                </c:pt>
                <c:pt idx="65">
                  <c:v>1.8998109999999999</c:v>
                </c:pt>
                <c:pt idx="66">
                  <c:v>1.833685</c:v>
                </c:pt>
                <c:pt idx="67">
                  <c:v>1.787401</c:v>
                </c:pt>
                <c:pt idx="68">
                  <c:v>1.760453</c:v>
                </c:pt>
                <c:pt idx="69">
                  <c:v>1.8219479999999999</c:v>
                </c:pt>
                <c:pt idx="70">
                  <c:v>1.8059540000000001</c:v>
                </c:pt>
                <c:pt idx="71">
                  <c:v>1.8358620000000001</c:v>
                </c:pt>
                <c:pt idx="72">
                  <c:v>1.849308</c:v>
                </c:pt>
                <c:pt idx="73">
                  <c:v>1.8208569999999999</c:v>
                </c:pt>
                <c:pt idx="74">
                  <c:v>1.9324399999999999</c:v>
                </c:pt>
                <c:pt idx="75">
                  <c:v>1.8927590000000001</c:v>
                </c:pt>
                <c:pt idx="76">
                  <c:v>1.8711450000000001</c:v>
                </c:pt>
                <c:pt idx="77">
                  <c:v>1.874701</c:v>
                </c:pt>
                <c:pt idx="78">
                  <c:v>1.9112640000000001</c:v>
                </c:pt>
                <c:pt idx="79">
                  <c:v>1.9227540000000001</c:v>
                </c:pt>
                <c:pt idx="80">
                  <c:v>1.9042410000000001</c:v>
                </c:pt>
                <c:pt idx="81">
                  <c:v>1.9042410000000001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Tight oil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Sheet1!$B$5:$DH$5</c:f>
              <c:numCache>
                <c:formatCode>General</c:formatCode>
                <c:ptCount val="111"/>
                <c:pt idx="0">
                  <c:v>0.68700000000000006</c:v>
                </c:pt>
                <c:pt idx="1">
                  <c:v>0.74099999999999999</c:v>
                </c:pt>
                <c:pt idx="2">
                  <c:v>0.73599999999999999</c:v>
                </c:pt>
                <c:pt idx="3">
                  <c:v>0.71799999999999997</c:v>
                </c:pt>
                <c:pt idx="4">
                  <c:v>0.68300000000000005</c:v>
                </c:pt>
                <c:pt idx="5">
                  <c:v>0.65300000000000002</c:v>
                </c:pt>
                <c:pt idx="6">
                  <c:v>0.64300000000000002</c:v>
                </c:pt>
                <c:pt idx="7">
                  <c:v>0.65300000000000002</c:v>
                </c:pt>
                <c:pt idx="8">
                  <c:v>0.63900000000000001</c:v>
                </c:pt>
                <c:pt idx="9">
                  <c:v>0.57299999999999995</c:v>
                </c:pt>
                <c:pt idx="10">
                  <c:v>0.57099999999999995</c:v>
                </c:pt>
                <c:pt idx="11">
                  <c:v>0.56100000000000005</c:v>
                </c:pt>
                <c:pt idx="12">
                  <c:v>0.54500000000000004</c:v>
                </c:pt>
                <c:pt idx="13">
                  <c:v>0.54100000000000004</c:v>
                </c:pt>
                <c:pt idx="14">
                  <c:v>0.55200000000000005</c:v>
                </c:pt>
                <c:pt idx="15">
                  <c:v>0.58799999999999997</c:v>
                </c:pt>
                <c:pt idx="16">
                  <c:v>0.61599999999999999</c:v>
                </c:pt>
                <c:pt idx="17">
                  <c:v>0.66300000000000003</c:v>
                </c:pt>
                <c:pt idx="18">
                  <c:v>0.76800000000000002</c:v>
                </c:pt>
                <c:pt idx="19">
                  <c:v>0.83799999999999997</c:v>
                </c:pt>
                <c:pt idx="20">
                  <c:v>1.0289999999999999</c:v>
                </c:pt>
                <c:pt idx="21">
                  <c:v>1.4830000000000001</c:v>
                </c:pt>
                <c:pt idx="22">
                  <c:v>2.339</c:v>
                </c:pt>
                <c:pt idx="23">
                  <c:v>3.214</c:v>
                </c:pt>
                <c:pt idx="24">
                  <c:v>4.2767359999999996</c:v>
                </c:pt>
                <c:pt idx="25">
                  <c:v>4.886933</c:v>
                </c:pt>
                <c:pt idx="26">
                  <c:v>4.270537</c:v>
                </c:pt>
                <c:pt idx="27">
                  <c:v>4.1892240000000003</c:v>
                </c:pt>
                <c:pt idx="28">
                  <c:v>4.644082</c:v>
                </c:pt>
                <c:pt idx="29">
                  <c:v>4.878266</c:v>
                </c:pt>
                <c:pt idx="30">
                  <c:v>5.0800460000000003</c:v>
                </c:pt>
                <c:pt idx="31">
                  <c:v>5.1503610000000002</c:v>
                </c:pt>
                <c:pt idx="32">
                  <c:v>5.2158759999999997</c:v>
                </c:pt>
                <c:pt idx="33">
                  <c:v>5.3373299999999997</c:v>
                </c:pt>
                <c:pt idx="34">
                  <c:v>5.4409169999999998</c:v>
                </c:pt>
                <c:pt idx="35">
                  <c:v>5.505674</c:v>
                </c:pt>
                <c:pt idx="36">
                  <c:v>5.6514629999999997</c:v>
                </c:pt>
                <c:pt idx="37">
                  <c:v>5.8142290000000001</c:v>
                </c:pt>
                <c:pt idx="38">
                  <c:v>5.9535159999999996</c:v>
                </c:pt>
                <c:pt idx="39">
                  <c:v>6.1325649999999996</c:v>
                </c:pt>
                <c:pt idx="40">
                  <c:v>6.2480349999999998</c:v>
                </c:pt>
                <c:pt idx="41">
                  <c:v>6.3223029999999998</c:v>
                </c:pt>
                <c:pt idx="42">
                  <c:v>6.4407810000000003</c:v>
                </c:pt>
                <c:pt idx="43">
                  <c:v>6.5934350000000004</c:v>
                </c:pt>
                <c:pt idx="44">
                  <c:v>6.6191680000000002</c:v>
                </c:pt>
                <c:pt idx="45">
                  <c:v>6.7166009999999998</c:v>
                </c:pt>
                <c:pt idx="46">
                  <c:v>6.8189950000000001</c:v>
                </c:pt>
                <c:pt idx="47">
                  <c:v>6.8698670000000002</c:v>
                </c:pt>
                <c:pt idx="48">
                  <c:v>6.900112</c:v>
                </c:pt>
                <c:pt idx="49">
                  <c:v>6.9843820000000001</c:v>
                </c:pt>
                <c:pt idx="50">
                  <c:v>7.0771680000000003</c:v>
                </c:pt>
                <c:pt idx="51">
                  <c:v>7.0771680000000003</c:v>
                </c:pt>
                <c:pt idx="52">
                  <c:v>3.149</c:v>
                </c:pt>
                <c:pt idx="53">
                  <c:v>3.149</c:v>
                </c:pt>
                <c:pt idx="54">
                  <c:v>4.2767359999999996</c:v>
                </c:pt>
                <c:pt idx="55">
                  <c:v>4.886933</c:v>
                </c:pt>
                <c:pt idx="56">
                  <c:v>4.75671</c:v>
                </c:pt>
                <c:pt idx="57">
                  <c:v>4.9037519999999999</c:v>
                </c:pt>
                <c:pt idx="58">
                  <c:v>5.6820579999999996</c:v>
                </c:pt>
                <c:pt idx="59">
                  <c:v>6.3638120000000002</c:v>
                </c:pt>
                <c:pt idx="60">
                  <c:v>6.8642890000000003</c:v>
                </c:pt>
                <c:pt idx="61">
                  <c:v>7.2338430000000002</c:v>
                </c:pt>
                <c:pt idx="62">
                  <c:v>7.5052469999999998</c:v>
                </c:pt>
                <c:pt idx="63">
                  <c:v>7.7596579999999999</c:v>
                </c:pt>
                <c:pt idx="64">
                  <c:v>8.1058559999999993</c:v>
                </c:pt>
                <c:pt idx="65">
                  <c:v>8.3973990000000001</c:v>
                </c:pt>
                <c:pt idx="66">
                  <c:v>8.6891569999999998</c:v>
                </c:pt>
                <c:pt idx="67">
                  <c:v>9.0080390000000001</c:v>
                </c:pt>
                <c:pt idx="68">
                  <c:v>9.2871939999999995</c:v>
                </c:pt>
                <c:pt idx="69">
                  <c:v>9.5513490000000001</c:v>
                </c:pt>
                <c:pt idx="70">
                  <c:v>9.8144170000000006</c:v>
                </c:pt>
                <c:pt idx="71">
                  <c:v>10.059763</c:v>
                </c:pt>
                <c:pt idx="72">
                  <c:v>10.377192000000001</c:v>
                </c:pt>
                <c:pt idx="73">
                  <c:v>10.648576</c:v>
                </c:pt>
                <c:pt idx="74">
                  <c:v>10.954936999999999</c:v>
                </c:pt>
                <c:pt idx="75">
                  <c:v>11.304133999999999</c:v>
                </c:pt>
                <c:pt idx="76">
                  <c:v>11.678400999999999</c:v>
                </c:pt>
                <c:pt idx="77">
                  <c:v>11.963322</c:v>
                </c:pt>
                <c:pt idx="78">
                  <c:v>12.295040999999999</c:v>
                </c:pt>
                <c:pt idx="79">
                  <c:v>12.638514000000001</c:v>
                </c:pt>
                <c:pt idx="80">
                  <c:v>12.916385999999999</c:v>
                </c:pt>
                <c:pt idx="81">
                  <c:v>12.916385999999999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167440"/>
        <c:axId val="404168000"/>
      </c:areaChart>
      <c:lineChart>
        <c:grouping val="standard"/>
        <c:varyColors val="0"/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ln w="38100">
              <a:solidFill>
                <a:srgbClr val="003953"/>
              </a:solidFill>
              <a:prstDash val="sysDot"/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Sheet1!$B$6:$DH$6</c:f>
              <c:numCache>
                <c:formatCode>General</c:formatCode>
                <c:ptCount val="111"/>
                <c:pt idx="0">
                  <c:v>9.6368489999999998</c:v>
                </c:pt>
                <c:pt idx="1">
                  <c:v>9.6368489999999998</c:v>
                </c:pt>
                <c:pt idx="2">
                  <c:v>9.6368489999999998</c:v>
                </c:pt>
                <c:pt idx="3">
                  <c:v>9.6368489999999998</c:v>
                </c:pt>
                <c:pt idx="4">
                  <c:v>9.6368489999999998</c:v>
                </c:pt>
                <c:pt idx="5">
                  <c:v>9.6368489999999998</c:v>
                </c:pt>
                <c:pt idx="6">
                  <c:v>9.6368489999999998</c:v>
                </c:pt>
                <c:pt idx="7">
                  <c:v>9.6368489999999998</c:v>
                </c:pt>
                <c:pt idx="8">
                  <c:v>9.6368489999999998</c:v>
                </c:pt>
                <c:pt idx="9">
                  <c:v>9.6368489999999998</c:v>
                </c:pt>
                <c:pt idx="10">
                  <c:v>9.6368489999999998</c:v>
                </c:pt>
                <c:pt idx="11">
                  <c:v>9.6368489999999998</c:v>
                </c:pt>
                <c:pt idx="12">
                  <c:v>9.6368489999999998</c:v>
                </c:pt>
                <c:pt idx="13">
                  <c:v>9.6368489999999998</c:v>
                </c:pt>
                <c:pt idx="14">
                  <c:v>9.6368489999999998</c:v>
                </c:pt>
                <c:pt idx="15">
                  <c:v>9.6368489999999998</c:v>
                </c:pt>
                <c:pt idx="16">
                  <c:v>9.6368489999999998</c:v>
                </c:pt>
                <c:pt idx="17">
                  <c:v>9.6368489999999998</c:v>
                </c:pt>
                <c:pt idx="18">
                  <c:v>9.6368489999999998</c:v>
                </c:pt>
                <c:pt idx="19">
                  <c:v>9.6368489999999998</c:v>
                </c:pt>
                <c:pt idx="20">
                  <c:v>9.6368489999999998</c:v>
                </c:pt>
                <c:pt idx="21">
                  <c:v>9.6368489999999998</c:v>
                </c:pt>
                <c:pt idx="22">
                  <c:v>9.6368489999999998</c:v>
                </c:pt>
                <c:pt idx="23">
                  <c:v>9.6368489999999998</c:v>
                </c:pt>
                <c:pt idx="24">
                  <c:v>9.6368489999999998</c:v>
                </c:pt>
                <c:pt idx="25">
                  <c:v>9.6368489999999998</c:v>
                </c:pt>
                <c:pt idx="26">
                  <c:v>9.6368489999999998</c:v>
                </c:pt>
                <c:pt idx="27">
                  <c:v>9.6368489999999998</c:v>
                </c:pt>
                <c:pt idx="28">
                  <c:v>9.6368489999999998</c:v>
                </c:pt>
                <c:pt idx="29">
                  <c:v>9.6368489999999998</c:v>
                </c:pt>
                <c:pt idx="30">
                  <c:v>9.6368489999999998</c:v>
                </c:pt>
                <c:pt idx="31">
                  <c:v>9.6368489999999998</c:v>
                </c:pt>
                <c:pt idx="32">
                  <c:v>9.6368489999999998</c:v>
                </c:pt>
                <c:pt idx="33">
                  <c:v>9.6368489999999998</c:v>
                </c:pt>
                <c:pt idx="34">
                  <c:v>9.6368489999999998</c:v>
                </c:pt>
                <c:pt idx="35">
                  <c:v>9.6368489999999998</c:v>
                </c:pt>
                <c:pt idx="36">
                  <c:v>9.6368489999999998</c:v>
                </c:pt>
                <c:pt idx="37">
                  <c:v>9.6368489999999998</c:v>
                </c:pt>
                <c:pt idx="38">
                  <c:v>9.6368489999999998</c:v>
                </c:pt>
                <c:pt idx="39">
                  <c:v>9.6368489999999998</c:v>
                </c:pt>
                <c:pt idx="40">
                  <c:v>9.6368489999999998</c:v>
                </c:pt>
                <c:pt idx="41">
                  <c:v>9.6368489999999998</c:v>
                </c:pt>
                <c:pt idx="42">
                  <c:v>9.6368489999999998</c:v>
                </c:pt>
                <c:pt idx="43">
                  <c:v>9.6368489999999998</c:v>
                </c:pt>
                <c:pt idx="44">
                  <c:v>9.6368489999999998</c:v>
                </c:pt>
                <c:pt idx="45">
                  <c:v>9.6368489999999998</c:v>
                </c:pt>
                <c:pt idx="46">
                  <c:v>9.6368489999999998</c:v>
                </c:pt>
                <c:pt idx="47">
                  <c:v>9.6368489999999998</c:v>
                </c:pt>
                <c:pt idx="48">
                  <c:v>9.6368489999999998</c:v>
                </c:pt>
                <c:pt idx="49">
                  <c:v>9.6368489999999998</c:v>
                </c:pt>
                <c:pt idx="50">
                  <c:v>9.6368489999999998</c:v>
                </c:pt>
                <c:pt idx="51">
                  <c:v>9.6368489999999998</c:v>
                </c:pt>
                <c:pt idx="52">
                  <c:v>9.6368489999999998</c:v>
                </c:pt>
                <c:pt idx="53">
                  <c:v>9.6368489999999998</c:v>
                </c:pt>
                <c:pt idx="54">
                  <c:v>9.6368489999999998</c:v>
                </c:pt>
                <c:pt idx="55">
                  <c:v>9.6368489999999998</c:v>
                </c:pt>
                <c:pt idx="56">
                  <c:v>9.6368489999999998</c:v>
                </c:pt>
                <c:pt idx="57">
                  <c:v>9.6368489999999998</c:v>
                </c:pt>
                <c:pt idx="58">
                  <c:v>9.6368489999999998</c:v>
                </c:pt>
                <c:pt idx="59">
                  <c:v>9.6368489999999998</c:v>
                </c:pt>
                <c:pt idx="60">
                  <c:v>9.6368489999999998</c:v>
                </c:pt>
                <c:pt idx="61">
                  <c:v>9.6368489999999998</c:v>
                </c:pt>
                <c:pt idx="62">
                  <c:v>9.6368489999999998</c:v>
                </c:pt>
                <c:pt idx="63">
                  <c:v>9.6368489999999998</c:v>
                </c:pt>
                <c:pt idx="64">
                  <c:v>9.6368489999999998</c:v>
                </c:pt>
                <c:pt idx="65">
                  <c:v>9.6368489999999998</c:v>
                </c:pt>
                <c:pt idx="66">
                  <c:v>9.6368489999999998</c:v>
                </c:pt>
                <c:pt idx="67">
                  <c:v>9.6368489999999998</c:v>
                </c:pt>
                <c:pt idx="68">
                  <c:v>9.6368489999999998</c:v>
                </c:pt>
                <c:pt idx="69">
                  <c:v>9.6368489999999998</c:v>
                </c:pt>
                <c:pt idx="70">
                  <c:v>9.6368489999999998</c:v>
                </c:pt>
                <c:pt idx="71">
                  <c:v>9.6368489999999998</c:v>
                </c:pt>
                <c:pt idx="72">
                  <c:v>9.6368489999999998</c:v>
                </c:pt>
                <c:pt idx="73">
                  <c:v>9.6368489999999998</c:v>
                </c:pt>
                <c:pt idx="74">
                  <c:v>9.6368489999999998</c:v>
                </c:pt>
                <c:pt idx="75">
                  <c:v>9.6368489999999998</c:v>
                </c:pt>
                <c:pt idx="76">
                  <c:v>9.6368489999999998</c:v>
                </c:pt>
                <c:pt idx="77">
                  <c:v>9.6368489999999998</c:v>
                </c:pt>
                <c:pt idx="78">
                  <c:v>9.6368489999999998</c:v>
                </c:pt>
                <c:pt idx="79">
                  <c:v>9.6368489999999998</c:v>
                </c:pt>
                <c:pt idx="80">
                  <c:v>9.6368489999999998</c:v>
                </c:pt>
                <c:pt idx="81">
                  <c:v>9.6368489999999998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Sheet1!$B$7:$DH$7</c:f>
              <c:numCache>
                <c:formatCode>General</c:formatCode>
                <c:ptCount val="111"/>
              </c:numCache>
            </c:numRef>
          </c:val>
          <c:smooth val="0"/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ref2016.0324a       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Sheet1!$B$9:$DH$9</c:f>
              <c:numCache>
                <c:formatCode>General</c:formatCode>
                <c:ptCount val="111"/>
                <c:pt idx="84">
                  <c:v>8.7080000000000002</c:v>
                </c:pt>
                <c:pt idx="85">
                  <c:v>9.4247999999999994</c:v>
                </c:pt>
                <c:pt idx="86">
                  <c:v>8.8361400000000003</c:v>
                </c:pt>
                <c:pt idx="87">
                  <c:v>8.5545299999999997</c:v>
                </c:pt>
                <c:pt idx="88">
                  <c:v>9.0112000000000005</c:v>
                </c:pt>
                <c:pt idx="89">
                  <c:v>9.1847799999999999</c:v>
                </c:pt>
                <c:pt idx="90">
                  <c:v>9.3773700000000009</c:v>
                </c:pt>
                <c:pt idx="91">
                  <c:v>9.4043399999999995</c:v>
                </c:pt>
                <c:pt idx="92">
                  <c:v>9.3778100000000002</c:v>
                </c:pt>
                <c:pt idx="93">
                  <c:v>9.3742999999999999</c:v>
                </c:pt>
                <c:pt idx="94">
                  <c:v>9.4034099999999992</c:v>
                </c:pt>
                <c:pt idx="95">
                  <c:v>9.4341399999999993</c:v>
                </c:pt>
                <c:pt idx="96">
                  <c:v>9.5416000000000007</c:v>
                </c:pt>
                <c:pt idx="97">
                  <c:v>9.6452500000000008</c:v>
                </c:pt>
                <c:pt idx="98">
                  <c:v>9.7718900000000009</c:v>
                </c:pt>
                <c:pt idx="99">
                  <c:v>9.9595500000000001</c:v>
                </c:pt>
                <c:pt idx="100">
                  <c:v>10.061199999999999</c:v>
                </c:pt>
                <c:pt idx="101">
                  <c:v>10.1751</c:v>
                </c:pt>
                <c:pt idx="102">
                  <c:v>10.297599999999999</c:v>
                </c:pt>
                <c:pt idx="103">
                  <c:v>10.4285</c:v>
                </c:pt>
                <c:pt idx="104">
                  <c:v>10.5307</c:v>
                </c:pt>
                <c:pt idx="105">
                  <c:v>10.664999999999999</c:v>
                </c:pt>
                <c:pt idx="106">
                  <c:v>10.811299999999999</c:v>
                </c:pt>
                <c:pt idx="107">
                  <c:v>10.927</c:v>
                </c:pt>
                <c:pt idx="108">
                  <c:v>11.01</c:v>
                </c:pt>
                <c:pt idx="109">
                  <c:v>11.0908</c:v>
                </c:pt>
                <c:pt idx="110">
                  <c:v>11.2598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Sheet1!$A$11</c:f>
              <c:strCache>
                <c:ptCount val="1"/>
                <c:pt idx="0">
                  <c:v>highprice.0419a     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Sheet1!$B$11:$DH$11</c:f>
              <c:numCache>
                <c:formatCode>General</c:formatCode>
                <c:ptCount val="111"/>
                <c:pt idx="84">
                  <c:v>8.7080000000000002</c:v>
                </c:pt>
                <c:pt idx="85">
                  <c:v>9.4247999999999994</c:v>
                </c:pt>
                <c:pt idx="86">
                  <c:v>10.075699999999999</c:v>
                </c:pt>
                <c:pt idx="87">
                  <c:v>10.1555</c:v>
                </c:pt>
                <c:pt idx="88">
                  <c:v>10.813599999999999</c:v>
                </c:pt>
                <c:pt idx="89">
                  <c:v>10.913399999999999</c:v>
                </c:pt>
                <c:pt idx="90">
                  <c:v>11.1591</c:v>
                </c:pt>
                <c:pt idx="91">
                  <c:v>11.4595</c:v>
                </c:pt>
                <c:pt idx="92">
                  <c:v>11.695600000000001</c:v>
                </c:pt>
                <c:pt idx="93">
                  <c:v>11.8428</c:v>
                </c:pt>
                <c:pt idx="94">
                  <c:v>11.9892</c:v>
                </c:pt>
                <c:pt idx="95">
                  <c:v>12.100099999999999</c:v>
                </c:pt>
                <c:pt idx="96">
                  <c:v>12.2712</c:v>
                </c:pt>
                <c:pt idx="97">
                  <c:v>12.2918</c:v>
                </c:pt>
                <c:pt idx="98">
                  <c:v>12.2097</c:v>
                </c:pt>
                <c:pt idx="99">
                  <c:v>12.149100000000001</c:v>
                </c:pt>
                <c:pt idx="100">
                  <c:v>12.1401</c:v>
                </c:pt>
                <c:pt idx="101">
                  <c:v>12.0098</c:v>
                </c:pt>
                <c:pt idx="102">
                  <c:v>11.902699999999999</c:v>
                </c:pt>
                <c:pt idx="103">
                  <c:v>11.845599999999999</c:v>
                </c:pt>
                <c:pt idx="104">
                  <c:v>11.724299999999999</c:v>
                </c:pt>
                <c:pt idx="105">
                  <c:v>11.690899999999999</c:v>
                </c:pt>
                <c:pt idx="106">
                  <c:v>11.591900000000001</c:v>
                </c:pt>
                <c:pt idx="107">
                  <c:v>11.513400000000001</c:v>
                </c:pt>
                <c:pt idx="108">
                  <c:v>11.398999999999999</c:v>
                </c:pt>
                <c:pt idx="109">
                  <c:v>11.212999999999999</c:v>
                </c:pt>
                <c:pt idx="110">
                  <c:v>11.022500000000001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Sheet1!$A$12</c:f>
              <c:strCache>
                <c:ptCount val="1"/>
                <c:pt idx="0">
                  <c:v>lowprice.0419a      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Sheet1!$B$12:$DH$12</c:f>
              <c:numCache>
                <c:formatCode>General</c:formatCode>
                <c:ptCount val="111"/>
                <c:pt idx="84">
                  <c:v>8.7080000000000002</c:v>
                </c:pt>
                <c:pt idx="85">
                  <c:v>9.4247999999999994</c:v>
                </c:pt>
                <c:pt idx="86">
                  <c:v>8.7820699999999992</c:v>
                </c:pt>
                <c:pt idx="87">
                  <c:v>8.2667400000000004</c:v>
                </c:pt>
                <c:pt idx="88">
                  <c:v>8.4119499999999992</c:v>
                </c:pt>
                <c:pt idx="89">
                  <c:v>8.2403099999999991</c:v>
                </c:pt>
                <c:pt idx="90">
                  <c:v>8.1301500000000004</c:v>
                </c:pt>
                <c:pt idx="91">
                  <c:v>8.0394699999999997</c:v>
                </c:pt>
                <c:pt idx="92">
                  <c:v>7.9211900000000002</c:v>
                </c:pt>
                <c:pt idx="93">
                  <c:v>7.3659299999999996</c:v>
                </c:pt>
                <c:pt idx="94">
                  <c:v>7.20688</c:v>
                </c:pt>
                <c:pt idx="95">
                  <c:v>7.1268900000000004</c:v>
                </c:pt>
                <c:pt idx="96">
                  <c:v>7.0962899999999998</c:v>
                </c:pt>
                <c:pt idx="97">
                  <c:v>7.0643099999999999</c:v>
                </c:pt>
                <c:pt idx="98">
                  <c:v>7.0370100000000004</c:v>
                </c:pt>
                <c:pt idx="99">
                  <c:v>7.0555599999999998</c:v>
                </c:pt>
                <c:pt idx="100">
                  <c:v>7.0979099999999997</c:v>
                </c:pt>
                <c:pt idx="101">
                  <c:v>7.16873</c:v>
                </c:pt>
                <c:pt idx="102">
                  <c:v>7.2908200000000001</c:v>
                </c:pt>
                <c:pt idx="103">
                  <c:v>7.4141399999999997</c:v>
                </c:pt>
                <c:pt idx="104">
                  <c:v>7.5958899999999998</c:v>
                </c:pt>
                <c:pt idx="105">
                  <c:v>7.7166499999999996</c:v>
                </c:pt>
                <c:pt idx="106">
                  <c:v>7.8367000000000004</c:v>
                </c:pt>
                <c:pt idx="107">
                  <c:v>8.0349199999999996</c:v>
                </c:pt>
                <c:pt idx="108">
                  <c:v>8.24085</c:v>
                </c:pt>
                <c:pt idx="109">
                  <c:v>8.3784600000000005</c:v>
                </c:pt>
                <c:pt idx="110">
                  <c:v>8.6184200000000004</c:v>
                </c:pt>
              </c:numCache>
            </c:numRef>
          </c:val>
          <c:smooth val="0"/>
        </c:ser>
        <c:ser>
          <c:idx val="11"/>
          <c:order val="10"/>
          <c:tx>
            <c:strRef>
              <c:f>Sheet1!$A$13</c:f>
              <c:strCache>
                <c:ptCount val="1"/>
                <c:pt idx="0">
                  <c:v>highrt.0325a        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Sheet1!$B$13:$DH$13</c:f>
              <c:numCache>
                <c:formatCode>General</c:formatCode>
                <c:ptCount val="111"/>
                <c:pt idx="84">
                  <c:v>8.7080000000000002</c:v>
                </c:pt>
                <c:pt idx="85">
                  <c:v>9.4247999999999994</c:v>
                </c:pt>
                <c:pt idx="86">
                  <c:v>9.2020099999999996</c:v>
                </c:pt>
                <c:pt idx="87">
                  <c:v>9.2074599999999993</c:v>
                </c:pt>
                <c:pt idx="88">
                  <c:v>10.021000000000001</c:v>
                </c:pt>
                <c:pt idx="89">
                  <c:v>10.709199999999999</c:v>
                </c:pt>
                <c:pt idx="90">
                  <c:v>11.245900000000001</c:v>
                </c:pt>
                <c:pt idx="91">
                  <c:v>11.5707</c:v>
                </c:pt>
                <c:pt idx="92">
                  <c:v>11.758800000000001</c:v>
                </c:pt>
                <c:pt idx="93">
                  <c:v>11.910600000000001</c:v>
                </c:pt>
                <c:pt idx="94">
                  <c:v>12.2088</c:v>
                </c:pt>
                <c:pt idx="95">
                  <c:v>12.4231</c:v>
                </c:pt>
                <c:pt idx="96">
                  <c:v>12.6356</c:v>
                </c:pt>
                <c:pt idx="97">
                  <c:v>12.880599999999999</c:v>
                </c:pt>
                <c:pt idx="98">
                  <c:v>13.167199999999999</c:v>
                </c:pt>
                <c:pt idx="99">
                  <c:v>13.5474</c:v>
                </c:pt>
                <c:pt idx="100">
                  <c:v>13.893000000000001</c:v>
                </c:pt>
                <c:pt idx="101">
                  <c:v>14.2407</c:v>
                </c:pt>
                <c:pt idx="102">
                  <c:v>14.619199999999999</c:v>
                </c:pt>
                <c:pt idx="103">
                  <c:v>14.864100000000001</c:v>
                </c:pt>
                <c:pt idx="104">
                  <c:v>15.2676</c:v>
                </c:pt>
                <c:pt idx="105">
                  <c:v>15.5954</c:v>
                </c:pt>
                <c:pt idx="106">
                  <c:v>15.961399999999999</c:v>
                </c:pt>
                <c:pt idx="107">
                  <c:v>16.323499999999999</c:v>
                </c:pt>
                <c:pt idx="108">
                  <c:v>16.86</c:v>
                </c:pt>
                <c:pt idx="109">
                  <c:v>17.3035</c:v>
                </c:pt>
                <c:pt idx="110">
                  <c:v>17.684999999999999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Sheet1!$A$14</c:f>
              <c:strCache>
                <c:ptCount val="1"/>
                <c:pt idx="0">
                  <c:v>lowrt.0325a         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numRef>
              <c:f>Sheet1!$B$1:$DH$1</c:f>
              <c:numCache>
                <c:formatCode>General</c:formatCode>
                <c:ptCount val="111"/>
                <c:pt idx="0">
                  <c:v>1990</c:v>
                </c:pt>
                <c:pt idx="10">
                  <c:v>2000</c:v>
                </c:pt>
                <c:pt idx="20">
                  <c:v>2010</c:v>
                </c:pt>
                <c:pt idx="30">
                  <c:v>2020</c:v>
                </c:pt>
                <c:pt idx="40">
                  <c:v>2030</c:v>
                </c:pt>
                <c:pt idx="50">
                  <c:v>2040</c:v>
                </c:pt>
                <c:pt idx="60">
                  <c:v>2020</c:v>
                </c:pt>
                <c:pt idx="70">
                  <c:v>2030</c:v>
                </c:pt>
                <c:pt idx="80">
                  <c:v>2040</c:v>
                </c:pt>
                <c:pt idx="90">
                  <c:v>2020</c:v>
                </c:pt>
                <c:pt idx="100">
                  <c:v>2030</c:v>
                </c:pt>
                <c:pt idx="110">
                  <c:v>2040</c:v>
                </c:pt>
              </c:numCache>
            </c:numRef>
          </c:cat>
          <c:val>
            <c:numRef>
              <c:f>Sheet1!$B$14:$DH$14</c:f>
              <c:numCache>
                <c:formatCode>General</c:formatCode>
                <c:ptCount val="111"/>
                <c:pt idx="84">
                  <c:v>8.7080000000000002</c:v>
                </c:pt>
                <c:pt idx="85">
                  <c:v>9.4247999999999994</c:v>
                </c:pt>
                <c:pt idx="86">
                  <c:v>7.9593299999999996</c:v>
                </c:pt>
                <c:pt idx="87">
                  <c:v>7.45329</c:v>
                </c:pt>
                <c:pt idx="88">
                  <c:v>7.7243599999999999</c:v>
                </c:pt>
                <c:pt idx="89">
                  <c:v>7.9271599999999998</c:v>
                </c:pt>
                <c:pt idx="90">
                  <c:v>8.0775299999999994</c:v>
                </c:pt>
                <c:pt idx="91">
                  <c:v>8.1293399999999991</c:v>
                </c:pt>
                <c:pt idx="92">
                  <c:v>8.1408299999999993</c:v>
                </c:pt>
                <c:pt idx="93">
                  <c:v>8.0671499999999998</c:v>
                </c:pt>
                <c:pt idx="94">
                  <c:v>7.9418199999999999</c:v>
                </c:pt>
                <c:pt idx="95">
                  <c:v>7.84429</c:v>
                </c:pt>
                <c:pt idx="96">
                  <c:v>7.9485200000000003</c:v>
                </c:pt>
                <c:pt idx="97">
                  <c:v>7.8241699999999996</c:v>
                </c:pt>
                <c:pt idx="98">
                  <c:v>7.7613099999999999</c:v>
                </c:pt>
                <c:pt idx="99">
                  <c:v>7.6821700000000002</c:v>
                </c:pt>
                <c:pt idx="100">
                  <c:v>7.5471899999999996</c:v>
                </c:pt>
                <c:pt idx="101">
                  <c:v>7.4756299999999998</c:v>
                </c:pt>
                <c:pt idx="102">
                  <c:v>7.3336699999999997</c:v>
                </c:pt>
                <c:pt idx="103">
                  <c:v>7.2812700000000001</c:v>
                </c:pt>
                <c:pt idx="104">
                  <c:v>7.1452999999999998</c:v>
                </c:pt>
                <c:pt idx="105">
                  <c:v>7.1238900000000003</c:v>
                </c:pt>
                <c:pt idx="106">
                  <c:v>7.0731299999999999</c:v>
                </c:pt>
                <c:pt idx="107">
                  <c:v>6.95059</c:v>
                </c:pt>
                <c:pt idx="108">
                  <c:v>6.9008399999999996</c:v>
                </c:pt>
                <c:pt idx="109">
                  <c:v>6.9460800000000003</c:v>
                </c:pt>
                <c:pt idx="110">
                  <c:v>7.0180699999999998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167440"/>
        <c:axId val="404168000"/>
        <c:extLst>
          <c:ext xmlns:c15="http://schemas.microsoft.com/office/drawing/2012/chart" uri="{02D57815-91ED-43cb-92C2-25804820EDAC}">
            <c15:filteredLineSeries>
              <c15:ser>
                <c:idx val="8"/>
                <c:order val="7"/>
                <c:tx>
                  <c:strRef>
                    <c:extLst>
                      <c:ext uri="{02D57815-91ED-43cb-92C2-25804820EDAC}">
                        <c15:formulaRef>
                          <c15:sqref>Sheet1!$A$10</c15:sqref>
                        </c15:formulaRef>
                      </c:ext>
                    </c:extLst>
                    <c:strCache>
                      <c:ptCount val="1"/>
                      <c:pt idx="0">
                        <c:v>ref2015.0219a       </c:v>
                      </c:pt>
                    </c:strCache>
                  </c:strRef>
                </c:tx>
                <c:spPr>
                  <a:ln w="25400">
                    <a:solidFill>
                      <a:srgbClr val="000000"/>
                    </a:solidFill>
                    <a:prstDash val="sysDot"/>
                  </a:ln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Sheet1!$B$1:$DH$1</c15:sqref>
                        </c15:formulaRef>
                      </c:ext>
                    </c:extLst>
                    <c:numCache>
                      <c:formatCode>General</c:formatCode>
                      <c:ptCount val="111"/>
                      <c:pt idx="0">
                        <c:v>1990</c:v>
                      </c:pt>
                      <c:pt idx="10">
                        <c:v>2000</c:v>
                      </c:pt>
                      <c:pt idx="20">
                        <c:v>2010</c:v>
                      </c:pt>
                      <c:pt idx="30">
                        <c:v>2020</c:v>
                      </c:pt>
                      <c:pt idx="40">
                        <c:v>2030</c:v>
                      </c:pt>
                      <c:pt idx="50">
                        <c:v>2040</c:v>
                      </c:pt>
                      <c:pt idx="60">
                        <c:v>2020</c:v>
                      </c:pt>
                      <c:pt idx="70">
                        <c:v>2030</c:v>
                      </c:pt>
                      <c:pt idx="80">
                        <c:v>2040</c:v>
                      </c:pt>
                      <c:pt idx="90">
                        <c:v>2020</c:v>
                      </c:pt>
                      <c:pt idx="100">
                        <c:v>2030</c:v>
                      </c:pt>
                      <c:pt idx="110">
                        <c:v>2040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Sheet1!$B$10:$DH$10</c15:sqref>
                        </c15:formulaRef>
                      </c:ext>
                    </c:extLst>
                    <c:numCache>
                      <c:formatCode>General</c:formatCode>
                      <c:ptCount val="111"/>
                      <c:pt idx="84">
                        <c:v>8.6319999999999997</c:v>
                      </c:pt>
                      <c:pt idx="85">
                        <c:v>9.3255099999999995</c:v>
                      </c:pt>
                      <c:pt idx="86">
                        <c:v>9.5519599999999993</c:v>
                      </c:pt>
                      <c:pt idx="87">
                        <c:v>10.0024</c:v>
                      </c:pt>
                      <c:pt idx="88">
                        <c:v>10.3721</c:v>
                      </c:pt>
                      <c:pt idx="89">
                        <c:v>10.5792</c:v>
                      </c:pt>
                      <c:pt idx="90">
                        <c:v>10.6029</c:v>
                      </c:pt>
                      <c:pt idx="91">
                        <c:v>10.5131</c:v>
                      </c:pt>
                      <c:pt idx="92">
                        <c:v>10.443899999999999</c:v>
                      </c:pt>
                      <c:pt idx="93">
                        <c:v>10.369400000000001</c:v>
                      </c:pt>
                      <c:pt idx="94">
                        <c:v>10.371600000000001</c:v>
                      </c:pt>
                      <c:pt idx="95">
                        <c:v>10.279</c:v>
                      </c:pt>
                      <c:pt idx="96">
                        <c:v>10.113899999999999</c:v>
                      </c:pt>
                      <c:pt idx="97">
                        <c:v>10.0875</c:v>
                      </c:pt>
                      <c:pt idx="98">
                        <c:v>10.1374</c:v>
                      </c:pt>
                      <c:pt idx="99">
                        <c:v>10.0837</c:v>
                      </c:pt>
                      <c:pt idx="100">
                        <c:v>10.041</c:v>
                      </c:pt>
                      <c:pt idx="101">
                        <c:v>9.7893000000000008</c:v>
                      </c:pt>
                      <c:pt idx="102">
                        <c:v>9.5741899999999998</c:v>
                      </c:pt>
                      <c:pt idx="103">
                        <c:v>9.4453999999999994</c:v>
                      </c:pt>
                      <c:pt idx="104">
                        <c:v>9.3819300000000005</c:v>
                      </c:pt>
                      <c:pt idx="105">
                        <c:v>9.3846799999999995</c:v>
                      </c:pt>
                      <c:pt idx="106">
                        <c:v>9.3339200000000009</c:v>
                      </c:pt>
                      <c:pt idx="107">
                        <c:v>9.3253900000000005</c:v>
                      </c:pt>
                      <c:pt idx="108">
                        <c:v>9.3751300000000004</c:v>
                      </c:pt>
                      <c:pt idx="109">
                        <c:v>9.37073</c:v>
                      </c:pt>
                      <c:pt idx="110">
                        <c:v>9.4254599999999993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0416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04168000"/>
        <c:crosses val="autoZero"/>
        <c:auto val="1"/>
        <c:lblAlgn val="ctr"/>
        <c:lblOffset val="100"/>
        <c:tickLblSkip val="5"/>
        <c:tickMarkSkip val="10"/>
        <c:noMultiLvlLbl val="0"/>
      </c:catAx>
      <c:valAx>
        <c:axId val="404168000"/>
        <c:scaling>
          <c:orientation val="minMax"/>
          <c:max val="20"/>
          <c:min val="0"/>
        </c:scaling>
        <c:delete val="0"/>
        <c:axPos val="l"/>
        <c:majorGridlines>
          <c:spPr>
            <a:ln w="9525">
              <a:solidFill>
                <a:srgbClr val="FFFFFF">
                  <a:lumMod val="65000"/>
                </a:srgb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04167440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48826291079785E-2"/>
          <c:y val="6.5989847715736072E-2"/>
          <c:w val="0.75546647990279325"/>
          <c:h val="0.8045685279187815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0.38143100000000002</c:v>
                </c:pt>
                <c:pt idx="1">
                  <c:v>0.40938200000000002</c:v>
                </c:pt>
                <c:pt idx="2">
                  <c:v>0.41159299999999999</c:v>
                </c:pt>
                <c:pt idx="3">
                  <c:v>0.39809299999999997</c:v>
                </c:pt>
                <c:pt idx="4">
                  <c:v>0.52445699999999995</c:v>
                </c:pt>
                <c:pt idx="5">
                  <c:v>0.434498</c:v>
                </c:pt>
                <c:pt idx="6">
                  <c:v>0.44237500000000002</c:v>
                </c:pt>
                <c:pt idx="7">
                  <c:v>0.42677599999999999</c:v>
                </c:pt>
                <c:pt idx="8">
                  <c:v>0.42652800000000002</c:v>
                </c:pt>
                <c:pt idx="9">
                  <c:v>0.42455500000000002</c:v>
                </c:pt>
                <c:pt idx="10">
                  <c:v>0.41967100000000002</c:v>
                </c:pt>
                <c:pt idx="11">
                  <c:v>0.43529099999999998</c:v>
                </c:pt>
                <c:pt idx="12">
                  <c:v>0.428595</c:v>
                </c:pt>
                <c:pt idx="13">
                  <c:v>0.45644099999999999</c:v>
                </c:pt>
                <c:pt idx="14">
                  <c:v>0.438855</c:v>
                </c:pt>
                <c:pt idx="15">
                  <c:v>0.45932600000000001</c:v>
                </c:pt>
                <c:pt idx="16">
                  <c:v>0.42008600000000001</c:v>
                </c:pt>
                <c:pt idx="17">
                  <c:v>0.40715299999999999</c:v>
                </c:pt>
                <c:pt idx="18">
                  <c:v>0.37410500000000002</c:v>
                </c:pt>
                <c:pt idx="19">
                  <c:v>0.37415199999999998</c:v>
                </c:pt>
                <c:pt idx="20">
                  <c:v>0.35339100000000001</c:v>
                </c:pt>
                <c:pt idx="21">
                  <c:v>0.334671</c:v>
                </c:pt>
                <c:pt idx="22">
                  <c:v>0.329789</c:v>
                </c:pt>
                <c:pt idx="23">
                  <c:v>0.31750299999999998</c:v>
                </c:pt>
                <c:pt idx="24">
                  <c:v>0.32342900000000002</c:v>
                </c:pt>
                <c:pt idx="25">
                  <c:v>0.290572</c:v>
                </c:pt>
                <c:pt idx="26">
                  <c:v>0.30038799999999999</c:v>
                </c:pt>
                <c:pt idx="27">
                  <c:v>0.295485</c:v>
                </c:pt>
                <c:pt idx="28">
                  <c:v>0.29503299999999999</c:v>
                </c:pt>
                <c:pt idx="29">
                  <c:v>0.29492499999999999</c:v>
                </c:pt>
                <c:pt idx="30">
                  <c:v>0.29309200000000002</c:v>
                </c:pt>
                <c:pt idx="31">
                  <c:v>0.29189900000000002</c:v>
                </c:pt>
                <c:pt idx="32">
                  <c:v>0.28972700000000001</c:v>
                </c:pt>
                <c:pt idx="33">
                  <c:v>0.28833700000000001</c:v>
                </c:pt>
                <c:pt idx="34">
                  <c:v>0.28698000000000001</c:v>
                </c:pt>
                <c:pt idx="35">
                  <c:v>0.28579700000000002</c:v>
                </c:pt>
                <c:pt idx="36">
                  <c:v>0.28475499999999998</c:v>
                </c:pt>
                <c:pt idx="37">
                  <c:v>0.28348200000000001</c:v>
                </c:pt>
                <c:pt idx="38">
                  <c:v>0.28232800000000002</c:v>
                </c:pt>
                <c:pt idx="39">
                  <c:v>0.28133799999999998</c:v>
                </c:pt>
                <c:pt idx="40">
                  <c:v>0.28037699999999999</c:v>
                </c:pt>
                <c:pt idx="41">
                  <c:v>0.27953600000000001</c:v>
                </c:pt>
                <c:pt idx="42">
                  <c:v>0.27880899999999997</c:v>
                </c:pt>
                <c:pt idx="43">
                  <c:v>0.278221</c:v>
                </c:pt>
                <c:pt idx="44">
                  <c:v>0.27779100000000001</c:v>
                </c:pt>
                <c:pt idx="45">
                  <c:v>0.27741300000000002</c:v>
                </c:pt>
                <c:pt idx="46">
                  <c:v>0.27716000000000002</c:v>
                </c:pt>
                <c:pt idx="47">
                  <c:v>0.27693699999999999</c:v>
                </c:pt>
                <c:pt idx="48">
                  <c:v>0.27681099999999997</c:v>
                </c:pt>
                <c:pt idx="49">
                  <c:v>0.27670400000000001</c:v>
                </c:pt>
                <c:pt idx="50">
                  <c:v>0.27672000000000002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5.3334799999999998</c:v>
                </c:pt>
                <c:pt idx="1">
                  <c:v>5.0845180000000001</c:v>
                </c:pt>
                <c:pt idx="2">
                  <c:v>4.9496409999999997</c:v>
                </c:pt>
                <c:pt idx="3">
                  <c:v>5.0921890000000003</c:v>
                </c:pt>
                <c:pt idx="4">
                  <c:v>5.3883349999999997</c:v>
                </c:pt>
                <c:pt idx="5">
                  <c:v>5.3286280000000001</c:v>
                </c:pt>
                <c:pt idx="6">
                  <c:v>5.5270979999999996</c:v>
                </c:pt>
                <c:pt idx="7">
                  <c:v>5.5097079999999998</c:v>
                </c:pt>
                <c:pt idx="8">
                  <c:v>5.4457610000000001</c:v>
                </c:pt>
                <c:pt idx="9">
                  <c:v>5.3688700000000003</c:v>
                </c:pt>
                <c:pt idx="10">
                  <c:v>5.1748260000000004</c:v>
                </c:pt>
                <c:pt idx="11">
                  <c:v>5.3283800000000001</c:v>
                </c:pt>
                <c:pt idx="12">
                  <c:v>4.7506529999999998</c:v>
                </c:pt>
                <c:pt idx="13">
                  <c:v>4.7584569999999999</c:v>
                </c:pt>
                <c:pt idx="14">
                  <c:v>4.2175149999999997</c:v>
                </c:pt>
                <c:pt idx="15">
                  <c:v>3.3657859999999999</c:v>
                </c:pt>
                <c:pt idx="16">
                  <c:v>3.096139</c:v>
                </c:pt>
                <c:pt idx="17">
                  <c:v>2.9841579999999999</c:v>
                </c:pt>
                <c:pt idx="18">
                  <c:v>2.6834769999999999</c:v>
                </c:pt>
                <c:pt idx="19">
                  <c:v>2.7041270000000002</c:v>
                </c:pt>
                <c:pt idx="20">
                  <c:v>2.438761</c:v>
                </c:pt>
                <c:pt idx="21">
                  <c:v>1.875014</c:v>
                </c:pt>
                <c:pt idx="22">
                  <c:v>1.569529</c:v>
                </c:pt>
                <c:pt idx="23">
                  <c:v>1.4117420000000001</c:v>
                </c:pt>
                <c:pt idx="24">
                  <c:v>1.3571</c:v>
                </c:pt>
                <c:pt idx="25">
                  <c:v>1.696377</c:v>
                </c:pt>
                <c:pt idx="26">
                  <c:v>1.43286</c:v>
                </c:pt>
                <c:pt idx="27">
                  <c:v>1.3918060000000001</c:v>
                </c:pt>
                <c:pt idx="28">
                  <c:v>1.4345429999999999</c:v>
                </c:pt>
                <c:pt idx="29">
                  <c:v>1.4015899999999999</c:v>
                </c:pt>
                <c:pt idx="30">
                  <c:v>1.3868959999999999</c:v>
                </c:pt>
                <c:pt idx="31">
                  <c:v>1.306244</c:v>
                </c:pt>
                <c:pt idx="32">
                  <c:v>1.2428300000000001</c:v>
                </c:pt>
                <c:pt idx="33">
                  <c:v>1.2123949999999999</c:v>
                </c:pt>
                <c:pt idx="34">
                  <c:v>1.209192</c:v>
                </c:pt>
                <c:pt idx="35">
                  <c:v>1.212437</c:v>
                </c:pt>
                <c:pt idx="36">
                  <c:v>1.205713</c:v>
                </c:pt>
                <c:pt idx="37">
                  <c:v>1.1995009999999999</c:v>
                </c:pt>
                <c:pt idx="38">
                  <c:v>1.2272130000000001</c:v>
                </c:pt>
                <c:pt idx="39">
                  <c:v>1.2897320000000001</c:v>
                </c:pt>
                <c:pt idx="40">
                  <c:v>1.3265070000000001</c:v>
                </c:pt>
                <c:pt idx="41">
                  <c:v>1.4264730000000001</c:v>
                </c:pt>
                <c:pt idx="42">
                  <c:v>1.4549810000000001</c:v>
                </c:pt>
                <c:pt idx="43">
                  <c:v>1.473868</c:v>
                </c:pt>
                <c:pt idx="44">
                  <c:v>1.594006</c:v>
                </c:pt>
                <c:pt idx="45">
                  <c:v>1.6545019999999999</c:v>
                </c:pt>
                <c:pt idx="46">
                  <c:v>1.7122189999999999</c:v>
                </c:pt>
                <c:pt idx="47">
                  <c:v>1.7008859999999999</c:v>
                </c:pt>
                <c:pt idx="48">
                  <c:v>1.6829510000000001</c:v>
                </c:pt>
                <c:pt idx="49">
                  <c:v>1.6347640000000001</c:v>
                </c:pt>
                <c:pt idx="50">
                  <c:v>1.665143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Sheet1!$B$4:$AZ$4</c:f>
              <c:numCache>
                <c:formatCode>General</c:formatCode>
                <c:ptCount val="51"/>
                <c:pt idx="0">
                  <c:v>0.22001599999999999</c:v>
                </c:pt>
                <c:pt idx="1">
                  <c:v>0.33441599999999999</c:v>
                </c:pt>
                <c:pt idx="2">
                  <c:v>0.496033</c:v>
                </c:pt>
                <c:pt idx="3">
                  <c:v>0.62653999999999999</c:v>
                </c:pt>
                <c:pt idx="4">
                  <c:v>0.74358500000000005</c:v>
                </c:pt>
                <c:pt idx="5">
                  <c:v>0.80955500000000002</c:v>
                </c:pt>
                <c:pt idx="6">
                  <c:v>0.84484199999999998</c:v>
                </c:pt>
                <c:pt idx="7">
                  <c:v>0.96078600000000003</c:v>
                </c:pt>
                <c:pt idx="8">
                  <c:v>1.051957</c:v>
                </c:pt>
                <c:pt idx="9">
                  <c:v>1.095434</c:v>
                </c:pt>
                <c:pt idx="10">
                  <c:v>1.216008</c:v>
                </c:pt>
                <c:pt idx="11">
                  <c:v>1.348813</c:v>
                </c:pt>
                <c:pt idx="12">
                  <c:v>1.4186970000000001</c:v>
                </c:pt>
                <c:pt idx="13">
                  <c:v>1.481266</c:v>
                </c:pt>
                <c:pt idx="14">
                  <c:v>1.5164550000000001</c:v>
                </c:pt>
                <c:pt idx="15">
                  <c:v>1.5538289999999999</c:v>
                </c:pt>
                <c:pt idx="16">
                  <c:v>1.6291450000000001</c:v>
                </c:pt>
                <c:pt idx="17">
                  <c:v>1.666436</c:v>
                </c:pt>
                <c:pt idx="18">
                  <c:v>1.7749200000000001</c:v>
                </c:pt>
                <c:pt idx="19">
                  <c:v>1.7678990000000001</c:v>
                </c:pt>
                <c:pt idx="20">
                  <c:v>1.692882</c:v>
                </c:pt>
                <c:pt idx="21">
                  <c:v>1.5796829999999999</c:v>
                </c:pt>
                <c:pt idx="22">
                  <c:v>1.446661</c:v>
                </c:pt>
                <c:pt idx="23">
                  <c:v>1.259422</c:v>
                </c:pt>
                <c:pt idx="24">
                  <c:v>1.1560010000000001</c:v>
                </c:pt>
                <c:pt idx="25">
                  <c:v>1.2414099999999999</c:v>
                </c:pt>
                <c:pt idx="26">
                  <c:v>1.087755</c:v>
                </c:pt>
                <c:pt idx="27">
                  <c:v>1.081572</c:v>
                </c:pt>
                <c:pt idx="28">
                  <c:v>1.0782849999999999</c:v>
                </c:pt>
                <c:pt idx="29">
                  <c:v>1.0521940000000001</c:v>
                </c:pt>
                <c:pt idx="30">
                  <c:v>1.0443439999999999</c:v>
                </c:pt>
                <c:pt idx="31">
                  <c:v>1.025938</c:v>
                </c:pt>
                <c:pt idx="32">
                  <c:v>1.023641</c:v>
                </c:pt>
                <c:pt idx="33">
                  <c:v>1.0326709999999999</c:v>
                </c:pt>
                <c:pt idx="34">
                  <c:v>1.0249710000000001</c:v>
                </c:pt>
                <c:pt idx="35">
                  <c:v>1.024356</c:v>
                </c:pt>
                <c:pt idx="36">
                  <c:v>1.010432</c:v>
                </c:pt>
                <c:pt idx="37">
                  <c:v>0.99161600000000005</c:v>
                </c:pt>
                <c:pt idx="38">
                  <c:v>0.97381499999999999</c:v>
                </c:pt>
                <c:pt idx="39">
                  <c:v>0.95983399999999996</c:v>
                </c:pt>
                <c:pt idx="40">
                  <c:v>0.94410899999999998</c:v>
                </c:pt>
                <c:pt idx="41">
                  <c:v>0.92564000000000002</c:v>
                </c:pt>
                <c:pt idx="42">
                  <c:v>0.913242</c:v>
                </c:pt>
                <c:pt idx="43">
                  <c:v>0.88896299999999995</c:v>
                </c:pt>
                <c:pt idx="44">
                  <c:v>0.87554799999999999</c:v>
                </c:pt>
                <c:pt idx="45">
                  <c:v>0.85323499999999997</c:v>
                </c:pt>
                <c:pt idx="46">
                  <c:v>0.83624799999999999</c:v>
                </c:pt>
                <c:pt idx="47">
                  <c:v>0.814994</c:v>
                </c:pt>
                <c:pt idx="48">
                  <c:v>0.80191800000000002</c:v>
                </c:pt>
                <c:pt idx="49">
                  <c:v>0.79176500000000005</c:v>
                </c:pt>
                <c:pt idx="50">
                  <c:v>0.77784399999999998</c:v>
                </c:pt>
              </c:numCache>
            </c:numRef>
          </c:val>
        </c:ser>
        <c:ser>
          <c:idx val="7"/>
          <c:order val="3"/>
          <c:tx>
            <c:strRef>
              <c:f>Sheet1!$A$5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Sheet1!$B$5:$AZ$5</c:f>
              <c:numCache>
                <c:formatCode>General</c:formatCode>
                <c:ptCount val="51"/>
                <c:pt idx="0">
                  <c:v>8.0965810000000005</c:v>
                </c:pt>
                <c:pt idx="1">
                  <c:v>7.9980599999999997</c:v>
                </c:pt>
                <c:pt idx="2">
                  <c:v>8.0002150000000007</c:v>
                </c:pt>
                <c:pt idx="3">
                  <c:v>7.7482769999999999</c:v>
                </c:pt>
                <c:pt idx="4">
                  <c:v>7.7918320000000003</c:v>
                </c:pt>
                <c:pt idx="5">
                  <c:v>7.6624689999999998</c:v>
                </c:pt>
                <c:pt idx="6">
                  <c:v>7.5382870000000004</c:v>
                </c:pt>
                <c:pt idx="7">
                  <c:v>7.2555969999999999</c:v>
                </c:pt>
                <c:pt idx="8">
                  <c:v>7.1282899999999998</c:v>
                </c:pt>
                <c:pt idx="9">
                  <c:v>6.9127390000000002</c:v>
                </c:pt>
                <c:pt idx="10">
                  <c:v>7.0893329999999999</c:v>
                </c:pt>
                <c:pt idx="11">
                  <c:v>6.8843719999999999</c:v>
                </c:pt>
                <c:pt idx="12">
                  <c:v>6.5706629999999997</c:v>
                </c:pt>
                <c:pt idx="13">
                  <c:v>6.4333450000000001</c:v>
                </c:pt>
                <c:pt idx="14">
                  <c:v>6.3126259999999998</c:v>
                </c:pt>
                <c:pt idx="15">
                  <c:v>6.1337700000000002</c:v>
                </c:pt>
                <c:pt idx="16">
                  <c:v>6.1447859999999999</c:v>
                </c:pt>
                <c:pt idx="17">
                  <c:v>6.1310310000000001</c:v>
                </c:pt>
                <c:pt idx="18">
                  <c:v>6.1704629999999998</c:v>
                </c:pt>
                <c:pt idx="19">
                  <c:v>5.5074860000000001</c:v>
                </c:pt>
                <c:pt idx="20">
                  <c:v>5.0694460000000001</c:v>
                </c:pt>
                <c:pt idx="21">
                  <c:v>5.1401450000000004</c:v>
                </c:pt>
                <c:pt idx="22">
                  <c:v>5.2607169999999996</c:v>
                </c:pt>
                <c:pt idx="23">
                  <c:v>5.4475769999999999</c:v>
                </c:pt>
                <c:pt idx="24">
                  <c:v>5.7893140000000001</c:v>
                </c:pt>
                <c:pt idx="25">
                  <c:v>5.3196279999999998</c:v>
                </c:pt>
                <c:pt idx="26">
                  <c:v>5.3542019999999999</c:v>
                </c:pt>
                <c:pt idx="27">
                  <c:v>5.2346539999999999</c:v>
                </c:pt>
                <c:pt idx="28">
                  <c:v>5.0994419999999998</c:v>
                </c:pt>
                <c:pt idx="29">
                  <c:v>4.9568060000000003</c:v>
                </c:pt>
                <c:pt idx="30">
                  <c:v>4.8968829999999999</c:v>
                </c:pt>
                <c:pt idx="31">
                  <c:v>4.7016450000000001</c:v>
                </c:pt>
                <c:pt idx="32">
                  <c:v>4.619624</c:v>
                </c:pt>
                <c:pt idx="33">
                  <c:v>4.5924769999999997</c:v>
                </c:pt>
                <c:pt idx="34">
                  <c:v>4.4758509999999996</c:v>
                </c:pt>
                <c:pt idx="35">
                  <c:v>4.3594949999999999</c:v>
                </c:pt>
                <c:pt idx="36">
                  <c:v>4.238632</c:v>
                </c:pt>
                <c:pt idx="37">
                  <c:v>4.1815959999999999</c:v>
                </c:pt>
                <c:pt idx="38">
                  <c:v>4.065976</c:v>
                </c:pt>
                <c:pt idx="39">
                  <c:v>4.0207829999999998</c:v>
                </c:pt>
                <c:pt idx="40">
                  <c:v>3.9665759999999999</c:v>
                </c:pt>
                <c:pt idx="41">
                  <c:v>3.900315</c:v>
                </c:pt>
                <c:pt idx="42">
                  <c:v>3.8701340000000002</c:v>
                </c:pt>
                <c:pt idx="43">
                  <c:v>3.8383509999999998</c:v>
                </c:pt>
                <c:pt idx="44">
                  <c:v>3.8039999999999998</c:v>
                </c:pt>
                <c:pt idx="45">
                  <c:v>3.786626</c:v>
                </c:pt>
                <c:pt idx="46">
                  <c:v>3.804465</c:v>
                </c:pt>
                <c:pt idx="47">
                  <c:v>3.8117700000000001</c:v>
                </c:pt>
                <c:pt idx="48">
                  <c:v>3.8232439999999999</c:v>
                </c:pt>
                <c:pt idx="49">
                  <c:v>3.8337729999999999</c:v>
                </c:pt>
                <c:pt idx="50">
                  <c:v>3.8488639999999998</c:v>
                </c:pt>
              </c:numCache>
            </c:numRef>
          </c:val>
        </c:ser>
        <c:ser>
          <c:idx val="9"/>
          <c:order val="4"/>
          <c:tx>
            <c:strRef>
              <c:f>Sheet1!$A$6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Sheet1!$B$6:$AZ$6</c:f>
              <c:numCache>
                <c:formatCode>General</c:formatCode>
                <c:ptCount val="51"/>
                <c:pt idx="0">
                  <c:v>2.2091669999999999</c:v>
                </c:pt>
                <c:pt idx="1">
                  <c:v>2.2904279999999999</c:v>
                </c:pt>
                <c:pt idx="2">
                  <c:v>2.4264239999999999</c:v>
                </c:pt>
                <c:pt idx="3">
                  <c:v>2.736364</c:v>
                </c:pt>
                <c:pt idx="4">
                  <c:v>2.931816</c:v>
                </c:pt>
                <c:pt idx="5">
                  <c:v>2.9165299999999998</c:v>
                </c:pt>
                <c:pt idx="6">
                  <c:v>2.9934620000000001</c:v>
                </c:pt>
                <c:pt idx="7">
                  <c:v>3.126468</c:v>
                </c:pt>
                <c:pt idx="8">
                  <c:v>3.248014</c:v>
                </c:pt>
                <c:pt idx="9">
                  <c:v>3.2976390000000002</c:v>
                </c:pt>
                <c:pt idx="10">
                  <c:v>3.5081310000000001</c:v>
                </c:pt>
                <c:pt idx="11">
                  <c:v>3.7724540000000002</c:v>
                </c:pt>
                <c:pt idx="12">
                  <c:v>3.8861789999999998</c:v>
                </c:pt>
                <c:pt idx="13">
                  <c:v>4.054036</c:v>
                </c:pt>
                <c:pt idx="14">
                  <c:v>4.1814410000000004</c:v>
                </c:pt>
                <c:pt idx="15">
                  <c:v>4.5698879999999997</c:v>
                </c:pt>
                <c:pt idx="16">
                  <c:v>5.0174469999999998</c:v>
                </c:pt>
                <c:pt idx="17">
                  <c:v>5.425249</c:v>
                </c:pt>
                <c:pt idx="18">
                  <c:v>5.9597689999999997</c:v>
                </c:pt>
                <c:pt idx="19">
                  <c:v>5.860188</c:v>
                </c:pt>
                <c:pt idx="20">
                  <c:v>5.6020250000000003</c:v>
                </c:pt>
                <c:pt idx="21">
                  <c:v>5.5463690000000003</c:v>
                </c:pt>
                <c:pt idx="22">
                  <c:v>5.3815720000000002</c:v>
                </c:pt>
                <c:pt idx="23">
                  <c:v>5.0404679999999997</c:v>
                </c:pt>
                <c:pt idx="24">
                  <c:v>4.814692</c:v>
                </c:pt>
                <c:pt idx="25">
                  <c:v>5.0009550000000003</c:v>
                </c:pt>
                <c:pt idx="26">
                  <c:v>4.9107130000000003</c:v>
                </c:pt>
                <c:pt idx="27">
                  <c:v>4.9471040000000004</c:v>
                </c:pt>
                <c:pt idx="28">
                  <c:v>4.9940910000000001</c:v>
                </c:pt>
                <c:pt idx="29">
                  <c:v>4.9251519999999998</c:v>
                </c:pt>
                <c:pt idx="30">
                  <c:v>4.9183560000000002</c:v>
                </c:pt>
                <c:pt idx="31">
                  <c:v>4.8470560000000003</c:v>
                </c:pt>
                <c:pt idx="32">
                  <c:v>4.9170920000000002</c:v>
                </c:pt>
                <c:pt idx="33">
                  <c:v>5.1360849999999996</c:v>
                </c:pt>
                <c:pt idx="34">
                  <c:v>5.3038460000000001</c:v>
                </c:pt>
                <c:pt idx="35">
                  <c:v>5.4323230000000002</c:v>
                </c:pt>
                <c:pt idx="36">
                  <c:v>5.504143</c:v>
                </c:pt>
                <c:pt idx="37">
                  <c:v>5.6360840000000003</c:v>
                </c:pt>
                <c:pt idx="38">
                  <c:v>5.7795629999999996</c:v>
                </c:pt>
                <c:pt idx="39">
                  <c:v>5.9528850000000002</c:v>
                </c:pt>
                <c:pt idx="40">
                  <c:v>6.0839309999999998</c:v>
                </c:pt>
                <c:pt idx="41">
                  <c:v>6.1457980000000001</c:v>
                </c:pt>
                <c:pt idx="42">
                  <c:v>6.1836339999999996</c:v>
                </c:pt>
                <c:pt idx="43">
                  <c:v>6.23278</c:v>
                </c:pt>
                <c:pt idx="44">
                  <c:v>6.2446380000000001</c:v>
                </c:pt>
                <c:pt idx="45">
                  <c:v>6.3016759999999996</c:v>
                </c:pt>
                <c:pt idx="46">
                  <c:v>6.3616630000000001</c:v>
                </c:pt>
                <c:pt idx="47">
                  <c:v>6.393472</c:v>
                </c:pt>
                <c:pt idx="48">
                  <c:v>6.4359890000000002</c:v>
                </c:pt>
                <c:pt idx="49">
                  <c:v>6.5050129999999999</c:v>
                </c:pt>
                <c:pt idx="50">
                  <c:v>6.5468250000000001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Sheet1!$B$7:$AZ$7</c:f>
              <c:numCache>
                <c:formatCode>General</c:formatCode>
                <c:ptCount val="51"/>
                <c:pt idx="0">
                  <c:v>1.569</c:v>
                </c:pt>
                <c:pt idx="1">
                  <c:v>1.581</c:v>
                </c:pt>
                <c:pt idx="2">
                  <c:v>1.556</c:v>
                </c:pt>
                <c:pt idx="3">
                  <c:v>1.494</c:v>
                </c:pt>
                <c:pt idx="4">
                  <c:v>1.4410000000000001</c:v>
                </c:pt>
                <c:pt idx="5">
                  <c:v>1.4470000000000001</c:v>
                </c:pt>
                <c:pt idx="6">
                  <c:v>1.508</c:v>
                </c:pt>
                <c:pt idx="7">
                  <c:v>1.623</c:v>
                </c:pt>
                <c:pt idx="8">
                  <c:v>1.7230000000000001</c:v>
                </c:pt>
                <c:pt idx="9">
                  <c:v>1.7330000000000001</c:v>
                </c:pt>
                <c:pt idx="10">
                  <c:v>1.774</c:v>
                </c:pt>
                <c:pt idx="11">
                  <c:v>1.847</c:v>
                </c:pt>
                <c:pt idx="12">
                  <c:v>1.873</c:v>
                </c:pt>
                <c:pt idx="13">
                  <c:v>1.915</c:v>
                </c:pt>
                <c:pt idx="14">
                  <c:v>1.9239999999999999</c:v>
                </c:pt>
                <c:pt idx="15">
                  <c:v>1.968</c:v>
                </c:pt>
                <c:pt idx="16">
                  <c:v>2.1960000000000002</c:v>
                </c:pt>
                <c:pt idx="17">
                  <c:v>2.6520000000000001</c:v>
                </c:pt>
                <c:pt idx="18">
                  <c:v>3.351</c:v>
                </c:pt>
                <c:pt idx="19">
                  <c:v>4.41</c:v>
                </c:pt>
                <c:pt idx="20">
                  <c:v>6.1589989999999997</c:v>
                </c:pt>
                <c:pt idx="21">
                  <c:v>8.4259989999999991</c:v>
                </c:pt>
                <c:pt idx="22">
                  <c:v>10.045000999999999</c:v>
                </c:pt>
                <c:pt idx="23">
                  <c:v>10.856999</c:v>
                </c:pt>
                <c:pt idx="24">
                  <c:v>12.291001</c:v>
                </c:pt>
                <c:pt idx="25">
                  <c:v>13.636469</c:v>
                </c:pt>
                <c:pt idx="26">
                  <c:v>14.294827</c:v>
                </c:pt>
                <c:pt idx="27">
                  <c:v>15.176341000000001</c:v>
                </c:pt>
                <c:pt idx="28">
                  <c:v>15.961130000000001</c:v>
                </c:pt>
                <c:pt idx="29">
                  <c:v>16.862583000000001</c:v>
                </c:pt>
                <c:pt idx="30">
                  <c:v>17.961158999999999</c:v>
                </c:pt>
                <c:pt idx="31">
                  <c:v>18.869807999999999</c:v>
                </c:pt>
                <c:pt idx="32">
                  <c:v>19.803179</c:v>
                </c:pt>
                <c:pt idx="33">
                  <c:v>20.812355</c:v>
                </c:pt>
                <c:pt idx="34">
                  <c:v>21.792477000000002</c:v>
                </c:pt>
                <c:pt idx="35">
                  <c:v>22.498745</c:v>
                </c:pt>
                <c:pt idx="36">
                  <c:v>23.070620000000002</c:v>
                </c:pt>
                <c:pt idx="37">
                  <c:v>23.686764</c:v>
                </c:pt>
                <c:pt idx="38">
                  <c:v>24.168838999999998</c:v>
                </c:pt>
                <c:pt idx="39">
                  <c:v>24.714179999999999</c:v>
                </c:pt>
                <c:pt idx="40">
                  <c:v>25.158992999999999</c:v>
                </c:pt>
                <c:pt idx="41">
                  <c:v>25.447966000000001</c:v>
                </c:pt>
                <c:pt idx="42">
                  <c:v>25.801846999999999</c:v>
                </c:pt>
                <c:pt idx="43">
                  <c:v>26.252825000000001</c:v>
                </c:pt>
                <c:pt idx="44">
                  <c:v>26.658881999999998</c:v>
                </c:pt>
                <c:pt idx="45">
                  <c:v>27.044373</c:v>
                </c:pt>
                <c:pt idx="46">
                  <c:v>27.502006999999999</c:v>
                </c:pt>
                <c:pt idx="47">
                  <c:v>27.764906</c:v>
                </c:pt>
                <c:pt idx="48">
                  <c:v>28.121613</c:v>
                </c:pt>
                <c:pt idx="49">
                  <c:v>28.600601000000001</c:v>
                </c:pt>
                <c:pt idx="50">
                  <c:v>29.002392</c:v>
                </c:pt>
              </c:numCache>
            </c:numRef>
          </c:val>
        </c:ser>
        <c:ser>
          <c:idx val="4"/>
          <c:order val="6"/>
          <c:tx>
            <c:strRef>
              <c:f>Sheet1!$A$10</c:f>
              <c:strCache>
                <c:ptCount val="1"/>
              </c:strCache>
            </c:strRef>
          </c:tx>
          <c:spPr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Sheet1!$B$10:$AZ$10</c:f>
              <c:numCache>
                <c:formatCode>General</c:formatCode>
                <c:ptCount val="51"/>
              </c:numCache>
            </c:numRef>
          </c:val>
        </c:ser>
        <c:ser>
          <c:idx val="6"/>
          <c:order val="7"/>
          <c:tx>
            <c:strRef>
              <c:f>Sheet1!$A$11</c:f>
              <c:strCache>
                <c:ptCount val="1"/>
                <c:pt idx="0">
                  <c:v>These are plotted vs a secondary y-axis whose max is calculated below, corresponding to the primary maximum</c:v>
                </c:pt>
              </c:strCache>
            </c:strRef>
          </c:tx>
          <c:spPr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Sheet1!$B$11:$AZ$11</c:f>
              <c:numCache>
                <c:formatCode>General</c:formatCode>
                <c:ptCount val="5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865472"/>
        <c:axId val="405866032"/>
      </c:areaChart>
      <c:areaChart>
        <c:grouping val="stacked"/>
        <c:varyColors val="0"/>
        <c:ser>
          <c:idx val="8"/>
          <c:order val="8"/>
          <c:tx>
            <c:strRef>
              <c:f>Sheet1!$A$12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Sheet1!$B$12:$AZ$12</c:f>
              <c:numCache>
                <c:formatCode>General</c:formatCode>
                <c:ptCount val="51"/>
                <c:pt idx="0">
                  <c:v>1.0450164383561644</c:v>
                </c:pt>
                <c:pt idx="1">
                  <c:v>1.1215945205479454</c:v>
                </c:pt>
                <c:pt idx="2">
                  <c:v>1.1276520547945206</c:v>
                </c:pt>
                <c:pt idx="3">
                  <c:v>1.0906657534246575</c:v>
                </c:pt>
                <c:pt idx="4">
                  <c:v>1.4368684931506848</c:v>
                </c:pt>
                <c:pt idx="5">
                  <c:v>1.1904054794520547</c:v>
                </c:pt>
                <c:pt idx="6">
                  <c:v>1.2119863013698631</c:v>
                </c:pt>
                <c:pt idx="7">
                  <c:v>1.1692493150684931</c:v>
                </c:pt>
                <c:pt idx="8">
                  <c:v>1.1685698630136987</c:v>
                </c:pt>
                <c:pt idx="9">
                  <c:v>1.1631643835616441</c:v>
                </c:pt>
                <c:pt idx="10">
                  <c:v>1.1497835616438357</c:v>
                </c:pt>
                <c:pt idx="11">
                  <c:v>1.1925780821917809</c:v>
                </c:pt>
                <c:pt idx="12">
                  <c:v>1.1742328767123287</c:v>
                </c:pt>
                <c:pt idx="13">
                  <c:v>1.2505232876712329</c:v>
                </c:pt>
                <c:pt idx="14">
                  <c:v>1.2023424657534247</c:v>
                </c:pt>
                <c:pt idx="15">
                  <c:v>1.258427397260274</c:v>
                </c:pt>
                <c:pt idx="16">
                  <c:v>1.1509205479452054</c:v>
                </c:pt>
                <c:pt idx="17">
                  <c:v>1.1154876712328767</c:v>
                </c:pt>
                <c:pt idx="18">
                  <c:v>1.0249452054794521</c:v>
                </c:pt>
                <c:pt idx="19">
                  <c:v>1.0250739726027398</c:v>
                </c:pt>
                <c:pt idx="20">
                  <c:v>0.9681945205479453</c:v>
                </c:pt>
                <c:pt idx="21">
                  <c:v>0.9169068493150685</c:v>
                </c:pt>
                <c:pt idx="22">
                  <c:v>0.90353150684931505</c:v>
                </c:pt>
                <c:pt idx="23">
                  <c:v>0.86987123287671231</c:v>
                </c:pt>
                <c:pt idx="24">
                  <c:v>0.88610684931506856</c:v>
                </c:pt>
                <c:pt idx="25">
                  <c:v>0.79608767123287671</c:v>
                </c:pt>
                <c:pt idx="26">
                  <c:v>0.82298082191780819</c:v>
                </c:pt>
                <c:pt idx="27">
                  <c:v>0.80954794520547946</c:v>
                </c:pt>
                <c:pt idx="28">
                  <c:v>0.80830958904109584</c:v>
                </c:pt>
                <c:pt idx="29">
                  <c:v>0.80801369863013695</c:v>
                </c:pt>
                <c:pt idx="30">
                  <c:v>0.8029917808219178</c:v>
                </c:pt>
                <c:pt idx="31">
                  <c:v>0.79972328767123291</c:v>
                </c:pt>
                <c:pt idx="32">
                  <c:v>0.79377260273972605</c:v>
                </c:pt>
                <c:pt idx="33">
                  <c:v>0.78996438356164389</c:v>
                </c:pt>
                <c:pt idx="34">
                  <c:v>0.78624657534246578</c:v>
                </c:pt>
                <c:pt idx="35">
                  <c:v>0.7830054794520549</c:v>
                </c:pt>
                <c:pt idx="36">
                  <c:v>0.78015068493150674</c:v>
                </c:pt>
                <c:pt idx="37">
                  <c:v>0.77666301369863011</c:v>
                </c:pt>
                <c:pt idx="38">
                  <c:v>0.77350136986301377</c:v>
                </c:pt>
                <c:pt idx="39">
                  <c:v>0.77078904109589041</c:v>
                </c:pt>
                <c:pt idx="40">
                  <c:v>0.7681561643835616</c:v>
                </c:pt>
                <c:pt idx="41">
                  <c:v>0.76585205479452056</c:v>
                </c:pt>
                <c:pt idx="42">
                  <c:v>0.76386027397260259</c:v>
                </c:pt>
                <c:pt idx="43">
                  <c:v>0.76224931506849314</c:v>
                </c:pt>
                <c:pt idx="44">
                  <c:v>0.76107123287671241</c:v>
                </c:pt>
                <c:pt idx="45">
                  <c:v>0.76003561643835627</c:v>
                </c:pt>
                <c:pt idx="46">
                  <c:v>0.75934246575342479</c:v>
                </c:pt>
                <c:pt idx="47">
                  <c:v>0.75873150684931501</c:v>
                </c:pt>
                <c:pt idx="48">
                  <c:v>0.75838630136986296</c:v>
                </c:pt>
                <c:pt idx="49">
                  <c:v>0.75809315068493144</c:v>
                </c:pt>
                <c:pt idx="50">
                  <c:v>0.75813698630136994</c:v>
                </c:pt>
              </c:numCache>
            </c:numRef>
          </c:val>
        </c:ser>
        <c:ser>
          <c:idx val="10"/>
          <c:order val="9"/>
          <c:tx>
            <c:strRef>
              <c:f>Sheet1!$A$13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0096D7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Sheet1!$B$13:$AZ$13</c:f>
              <c:numCache>
                <c:formatCode>General</c:formatCode>
                <c:ptCount val="51"/>
                <c:pt idx="0">
                  <c:v>14.61227397260274</c:v>
                </c:pt>
                <c:pt idx="1">
                  <c:v>13.930186301369863</c:v>
                </c:pt>
                <c:pt idx="2">
                  <c:v>13.560660273972601</c:v>
                </c:pt>
                <c:pt idx="3">
                  <c:v>13.951202739726028</c:v>
                </c:pt>
                <c:pt idx="4">
                  <c:v>14.762561643835616</c:v>
                </c:pt>
                <c:pt idx="5">
                  <c:v>14.598980821917809</c:v>
                </c:pt>
                <c:pt idx="6">
                  <c:v>15.142734246575342</c:v>
                </c:pt>
                <c:pt idx="7">
                  <c:v>15.095090410958905</c:v>
                </c:pt>
                <c:pt idx="8">
                  <c:v>14.919893150684931</c:v>
                </c:pt>
                <c:pt idx="9">
                  <c:v>14.709232876712329</c:v>
                </c:pt>
                <c:pt idx="10">
                  <c:v>14.177605479452055</c:v>
                </c:pt>
                <c:pt idx="11">
                  <c:v>14.598301369863014</c:v>
                </c:pt>
                <c:pt idx="12">
                  <c:v>13.015487671232876</c:v>
                </c:pt>
                <c:pt idx="13">
                  <c:v>13.036868493150685</c:v>
                </c:pt>
                <c:pt idx="14">
                  <c:v>11.554835616438355</c:v>
                </c:pt>
                <c:pt idx="15">
                  <c:v>9.2213315068493156</c:v>
                </c:pt>
                <c:pt idx="16">
                  <c:v>8.4825726027397259</c:v>
                </c:pt>
                <c:pt idx="17">
                  <c:v>8.1757753424657533</c:v>
                </c:pt>
                <c:pt idx="18">
                  <c:v>7.3519917808219173</c:v>
                </c:pt>
                <c:pt idx="19">
                  <c:v>7.4085671232876713</c:v>
                </c:pt>
                <c:pt idx="20">
                  <c:v>6.6815369863013698</c:v>
                </c:pt>
                <c:pt idx="21">
                  <c:v>5.137024657534246</c:v>
                </c:pt>
                <c:pt idx="22">
                  <c:v>4.3000794520547947</c:v>
                </c:pt>
                <c:pt idx="23">
                  <c:v>3.8677863013698635</c:v>
                </c:pt>
                <c:pt idx="24">
                  <c:v>3.7180821917808218</c:v>
                </c:pt>
                <c:pt idx="25">
                  <c:v>4.6476082191780819</c:v>
                </c:pt>
                <c:pt idx="26">
                  <c:v>3.9256438356164383</c:v>
                </c:pt>
                <c:pt idx="27">
                  <c:v>3.8131671232876716</c:v>
                </c:pt>
                <c:pt idx="28">
                  <c:v>3.9302547945205477</c:v>
                </c:pt>
                <c:pt idx="29">
                  <c:v>3.8399726027397256</c:v>
                </c:pt>
                <c:pt idx="30">
                  <c:v>3.7997150684931502</c:v>
                </c:pt>
                <c:pt idx="31">
                  <c:v>3.5787506849315069</c:v>
                </c:pt>
                <c:pt idx="32">
                  <c:v>3.4050136986301376</c:v>
                </c:pt>
                <c:pt idx="33">
                  <c:v>3.3216301369863013</c:v>
                </c:pt>
                <c:pt idx="34">
                  <c:v>3.3128547945205478</c:v>
                </c:pt>
                <c:pt idx="35">
                  <c:v>3.3217452054794521</c:v>
                </c:pt>
                <c:pt idx="36">
                  <c:v>3.3033232876712333</c:v>
                </c:pt>
                <c:pt idx="37">
                  <c:v>3.2863041095890408</c:v>
                </c:pt>
                <c:pt idx="38">
                  <c:v>3.3622273972602743</c:v>
                </c:pt>
                <c:pt idx="39">
                  <c:v>3.5335123287671237</c:v>
                </c:pt>
                <c:pt idx="40">
                  <c:v>3.6342657534246579</c:v>
                </c:pt>
                <c:pt idx="41">
                  <c:v>3.9081452054794519</c:v>
                </c:pt>
                <c:pt idx="42">
                  <c:v>3.9862493150684939</c:v>
                </c:pt>
                <c:pt idx="43">
                  <c:v>4.0379945205479455</c:v>
                </c:pt>
                <c:pt idx="44">
                  <c:v>4.3671397260273972</c:v>
                </c:pt>
                <c:pt idx="45">
                  <c:v>4.5328821917808213</c:v>
                </c:pt>
                <c:pt idx="46">
                  <c:v>4.6910109589041094</c:v>
                </c:pt>
                <c:pt idx="47">
                  <c:v>4.6599616438356168</c:v>
                </c:pt>
                <c:pt idx="48">
                  <c:v>4.6108246575342466</c:v>
                </c:pt>
                <c:pt idx="49">
                  <c:v>4.4788054794520553</c:v>
                </c:pt>
                <c:pt idx="50">
                  <c:v>4.5620356164383562</c:v>
                </c:pt>
              </c:numCache>
            </c:numRef>
          </c:val>
        </c:ser>
        <c:ser>
          <c:idx val="11"/>
          <c:order val="10"/>
          <c:tx>
            <c:strRef>
              <c:f>Sheet1!$A$14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Sheet1!$B$14:$AZ$14</c:f>
              <c:numCache>
                <c:formatCode>General</c:formatCode>
                <c:ptCount val="51"/>
                <c:pt idx="0">
                  <c:v>0.60278356164383562</c:v>
                </c:pt>
                <c:pt idx="1">
                  <c:v>0.91620821917808226</c:v>
                </c:pt>
                <c:pt idx="2">
                  <c:v>1.358994520547945</c:v>
                </c:pt>
                <c:pt idx="3">
                  <c:v>1.7165479452054793</c:v>
                </c:pt>
                <c:pt idx="4">
                  <c:v>2.037219178082192</c:v>
                </c:pt>
                <c:pt idx="5">
                  <c:v>2.2179589041095893</c:v>
                </c:pt>
                <c:pt idx="6">
                  <c:v>2.3146356164383564</c:v>
                </c:pt>
                <c:pt idx="7">
                  <c:v>2.6322904109589045</c:v>
                </c:pt>
                <c:pt idx="8">
                  <c:v>2.8820739726027398</c:v>
                </c:pt>
                <c:pt idx="9">
                  <c:v>3.0011890410958908</c:v>
                </c:pt>
                <c:pt idx="10">
                  <c:v>3.3315287671232876</c:v>
                </c:pt>
                <c:pt idx="11">
                  <c:v>3.6953780821917808</c:v>
                </c:pt>
                <c:pt idx="12">
                  <c:v>3.8868410958904112</c:v>
                </c:pt>
                <c:pt idx="13">
                  <c:v>4.05826301369863</c:v>
                </c:pt>
                <c:pt idx="14">
                  <c:v>4.1546712328767121</c:v>
                </c:pt>
                <c:pt idx="15">
                  <c:v>4.2570657534246568</c:v>
                </c:pt>
                <c:pt idx="16">
                  <c:v>4.4634109589041095</c:v>
                </c:pt>
                <c:pt idx="17">
                  <c:v>4.5655780821917809</c:v>
                </c:pt>
                <c:pt idx="18">
                  <c:v>4.8627945205479453</c:v>
                </c:pt>
                <c:pt idx="19">
                  <c:v>4.8435589041095897</c:v>
                </c:pt>
                <c:pt idx="20">
                  <c:v>4.6380328767123284</c:v>
                </c:pt>
                <c:pt idx="21">
                  <c:v>4.3278986301369864</c:v>
                </c:pt>
                <c:pt idx="22">
                  <c:v>3.9634547945205481</c:v>
                </c:pt>
                <c:pt idx="23">
                  <c:v>3.4504712328767124</c:v>
                </c:pt>
                <c:pt idx="24">
                  <c:v>3.1671260273972606</c:v>
                </c:pt>
                <c:pt idx="25">
                  <c:v>3.4011232876712327</c:v>
                </c:pt>
                <c:pt idx="26">
                  <c:v>2.9801506849315067</c:v>
                </c:pt>
                <c:pt idx="27">
                  <c:v>2.9632109589041096</c:v>
                </c:pt>
                <c:pt idx="28">
                  <c:v>2.9542054794520545</c:v>
                </c:pt>
                <c:pt idx="29">
                  <c:v>2.882723287671233</c:v>
                </c:pt>
                <c:pt idx="30">
                  <c:v>2.861216438356164</c:v>
                </c:pt>
                <c:pt idx="31">
                  <c:v>2.8107890410958905</c:v>
                </c:pt>
                <c:pt idx="32">
                  <c:v>2.8044958904109589</c:v>
                </c:pt>
                <c:pt idx="33">
                  <c:v>2.8292356164383561</c:v>
                </c:pt>
                <c:pt idx="34">
                  <c:v>2.8081397260273975</c:v>
                </c:pt>
                <c:pt idx="35">
                  <c:v>2.806454794520548</c:v>
                </c:pt>
                <c:pt idx="36">
                  <c:v>2.7683068493150689</c:v>
                </c:pt>
                <c:pt idx="37">
                  <c:v>2.7167561643835616</c:v>
                </c:pt>
                <c:pt idx="38">
                  <c:v>2.6679863013698628</c:v>
                </c:pt>
                <c:pt idx="39">
                  <c:v>2.6296821917808217</c:v>
                </c:pt>
                <c:pt idx="40">
                  <c:v>2.5866000000000002</c:v>
                </c:pt>
                <c:pt idx="41">
                  <c:v>2.536</c:v>
                </c:pt>
                <c:pt idx="42">
                  <c:v>2.5020328767123288</c:v>
                </c:pt>
                <c:pt idx="43">
                  <c:v>2.4355150684931504</c:v>
                </c:pt>
                <c:pt idx="44">
                  <c:v>2.3987616438356163</c:v>
                </c:pt>
                <c:pt idx="45">
                  <c:v>2.3376301369863013</c:v>
                </c:pt>
                <c:pt idx="46">
                  <c:v>2.2910904109589039</c:v>
                </c:pt>
                <c:pt idx="47">
                  <c:v>2.2328602739726024</c:v>
                </c:pt>
                <c:pt idx="48">
                  <c:v>2.197035616438356</c:v>
                </c:pt>
                <c:pt idx="49">
                  <c:v>2.1692191780821917</c:v>
                </c:pt>
                <c:pt idx="50">
                  <c:v>2.1310794520547942</c:v>
                </c:pt>
              </c:numCache>
            </c:numRef>
          </c:val>
        </c:ser>
        <c:ser>
          <c:idx val="12"/>
          <c:order val="11"/>
          <c:tx>
            <c:strRef>
              <c:f>Sheet1!$A$15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A33340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Sheet1!$B$15:$AZ$15</c:f>
              <c:numCache>
                <c:formatCode>General</c:formatCode>
                <c:ptCount val="51"/>
                <c:pt idx="0">
                  <c:v>22.182413698630139</c:v>
                </c:pt>
                <c:pt idx="1">
                  <c:v>21.912493150684931</c:v>
                </c:pt>
                <c:pt idx="2">
                  <c:v>21.918397260273974</c:v>
                </c:pt>
                <c:pt idx="3">
                  <c:v>21.228156164383559</c:v>
                </c:pt>
                <c:pt idx="4">
                  <c:v>21.347484931506852</c:v>
                </c:pt>
                <c:pt idx="5">
                  <c:v>20.993065753424659</c:v>
                </c:pt>
                <c:pt idx="6">
                  <c:v>20.652841095890413</c:v>
                </c:pt>
                <c:pt idx="7">
                  <c:v>19.878347945205476</c:v>
                </c:pt>
                <c:pt idx="8">
                  <c:v>19.529561643835617</c:v>
                </c:pt>
                <c:pt idx="9">
                  <c:v>18.939010958904113</c:v>
                </c:pt>
                <c:pt idx="10">
                  <c:v>19.422830136986299</c:v>
                </c:pt>
                <c:pt idx="11">
                  <c:v>18.861293150684929</c:v>
                </c:pt>
                <c:pt idx="12">
                  <c:v>18.001816438356165</c:v>
                </c:pt>
                <c:pt idx="13">
                  <c:v>17.625602739726027</c:v>
                </c:pt>
                <c:pt idx="14">
                  <c:v>17.294865753424656</c:v>
                </c:pt>
                <c:pt idx="15">
                  <c:v>16.804849315068491</c:v>
                </c:pt>
                <c:pt idx="16">
                  <c:v>16.835030136986301</c:v>
                </c:pt>
                <c:pt idx="17">
                  <c:v>16.797345205479452</c:v>
                </c:pt>
                <c:pt idx="18">
                  <c:v>16.905378082191781</c:v>
                </c:pt>
                <c:pt idx="19">
                  <c:v>15.089002739726027</c:v>
                </c:pt>
                <c:pt idx="20">
                  <c:v>13.888893150684932</c:v>
                </c:pt>
                <c:pt idx="21">
                  <c:v>14.082589041095892</c:v>
                </c:pt>
                <c:pt idx="22">
                  <c:v>14.412923287671232</c:v>
                </c:pt>
                <c:pt idx="23">
                  <c:v>14.924868493150685</c:v>
                </c:pt>
                <c:pt idx="24">
                  <c:v>15.861134246575343</c:v>
                </c:pt>
                <c:pt idx="25">
                  <c:v>14.574323287671232</c:v>
                </c:pt>
                <c:pt idx="26">
                  <c:v>14.669046575342467</c:v>
                </c:pt>
                <c:pt idx="27">
                  <c:v>14.341517808219177</c:v>
                </c:pt>
                <c:pt idx="28">
                  <c:v>13.971073972602738</c:v>
                </c:pt>
                <c:pt idx="29">
                  <c:v>13.580290410958904</c:v>
                </c:pt>
                <c:pt idx="30">
                  <c:v>13.416117808219177</c:v>
                </c:pt>
                <c:pt idx="31">
                  <c:v>12.881219178082192</c:v>
                </c:pt>
                <c:pt idx="32">
                  <c:v>12.656504109589042</c:v>
                </c:pt>
                <c:pt idx="33">
                  <c:v>12.582128767123287</c:v>
                </c:pt>
                <c:pt idx="34">
                  <c:v>12.262605479452054</c:v>
                </c:pt>
                <c:pt idx="35">
                  <c:v>11.943821917808219</c:v>
                </c:pt>
                <c:pt idx="36">
                  <c:v>11.612690410958905</c:v>
                </c:pt>
                <c:pt idx="37">
                  <c:v>11.456427397260272</c:v>
                </c:pt>
                <c:pt idx="38">
                  <c:v>11.139660273972602</c:v>
                </c:pt>
                <c:pt idx="39">
                  <c:v>11.015843835616439</c:v>
                </c:pt>
                <c:pt idx="40">
                  <c:v>10.867331506849315</c:v>
                </c:pt>
                <c:pt idx="41">
                  <c:v>10.685794520547946</c:v>
                </c:pt>
                <c:pt idx="42">
                  <c:v>10.603106849315068</c:v>
                </c:pt>
                <c:pt idx="43">
                  <c:v>10.516030136986302</c:v>
                </c:pt>
                <c:pt idx="44">
                  <c:v>10.421917808219179</c:v>
                </c:pt>
                <c:pt idx="45">
                  <c:v>10.374317808219178</c:v>
                </c:pt>
                <c:pt idx="46">
                  <c:v>10.423191780821918</c:v>
                </c:pt>
                <c:pt idx="47">
                  <c:v>10.443205479452056</c:v>
                </c:pt>
                <c:pt idx="48">
                  <c:v>10.47464109589041</c:v>
                </c:pt>
                <c:pt idx="49">
                  <c:v>10.503487671232877</c:v>
                </c:pt>
                <c:pt idx="50">
                  <c:v>10.544832876712329</c:v>
                </c:pt>
              </c:numCache>
            </c:numRef>
          </c:val>
        </c:ser>
        <c:ser>
          <c:idx val="13"/>
          <c:order val="12"/>
          <c:tx>
            <c:strRef>
              <c:f>Sheet1!$A$16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Sheet1!$B$16:$AZ$16</c:f>
              <c:numCache>
                <c:formatCode>General</c:formatCode>
                <c:ptCount val="51"/>
                <c:pt idx="0">
                  <c:v>6.052512328767123</c:v>
                </c:pt>
                <c:pt idx="1">
                  <c:v>6.2751452054794523</c:v>
                </c:pt>
                <c:pt idx="2">
                  <c:v>6.6477369863013704</c:v>
                </c:pt>
                <c:pt idx="3">
                  <c:v>7.4968876712328765</c:v>
                </c:pt>
                <c:pt idx="4">
                  <c:v>8.0323726027397253</c:v>
                </c:pt>
                <c:pt idx="5">
                  <c:v>7.990493150684931</c:v>
                </c:pt>
                <c:pt idx="6">
                  <c:v>8.2012657534246571</c:v>
                </c:pt>
                <c:pt idx="7">
                  <c:v>8.565665753424657</c:v>
                </c:pt>
                <c:pt idx="8">
                  <c:v>8.8986684931506854</c:v>
                </c:pt>
                <c:pt idx="9">
                  <c:v>9.0346273972602749</c:v>
                </c:pt>
                <c:pt idx="10">
                  <c:v>9.6113178082191784</c:v>
                </c:pt>
                <c:pt idx="11">
                  <c:v>10.335490410958904</c:v>
                </c:pt>
                <c:pt idx="12">
                  <c:v>10.647065753424657</c:v>
                </c:pt>
                <c:pt idx="13">
                  <c:v>11.106947945205478</c:v>
                </c:pt>
                <c:pt idx="14">
                  <c:v>11.456002739726028</c:v>
                </c:pt>
                <c:pt idx="15">
                  <c:v>12.520241095890411</c:v>
                </c:pt>
                <c:pt idx="16">
                  <c:v>13.746430136986302</c:v>
                </c:pt>
                <c:pt idx="17">
                  <c:v>14.863695890410959</c:v>
                </c:pt>
                <c:pt idx="18">
                  <c:v>16.328134246575342</c:v>
                </c:pt>
                <c:pt idx="19">
                  <c:v>16.055309589041098</c:v>
                </c:pt>
                <c:pt idx="20">
                  <c:v>15.348013698630137</c:v>
                </c:pt>
                <c:pt idx="21">
                  <c:v>15.195531506849315</c:v>
                </c:pt>
                <c:pt idx="22">
                  <c:v>14.74403287671233</c:v>
                </c:pt>
                <c:pt idx="23">
                  <c:v>13.809501369863014</c:v>
                </c:pt>
                <c:pt idx="24">
                  <c:v>13.190936986301368</c:v>
                </c:pt>
                <c:pt idx="25">
                  <c:v>13.701246575342466</c:v>
                </c:pt>
                <c:pt idx="26">
                  <c:v>13.454008219178084</c:v>
                </c:pt>
                <c:pt idx="27">
                  <c:v>13.553709589041098</c:v>
                </c:pt>
                <c:pt idx="28">
                  <c:v>13.682441095890413</c:v>
                </c:pt>
                <c:pt idx="29">
                  <c:v>13.49356712328767</c:v>
                </c:pt>
                <c:pt idx="30">
                  <c:v>13.474947945205479</c:v>
                </c:pt>
                <c:pt idx="31">
                  <c:v>13.279605479452057</c:v>
                </c:pt>
                <c:pt idx="32">
                  <c:v>13.471484931506851</c:v>
                </c:pt>
                <c:pt idx="33">
                  <c:v>14.071465753424656</c:v>
                </c:pt>
                <c:pt idx="34">
                  <c:v>14.531084931506848</c:v>
                </c:pt>
                <c:pt idx="35">
                  <c:v>14.883076712328767</c:v>
                </c:pt>
                <c:pt idx="36">
                  <c:v>15.079843835616439</c:v>
                </c:pt>
                <c:pt idx="37">
                  <c:v>15.441326027397261</c:v>
                </c:pt>
                <c:pt idx="38">
                  <c:v>15.834419178082189</c:v>
                </c:pt>
                <c:pt idx="39">
                  <c:v>16.309273972602739</c:v>
                </c:pt>
                <c:pt idx="40">
                  <c:v>16.668304109589041</c:v>
                </c:pt>
                <c:pt idx="41">
                  <c:v>16.83780273972603</c:v>
                </c:pt>
                <c:pt idx="42">
                  <c:v>16.94146301369863</c:v>
                </c:pt>
                <c:pt idx="43">
                  <c:v>17.076109589041096</c:v>
                </c:pt>
                <c:pt idx="44">
                  <c:v>17.108597260273971</c:v>
                </c:pt>
                <c:pt idx="45">
                  <c:v>17.264865753424658</c:v>
                </c:pt>
                <c:pt idx="46">
                  <c:v>17.429213698630139</c:v>
                </c:pt>
                <c:pt idx="47">
                  <c:v>17.516361643835619</c:v>
                </c:pt>
                <c:pt idx="48">
                  <c:v>17.632846575342466</c:v>
                </c:pt>
                <c:pt idx="49">
                  <c:v>17.821953424657533</c:v>
                </c:pt>
                <c:pt idx="50">
                  <c:v>17.936506849315066</c:v>
                </c:pt>
              </c:numCache>
            </c:numRef>
          </c:val>
        </c:ser>
        <c:ser>
          <c:idx val="14"/>
          <c:order val="13"/>
          <c:tx>
            <c:strRef>
              <c:f>Sheet1!$A$17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Sheet1!$B$17:$AZ$17</c:f>
              <c:numCache>
                <c:formatCode>General</c:formatCode>
                <c:ptCount val="51"/>
                <c:pt idx="0">
                  <c:v>4.2986301369863007</c:v>
                </c:pt>
                <c:pt idx="1">
                  <c:v>4.3315068493150681</c:v>
                </c:pt>
                <c:pt idx="2">
                  <c:v>4.2630136986301368</c:v>
                </c:pt>
                <c:pt idx="3">
                  <c:v>4.0931506849315067</c:v>
                </c:pt>
                <c:pt idx="4">
                  <c:v>3.9479452054794524</c:v>
                </c:pt>
                <c:pt idx="5">
                  <c:v>3.9643835616438357</c:v>
                </c:pt>
                <c:pt idx="6">
                  <c:v>4.1315068493150688</c:v>
                </c:pt>
                <c:pt idx="7">
                  <c:v>4.4465753424657528</c:v>
                </c:pt>
                <c:pt idx="8">
                  <c:v>4.720547945205479</c:v>
                </c:pt>
                <c:pt idx="9">
                  <c:v>4.7479452054794518</c:v>
                </c:pt>
                <c:pt idx="10">
                  <c:v>4.86027397260274</c:v>
                </c:pt>
                <c:pt idx="11">
                  <c:v>5.0602739726027393</c:v>
                </c:pt>
                <c:pt idx="12">
                  <c:v>5.1315068493150688</c:v>
                </c:pt>
                <c:pt idx="13">
                  <c:v>5.2465753424657535</c:v>
                </c:pt>
                <c:pt idx="14">
                  <c:v>5.2712328767123289</c:v>
                </c:pt>
                <c:pt idx="15">
                  <c:v>5.3917808219178074</c:v>
                </c:pt>
                <c:pt idx="16">
                  <c:v>6.0164383561643842</c:v>
                </c:pt>
                <c:pt idx="17">
                  <c:v>7.265753424657535</c:v>
                </c:pt>
                <c:pt idx="18">
                  <c:v>9.1808219178082187</c:v>
                </c:pt>
                <c:pt idx="19">
                  <c:v>12.082191780821919</c:v>
                </c:pt>
                <c:pt idx="20">
                  <c:v>16.873969863013699</c:v>
                </c:pt>
                <c:pt idx="21">
                  <c:v>23.084928767123287</c:v>
                </c:pt>
                <c:pt idx="22">
                  <c:v>27.520550684931504</c:v>
                </c:pt>
                <c:pt idx="23">
                  <c:v>29.745202739726029</c:v>
                </c:pt>
                <c:pt idx="24">
                  <c:v>33.673975342465752</c:v>
                </c:pt>
                <c:pt idx="25">
                  <c:v>37.360189041095893</c:v>
                </c:pt>
                <c:pt idx="26">
                  <c:v>39.163909589041097</c:v>
                </c:pt>
                <c:pt idx="27">
                  <c:v>41.57901643835617</c:v>
                </c:pt>
                <c:pt idx="28">
                  <c:v>43.729123287671236</c:v>
                </c:pt>
                <c:pt idx="29">
                  <c:v>46.198857534246578</c:v>
                </c:pt>
                <c:pt idx="30">
                  <c:v>49.208654794520541</c:v>
                </c:pt>
                <c:pt idx="31">
                  <c:v>51.698104109589039</c:v>
                </c:pt>
                <c:pt idx="32">
                  <c:v>54.25528493150685</c:v>
                </c:pt>
                <c:pt idx="33">
                  <c:v>57.020150684931508</c:v>
                </c:pt>
                <c:pt idx="34">
                  <c:v>59.705416438356167</c:v>
                </c:pt>
                <c:pt idx="35">
                  <c:v>61.640397260273971</c:v>
                </c:pt>
                <c:pt idx="36">
                  <c:v>63.207178082191781</c:v>
                </c:pt>
                <c:pt idx="37">
                  <c:v>64.895243835616441</c:v>
                </c:pt>
                <c:pt idx="38">
                  <c:v>66.215997260273966</c:v>
                </c:pt>
                <c:pt idx="39">
                  <c:v>67.710082191780813</c:v>
                </c:pt>
                <c:pt idx="40">
                  <c:v>68.928747945205487</c:v>
                </c:pt>
                <c:pt idx="41">
                  <c:v>69.720454794520549</c:v>
                </c:pt>
                <c:pt idx="42">
                  <c:v>70.689991780821913</c:v>
                </c:pt>
                <c:pt idx="43">
                  <c:v>71.925547945205494</c:v>
                </c:pt>
                <c:pt idx="44">
                  <c:v>73.038032876712336</c:v>
                </c:pt>
                <c:pt idx="45">
                  <c:v>74.094172602739732</c:v>
                </c:pt>
                <c:pt idx="46">
                  <c:v>75.347964383561646</c:v>
                </c:pt>
                <c:pt idx="47">
                  <c:v>76.068235616438358</c:v>
                </c:pt>
                <c:pt idx="48">
                  <c:v>77.045515068493145</c:v>
                </c:pt>
                <c:pt idx="49">
                  <c:v>78.357810958904111</c:v>
                </c:pt>
                <c:pt idx="50">
                  <c:v>79.458608219178075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867152"/>
        <c:axId val="405866592"/>
      </c:areaChart>
      <c:catAx>
        <c:axId val="40586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05866032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405866032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405865472"/>
        <c:crosses val="autoZero"/>
        <c:crossBetween val="midCat"/>
        <c:majorUnit val="10"/>
      </c:valAx>
      <c:valAx>
        <c:axId val="405866592"/>
        <c:scaling>
          <c:orientation val="minMax"/>
          <c:max val="164.38000000000002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crossAx val="405867152"/>
        <c:crosses val="max"/>
        <c:crossBetween val="midCat"/>
        <c:majorUnit val="20"/>
      </c:valAx>
      <c:catAx>
        <c:axId val="405867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0586659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9631296087989E-2"/>
          <c:y val="4.4641560567130457E-2"/>
          <c:w val="0.89698650168728922"/>
          <c:h val="0.8208973988706901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ref2016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Sheet1!$B$2:$B$27</c:f>
              <c:numCache>
                <c:formatCode>0.00</c:formatCode>
                <c:ptCount val="26"/>
                <c:pt idx="0">
                  <c:v>27.185410999999998</c:v>
                </c:pt>
                <c:pt idx="1">
                  <c:v>27.380745000000001</c:v>
                </c:pt>
                <c:pt idx="2">
                  <c:v>28.126964999999998</c:v>
                </c:pt>
                <c:pt idx="3">
                  <c:v>28.862521999999998</c:v>
                </c:pt>
                <c:pt idx="4">
                  <c:v>29.493254</c:v>
                </c:pt>
                <c:pt idx="5">
                  <c:v>30.500730999999998</c:v>
                </c:pt>
                <c:pt idx="6">
                  <c:v>31.042591000000002</c:v>
                </c:pt>
                <c:pt idx="7">
                  <c:v>31.896094999999999</c:v>
                </c:pt>
                <c:pt idx="8">
                  <c:v>33.074322000000002</c:v>
                </c:pt>
                <c:pt idx="9">
                  <c:v>34.093322999999998</c:v>
                </c:pt>
                <c:pt idx="10">
                  <c:v>34.813152000000002</c:v>
                </c:pt>
                <c:pt idx="11">
                  <c:v>35.314292999999999</c:v>
                </c:pt>
                <c:pt idx="12">
                  <c:v>35.979042</c:v>
                </c:pt>
                <c:pt idx="13">
                  <c:v>36.497737999999998</c:v>
                </c:pt>
                <c:pt idx="14">
                  <c:v>37.218753999999997</c:v>
                </c:pt>
                <c:pt idx="15">
                  <c:v>37.760497999999998</c:v>
                </c:pt>
                <c:pt idx="16">
                  <c:v>38.125729</c:v>
                </c:pt>
                <c:pt idx="17">
                  <c:v>38.502647000000003</c:v>
                </c:pt>
                <c:pt idx="18">
                  <c:v>38.965004</c:v>
                </c:pt>
                <c:pt idx="19">
                  <c:v>39.454867999999998</c:v>
                </c:pt>
                <c:pt idx="20">
                  <c:v>39.917828</c:v>
                </c:pt>
                <c:pt idx="21">
                  <c:v>40.493763000000001</c:v>
                </c:pt>
                <c:pt idx="22">
                  <c:v>40.762965999999999</c:v>
                </c:pt>
                <c:pt idx="23">
                  <c:v>41.142529000000003</c:v>
                </c:pt>
                <c:pt idx="24">
                  <c:v>41.642623999999998</c:v>
                </c:pt>
                <c:pt idx="25">
                  <c:v>42.117789999999999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ref2015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Sheet1!$C$2:$C$27</c:f>
              <c:numCache>
                <c:formatCode>0.00</c:formatCode>
                <c:ptCount val="26"/>
                <c:pt idx="0">
                  <c:v>26.431799999999999</c:v>
                </c:pt>
                <c:pt idx="1">
                  <c:v>27.298100000000002</c:v>
                </c:pt>
                <c:pt idx="2">
                  <c:v>27.178899999999999</c:v>
                </c:pt>
                <c:pt idx="3">
                  <c:v>27.675799999999999</c:v>
                </c:pt>
                <c:pt idx="4">
                  <c:v>28.273399999999999</c:v>
                </c:pt>
                <c:pt idx="5">
                  <c:v>28.821000000000002</c:v>
                </c:pt>
                <c:pt idx="6">
                  <c:v>29.168199999999999</c:v>
                </c:pt>
                <c:pt idx="7">
                  <c:v>29.530999999999999</c:v>
                </c:pt>
                <c:pt idx="8">
                  <c:v>29.851900000000001</c:v>
                </c:pt>
                <c:pt idx="9">
                  <c:v>30.171600000000002</c:v>
                </c:pt>
                <c:pt idx="10">
                  <c:v>30.507999999999999</c:v>
                </c:pt>
                <c:pt idx="11">
                  <c:v>30.784700000000001</c:v>
                </c:pt>
                <c:pt idx="12">
                  <c:v>31.372900000000001</c:v>
                </c:pt>
                <c:pt idx="13">
                  <c:v>31.9359</c:v>
                </c:pt>
                <c:pt idx="14">
                  <c:v>32.495199999999997</c:v>
                </c:pt>
                <c:pt idx="15">
                  <c:v>33.014099999999999</c:v>
                </c:pt>
                <c:pt idx="16">
                  <c:v>33.194000000000003</c:v>
                </c:pt>
                <c:pt idx="17">
                  <c:v>33.404200000000003</c:v>
                </c:pt>
                <c:pt idx="18">
                  <c:v>33.628999999999998</c:v>
                </c:pt>
                <c:pt idx="19">
                  <c:v>33.841799999999999</c:v>
                </c:pt>
                <c:pt idx="20">
                  <c:v>34.1387</c:v>
                </c:pt>
                <c:pt idx="21">
                  <c:v>34.461100000000002</c:v>
                </c:pt>
                <c:pt idx="22">
                  <c:v>34.753700000000002</c:v>
                </c:pt>
                <c:pt idx="23">
                  <c:v>35.035899999999998</c:v>
                </c:pt>
                <c:pt idx="24">
                  <c:v>35.275100000000002</c:v>
                </c:pt>
                <c:pt idx="25">
                  <c:v>35.450899999999997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highprice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Sheet1!$D$2:$D$27</c:f>
              <c:numCache>
                <c:formatCode>0.00</c:formatCode>
                <c:ptCount val="26"/>
                <c:pt idx="0">
                  <c:v>27.156808999999999</c:v>
                </c:pt>
                <c:pt idx="1">
                  <c:v>27.687939</c:v>
                </c:pt>
                <c:pt idx="2">
                  <c:v>28.165728000000001</c:v>
                </c:pt>
                <c:pt idx="3">
                  <c:v>29.720589</c:v>
                </c:pt>
                <c:pt idx="4">
                  <c:v>30.056595000000002</c:v>
                </c:pt>
                <c:pt idx="5">
                  <c:v>30.884027</c:v>
                </c:pt>
                <c:pt idx="6">
                  <c:v>31.538397</c:v>
                </c:pt>
                <c:pt idx="7">
                  <c:v>32.491337000000001</c:v>
                </c:pt>
                <c:pt idx="8">
                  <c:v>33.753357000000001</c:v>
                </c:pt>
                <c:pt idx="9">
                  <c:v>35.130462999999999</c:v>
                </c:pt>
                <c:pt idx="10">
                  <c:v>36.511246</c:v>
                </c:pt>
                <c:pt idx="11">
                  <c:v>37.550293000000003</c:v>
                </c:pt>
                <c:pt idx="12">
                  <c:v>38.447178000000001</c:v>
                </c:pt>
                <c:pt idx="13">
                  <c:v>39.036320000000003</c:v>
                </c:pt>
                <c:pt idx="14">
                  <c:v>39.879199999999997</c:v>
                </c:pt>
                <c:pt idx="15">
                  <c:v>40.535290000000003</c:v>
                </c:pt>
                <c:pt idx="16">
                  <c:v>41.141517999999998</c:v>
                </c:pt>
                <c:pt idx="17">
                  <c:v>42.015239999999999</c:v>
                </c:pt>
                <c:pt idx="18">
                  <c:v>42.752056000000003</c:v>
                </c:pt>
                <c:pt idx="19">
                  <c:v>43.272723999999997</c:v>
                </c:pt>
                <c:pt idx="20">
                  <c:v>43.852469999999997</c:v>
                </c:pt>
                <c:pt idx="21">
                  <c:v>44.305092000000002</c:v>
                </c:pt>
                <c:pt idx="22">
                  <c:v>44.862685999999997</c:v>
                </c:pt>
                <c:pt idx="23">
                  <c:v>45.474589999999999</c:v>
                </c:pt>
                <c:pt idx="24">
                  <c:v>46.062427999999997</c:v>
                </c:pt>
                <c:pt idx="25">
                  <c:v>46.576672000000002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lowprice</c:v>
                </c:pt>
              </c:strCache>
            </c:strRef>
          </c:tx>
          <c:spPr>
            <a:ln w="22225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Sheet1!$E$2:$E$27</c:f>
              <c:numCache>
                <c:formatCode>0.00</c:formatCode>
                <c:ptCount val="26"/>
                <c:pt idx="0">
                  <c:v>27.203764</c:v>
                </c:pt>
                <c:pt idx="1">
                  <c:v>27.344721</c:v>
                </c:pt>
                <c:pt idx="2">
                  <c:v>27.721525</c:v>
                </c:pt>
                <c:pt idx="3">
                  <c:v>28.398175999999999</c:v>
                </c:pt>
                <c:pt idx="4">
                  <c:v>28.696691999999999</c:v>
                </c:pt>
                <c:pt idx="5">
                  <c:v>29.190104000000002</c:v>
                </c:pt>
                <c:pt idx="6">
                  <c:v>29.729127999999999</c:v>
                </c:pt>
                <c:pt idx="7">
                  <c:v>30.318047</c:v>
                </c:pt>
                <c:pt idx="8">
                  <c:v>30.863306000000001</c:v>
                </c:pt>
                <c:pt idx="9">
                  <c:v>31.535886999999999</c:v>
                </c:pt>
                <c:pt idx="10">
                  <c:v>32.014842999999999</c:v>
                </c:pt>
                <c:pt idx="11">
                  <c:v>32.510047999999998</c:v>
                </c:pt>
                <c:pt idx="12">
                  <c:v>33.109974000000001</c:v>
                </c:pt>
                <c:pt idx="13">
                  <c:v>33.53463</c:v>
                </c:pt>
                <c:pt idx="14">
                  <c:v>34.109406</c:v>
                </c:pt>
                <c:pt idx="15">
                  <c:v>34.555759000000002</c:v>
                </c:pt>
                <c:pt idx="16">
                  <c:v>34.686703000000001</c:v>
                </c:pt>
                <c:pt idx="17">
                  <c:v>34.983733999999998</c:v>
                </c:pt>
                <c:pt idx="18">
                  <c:v>35.344067000000003</c:v>
                </c:pt>
                <c:pt idx="19">
                  <c:v>35.623249000000001</c:v>
                </c:pt>
                <c:pt idx="20">
                  <c:v>35.954749999999997</c:v>
                </c:pt>
                <c:pt idx="21">
                  <c:v>36.525748999999998</c:v>
                </c:pt>
                <c:pt idx="22">
                  <c:v>37.074806000000002</c:v>
                </c:pt>
                <c:pt idx="23">
                  <c:v>37.730164000000002</c:v>
                </c:pt>
                <c:pt idx="24">
                  <c:v>38.263725000000001</c:v>
                </c:pt>
                <c:pt idx="25">
                  <c:v>38.776608000000003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highresource</c:v>
                </c:pt>
              </c:strCache>
            </c:strRef>
          </c:tx>
          <c:spPr>
            <a:ln w="22225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Sheet1!$F$2:$F$27</c:f>
              <c:numCache>
                <c:formatCode>0.00</c:formatCode>
                <c:ptCount val="26"/>
                <c:pt idx="0">
                  <c:v>27.185798999999999</c:v>
                </c:pt>
                <c:pt idx="1">
                  <c:v>27.633167</c:v>
                </c:pt>
                <c:pt idx="2">
                  <c:v>28.520845000000001</c:v>
                </c:pt>
                <c:pt idx="3">
                  <c:v>30.614208000000001</c:v>
                </c:pt>
                <c:pt idx="4">
                  <c:v>32.271824000000002</c:v>
                </c:pt>
                <c:pt idx="5">
                  <c:v>34.188721000000001</c:v>
                </c:pt>
                <c:pt idx="6">
                  <c:v>35.649475000000002</c:v>
                </c:pt>
                <c:pt idx="7">
                  <c:v>36.849758000000001</c:v>
                </c:pt>
                <c:pt idx="8">
                  <c:v>38.240288</c:v>
                </c:pt>
                <c:pt idx="9">
                  <c:v>39.621707999999998</c:v>
                </c:pt>
                <c:pt idx="10">
                  <c:v>40.933826000000003</c:v>
                </c:pt>
                <c:pt idx="11">
                  <c:v>42.163390999999997</c:v>
                </c:pt>
                <c:pt idx="12">
                  <c:v>43.415790999999999</c:v>
                </c:pt>
                <c:pt idx="13">
                  <c:v>44.635784000000001</c:v>
                </c:pt>
                <c:pt idx="14">
                  <c:v>45.956550999999997</c:v>
                </c:pt>
                <c:pt idx="15">
                  <c:v>47.135531999999998</c:v>
                </c:pt>
                <c:pt idx="16">
                  <c:v>48.178024000000001</c:v>
                </c:pt>
                <c:pt idx="17">
                  <c:v>49.240631</c:v>
                </c:pt>
                <c:pt idx="18">
                  <c:v>50.186202999999999</c:v>
                </c:pt>
                <c:pt idx="19">
                  <c:v>51.074432000000002</c:v>
                </c:pt>
                <c:pt idx="20">
                  <c:v>51.759017999999998</c:v>
                </c:pt>
                <c:pt idx="21">
                  <c:v>52.465988000000003</c:v>
                </c:pt>
                <c:pt idx="22">
                  <c:v>53.203819000000003</c:v>
                </c:pt>
                <c:pt idx="23">
                  <c:v>53.955036</c:v>
                </c:pt>
                <c:pt idx="24">
                  <c:v>54.705086000000001</c:v>
                </c:pt>
                <c:pt idx="25">
                  <c:v>55.525005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lowresource</c:v>
                </c:pt>
              </c:strCache>
            </c:strRef>
          </c:tx>
          <c:spPr>
            <a:ln w="22225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Sheet1!$G$2:$G$27</c:f>
              <c:numCache>
                <c:formatCode>0.00</c:formatCode>
                <c:ptCount val="26"/>
                <c:pt idx="0">
                  <c:v>27.075717999999998</c:v>
                </c:pt>
                <c:pt idx="1">
                  <c:v>27.026909</c:v>
                </c:pt>
                <c:pt idx="2">
                  <c:v>27.358979999999999</c:v>
                </c:pt>
                <c:pt idx="3">
                  <c:v>27.022435999999999</c:v>
                </c:pt>
                <c:pt idx="4">
                  <c:v>27.215311</c:v>
                </c:pt>
                <c:pt idx="5">
                  <c:v>27.348866999999998</c:v>
                </c:pt>
                <c:pt idx="6">
                  <c:v>26.540073</c:v>
                </c:pt>
                <c:pt idx="7">
                  <c:v>26.306508999999998</c:v>
                </c:pt>
                <c:pt idx="8">
                  <c:v>26.193747999999999</c:v>
                </c:pt>
                <c:pt idx="9">
                  <c:v>26.091159999999999</c:v>
                </c:pt>
                <c:pt idx="10">
                  <c:v>25.940975000000002</c:v>
                </c:pt>
                <c:pt idx="11">
                  <c:v>25.897255000000001</c:v>
                </c:pt>
                <c:pt idx="12">
                  <c:v>25.809462</c:v>
                </c:pt>
                <c:pt idx="13">
                  <c:v>25.582934999999999</c:v>
                </c:pt>
                <c:pt idx="14">
                  <c:v>25.541551999999999</c:v>
                </c:pt>
                <c:pt idx="15">
                  <c:v>25.503851000000001</c:v>
                </c:pt>
                <c:pt idx="16">
                  <c:v>25.481480000000001</c:v>
                </c:pt>
                <c:pt idx="17">
                  <c:v>25.713688000000001</c:v>
                </c:pt>
                <c:pt idx="18">
                  <c:v>26.053851999999999</c:v>
                </c:pt>
                <c:pt idx="19">
                  <c:v>26.128409999999999</c:v>
                </c:pt>
                <c:pt idx="20">
                  <c:v>26.343540000000001</c:v>
                </c:pt>
                <c:pt idx="21">
                  <c:v>26.616913</c:v>
                </c:pt>
                <c:pt idx="22">
                  <c:v>26.532135</c:v>
                </c:pt>
                <c:pt idx="23">
                  <c:v>26.562636999999999</c:v>
                </c:pt>
                <c:pt idx="24">
                  <c:v>26.572409</c:v>
                </c:pt>
                <c:pt idx="25">
                  <c:v>26.681206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5872192"/>
        <c:axId val="405872752"/>
      </c:lineChart>
      <c:catAx>
        <c:axId val="40587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40587275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0587275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4058721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28249884508191E-2"/>
          <c:y val="0.10184382985411476"/>
          <c:w val="0.88689781369689091"/>
          <c:h val="0.77635920864185992"/>
        </c:manualLayout>
      </c:layout>
      <c:lineChart>
        <c:grouping val="standard"/>
        <c:varyColors val="0"/>
        <c:ser>
          <c:idx val="0"/>
          <c:order val="0"/>
          <c:tx>
            <c:strRef>
              <c:f>ftab!$A$6</c:f>
              <c:strCache>
                <c:ptCount val="1"/>
                <c:pt idx="0">
                  <c:v>    Coal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ftab!$B$6:$CD$6</c:f>
              <c:numCache>
                <c:formatCode>General</c:formatCode>
                <c:ptCount val="81"/>
                <c:pt idx="0">
                  <c:v>1594.011479</c:v>
                </c:pt>
                <c:pt idx="1">
                  <c:v>1590.622748</c:v>
                </c:pt>
                <c:pt idx="2">
                  <c:v>1621.2060390000001</c:v>
                </c:pt>
                <c:pt idx="3">
                  <c:v>1690.070232</c:v>
                </c:pt>
                <c:pt idx="4">
                  <c:v>1690.6938640000001</c:v>
                </c:pt>
                <c:pt idx="5">
                  <c:v>1709.4264680000001</c:v>
                </c:pt>
                <c:pt idx="6">
                  <c:v>1795.1955930000001</c:v>
                </c:pt>
                <c:pt idx="7">
                  <c:v>1845.0157360000001</c:v>
                </c:pt>
                <c:pt idx="8">
                  <c:v>1873.5156899999999</c:v>
                </c:pt>
                <c:pt idx="9">
                  <c:v>1881.0872239999999</c:v>
                </c:pt>
                <c:pt idx="10">
                  <c:v>1966.264596</c:v>
                </c:pt>
                <c:pt idx="11">
                  <c:v>1903.9559420000001</c:v>
                </c:pt>
                <c:pt idx="12">
                  <c:v>1933.1303540000001</c:v>
                </c:pt>
                <c:pt idx="13">
                  <c:v>1973.736752</c:v>
                </c:pt>
                <c:pt idx="14">
                  <c:v>1978.300549</c:v>
                </c:pt>
                <c:pt idx="15">
                  <c:v>2012.8730460000002</c:v>
                </c:pt>
                <c:pt idx="16">
                  <c:v>1990.511135</c:v>
                </c:pt>
                <c:pt idx="17">
                  <c:v>2016.455584</c:v>
                </c:pt>
                <c:pt idx="18">
                  <c:v>1985.8012469999999</c:v>
                </c:pt>
                <c:pt idx="19">
                  <c:v>1755.9042529999999</c:v>
                </c:pt>
                <c:pt idx="20">
                  <c:v>1847.2902790000001</c:v>
                </c:pt>
                <c:pt idx="21">
                  <c:v>1733.4300049999999</c:v>
                </c:pt>
                <c:pt idx="22">
                  <c:v>1514.0429450000001</c:v>
                </c:pt>
                <c:pt idx="23">
                  <c:v>1581.114716</c:v>
                </c:pt>
                <c:pt idx="24">
                  <c:v>1581.7103500000001</c:v>
                </c:pt>
                <c:pt idx="25">
                  <c:v>1354.9011230000001</c:v>
                </c:pt>
                <c:pt idx="26">
                  <c:v>1356.8364260000001</c:v>
                </c:pt>
                <c:pt idx="27">
                  <c:v>1365.220581</c:v>
                </c:pt>
                <c:pt idx="28">
                  <c:v>1386.101318</c:v>
                </c:pt>
                <c:pt idx="29">
                  <c:v>1387.0151370000001</c:v>
                </c:pt>
                <c:pt idx="30">
                  <c:v>1388.029053</c:v>
                </c:pt>
                <c:pt idx="31">
                  <c:v>1346.7982179999999</c:v>
                </c:pt>
                <c:pt idx="32">
                  <c:v>1296.1304929999999</c:v>
                </c:pt>
                <c:pt idx="33">
                  <c:v>1272.7467039999999</c:v>
                </c:pt>
                <c:pt idx="34">
                  <c:v>1222.2921140000001</c:v>
                </c:pt>
                <c:pt idx="35">
                  <c:v>1179.269043</c:v>
                </c:pt>
                <c:pt idx="36">
                  <c:v>1143.134033</c:v>
                </c:pt>
                <c:pt idx="37">
                  <c:v>1093.1019289999999</c:v>
                </c:pt>
                <c:pt idx="38">
                  <c:v>1049.6400149999999</c:v>
                </c:pt>
                <c:pt idx="39">
                  <c:v>1004.679504</c:v>
                </c:pt>
                <c:pt idx="40">
                  <c:v>972.48999000000003</c:v>
                </c:pt>
                <c:pt idx="41">
                  <c:v>973.92340100000001</c:v>
                </c:pt>
                <c:pt idx="42">
                  <c:v>978.40228300000001</c:v>
                </c:pt>
                <c:pt idx="43">
                  <c:v>971.55627400000003</c:v>
                </c:pt>
                <c:pt idx="44">
                  <c:v>965.12481700000001</c:v>
                </c:pt>
                <c:pt idx="45">
                  <c:v>962.43237299999998</c:v>
                </c:pt>
                <c:pt idx="46">
                  <c:v>951.58679199999995</c:v>
                </c:pt>
                <c:pt idx="47">
                  <c:v>949.22454800000003</c:v>
                </c:pt>
                <c:pt idx="48">
                  <c:v>937.91980000000001</c:v>
                </c:pt>
                <c:pt idx="49">
                  <c:v>927.56756600000006</c:v>
                </c:pt>
                <c:pt idx="50">
                  <c:v>918.78625499999998</c:v>
                </c:pt>
                <c:pt idx="51">
                  <c:v>918.78625499999998</c:v>
                </c:pt>
                <c:pt idx="52">
                  <c:v>1250.1663819999999</c:v>
                </c:pt>
                <c:pt idx="53">
                  <c:v>1581.546509</c:v>
                </c:pt>
                <c:pt idx="54">
                  <c:v>1581.546509</c:v>
                </c:pt>
                <c:pt idx="55">
                  <c:v>1355.1102289999999</c:v>
                </c:pt>
                <c:pt idx="56">
                  <c:v>1356.685547</c:v>
                </c:pt>
                <c:pt idx="57">
                  <c:v>1363.589966</c:v>
                </c:pt>
                <c:pt idx="58">
                  <c:v>1401.6326899999999</c:v>
                </c:pt>
                <c:pt idx="59">
                  <c:v>1412.9724120000001</c:v>
                </c:pt>
                <c:pt idx="60">
                  <c:v>1416.2073969999999</c:v>
                </c:pt>
                <c:pt idx="61">
                  <c:v>1414.216553</c:v>
                </c:pt>
                <c:pt idx="62">
                  <c:v>1419.1782229999999</c:v>
                </c:pt>
                <c:pt idx="63">
                  <c:v>1434.729736</c:v>
                </c:pt>
                <c:pt idx="64">
                  <c:v>1441.5405270000001</c:v>
                </c:pt>
                <c:pt idx="65">
                  <c:v>1432.3707280000001</c:v>
                </c:pt>
                <c:pt idx="66">
                  <c:v>1432.490112</c:v>
                </c:pt>
                <c:pt idx="67">
                  <c:v>1430.2441409999999</c:v>
                </c:pt>
                <c:pt idx="68">
                  <c:v>1427.9626459999999</c:v>
                </c:pt>
                <c:pt idx="69">
                  <c:v>1426.625</c:v>
                </c:pt>
                <c:pt idx="70">
                  <c:v>1421.5133060000001</c:v>
                </c:pt>
                <c:pt idx="71">
                  <c:v>1412.118774</c:v>
                </c:pt>
                <c:pt idx="72">
                  <c:v>1413.661255</c:v>
                </c:pt>
                <c:pt idx="73">
                  <c:v>1410.4228519999999</c:v>
                </c:pt>
                <c:pt idx="74">
                  <c:v>1405.1579589999999</c:v>
                </c:pt>
                <c:pt idx="75">
                  <c:v>1398.209595</c:v>
                </c:pt>
                <c:pt idx="76">
                  <c:v>1380.2932129999999</c:v>
                </c:pt>
                <c:pt idx="77">
                  <c:v>1387.3084719999999</c:v>
                </c:pt>
                <c:pt idx="78">
                  <c:v>1377.442505</c:v>
                </c:pt>
                <c:pt idx="79">
                  <c:v>1375.579346</c:v>
                </c:pt>
                <c:pt idx="80">
                  <c:v>1364.1625979999999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ftab!$A$7</c:f>
              <c:strCache>
                <c:ptCount val="1"/>
                <c:pt idx="0">
                  <c:v>    Petroleum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ftab!$B$7:$CD$7</c:f>
              <c:numCache>
                <c:formatCode>General</c:formatCode>
                <c:ptCount val="81"/>
                <c:pt idx="0">
                  <c:v>126.46020200000001</c:v>
                </c:pt>
                <c:pt idx="1">
                  <c:v>119.75157300000001</c:v>
                </c:pt>
                <c:pt idx="2">
                  <c:v>100.154163</c:v>
                </c:pt>
                <c:pt idx="3">
                  <c:v>112.78818</c:v>
                </c:pt>
                <c:pt idx="4">
                  <c:v>105.900983</c:v>
                </c:pt>
                <c:pt idx="5">
                  <c:v>74.554065000000008</c:v>
                </c:pt>
                <c:pt idx="6">
                  <c:v>81.411225000000002</c:v>
                </c:pt>
                <c:pt idx="7">
                  <c:v>92.554873000000001</c:v>
                </c:pt>
                <c:pt idx="8">
                  <c:v>128.800173</c:v>
                </c:pt>
                <c:pt idx="9">
                  <c:v>118.060838</c:v>
                </c:pt>
                <c:pt idx="10">
                  <c:v>111.22096499999999</c:v>
                </c:pt>
                <c:pt idx="11">
                  <c:v>124.88022100000001</c:v>
                </c:pt>
                <c:pt idx="12">
                  <c:v>94.567395000000005</c:v>
                </c:pt>
                <c:pt idx="13">
                  <c:v>119.405643</c:v>
                </c:pt>
                <c:pt idx="14">
                  <c:v>121.14505699999999</c:v>
                </c:pt>
                <c:pt idx="15">
                  <c:v>122.22501700000001</c:v>
                </c:pt>
                <c:pt idx="16">
                  <c:v>64.166414000000003</c:v>
                </c:pt>
                <c:pt idx="17">
                  <c:v>65.738978000000003</c:v>
                </c:pt>
                <c:pt idx="18">
                  <c:v>46.242612000000001</c:v>
                </c:pt>
                <c:pt idx="19">
                  <c:v>38.936515</c:v>
                </c:pt>
                <c:pt idx="20">
                  <c:v>37.061012999999996</c:v>
                </c:pt>
                <c:pt idx="21">
                  <c:v>30.182244999999998</c:v>
                </c:pt>
                <c:pt idx="22">
                  <c:v>23.189542000000003</c:v>
                </c:pt>
                <c:pt idx="23">
                  <c:v>27.164444</c:v>
                </c:pt>
                <c:pt idx="24">
                  <c:v>30.231862</c:v>
                </c:pt>
                <c:pt idx="25">
                  <c:v>25.836991999999999</c:v>
                </c:pt>
                <c:pt idx="26">
                  <c:v>24.284949999999998</c:v>
                </c:pt>
                <c:pt idx="27">
                  <c:v>21.897411000000002</c:v>
                </c:pt>
                <c:pt idx="28">
                  <c:v>21.240394999999999</c:v>
                </c:pt>
                <c:pt idx="29">
                  <c:v>15.100471000000001</c:v>
                </c:pt>
                <c:pt idx="30">
                  <c:v>14.876619</c:v>
                </c:pt>
                <c:pt idx="31">
                  <c:v>14.560392</c:v>
                </c:pt>
                <c:pt idx="32">
                  <c:v>14.221413</c:v>
                </c:pt>
                <c:pt idx="33">
                  <c:v>13.968439</c:v>
                </c:pt>
                <c:pt idx="34">
                  <c:v>13.628057999999999</c:v>
                </c:pt>
                <c:pt idx="35">
                  <c:v>13.192622999999999</c:v>
                </c:pt>
                <c:pt idx="36">
                  <c:v>12.66371</c:v>
                </c:pt>
                <c:pt idx="37">
                  <c:v>12.266976</c:v>
                </c:pt>
                <c:pt idx="38">
                  <c:v>11.933494</c:v>
                </c:pt>
                <c:pt idx="39">
                  <c:v>11.643884999999999</c:v>
                </c:pt>
                <c:pt idx="40">
                  <c:v>11.356859999999999</c:v>
                </c:pt>
                <c:pt idx="41">
                  <c:v>11.016071999999999</c:v>
                </c:pt>
                <c:pt idx="42">
                  <c:v>10.898203000000001</c:v>
                </c:pt>
                <c:pt idx="43">
                  <c:v>10.728304</c:v>
                </c:pt>
                <c:pt idx="44">
                  <c:v>10.573342</c:v>
                </c:pt>
                <c:pt idx="45">
                  <c:v>10.436223999999999</c:v>
                </c:pt>
                <c:pt idx="46">
                  <c:v>10.243569000000001</c:v>
                </c:pt>
                <c:pt idx="47">
                  <c:v>10.067904</c:v>
                </c:pt>
                <c:pt idx="48">
                  <c:v>9.6967140000000001</c:v>
                </c:pt>
                <c:pt idx="49">
                  <c:v>9.5088229999999996</c:v>
                </c:pt>
                <c:pt idx="50">
                  <c:v>9.3471220000000006</c:v>
                </c:pt>
                <c:pt idx="51">
                  <c:v>9.3471220000000006</c:v>
                </c:pt>
                <c:pt idx="52">
                  <c:v>19.708381500000002</c:v>
                </c:pt>
                <c:pt idx="53">
                  <c:v>30.069641000000001</c:v>
                </c:pt>
                <c:pt idx="54">
                  <c:v>30.069641000000001</c:v>
                </c:pt>
                <c:pt idx="55">
                  <c:v>25.833217999999999</c:v>
                </c:pt>
                <c:pt idx="56">
                  <c:v>24.307082999999999</c:v>
                </c:pt>
                <c:pt idx="57">
                  <c:v>21.892782</c:v>
                </c:pt>
                <c:pt idx="58">
                  <c:v>21.304998000000001</c:v>
                </c:pt>
                <c:pt idx="59">
                  <c:v>15.242743000000001</c:v>
                </c:pt>
                <c:pt idx="60">
                  <c:v>15.038738</c:v>
                </c:pt>
                <c:pt idx="61">
                  <c:v>14.894823000000001</c:v>
                </c:pt>
                <c:pt idx="62">
                  <c:v>14.772657000000001</c:v>
                </c:pt>
                <c:pt idx="63">
                  <c:v>14.664543</c:v>
                </c:pt>
                <c:pt idx="64">
                  <c:v>14.571605999999999</c:v>
                </c:pt>
                <c:pt idx="65">
                  <c:v>14.295147</c:v>
                </c:pt>
                <c:pt idx="66">
                  <c:v>13.943541</c:v>
                </c:pt>
                <c:pt idx="67">
                  <c:v>13.715894</c:v>
                </c:pt>
                <c:pt idx="68">
                  <c:v>13.558723000000001</c:v>
                </c:pt>
                <c:pt idx="69">
                  <c:v>13.404761000000001</c:v>
                </c:pt>
                <c:pt idx="70">
                  <c:v>13.240500000000001</c:v>
                </c:pt>
                <c:pt idx="71">
                  <c:v>12.89986</c:v>
                </c:pt>
                <c:pt idx="72">
                  <c:v>12.789237999999999</c:v>
                </c:pt>
                <c:pt idx="73">
                  <c:v>12.629811</c:v>
                </c:pt>
                <c:pt idx="74">
                  <c:v>12.474818000000001</c:v>
                </c:pt>
                <c:pt idx="75">
                  <c:v>12.325684000000001</c:v>
                </c:pt>
                <c:pt idx="76">
                  <c:v>12.120011</c:v>
                </c:pt>
                <c:pt idx="77">
                  <c:v>11.970024</c:v>
                </c:pt>
                <c:pt idx="78">
                  <c:v>11.612475999999999</c:v>
                </c:pt>
                <c:pt idx="79">
                  <c:v>11.480001</c:v>
                </c:pt>
                <c:pt idx="80">
                  <c:v>11.303065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ftab!$A$8</c:f>
              <c:strCache>
                <c:ptCount val="1"/>
                <c:pt idx="0">
                  <c:v>    Natural Gas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ftab!$B$8:$CD$8</c:f>
              <c:numCache>
                <c:formatCode>General</c:formatCode>
                <c:ptCount val="81"/>
                <c:pt idx="0">
                  <c:v>372.765154</c:v>
                </c:pt>
                <c:pt idx="1">
                  <c:v>381.55301700000001</c:v>
                </c:pt>
                <c:pt idx="2">
                  <c:v>404.07437199999998</c:v>
                </c:pt>
                <c:pt idx="3">
                  <c:v>414.92679800000002</c:v>
                </c:pt>
                <c:pt idx="4">
                  <c:v>460.21868199999994</c:v>
                </c:pt>
                <c:pt idx="5">
                  <c:v>496.05794500000002</c:v>
                </c:pt>
                <c:pt idx="6">
                  <c:v>455.05557599999997</c:v>
                </c:pt>
                <c:pt idx="7">
                  <c:v>479.39866999999998</c:v>
                </c:pt>
                <c:pt idx="8">
                  <c:v>531.25710400000003</c:v>
                </c:pt>
                <c:pt idx="9">
                  <c:v>556.39612699999998</c:v>
                </c:pt>
                <c:pt idx="10">
                  <c:v>601.03815899999995</c:v>
                </c:pt>
                <c:pt idx="11">
                  <c:v>639.12911899999995</c:v>
                </c:pt>
                <c:pt idx="12">
                  <c:v>691.00574399999994</c:v>
                </c:pt>
                <c:pt idx="13">
                  <c:v>649.90753900000004</c:v>
                </c:pt>
                <c:pt idx="14">
                  <c:v>710.10001699999998</c:v>
                </c:pt>
                <c:pt idx="15">
                  <c:v>760.96025399999996</c:v>
                </c:pt>
                <c:pt idx="16">
                  <c:v>816.44077000000004</c:v>
                </c:pt>
                <c:pt idx="17">
                  <c:v>896.58979099999999</c:v>
                </c:pt>
                <c:pt idx="18">
                  <c:v>882.9805990000001</c:v>
                </c:pt>
                <c:pt idx="19">
                  <c:v>920.97868099999994</c:v>
                </c:pt>
                <c:pt idx="20">
                  <c:v>987.69723400000009</c:v>
                </c:pt>
                <c:pt idx="21">
                  <c:v>1013.688929</c:v>
                </c:pt>
                <c:pt idx="22">
                  <c:v>1225.8941750000001</c:v>
                </c:pt>
                <c:pt idx="23">
                  <c:v>1124.83556</c:v>
                </c:pt>
                <c:pt idx="24">
                  <c:v>1126.608958</c:v>
                </c:pt>
                <c:pt idx="25">
                  <c:v>1348.2673339999999</c:v>
                </c:pt>
                <c:pt idx="26">
                  <c:v>1330.2725829999999</c:v>
                </c:pt>
                <c:pt idx="27">
                  <c:v>1322.6225589999999</c:v>
                </c:pt>
                <c:pt idx="28">
                  <c:v>1288.8046879999999</c:v>
                </c:pt>
                <c:pt idx="29">
                  <c:v>1265.559937</c:v>
                </c:pt>
                <c:pt idx="30">
                  <c:v>1201.190063</c:v>
                </c:pt>
                <c:pt idx="31">
                  <c:v>1163.623413</c:v>
                </c:pt>
                <c:pt idx="32">
                  <c:v>1196.445068</c:v>
                </c:pt>
                <c:pt idx="33">
                  <c:v>1244.237793</c:v>
                </c:pt>
                <c:pt idx="34">
                  <c:v>1326.68103</c:v>
                </c:pt>
                <c:pt idx="35">
                  <c:v>1396.410889</c:v>
                </c:pt>
                <c:pt idx="36">
                  <c:v>1463.6739500000001</c:v>
                </c:pt>
                <c:pt idx="37">
                  <c:v>1536.8670649999999</c:v>
                </c:pt>
                <c:pt idx="38">
                  <c:v>1597.8735349999999</c:v>
                </c:pt>
                <c:pt idx="39">
                  <c:v>1661.8637699999999</c:v>
                </c:pt>
                <c:pt idx="40">
                  <c:v>1702.086548</c:v>
                </c:pt>
                <c:pt idx="41">
                  <c:v>1703.9964600000001</c:v>
                </c:pt>
                <c:pt idx="42">
                  <c:v>1704.794067</c:v>
                </c:pt>
                <c:pt idx="43">
                  <c:v>1726.8249510000001</c:v>
                </c:pt>
                <c:pt idx="44">
                  <c:v>1753.181885</c:v>
                </c:pt>
                <c:pt idx="45">
                  <c:v>1768.43335</c:v>
                </c:pt>
                <c:pt idx="46">
                  <c:v>1812.692749</c:v>
                </c:pt>
                <c:pt idx="47">
                  <c:v>1823.9580080000001</c:v>
                </c:pt>
                <c:pt idx="48">
                  <c:v>1868.3393550000001</c:v>
                </c:pt>
                <c:pt idx="49">
                  <c:v>1909.7344969999999</c:v>
                </c:pt>
                <c:pt idx="50">
                  <c:v>1942.2574460000001</c:v>
                </c:pt>
                <c:pt idx="51">
                  <c:v>1942.2574460000001</c:v>
                </c:pt>
                <c:pt idx="52">
                  <c:v>1535.314392</c:v>
                </c:pt>
                <c:pt idx="53">
                  <c:v>1128.3713379999999</c:v>
                </c:pt>
                <c:pt idx="54">
                  <c:v>1128.3713379999999</c:v>
                </c:pt>
                <c:pt idx="55">
                  <c:v>1347.720703</c:v>
                </c:pt>
                <c:pt idx="56">
                  <c:v>1329.8770750000001</c:v>
                </c:pt>
                <c:pt idx="57">
                  <c:v>1321.9101559999999</c:v>
                </c:pt>
                <c:pt idx="58">
                  <c:v>1279.699707</c:v>
                </c:pt>
                <c:pt idx="59">
                  <c:v>1246.8066409999999</c:v>
                </c:pt>
                <c:pt idx="60">
                  <c:v>1184.974121</c:v>
                </c:pt>
                <c:pt idx="61">
                  <c:v>1168.065918</c:v>
                </c:pt>
                <c:pt idx="62">
                  <c:v>1190.1168210000001</c:v>
                </c:pt>
                <c:pt idx="63">
                  <c:v>1221.499268</c:v>
                </c:pt>
                <c:pt idx="64">
                  <c:v>1257.942871</c:v>
                </c:pt>
                <c:pt idx="65">
                  <c:v>1306.6209719999999</c:v>
                </c:pt>
                <c:pt idx="66">
                  <c:v>1348.3706050000001</c:v>
                </c:pt>
                <c:pt idx="67">
                  <c:v>1384.250366</c:v>
                </c:pt>
                <c:pt idx="68">
                  <c:v>1414.173828</c:v>
                </c:pt>
                <c:pt idx="69">
                  <c:v>1442.919189</c:v>
                </c:pt>
                <c:pt idx="70">
                  <c:v>1470.81897</c:v>
                </c:pt>
                <c:pt idx="71">
                  <c:v>1494.847534</c:v>
                </c:pt>
                <c:pt idx="72">
                  <c:v>1520.671509</c:v>
                </c:pt>
                <c:pt idx="73">
                  <c:v>1544.2576899999999</c:v>
                </c:pt>
                <c:pt idx="74">
                  <c:v>1570.6649170000001</c:v>
                </c:pt>
                <c:pt idx="75">
                  <c:v>1598.62915</c:v>
                </c:pt>
                <c:pt idx="76">
                  <c:v>1638.202393</c:v>
                </c:pt>
                <c:pt idx="77">
                  <c:v>1663.271362</c:v>
                </c:pt>
                <c:pt idx="78">
                  <c:v>1698.116943</c:v>
                </c:pt>
                <c:pt idx="79">
                  <c:v>1739.7086179999999</c:v>
                </c:pt>
                <c:pt idx="80">
                  <c:v>1784.352783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ftab!$A$9</c:f>
              <c:strCache>
                <c:ptCount val="1"/>
                <c:pt idx="0">
                  <c:v>    Nuclear Power</c:v>
                </c:pt>
              </c:strCache>
            </c:strRef>
          </c:tx>
          <c:spPr>
            <a:ln w="22225" cap="rnd">
              <a:solidFill>
                <a:srgbClr val="A33340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ftab!$B$9:$CD$9</c:f>
              <c:numCache>
                <c:formatCode>General</c:formatCode>
                <c:ptCount val="81"/>
                <c:pt idx="0">
                  <c:v>576.86167799999998</c:v>
                </c:pt>
                <c:pt idx="1">
                  <c:v>612.56508700000006</c:v>
                </c:pt>
                <c:pt idx="2">
                  <c:v>618.77626300000009</c:v>
                </c:pt>
                <c:pt idx="3">
                  <c:v>610.29121400000008</c:v>
                </c:pt>
                <c:pt idx="4">
                  <c:v>640.43983200000002</c:v>
                </c:pt>
                <c:pt idx="5">
                  <c:v>673.40212300000007</c:v>
                </c:pt>
                <c:pt idx="6">
                  <c:v>674.72854599999994</c:v>
                </c:pt>
                <c:pt idx="7">
                  <c:v>628.64417100000003</c:v>
                </c:pt>
                <c:pt idx="8">
                  <c:v>673.70210400000008</c:v>
                </c:pt>
                <c:pt idx="9">
                  <c:v>728.25412399999993</c:v>
                </c:pt>
                <c:pt idx="10">
                  <c:v>753.89293999999995</c:v>
                </c:pt>
                <c:pt idx="11">
                  <c:v>768.82630799999993</c:v>
                </c:pt>
                <c:pt idx="12">
                  <c:v>780.06408700000009</c:v>
                </c:pt>
                <c:pt idx="13">
                  <c:v>763.73269499999992</c:v>
                </c:pt>
                <c:pt idx="14">
                  <c:v>788.52838699999995</c:v>
                </c:pt>
                <c:pt idx="15">
                  <c:v>781.98636499999998</c:v>
                </c:pt>
                <c:pt idx="16">
                  <c:v>787.21863600000006</c:v>
                </c:pt>
                <c:pt idx="17">
                  <c:v>806.42475300000001</c:v>
                </c:pt>
                <c:pt idx="18">
                  <c:v>806.20843500000001</c:v>
                </c:pt>
                <c:pt idx="19">
                  <c:v>798.85458499999993</c:v>
                </c:pt>
                <c:pt idx="20">
                  <c:v>806.968301</c:v>
                </c:pt>
                <c:pt idx="21">
                  <c:v>790.20436699999993</c:v>
                </c:pt>
                <c:pt idx="22">
                  <c:v>769.33124899999996</c:v>
                </c:pt>
                <c:pt idx="23">
                  <c:v>789.01647300000002</c:v>
                </c:pt>
                <c:pt idx="24">
                  <c:v>797.16598199999999</c:v>
                </c:pt>
                <c:pt idx="25">
                  <c:v>797.68652299999997</c:v>
                </c:pt>
                <c:pt idx="26">
                  <c:v>781.33459500000004</c:v>
                </c:pt>
                <c:pt idx="27">
                  <c:v>786.22033699999997</c:v>
                </c:pt>
                <c:pt idx="28">
                  <c:v>771.42590299999995</c:v>
                </c:pt>
                <c:pt idx="29">
                  <c:v>770.34551999999996</c:v>
                </c:pt>
                <c:pt idx="30">
                  <c:v>777.49151600000005</c:v>
                </c:pt>
                <c:pt idx="31">
                  <c:v>787.10632299999997</c:v>
                </c:pt>
                <c:pt idx="32">
                  <c:v>789.09045400000002</c:v>
                </c:pt>
                <c:pt idx="33">
                  <c:v>789.09045400000002</c:v>
                </c:pt>
                <c:pt idx="34">
                  <c:v>789.09045400000002</c:v>
                </c:pt>
                <c:pt idx="35">
                  <c:v>789.09045400000002</c:v>
                </c:pt>
                <c:pt idx="36">
                  <c:v>789.09045400000002</c:v>
                </c:pt>
                <c:pt idx="37">
                  <c:v>789.09045400000002</c:v>
                </c:pt>
                <c:pt idx="38">
                  <c:v>789.09143100000006</c:v>
                </c:pt>
                <c:pt idx="39">
                  <c:v>789.09045400000002</c:v>
                </c:pt>
                <c:pt idx="40">
                  <c:v>789.09045400000002</c:v>
                </c:pt>
                <c:pt idx="41">
                  <c:v>789.09045400000002</c:v>
                </c:pt>
                <c:pt idx="42">
                  <c:v>789.09045400000002</c:v>
                </c:pt>
                <c:pt idx="43">
                  <c:v>789.09045400000002</c:v>
                </c:pt>
                <c:pt idx="44">
                  <c:v>789.09045400000002</c:v>
                </c:pt>
                <c:pt idx="45">
                  <c:v>789.09045400000002</c:v>
                </c:pt>
                <c:pt idx="46">
                  <c:v>789.09045400000002</c:v>
                </c:pt>
                <c:pt idx="47">
                  <c:v>789.09045400000002</c:v>
                </c:pt>
                <c:pt idx="48">
                  <c:v>789.09045400000002</c:v>
                </c:pt>
                <c:pt idx="49">
                  <c:v>789.09045400000002</c:v>
                </c:pt>
                <c:pt idx="50">
                  <c:v>789.09045400000002</c:v>
                </c:pt>
                <c:pt idx="51">
                  <c:v>789.09045400000002</c:v>
                </c:pt>
                <c:pt idx="52">
                  <c:v>793.07922350000001</c:v>
                </c:pt>
                <c:pt idx="53">
                  <c:v>797.067993</c:v>
                </c:pt>
                <c:pt idx="54">
                  <c:v>797.067993</c:v>
                </c:pt>
                <c:pt idx="55">
                  <c:v>797.686646</c:v>
                </c:pt>
                <c:pt idx="56">
                  <c:v>781.33459500000004</c:v>
                </c:pt>
                <c:pt idx="57">
                  <c:v>786.22033699999997</c:v>
                </c:pt>
                <c:pt idx="58">
                  <c:v>771.42590299999995</c:v>
                </c:pt>
                <c:pt idx="59">
                  <c:v>770.34551999999996</c:v>
                </c:pt>
                <c:pt idx="60">
                  <c:v>777.49151600000005</c:v>
                </c:pt>
                <c:pt idx="61">
                  <c:v>787.10632299999997</c:v>
                </c:pt>
                <c:pt idx="62">
                  <c:v>789.09045400000002</c:v>
                </c:pt>
                <c:pt idx="63">
                  <c:v>789.09045400000002</c:v>
                </c:pt>
                <c:pt idx="64">
                  <c:v>789.09045400000002</c:v>
                </c:pt>
                <c:pt idx="65">
                  <c:v>789.09045400000002</c:v>
                </c:pt>
                <c:pt idx="66">
                  <c:v>789.09045400000002</c:v>
                </c:pt>
                <c:pt idx="67">
                  <c:v>789.09045400000002</c:v>
                </c:pt>
                <c:pt idx="68">
                  <c:v>789.09143100000006</c:v>
                </c:pt>
                <c:pt idx="69">
                  <c:v>789.09045400000002</c:v>
                </c:pt>
                <c:pt idx="70">
                  <c:v>789.09045400000002</c:v>
                </c:pt>
                <c:pt idx="71">
                  <c:v>789.09045400000002</c:v>
                </c:pt>
                <c:pt idx="72">
                  <c:v>789.09045400000002</c:v>
                </c:pt>
                <c:pt idx="73">
                  <c:v>789.09045400000002</c:v>
                </c:pt>
                <c:pt idx="74">
                  <c:v>789.09045400000002</c:v>
                </c:pt>
                <c:pt idx="75">
                  <c:v>789.09045400000002</c:v>
                </c:pt>
                <c:pt idx="76">
                  <c:v>789.09045400000002</c:v>
                </c:pt>
                <c:pt idx="77">
                  <c:v>789.09045400000002</c:v>
                </c:pt>
                <c:pt idx="78">
                  <c:v>789.09045400000002</c:v>
                </c:pt>
                <c:pt idx="79">
                  <c:v>789.09045400000002</c:v>
                </c:pt>
                <c:pt idx="80">
                  <c:v>789.09045400000002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ftab!$A$10</c:f>
              <c:strCache>
                <c:ptCount val="1"/>
                <c:pt idx="0">
                  <c:v>Renewable Sources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ftab!$B$10:$CD$10</c:f>
              <c:numCache>
                <c:formatCode>General</c:formatCode>
                <c:ptCount val="81"/>
                <c:pt idx="0">
                  <c:v>357.23807200000005</c:v>
                </c:pt>
                <c:pt idx="1">
                  <c:v>357.77345300000002</c:v>
                </c:pt>
                <c:pt idx="2">
                  <c:v>326.85782499999993</c:v>
                </c:pt>
                <c:pt idx="3">
                  <c:v>356.70729</c:v>
                </c:pt>
                <c:pt idx="4">
                  <c:v>336.66087599999997</c:v>
                </c:pt>
                <c:pt idx="5">
                  <c:v>384.79813300000001</c:v>
                </c:pt>
                <c:pt idx="6">
                  <c:v>422.95766700000007</c:v>
                </c:pt>
                <c:pt idx="7">
                  <c:v>433.63611399999996</c:v>
                </c:pt>
                <c:pt idx="8">
                  <c:v>400.42406700000004</c:v>
                </c:pt>
                <c:pt idx="9">
                  <c:v>398.95903099999998</c:v>
                </c:pt>
                <c:pt idx="10">
                  <c:v>356.47857099999999</c:v>
                </c:pt>
                <c:pt idx="11">
                  <c:v>287.72968900000001</c:v>
                </c:pt>
                <c:pt idx="12">
                  <c:v>343.43800100000004</c:v>
                </c:pt>
                <c:pt idx="13">
                  <c:v>355.29310900000002</c:v>
                </c:pt>
                <c:pt idx="14">
                  <c:v>351.48463199999998</c:v>
                </c:pt>
                <c:pt idx="15">
                  <c:v>357.65065299999998</c:v>
                </c:pt>
                <c:pt idx="16">
                  <c:v>385.77190900000005</c:v>
                </c:pt>
                <c:pt idx="17">
                  <c:v>352.74748499999998</c:v>
                </c:pt>
                <c:pt idx="18">
                  <c:v>380.932389</c:v>
                </c:pt>
                <c:pt idx="19">
                  <c:v>417.72379699999999</c:v>
                </c:pt>
                <c:pt idx="20">
                  <c:v>427.37607699999995</c:v>
                </c:pt>
                <c:pt idx="21">
                  <c:v>513.33609699999988</c:v>
                </c:pt>
                <c:pt idx="22">
                  <c:v>494.57319299999995</c:v>
                </c:pt>
                <c:pt idx="23">
                  <c:v>522.07344899999998</c:v>
                </c:pt>
                <c:pt idx="24">
                  <c:v>538.57932000000005</c:v>
                </c:pt>
                <c:pt idx="25">
                  <c:v>546.35632299999997</c:v>
                </c:pt>
                <c:pt idx="26">
                  <c:v>597.59155299999998</c:v>
                </c:pt>
                <c:pt idx="27">
                  <c:v>652.06658900000002</c:v>
                </c:pt>
                <c:pt idx="28">
                  <c:v>694.03656000000001</c:v>
                </c:pt>
                <c:pt idx="29">
                  <c:v>766.95550500000002</c:v>
                </c:pt>
                <c:pt idx="30">
                  <c:v>835.98925799999995</c:v>
                </c:pt>
                <c:pt idx="31">
                  <c:v>926.78662099999997</c:v>
                </c:pt>
                <c:pt idx="32">
                  <c:v>975.52966300000003</c:v>
                </c:pt>
                <c:pt idx="33">
                  <c:v>996.55114700000001</c:v>
                </c:pt>
                <c:pt idx="34">
                  <c:v>1006.574341</c:v>
                </c:pt>
                <c:pt idx="35">
                  <c:v>1015.458252</c:v>
                </c:pt>
                <c:pt idx="36">
                  <c:v>1023.650635</c:v>
                </c:pt>
                <c:pt idx="37">
                  <c:v>1036.9921879999999</c:v>
                </c:pt>
                <c:pt idx="38">
                  <c:v>1054.8339840000001</c:v>
                </c:pt>
                <c:pt idx="39">
                  <c:v>1069.90625</c:v>
                </c:pt>
                <c:pt idx="40">
                  <c:v>1088.3707280000001</c:v>
                </c:pt>
                <c:pt idx="41">
                  <c:v>1114.279053</c:v>
                </c:pt>
                <c:pt idx="42">
                  <c:v>1148.7651370000001</c:v>
                </c:pt>
                <c:pt idx="43">
                  <c:v>1175.830322</c:v>
                </c:pt>
                <c:pt idx="44">
                  <c:v>1201.30603</c:v>
                </c:pt>
                <c:pt idx="45">
                  <c:v>1238.0561520000001</c:v>
                </c:pt>
                <c:pt idx="46">
                  <c:v>1254.1339109999999</c:v>
                </c:pt>
                <c:pt idx="47">
                  <c:v>1297.079346</c:v>
                </c:pt>
                <c:pt idx="48">
                  <c:v>1318.654053</c:v>
                </c:pt>
                <c:pt idx="49">
                  <c:v>1340.005371</c:v>
                </c:pt>
                <c:pt idx="50">
                  <c:v>1374.108154</c:v>
                </c:pt>
                <c:pt idx="51">
                  <c:v>1374.108154</c:v>
                </c:pt>
                <c:pt idx="52">
                  <c:v>963.90106200000002</c:v>
                </c:pt>
                <c:pt idx="53">
                  <c:v>553.69397000000004</c:v>
                </c:pt>
                <c:pt idx="54">
                  <c:v>553.69397000000004</c:v>
                </c:pt>
                <c:pt idx="55">
                  <c:v>546.38763400000005</c:v>
                </c:pt>
                <c:pt idx="56">
                  <c:v>597.20745799999997</c:v>
                </c:pt>
                <c:pt idx="57">
                  <c:v>651.32775900000001</c:v>
                </c:pt>
                <c:pt idx="58">
                  <c:v>690.044983</c:v>
                </c:pt>
                <c:pt idx="59">
                  <c:v>761.68524200000002</c:v>
                </c:pt>
                <c:pt idx="60">
                  <c:v>830.23193400000002</c:v>
                </c:pt>
                <c:pt idx="61">
                  <c:v>863.17242399999998</c:v>
                </c:pt>
                <c:pt idx="62">
                  <c:v>873.65979000000004</c:v>
                </c:pt>
                <c:pt idx="63">
                  <c:v>879.31311000000005</c:v>
                </c:pt>
                <c:pt idx="64">
                  <c:v>885.09704599999998</c:v>
                </c:pt>
                <c:pt idx="65">
                  <c:v>891.52325399999995</c:v>
                </c:pt>
                <c:pt idx="66">
                  <c:v>897.36132799999996</c:v>
                </c:pt>
                <c:pt idx="67">
                  <c:v>913.75976600000001</c:v>
                </c:pt>
                <c:pt idx="68">
                  <c:v>933.97515899999996</c:v>
                </c:pt>
                <c:pt idx="69">
                  <c:v>955.20172100000002</c:v>
                </c:pt>
                <c:pt idx="70">
                  <c:v>972.96667500000001</c:v>
                </c:pt>
                <c:pt idx="71">
                  <c:v>996.05658000000005</c:v>
                </c:pt>
                <c:pt idx="72">
                  <c:v>1010.6135860000001</c:v>
                </c:pt>
                <c:pt idx="73">
                  <c:v>1034.6213379999999</c:v>
                </c:pt>
                <c:pt idx="74">
                  <c:v>1057.6567379999999</c:v>
                </c:pt>
                <c:pt idx="75">
                  <c:v>1084.8975829999999</c:v>
                </c:pt>
                <c:pt idx="76">
                  <c:v>1113.5656739999999</c:v>
                </c:pt>
                <c:pt idx="77">
                  <c:v>1135.607422</c:v>
                </c:pt>
                <c:pt idx="78">
                  <c:v>1165.270264</c:v>
                </c:pt>
                <c:pt idx="79">
                  <c:v>1180.488159</c:v>
                </c:pt>
                <c:pt idx="80">
                  <c:v>1204.434448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516912"/>
        <c:axId val="406517472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ftab!$A$11</c15:sqref>
                        </c15:formulaRef>
                      </c:ext>
                    </c:extLst>
                    <c:strCache>
                      <c:ptCount val="1"/>
                      <c:pt idx="0">
                        <c:v>    Other 11/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ftab!$B$5:$CD$5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1990</c:v>
                      </c:pt>
                      <c:pt idx="1">
                        <c:v>1991</c:v>
                      </c:pt>
                      <c:pt idx="2">
                        <c:v>1992</c:v>
                      </c:pt>
                      <c:pt idx="3">
                        <c:v>1993</c:v>
                      </c:pt>
                      <c:pt idx="4">
                        <c:v>1994</c:v>
                      </c:pt>
                      <c:pt idx="5">
                        <c:v>1995</c:v>
                      </c:pt>
                      <c:pt idx="6">
                        <c:v>1996</c:v>
                      </c:pt>
                      <c:pt idx="7">
                        <c:v>1997</c:v>
                      </c:pt>
                      <c:pt idx="8">
                        <c:v>1998</c:v>
                      </c:pt>
                      <c:pt idx="9">
                        <c:v>1999</c:v>
                      </c:pt>
                      <c:pt idx="10">
                        <c:v>2000</c:v>
                      </c:pt>
                      <c:pt idx="11">
                        <c:v>2001</c:v>
                      </c:pt>
                      <c:pt idx="12">
                        <c:v>2002</c:v>
                      </c:pt>
                      <c:pt idx="13">
                        <c:v>2003</c:v>
                      </c:pt>
                      <c:pt idx="14">
                        <c:v>2004</c:v>
                      </c:pt>
                      <c:pt idx="15">
                        <c:v>2005</c:v>
                      </c:pt>
                      <c:pt idx="16">
                        <c:v>2006</c:v>
                      </c:pt>
                      <c:pt idx="17">
                        <c:v>2007</c:v>
                      </c:pt>
                      <c:pt idx="18">
                        <c:v>2008</c:v>
                      </c:pt>
                      <c:pt idx="19">
                        <c:v>2009</c:v>
                      </c:pt>
                      <c:pt idx="20">
                        <c:v>2010</c:v>
                      </c:pt>
                      <c:pt idx="25">
                        <c:v>2015</c:v>
                      </c:pt>
                      <c:pt idx="30">
                        <c:v>2020</c:v>
                      </c:pt>
                      <c:pt idx="35">
                        <c:v>2025</c:v>
                      </c:pt>
                      <c:pt idx="40">
                        <c:v>2030</c:v>
                      </c:pt>
                      <c:pt idx="45">
                        <c:v>2035</c:v>
                      </c:pt>
                      <c:pt idx="50">
                        <c:v>2040</c:v>
                      </c:pt>
                      <c:pt idx="55">
                        <c:v>2015</c:v>
                      </c:pt>
                      <c:pt idx="60">
                        <c:v>2020</c:v>
                      </c:pt>
                      <c:pt idx="65">
                        <c:v>2025</c:v>
                      </c:pt>
                      <c:pt idx="70">
                        <c:v>2030</c:v>
                      </c:pt>
                      <c:pt idx="75">
                        <c:v>2035</c:v>
                      </c:pt>
                      <c:pt idx="80">
                        <c:v>2040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ftab!$B$11:$CD$11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10.490751999999702</c:v>
                      </c:pt>
                      <c:pt idx="1">
                        <c:v>11.533006999999543</c:v>
                      </c:pt>
                      <c:pt idx="2">
                        <c:v>12.81354199999987</c:v>
                      </c:pt>
                      <c:pt idx="3">
                        <c:v>12.407382000000325</c:v>
                      </c:pt>
                      <c:pt idx="4">
                        <c:v>13.608150999999907</c:v>
                      </c:pt>
                      <c:pt idx="5">
                        <c:v>15.248627999999826</c:v>
                      </c:pt>
                      <c:pt idx="6">
                        <c:v>14.839014000000134</c:v>
                      </c:pt>
                      <c:pt idx="7">
                        <c:v>12.922719000000143</c:v>
                      </c:pt>
                      <c:pt idx="8">
                        <c:v>12.596360000000004</c:v>
                      </c:pt>
                      <c:pt idx="9">
                        <c:v>12.052466000000095</c:v>
                      </c:pt>
                      <c:pt idx="10">
                        <c:v>13.209812000000056</c:v>
                      </c:pt>
                      <c:pt idx="11">
                        <c:v>12.122370000000501</c:v>
                      </c:pt>
                      <c:pt idx="12">
                        <c:v>16.246664999999666</c:v>
                      </c:pt>
                      <c:pt idx="13">
                        <c:v>21.109466000000339</c:v>
                      </c:pt>
                      <c:pt idx="14">
                        <c:v>20.996622000000116</c:v>
                      </c:pt>
                      <c:pt idx="15">
                        <c:v>19.727414999999382</c:v>
                      </c:pt>
                      <c:pt idx="16">
                        <c:v>20.593363999999838</c:v>
                      </c:pt>
                      <c:pt idx="17">
                        <c:v>18.788133000000016</c:v>
                      </c:pt>
                      <c:pt idx="18">
                        <c:v>17.222477999999683</c:v>
                      </c:pt>
                      <c:pt idx="19">
                        <c:v>17.93309599999975</c:v>
                      </c:pt>
                      <c:pt idx="20">
                        <c:v>18.666995999999926</c:v>
                      </c:pt>
                      <c:pt idx="21">
                        <c:v>19.299284000000625</c:v>
                      </c:pt>
                      <c:pt idx="22">
                        <c:v>20.734155999999075</c:v>
                      </c:pt>
                      <c:pt idx="23">
                        <c:v>21.759425999999621</c:v>
                      </c:pt>
                      <c:pt idx="24">
                        <c:v>19.309533999999985</c:v>
                      </c:pt>
                      <c:pt idx="25">
                        <c:v>17.246013999999999</c:v>
                      </c:pt>
                      <c:pt idx="26">
                        <c:v>17.252344000000001</c:v>
                      </c:pt>
                      <c:pt idx="27">
                        <c:v>17.259878</c:v>
                      </c:pt>
                      <c:pt idx="28">
                        <c:v>26.743293999999999</c:v>
                      </c:pt>
                      <c:pt idx="29">
                        <c:v>26.744661000000001</c:v>
                      </c:pt>
                      <c:pt idx="30">
                        <c:v>26.744956999999999</c:v>
                      </c:pt>
                      <c:pt idx="31">
                        <c:v>26.749417999999999</c:v>
                      </c:pt>
                      <c:pt idx="32">
                        <c:v>26.758537</c:v>
                      </c:pt>
                      <c:pt idx="33">
                        <c:v>26.762308000000001</c:v>
                      </c:pt>
                      <c:pt idx="34">
                        <c:v>26.763914</c:v>
                      </c:pt>
                      <c:pt idx="35">
                        <c:v>26.765388000000002</c:v>
                      </c:pt>
                      <c:pt idx="36">
                        <c:v>26.768345</c:v>
                      </c:pt>
                      <c:pt idx="37">
                        <c:v>26.770690999999999</c:v>
                      </c:pt>
                      <c:pt idx="38">
                        <c:v>26.777274999999999</c:v>
                      </c:pt>
                      <c:pt idx="39">
                        <c:v>26.781281</c:v>
                      </c:pt>
                      <c:pt idx="40">
                        <c:v>26.783387999999999</c:v>
                      </c:pt>
                      <c:pt idx="41">
                        <c:v>26.785789000000001</c:v>
                      </c:pt>
                      <c:pt idx="42">
                        <c:v>26.788772999999999</c:v>
                      </c:pt>
                      <c:pt idx="43">
                        <c:v>26.791976999999999</c:v>
                      </c:pt>
                      <c:pt idx="44">
                        <c:v>26.794682999999999</c:v>
                      </c:pt>
                      <c:pt idx="45">
                        <c:v>26.795652</c:v>
                      </c:pt>
                      <c:pt idx="46">
                        <c:v>26.796634999999998</c:v>
                      </c:pt>
                      <c:pt idx="47">
                        <c:v>26.798632000000001</c:v>
                      </c:pt>
                      <c:pt idx="48">
                        <c:v>26.799458000000001</c:v>
                      </c:pt>
                      <c:pt idx="49">
                        <c:v>26.800829</c:v>
                      </c:pt>
                      <c:pt idx="50">
                        <c:v>26.802437000000001</c:v>
                      </c:pt>
                      <c:pt idx="51">
                        <c:v>26.802437000000001</c:v>
                      </c:pt>
                      <c:pt idx="52">
                        <c:v>22.459060999999998</c:v>
                      </c:pt>
                      <c:pt idx="53">
                        <c:v>18.115684999999999</c:v>
                      </c:pt>
                      <c:pt idx="54">
                        <c:v>18.115684999999999</c:v>
                      </c:pt>
                      <c:pt idx="55">
                        <c:v>17.246013999999999</c:v>
                      </c:pt>
                      <c:pt idx="56">
                        <c:v>17.252344000000001</c:v>
                      </c:pt>
                      <c:pt idx="57">
                        <c:v>17.259879999999999</c:v>
                      </c:pt>
                      <c:pt idx="58">
                        <c:v>26.739979000000002</c:v>
                      </c:pt>
                      <c:pt idx="59">
                        <c:v>26.740462999999998</c:v>
                      </c:pt>
                      <c:pt idx="60">
                        <c:v>26.740879</c:v>
                      </c:pt>
                      <c:pt idx="61">
                        <c:v>26.741340999999998</c:v>
                      </c:pt>
                      <c:pt idx="62">
                        <c:v>26.743824</c:v>
                      </c:pt>
                      <c:pt idx="63">
                        <c:v>26.748180000000001</c:v>
                      </c:pt>
                      <c:pt idx="64">
                        <c:v>26.753654000000001</c:v>
                      </c:pt>
                      <c:pt idx="65">
                        <c:v>26.762722</c:v>
                      </c:pt>
                      <c:pt idx="66">
                        <c:v>26.768984</c:v>
                      </c:pt>
                      <c:pt idx="67">
                        <c:v>26.774742</c:v>
                      </c:pt>
                      <c:pt idx="68">
                        <c:v>26.777284999999999</c:v>
                      </c:pt>
                      <c:pt idx="69">
                        <c:v>26.779181000000001</c:v>
                      </c:pt>
                      <c:pt idx="70">
                        <c:v>26.780411000000001</c:v>
                      </c:pt>
                      <c:pt idx="71">
                        <c:v>26.784786</c:v>
                      </c:pt>
                      <c:pt idx="72">
                        <c:v>26.791954</c:v>
                      </c:pt>
                      <c:pt idx="73">
                        <c:v>26.796215</c:v>
                      </c:pt>
                      <c:pt idx="74">
                        <c:v>26.797438</c:v>
                      </c:pt>
                      <c:pt idx="75">
                        <c:v>26.801743999999999</c:v>
                      </c:pt>
                      <c:pt idx="76">
                        <c:v>26.804908999999999</c:v>
                      </c:pt>
                      <c:pt idx="77">
                        <c:v>26.810687999999999</c:v>
                      </c:pt>
                      <c:pt idx="78">
                        <c:v>26.812854999999999</c:v>
                      </c:pt>
                      <c:pt idx="79">
                        <c:v>26.814785000000001</c:v>
                      </c:pt>
                      <c:pt idx="80">
                        <c:v>26.818439000000001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065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174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406517472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65000"/>
                </a:srgb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16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975292640956837E-2"/>
          <c:y val="5.8980714613697048E-2"/>
          <c:w val="0.89557312327569116"/>
          <c:h val="0.82366088093530632"/>
        </c:manualLayout>
      </c:layout>
      <c:lineChart>
        <c:grouping val="standar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ysDot"/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BD732A"/>
              </a:solidFill>
              <a:prstDash val="sysDot"/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0096D7"/>
              </a:solidFill>
              <a:prstDash val="sysDot"/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4"/>
          <c:order val="3"/>
          <c:spPr>
            <a:ln w="38100">
              <a:solidFill>
                <a:srgbClr val="003953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Sheet1!$A$2:$BT$2</c:f>
            </c:numRef>
          </c:val>
          <c:smooth val="0"/>
        </c:ser>
        <c:ser>
          <c:idx val="1"/>
          <c:order val="4"/>
          <c:spPr>
            <a:ln w="38100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Sheet1!$A$3:$BT$3</c:f>
            </c:numRef>
          </c:val>
          <c:smooth val="0"/>
        </c:ser>
        <c:ser>
          <c:idx val="5"/>
          <c:order val="5"/>
          <c:tx>
            <c:strRef>
              <c:f>Sheet1!$A$4</c:f>
              <c:strCache>
                <c:ptCount val="1"/>
                <c:pt idx="0">
                  <c:v>Reference  -  Coal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Sheet1!$B$4:$BT$4</c:f>
              <c:numCache>
                <c:formatCode>General</c:formatCode>
                <c:ptCount val="71"/>
                <c:pt idx="0">
                  <c:v>-1.9922599999999999</c:v>
                </c:pt>
                <c:pt idx="1">
                  <c:v>-1.576452</c:v>
                </c:pt>
                <c:pt idx="2">
                  <c:v>-1.555579</c:v>
                </c:pt>
                <c:pt idx="3">
                  <c:v>-1.4294900000000001</c:v>
                </c:pt>
                <c:pt idx="4">
                  <c:v>-1.5115509999999999</c:v>
                </c:pt>
                <c:pt idx="5">
                  <c:v>-1.7242590000000002</c:v>
                </c:pt>
                <c:pt idx="6">
                  <c:v>-1.566643</c:v>
                </c:pt>
                <c:pt idx="7">
                  <c:v>-1.3861180000000002</c:v>
                </c:pt>
                <c:pt idx="8">
                  <c:v>-0.87947699999999995</c:v>
                </c:pt>
                <c:pt idx="9">
                  <c:v>-1.6389579999999999</c:v>
                </c:pt>
                <c:pt idx="10">
                  <c:v>-2.4257080000000002</c:v>
                </c:pt>
                <c:pt idx="11">
                  <c:v>-2.9339339999999998</c:v>
                </c:pt>
                <c:pt idx="12">
                  <c:v>-2.7899959999999999</c:v>
                </c:pt>
                <c:pt idx="13">
                  <c:v>-2.0285719999999996</c:v>
                </c:pt>
                <c:pt idx="14">
                  <c:v>-2.1306549999999995</c:v>
                </c:pt>
                <c:pt idx="15">
                  <c:v>-2.4028110000000003</c:v>
                </c:pt>
                <c:pt idx="16">
                  <c:v>-2.2098969999999998</c:v>
                </c:pt>
                <c:pt idx="17">
                  <c:v>-2.0406460000000002</c:v>
                </c:pt>
                <c:pt idx="18">
                  <c:v>-2.4061080000000001</c:v>
                </c:pt>
                <c:pt idx="19">
                  <c:v>-2.5356300000000003</c:v>
                </c:pt>
                <c:pt idx="20">
                  <c:v>-2.7000110000000004</c:v>
                </c:pt>
                <c:pt idx="21">
                  <c:v>-2.7592360000000005</c:v>
                </c:pt>
                <c:pt idx="22">
                  <c:v>-2.5522320000000001</c:v>
                </c:pt>
                <c:pt idx="23">
                  <c:v>-1.730834</c:v>
                </c:pt>
                <c:pt idx="24">
                  <c:v>-1.5987259999999999</c:v>
                </c:pt>
                <c:pt idx="25">
                  <c:v>-2.0202789999999999</c:v>
                </c:pt>
                <c:pt idx="26">
                  <c:v>-2.1423380000000005</c:v>
                </c:pt>
                <c:pt idx="27">
                  <c:v>-1.9595269999999998</c:v>
                </c:pt>
                <c:pt idx="28">
                  <c:v>-1.8064899999999999</c:v>
                </c:pt>
                <c:pt idx="29">
                  <c:v>-1.240183</c:v>
                </c:pt>
                <c:pt idx="30">
                  <c:v>-1.1493719999999998</c:v>
                </c:pt>
                <c:pt idx="31">
                  <c:v>-0.74127799999999999</c:v>
                </c:pt>
                <c:pt idx="32">
                  <c:v>-0.54944399999999993</c:v>
                </c:pt>
                <c:pt idx="33">
                  <c:v>-0.44053299999999995</c:v>
                </c:pt>
                <c:pt idx="34">
                  <c:v>-0.43336699999999984</c:v>
                </c:pt>
                <c:pt idx="35">
                  <c:v>-0.46752700000000014</c:v>
                </c:pt>
                <c:pt idx="36">
                  <c:v>-0.29673599999999983</c:v>
                </c:pt>
                <c:pt idx="37">
                  <c:v>-0.57278600000000002</c:v>
                </c:pt>
                <c:pt idx="38">
                  <c:v>-1.1745400000000001</c:v>
                </c:pt>
                <c:pt idx="39">
                  <c:v>-0.97267999999999999</c:v>
                </c:pt>
                <c:pt idx="40">
                  <c:v>-1.6235089999999999</c:v>
                </c:pt>
                <c:pt idx="41">
                  <c:v>-2.4123520000000003</c:v>
                </c:pt>
                <c:pt idx="42">
                  <c:v>-2.8713630000000001</c:v>
                </c:pt>
                <c:pt idx="43">
                  <c:v>-2.7131110000000001</c:v>
                </c:pt>
                <c:pt idx="44">
                  <c:v>-2.2450880000000004</c:v>
                </c:pt>
                <c:pt idx="45">
                  <c:v>-1.720426</c:v>
                </c:pt>
                <c:pt idx="46">
                  <c:v>-1.4785239999999999</c:v>
                </c:pt>
                <c:pt idx="47">
                  <c:v>-1.4057080000000002</c:v>
                </c:pt>
                <c:pt idx="48">
                  <c:v>-1.712542</c:v>
                </c:pt>
                <c:pt idx="49">
                  <c:v>-1.7810699999999999</c:v>
                </c:pt>
                <c:pt idx="50">
                  <c:v>-1.863877</c:v>
                </c:pt>
                <c:pt idx="51">
                  <c:v>-1.9327560000000001</c:v>
                </c:pt>
                <c:pt idx="52">
                  <c:v>-1.9080980000000001</c:v>
                </c:pt>
                <c:pt idx="53">
                  <c:v>-1.8112789999999999</c:v>
                </c:pt>
                <c:pt idx="54">
                  <c:v>-1.811674</c:v>
                </c:pt>
                <c:pt idx="55">
                  <c:v>-1.8002819999999999</c:v>
                </c:pt>
                <c:pt idx="56">
                  <c:v>-1.8034599999999998</c:v>
                </c:pt>
                <c:pt idx="57">
                  <c:v>-1.8219069999999999</c:v>
                </c:pt>
                <c:pt idx="58">
                  <c:v>-1.8387099999999998</c:v>
                </c:pt>
                <c:pt idx="59">
                  <c:v>-1.855135</c:v>
                </c:pt>
                <c:pt idx="60">
                  <c:v>-1.8900129999999999</c:v>
                </c:pt>
                <c:pt idx="61">
                  <c:v>-1.939111</c:v>
                </c:pt>
                <c:pt idx="62">
                  <c:v>-1.9929269999999999</c:v>
                </c:pt>
                <c:pt idx="63">
                  <c:v>-2.1162390000000002</c:v>
                </c:pt>
                <c:pt idx="64">
                  <c:v>-2.1785770000000002</c:v>
                </c:pt>
                <c:pt idx="65">
                  <c:v>-2.1843470000000003</c:v>
                </c:pt>
                <c:pt idx="66">
                  <c:v>-2.2041169999999997</c:v>
                </c:pt>
                <c:pt idx="67">
                  <c:v>-2.2259799999999998</c:v>
                </c:pt>
                <c:pt idx="68">
                  <c:v>-2.2504</c:v>
                </c:pt>
                <c:pt idx="69">
                  <c:v>-2.2772380000000001</c:v>
                </c:pt>
                <c:pt idx="70">
                  <c:v>-2.306511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Sheet1!$A$5</c:f>
              <c:strCache>
                <c:ptCount val="1"/>
                <c:pt idx="0">
                  <c:v>      Liquids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Sheet1!$B$5:$BT$5</c:f>
              <c:numCache>
                <c:formatCode>General</c:formatCode>
                <c:ptCount val="71"/>
                <c:pt idx="0">
                  <c:v>6.9208050000000005</c:v>
                </c:pt>
                <c:pt idx="1">
                  <c:v>8.0674590000000013</c:v>
                </c:pt>
                <c:pt idx="2">
                  <c:v>9.8312790000000003</c:v>
                </c:pt>
                <c:pt idx="3">
                  <c:v>12.980019</c:v>
                </c:pt>
                <c:pt idx="4">
                  <c:v>12.661982</c:v>
                </c:pt>
                <c:pt idx="5">
                  <c:v>12.508199999999999</c:v>
                </c:pt>
                <c:pt idx="6">
                  <c:v>15.203324999999998</c:v>
                </c:pt>
                <c:pt idx="7">
                  <c:v>18.241995999999997</c:v>
                </c:pt>
                <c:pt idx="8">
                  <c:v>17.056596000000003</c:v>
                </c:pt>
                <c:pt idx="9">
                  <c:v>16.930916999999997</c:v>
                </c:pt>
                <c:pt idx="10">
                  <c:v>13.498707999999999</c:v>
                </c:pt>
                <c:pt idx="11">
                  <c:v>11.375735000000001</c:v>
                </c:pt>
                <c:pt idx="12">
                  <c:v>9.0456119999999984</c:v>
                </c:pt>
                <c:pt idx="13">
                  <c:v>9.0816339999999993</c:v>
                </c:pt>
                <c:pt idx="14">
                  <c:v>9.8879370000000009</c:v>
                </c:pt>
                <c:pt idx="15">
                  <c:v>8.9518140000000006</c:v>
                </c:pt>
                <c:pt idx="16">
                  <c:v>11.530904</c:v>
                </c:pt>
                <c:pt idx="17">
                  <c:v>12.531894000000001</c:v>
                </c:pt>
                <c:pt idx="18">
                  <c:v>14.005751999999999</c:v>
                </c:pt>
                <c:pt idx="19">
                  <c:v>15.325434</c:v>
                </c:pt>
                <c:pt idx="20">
                  <c:v>15.293357000000002</c:v>
                </c:pt>
                <c:pt idx="21">
                  <c:v>14.220075000000001</c:v>
                </c:pt>
                <c:pt idx="22">
                  <c:v>14.959920000000002</c:v>
                </c:pt>
                <c:pt idx="23">
                  <c:v>16.372893000000001</c:v>
                </c:pt>
                <c:pt idx="24">
                  <c:v>17.19913</c:v>
                </c:pt>
                <c:pt idx="25">
                  <c:v>16.825246999999997</c:v>
                </c:pt>
                <c:pt idx="26">
                  <c:v>18.178944000000001</c:v>
                </c:pt>
                <c:pt idx="27">
                  <c:v>19.564862999999999</c:v>
                </c:pt>
                <c:pt idx="28">
                  <c:v>20.890242000000001</c:v>
                </c:pt>
                <c:pt idx="29">
                  <c:v>21.124063</c:v>
                </c:pt>
                <c:pt idx="30">
                  <c:v>22.314369000000003</c:v>
                </c:pt>
                <c:pt idx="31">
                  <c:v>23.295788999999996</c:v>
                </c:pt>
                <c:pt idx="32">
                  <c:v>22.616711999999996</c:v>
                </c:pt>
                <c:pt idx="33">
                  <c:v>24.056143000000002</c:v>
                </c:pt>
                <c:pt idx="34">
                  <c:v>26.032464000000001</c:v>
                </c:pt>
                <c:pt idx="35">
                  <c:v>26.865962</c:v>
                </c:pt>
                <c:pt idx="36">
                  <c:v>26.594876000000003</c:v>
                </c:pt>
                <c:pt idx="37">
                  <c:v>25.913962999999999</c:v>
                </c:pt>
                <c:pt idx="38">
                  <c:v>23.971966000000005</c:v>
                </c:pt>
                <c:pt idx="39">
                  <c:v>20.863512</c:v>
                </c:pt>
                <c:pt idx="40">
                  <c:v>20.537501000000002</c:v>
                </c:pt>
                <c:pt idx="41">
                  <c:v>18.624352999999999</c:v>
                </c:pt>
                <c:pt idx="42">
                  <c:v>16.928065999999998</c:v>
                </c:pt>
                <c:pt idx="43">
                  <c:v>13.981785</c:v>
                </c:pt>
                <c:pt idx="44">
                  <c:v>11.759028000000001</c:v>
                </c:pt>
                <c:pt idx="45">
                  <c:v>10.945929999999999</c:v>
                </c:pt>
                <c:pt idx="46">
                  <c:v>11.164199000000002</c:v>
                </c:pt>
                <c:pt idx="47">
                  <c:v>11.837685999999998</c:v>
                </c:pt>
                <c:pt idx="48">
                  <c:v>10.625084999999999</c:v>
                </c:pt>
                <c:pt idx="49">
                  <c:v>10.254265999999998</c:v>
                </c:pt>
                <c:pt idx="50">
                  <c:v>9.7171669999999999</c:v>
                </c:pt>
                <c:pt idx="51">
                  <c:v>9.4799499999999988</c:v>
                </c:pt>
                <c:pt idx="52">
                  <c:v>9.3247170000000015</c:v>
                </c:pt>
                <c:pt idx="53">
                  <c:v>9.1957529999999998</c:v>
                </c:pt>
                <c:pt idx="54">
                  <c:v>8.9499879999999994</c:v>
                </c:pt>
                <c:pt idx="55">
                  <c:v>8.7455649999999991</c:v>
                </c:pt>
                <c:pt idx="56">
                  <c:v>8.4362340000000007</c:v>
                </c:pt>
                <c:pt idx="57">
                  <c:v>8.0154199999999989</c:v>
                </c:pt>
                <c:pt idx="58">
                  <c:v>7.5970709999999979</c:v>
                </c:pt>
                <c:pt idx="59">
                  <c:v>7.058484</c:v>
                </c:pt>
                <c:pt idx="60">
                  <c:v>6.753680000000001</c:v>
                </c:pt>
                <c:pt idx="61">
                  <c:v>6.494587000000001</c:v>
                </c:pt>
                <c:pt idx="62">
                  <c:v>6.2507959999999994</c:v>
                </c:pt>
                <c:pt idx="63">
                  <c:v>5.9918819999999986</c:v>
                </c:pt>
                <c:pt idx="64">
                  <c:v>5.8113990000000015</c:v>
                </c:pt>
                <c:pt idx="65">
                  <c:v>5.5737569999999987</c:v>
                </c:pt>
                <c:pt idx="66">
                  <c:v>5.3139399999999988</c:v>
                </c:pt>
                <c:pt idx="67">
                  <c:v>5.200108000000002</c:v>
                </c:pt>
                <c:pt idx="68">
                  <c:v>5.1963819999999981</c:v>
                </c:pt>
                <c:pt idx="69">
                  <c:v>5.1730850000000022</c:v>
                </c:pt>
                <c:pt idx="70">
                  <c:v>4.9396360000000001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Sheet1!$A$6</c:f>
              <c:strCache>
                <c:ptCount val="1"/>
                <c:pt idx="0">
                  <c:v>      Natural gas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Sheet1!$B$6:$BT$6</c:f>
              <c:numCache>
                <c:formatCode>General</c:formatCode>
                <c:ptCount val="71"/>
                <c:pt idx="0">
                  <c:v>0.77424700000000002</c:v>
                </c:pt>
                <c:pt idx="1">
                  <c:v>0.88082000000000005</c:v>
                </c:pt>
                <c:pt idx="2">
                  <c:v>0.96690299999999985</c:v>
                </c:pt>
                <c:pt idx="3">
                  <c:v>0.98081499999999988</c:v>
                </c:pt>
                <c:pt idx="4">
                  <c:v>0.907169</c:v>
                </c:pt>
                <c:pt idx="5">
                  <c:v>0.90409400000000006</c:v>
                </c:pt>
                <c:pt idx="6">
                  <c:v>0.92231099999999999</c:v>
                </c:pt>
                <c:pt idx="7">
                  <c:v>0.98093999999999992</c:v>
                </c:pt>
                <c:pt idx="8">
                  <c:v>0.94129600000000002</c:v>
                </c:pt>
                <c:pt idx="9">
                  <c:v>1.2433609999999999</c:v>
                </c:pt>
                <c:pt idx="10">
                  <c:v>0.957067</c:v>
                </c:pt>
                <c:pt idx="11">
                  <c:v>0.85657899999999998</c:v>
                </c:pt>
                <c:pt idx="12">
                  <c:v>0.89783899999999994</c:v>
                </c:pt>
                <c:pt idx="13">
                  <c:v>0.88526399999999994</c:v>
                </c:pt>
                <c:pt idx="14">
                  <c:v>0.79197399999999996</c:v>
                </c:pt>
                <c:pt idx="15">
                  <c:v>0.89573799999999992</c:v>
                </c:pt>
                <c:pt idx="16">
                  <c:v>0.68643600000000005</c:v>
                </c:pt>
                <c:pt idx="17">
                  <c:v>0.9369249999999999</c:v>
                </c:pt>
                <c:pt idx="18">
                  <c:v>1.2214369999999999</c:v>
                </c:pt>
                <c:pt idx="19">
                  <c:v>1.2781439999999999</c:v>
                </c:pt>
                <c:pt idx="20">
                  <c:v>1.463541</c:v>
                </c:pt>
                <c:pt idx="21">
                  <c:v>1.6660509999999999</c:v>
                </c:pt>
                <c:pt idx="22">
                  <c:v>1.940841</c:v>
                </c:pt>
                <c:pt idx="23">
                  <c:v>2.2546910000000002</c:v>
                </c:pt>
                <c:pt idx="24">
                  <c:v>2.5180469999999997</c:v>
                </c:pt>
                <c:pt idx="25">
                  <c:v>2.7448960000000002</c:v>
                </c:pt>
                <c:pt idx="26">
                  <c:v>2.846956</c:v>
                </c:pt>
                <c:pt idx="27">
                  <c:v>2.9043060000000001</c:v>
                </c:pt>
                <c:pt idx="28">
                  <c:v>3.0637989999999999</c:v>
                </c:pt>
                <c:pt idx="29">
                  <c:v>3.4999910000000001</c:v>
                </c:pt>
                <c:pt idx="30">
                  <c:v>3.623402</c:v>
                </c:pt>
                <c:pt idx="31">
                  <c:v>3.691398</c:v>
                </c:pt>
                <c:pt idx="32">
                  <c:v>3.58344</c:v>
                </c:pt>
                <c:pt idx="33">
                  <c:v>3.3563009999999998</c:v>
                </c:pt>
                <c:pt idx="34">
                  <c:v>3.5031969999999997</c:v>
                </c:pt>
                <c:pt idx="35">
                  <c:v>3.7144019999999998</c:v>
                </c:pt>
                <c:pt idx="36">
                  <c:v>3.5604639999999996</c:v>
                </c:pt>
                <c:pt idx="37">
                  <c:v>3.8929149999999999</c:v>
                </c:pt>
                <c:pt idx="38">
                  <c:v>3.1117720000000002</c:v>
                </c:pt>
                <c:pt idx="39">
                  <c:v>2.7631359999999998</c:v>
                </c:pt>
                <c:pt idx="40">
                  <c:v>2.6872560000000001</c:v>
                </c:pt>
                <c:pt idx="41">
                  <c:v>2.0362090000000004</c:v>
                </c:pt>
                <c:pt idx="42">
                  <c:v>1.5828360000000001</c:v>
                </c:pt>
                <c:pt idx="43">
                  <c:v>1.3688740000000001</c:v>
                </c:pt>
                <c:pt idx="44">
                  <c:v>1.234893</c:v>
                </c:pt>
                <c:pt idx="45">
                  <c:v>1.0061119999999999</c:v>
                </c:pt>
                <c:pt idx="46">
                  <c:v>0.4389949999999998</c:v>
                </c:pt>
                <c:pt idx="47">
                  <c:v>7.8424999999999745E-2</c:v>
                </c:pt>
                <c:pt idx="48">
                  <c:v>-0.80657900000000016</c:v>
                </c:pt>
                <c:pt idx="49">
                  <c:v>-1.5707400000000002</c:v>
                </c:pt>
                <c:pt idx="50">
                  <c:v>-2.8869959999999999</c:v>
                </c:pt>
                <c:pt idx="51">
                  <c:v>-3.5588630000000006</c:v>
                </c:pt>
                <c:pt idx="52">
                  <c:v>-4.0427209999999993</c:v>
                </c:pt>
                <c:pt idx="53">
                  <c:v>-4.7345249999999997</c:v>
                </c:pt>
                <c:pt idx="54">
                  <c:v>-5.1285799999999995</c:v>
                </c:pt>
                <c:pt idx="55">
                  <c:v>-5.3401889999999996</c:v>
                </c:pt>
                <c:pt idx="56">
                  <c:v>-5.3714919999999999</c:v>
                </c:pt>
                <c:pt idx="57">
                  <c:v>-5.5139140000000006</c:v>
                </c:pt>
                <c:pt idx="58">
                  <c:v>-5.6154489999999999</c:v>
                </c:pt>
                <c:pt idx="59">
                  <c:v>-5.8451360000000001</c:v>
                </c:pt>
                <c:pt idx="60">
                  <c:v>-6.0513759999999994</c:v>
                </c:pt>
                <c:pt idx="61">
                  <c:v>-6.3391649999999995</c:v>
                </c:pt>
                <c:pt idx="62">
                  <c:v>-6.6027810000000002</c:v>
                </c:pt>
                <c:pt idx="63">
                  <c:v>-6.807626</c:v>
                </c:pt>
                <c:pt idx="64">
                  <c:v>-7.0043030000000002</c:v>
                </c:pt>
                <c:pt idx="65">
                  <c:v>-7.2204939999999995</c:v>
                </c:pt>
                <c:pt idx="66">
                  <c:v>-7.3777080000000002</c:v>
                </c:pt>
                <c:pt idx="67">
                  <c:v>-7.4388369999999995</c:v>
                </c:pt>
                <c:pt idx="68">
                  <c:v>-7.4025970000000001</c:v>
                </c:pt>
                <c:pt idx="69">
                  <c:v>-7.4996360000000006</c:v>
                </c:pt>
                <c:pt idx="70">
                  <c:v>-7.5942460000000001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525312"/>
        <c:axId val="406525872"/>
      </c:lineChart>
      <c:catAx>
        <c:axId val="40652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40652587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06525872"/>
        <c:scaling>
          <c:orientation val="minMax"/>
          <c:max val="30"/>
          <c:min val="-1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6525312"/>
        <c:crosses val="autoZero"/>
        <c:crossBetween val="midCat"/>
        <c:majorUnit val="1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0.48654</cdr:x>
      <cdr:y>0.11273</cdr:y>
    </cdr:from>
    <cdr:to>
      <cdr:x>0.93165</cdr:x>
      <cdr:y>0.19498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3865763" y="461184"/>
          <a:ext cx="3536596" cy="336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i="0" dirty="0" smtClean="0">
              <a:solidFill>
                <a:schemeClr val="accent5"/>
              </a:solidFill>
              <a:latin typeface="Arial" pitchFamily="34" charset="0"/>
              <a:ea typeface="Times New Roman" charset="0"/>
              <a:cs typeface="Arial" pitchFamily="34" charset="0"/>
            </a:rPr>
            <a:t>Non-OPEC crude and lease condensate</a:t>
          </a:r>
        </a:p>
      </cdr:txBody>
    </cdr:sp>
  </cdr:relSizeAnchor>
  <cdr:relSizeAnchor xmlns:cdr="http://schemas.openxmlformats.org/drawingml/2006/chartDrawing">
    <cdr:from>
      <cdr:x>0.55348</cdr:x>
      <cdr:y>0.40331</cdr:y>
    </cdr:from>
    <cdr:to>
      <cdr:x>0.93399</cdr:x>
      <cdr:y>0.46488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4428382" y="1241462"/>
          <a:ext cx="3044460" cy="1895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eaLnBrk="0" hangingPunct="0"/>
          <a:r>
            <a:rPr lang="en-US" sz="1200" dirty="0" smtClean="0">
              <a:solidFill>
                <a:srgbClr val="002060"/>
              </a:solidFill>
              <a:latin typeface="Arial" pitchFamily="34" charset="0"/>
              <a:ea typeface="Times New Roman" charset="0"/>
              <a:cs typeface="Arial" pitchFamily="34" charset="0"/>
            </a:rPr>
            <a:t>OPEC crude and lease condensate</a:t>
          </a:r>
          <a:endParaRPr lang="en-US" sz="1200" i="0" dirty="0" smtClean="0">
            <a:solidFill>
              <a:srgbClr val="002060"/>
            </a:solidFill>
            <a:latin typeface="Arial" pitchFamily="34" charset="0"/>
            <a:ea typeface="Times New Roman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0.70909</cdr:x>
      <cdr:y>0.65471</cdr:y>
    </cdr:from>
    <cdr:to>
      <cdr:x>0.86097</cdr:x>
      <cdr:y>0.72191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5634061" y="2678556"/>
          <a:ext cx="1206753" cy="2749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eaLnBrk="0" hangingPunct="0"/>
          <a:r>
            <a:rPr lang="en-US" sz="1200" dirty="0" smtClean="0">
              <a:solidFill>
                <a:srgbClr val="9E5710"/>
              </a:solidFill>
              <a:latin typeface="Arial" pitchFamily="34" charset="0"/>
              <a:ea typeface="Times New Roman" charset="0"/>
              <a:cs typeface="Arial" pitchFamily="34" charset="0"/>
            </a:rPr>
            <a:t>Other liquids</a:t>
          </a:r>
          <a:endParaRPr lang="en-US" sz="1200" i="0" dirty="0" smtClean="0">
            <a:solidFill>
              <a:srgbClr val="9E5710"/>
            </a:solidFill>
            <a:latin typeface="Arial" pitchFamily="34" charset="0"/>
            <a:ea typeface="Times New Roman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0.33268</cdr:x>
      <cdr:y>0.0529</cdr:y>
    </cdr:from>
    <cdr:to>
      <cdr:x>0.33606</cdr:x>
      <cdr:y>0.92815</cdr:y>
    </cdr:to>
    <cdr:sp macro="" textlink="">
      <cdr:nvSpPr>
        <cdr:cNvPr id="9" name="Straight Connector 8"/>
        <cdr:cNvSpPr/>
      </cdr:nvSpPr>
      <cdr:spPr bwMode="auto">
        <a:xfrm xmlns:a="http://schemas.openxmlformats.org/drawingml/2006/main" flipV="1">
          <a:off x="2643260" y="216436"/>
          <a:ext cx="26867" cy="3580842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0.25417</cdr:x>
      <cdr:y>0.07216</cdr:y>
    </cdr:from>
    <cdr:to>
      <cdr:x>0.4606</cdr:x>
      <cdr:y>0.14715</cdr:y>
    </cdr:to>
    <cdr:sp macro="" textlink="">
      <cdr:nvSpPr>
        <cdr:cNvPr id="2" name="TextBox 21"/>
        <cdr:cNvSpPr txBox="1"/>
      </cdr:nvSpPr>
      <cdr:spPr bwMode="auto">
        <a:xfrm xmlns:a="http://schemas.openxmlformats.org/drawingml/2006/main">
          <a:off x="2033617" y="222121"/>
          <a:ext cx="1651655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0" hangingPunct="0"/>
          <a:r>
            <a:rPr lang="en-US" sz="1200" dirty="0" smtClean="0">
              <a:solidFill>
                <a:srgbClr val="000000"/>
              </a:solidFill>
              <a:ea typeface="Times New Roman" charset="0"/>
              <a:cs typeface="Times New Roman" charset="0"/>
            </a:rPr>
            <a:t>Projections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10/14/2016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36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472" y="4146982"/>
            <a:ext cx="6867126" cy="494939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14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27182" y="8757302"/>
            <a:ext cx="3005448" cy="46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4" tIns="46137" rIns="92274" bIns="46137" anchor="b"/>
          <a:lstStyle/>
          <a:p>
            <a:pPr algn="r" defTabSz="921523"/>
            <a:fld id="{10E5EEC7-062D-4A4F-B235-43C101952428}" type="slidenum">
              <a:rPr lang="en-US" sz="1200">
                <a:solidFill>
                  <a:prstClr val="black"/>
                </a:solidFill>
              </a:rPr>
              <a:pPr algn="r" defTabSz="921523"/>
              <a:t>11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27182" y="8758877"/>
            <a:ext cx="3005448" cy="45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9" tIns="46182" rIns="92359" bIns="46182" anchor="b"/>
          <a:lstStyle/>
          <a:p>
            <a:pPr algn="r" defTabSz="923097"/>
            <a:fld id="{82F1F28D-463C-4AD6-BC28-DCFFF59488E5}" type="slidenum">
              <a:rPr lang="en-US" sz="1200">
                <a:solidFill>
                  <a:prstClr val="black"/>
                </a:solidFill>
              </a:rPr>
              <a:pPr algn="r" defTabSz="923097"/>
              <a:t>11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93663"/>
            <a:ext cx="5413375" cy="3046412"/>
          </a:xfrm>
          <a:ln/>
        </p:spPr>
      </p:sp>
      <p:sp>
        <p:nvSpPr>
          <p:cNvPr id="27652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533400" y="3244728"/>
            <a:ext cx="6187247" cy="3727181"/>
          </a:xfrm>
          <a:noFill/>
          <a:ln/>
        </p:spPr>
        <p:txBody>
          <a:bodyPr lIns="92274" tIns="46137" rIns="92274" bIns="46137">
            <a:noAutofit/>
          </a:bodyPr>
          <a:lstStyle/>
          <a:p>
            <a:pPr>
              <a:spcBef>
                <a:spcPts val="596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28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4496" y="8685521"/>
            <a:ext cx="2972780" cy="45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8" tIns="45698" rIns="91398" bIns="45698" anchor="b"/>
          <a:lstStyle/>
          <a:p>
            <a:pPr algn="r" defTabSz="912764"/>
            <a:fld id="{10E5EEC7-062D-4A4F-B235-43C101952428}" type="slidenum">
              <a:rPr lang="en-US" sz="1200">
                <a:solidFill>
                  <a:prstClr val="black"/>
                </a:solidFill>
              </a:rPr>
              <a:pPr algn="r" defTabSz="912764"/>
              <a:t>12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496" y="8687084"/>
            <a:ext cx="2972780" cy="45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1" tIns="45743" rIns="91481" bIns="45743" anchor="b"/>
          <a:lstStyle/>
          <a:p>
            <a:pPr algn="r" defTabSz="914324"/>
            <a:fld id="{82F1F28D-463C-4AD6-BC28-DCFFF59488E5}" type="slidenum">
              <a:rPr lang="en-US" sz="1200">
                <a:solidFill>
                  <a:prstClr val="black"/>
                </a:solidFill>
              </a:rPr>
              <a:pPr algn="r" defTabSz="914324"/>
              <a:t>12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88975"/>
            <a:ext cx="6121400" cy="3443288"/>
          </a:xfrm>
          <a:ln/>
        </p:spPr>
      </p:sp>
      <p:sp>
        <p:nvSpPr>
          <p:cNvPr id="27652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142274" y="4133030"/>
            <a:ext cx="6625938" cy="4762789"/>
          </a:xfrm>
          <a:noFill/>
          <a:ln/>
        </p:spPr>
        <p:txBody>
          <a:bodyPr lIns="91398" tIns="45698" rIns="91398" bIns="45698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1300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0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3250" y="4379598"/>
            <a:ext cx="6483664" cy="4516222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9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825" y="4203277"/>
            <a:ext cx="6706063" cy="4525685"/>
          </a:xfrm>
        </p:spPr>
        <p:txBody>
          <a:bodyPr>
            <a:noAutofit/>
          </a:bodyPr>
          <a:lstStyle/>
          <a:p>
            <a:pPr>
              <a:spcAft>
                <a:spcPts val="590"/>
              </a:spcAft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12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9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051" indent="-228051">
              <a:spcBef>
                <a:spcPts val="575"/>
              </a:spcBef>
              <a:buFont typeface="Arial" pitchFamily="34" charset="0"/>
              <a:buChar char="•"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16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338138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30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6288" y="4275852"/>
            <a:ext cx="2017222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06027" y="4124495"/>
            <a:ext cx="5433891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3225" y="592138"/>
            <a:ext cx="61531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941" y="4162334"/>
            <a:ext cx="5567532" cy="4704698"/>
          </a:xfrm>
        </p:spPr>
        <p:txBody>
          <a:bodyPr>
            <a:normAutofit/>
          </a:bodyPr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6700" y="4305300"/>
            <a:ext cx="20320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4152900"/>
            <a:ext cx="54737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91000"/>
            <a:ext cx="5608320" cy="4737100"/>
          </a:xfrm>
        </p:spPr>
        <p:txBody>
          <a:bodyPr>
            <a:normAutofit/>
          </a:bodyPr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38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6700" y="4305300"/>
            <a:ext cx="20320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4152900"/>
            <a:ext cx="54737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91000"/>
            <a:ext cx="5608320" cy="4737100"/>
          </a:xfrm>
        </p:spPr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3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3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3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2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6700" y="4305300"/>
            <a:ext cx="20320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11200" y="4152900"/>
            <a:ext cx="5473700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91000"/>
            <a:ext cx="5608320" cy="4737100"/>
          </a:xfrm>
        </p:spPr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0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49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5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Adam Sieminski, Dentons 2016 Energy Outlook    August 2,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ia.gov/todayinenergy" TargetMode="External"/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me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ia.gov/ieo" TargetMode="External"/><Relationship Id="rId11" Type="http://schemas.openxmlformats.org/officeDocument/2006/relationships/hyperlink" Target="http://www.eia.gov/beta/international/?src=home-b1" TargetMode="External"/><Relationship Id="rId5" Type="http://schemas.openxmlformats.org/officeDocument/2006/relationships/hyperlink" Target="http://www.eia.gov/steo" TargetMode="External"/><Relationship Id="rId10" Type="http://schemas.openxmlformats.org/officeDocument/2006/relationships/hyperlink" Target="http://www.eia.gov/petroleum/drilling/" TargetMode="External"/><Relationship Id="rId4" Type="http://schemas.openxmlformats.org/officeDocument/2006/relationships/hyperlink" Target="http://www.eia.gov/aeo" TargetMode="External"/><Relationship Id="rId9" Type="http://schemas.openxmlformats.org/officeDocument/2006/relationships/hyperlink" Target="http://www.eia.gov/sta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EIA’s Energy </a:t>
            </a:r>
            <a:r>
              <a:rPr lang="en-US" dirty="0" smtClean="0"/>
              <a:t>Outlook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 smtClean="0"/>
              <a:t>For</a:t>
            </a:r>
            <a:endParaRPr lang="en-US" dirty="0"/>
          </a:p>
          <a:p>
            <a:r>
              <a:rPr lang="en-US" dirty="0" err="1" smtClean="0"/>
              <a:t>Dentons</a:t>
            </a:r>
            <a:r>
              <a:rPr lang="en-US" dirty="0" smtClean="0"/>
              <a:t> 2016 Energy Outlook</a:t>
            </a:r>
            <a:endParaRPr lang="en-US" dirty="0"/>
          </a:p>
          <a:p>
            <a:pPr lvl="0"/>
            <a:r>
              <a:rPr lang="en-US" dirty="0" smtClean="0"/>
              <a:t>August 2, </a:t>
            </a:r>
            <a:r>
              <a:rPr lang="en-US" dirty="0"/>
              <a:t>2016  |  Washington, DC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By</a:t>
            </a:r>
          </a:p>
          <a:p>
            <a:pPr lvl="0"/>
            <a:r>
              <a:rPr lang="en-US" dirty="0"/>
              <a:t>Adam Sieminski, Administrator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2"/>
          <p:cNvGraphicFramePr>
            <a:graphicFrameLocks noGrp="1" noChangeAspect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49300" y="840140"/>
            <a:ext cx="3960622" cy="411480"/>
          </a:xfrm>
        </p:spPr>
        <p:txBody>
          <a:bodyPr/>
          <a:lstStyle/>
          <a:p>
            <a:r>
              <a:rPr lang="en-US" dirty="0"/>
              <a:t>U.S. primary energy consumption</a:t>
            </a:r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  <p:sp>
        <p:nvSpPr>
          <p:cNvPr id="48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3194826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</a:t>
            </a:r>
            <a:r>
              <a:rPr lang="en-US" sz="1000" i="1" dirty="0" err="1" smtClean="0">
                <a:solidFill>
                  <a:schemeClr val="bg1"/>
                </a:solidFill>
              </a:rPr>
              <a:t>Dentons</a:t>
            </a:r>
            <a:r>
              <a:rPr lang="en-US" sz="1000" i="1" dirty="0" smtClean="0">
                <a:solidFill>
                  <a:schemeClr val="bg1"/>
                </a:solidFill>
              </a:rPr>
              <a:t> 2016 Energy Outlook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August 2, 2016</a:t>
            </a:r>
            <a:endParaRPr lang="en-US" sz="10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68579"/>
            <a:ext cx="7956550" cy="766308"/>
          </a:xfrm>
        </p:spPr>
        <p:txBody>
          <a:bodyPr anchor="b"/>
          <a:lstStyle/>
          <a:p>
            <a:r>
              <a:rPr lang="en-US" dirty="0"/>
              <a:t>Reductions in energy intensity largely offset impact of gross domestic product (GDP) growth, leading to slow projected growth in energy use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043795" y="1244527"/>
            <a:ext cx="8203721" cy="2787715"/>
            <a:chOff x="926546" y="1534238"/>
            <a:chExt cx="8376872" cy="3899576"/>
          </a:xfrm>
        </p:grpSpPr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3386938" y="2730333"/>
              <a:ext cx="56026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29%</a:t>
              </a:r>
            </a:p>
          </p:txBody>
        </p:sp>
        <p:sp>
          <p:nvSpPr>
            <p:cNvPr id="54" name="Text Box 17"/>
            <p:cNvSpPr txBox="1">
              <a:spLocks noChangeArrowheads="1"/>
            </p:cNvSpPr>
            <p:nvPr/>
          </p:nvSpPr>
          <p:spPr bwMode="auto">
            <a:xfrm>
              <a:off x="3374540" y="4537914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9%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3362222" y="4987930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3374540" y="3803511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36%</a:t>
              </a:r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3383550" y="3305132"/>
              <a:ext cx="56026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8%</a:t>
              </a: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6394938" y="4935567"/>
              <a:ext cx="1596742" cy="4213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Coal</a:t>
              </a: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1599461" y="1881688"/>
              <a:ext cx="2312663" cy="4213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History</a:t>
              </a:r>
            </a:p>
          </p:txBody>
        </p:sp>
        <p:sp>
          <p:nvSpPr>
            <p:cNvPr id="61" name="Text Box 4"/>
            <p:cNvSpPr txBox="1">
              <a:spLocks noChangeArrowheads="1"/>
            </p:cNvSpPr>
            <p:nvPr/>
          </p:nvSpPr>
          <p:spPr bwMode="auto">
            <a:xfrm>
              <a:off x="5837340" y="1556430"/>
              <a:ext cx="840477" cy="39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2015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H="1">
              <a:off x="7131881" y="4430905"/>
              <a:ext cx="94542" cy="17975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200" dirty="0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>
              <a:off x="3865989" y="4524837"/>
              <a:ext cx="144492" cy="807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200" dirty="0"/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3803800" y="4307673"/>
              <a:ext cx="56026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1%</a:t>
              </a: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6182774" y="4179233"/>
              <a:ext cx="2021071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Liquid biofuels</a:t>
              </a:r>
            </a:p>
          </p:txBody>
        </p:sp>
        <p:sp>
          <p:nvSpPr>
            <p:cNvPr id="66" name="Text Box 21"/>
            <p:cNvSpPr txBox="1">
              <a:spLocks noChangeArrowheads="1"/>
            </p:cNvSpPr>
            <p:nvPr/>
          </p:nvSpPr>
          <p:spPr bwMode="auto">
            <a:xfrm>
              <a:off x="8325350" y="2389530"/>
              <a:ext cx="978068" cy="652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32% of U.S. total</a:t>
              </a:r>
            </a:p>
          </p:txBody>
        </p:sp>
        <p:sp>
          <p:nvSpPr>
            <p:cNvPr id="67" name="Text Box 17"/>
            <p:cNvSpPr txBox="1">
              <a:spLocks noChangeArrowheads="1"/>
            </p:cNvSpPr>
            <p:nvPr/>
          </p:nvSpPr>
          <p:spPr bwMode="auto">
            <a:xfrm>
              <a:off x="8325356" y="4649374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8%</a:t>
              </a: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8298934" y="4916646"/>
              <a:ext cx="560263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14%</a:t>
              </a:r>
            </a:p>
          </p:txBody>
        </p:sp>
        <p:sp>
          <p:nvSpPr>
            <p:cNvPr id="69" name="Text Box 15"/>
            <p:cNvSpPr txBox="1">
              <a:spLocks noChangeArrowheads="1"/>
            </p:cNvSpPr>
            <p:nvPr/>
          </p:nvSpPr>
          <p:spPr bwMode="auto">
            <a:xfrm>
              <a:off x="8325358" y="3852785"/>
              <a:ext cx="56034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33%</a:t>
              </a: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8309006" y="3194710"/>
              <a:ext cx="530377" cy="387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12%</a:t>
              </a:r>
            </a:p>
          </p:txBody>
        </p:sp>
        <p:sp>
          <p:nvSpPr>
            <p:cNvPr id="71" name="Text Box 17"/>
            <p:cNvSpPr txBox="1">
              <a:spLocks noChangeArrowheads="1"/>
            </p:cNvSpPr>
            <p:nvPr/>
          </p:nvSpPr>
          <p:spPr bwMode="auto">
            <a:xfrm>
              <a:off x="8329836" y="4436538"/>
              <a:ext cx="56034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1%</a:t>
              </a:r>
            </a:p>
          </p:txBody>
        </p:sp>
        <p:sp>
          <p:nvSpPr>
            <p:cNvPr id="73" name="Text Box 4"/>
            <p:cNvSpPr txBox="1">
              <a:spLocks noChangeArrowheads="1"/>
            </p:cNvSpPr>
            <p:nvPr/>
          </p:nvSpPr>
          <p:spPr bwMode="auto">
            <a:xfrm>
              <a:off x="3435929" y="1579379"/>
              <a:ext cx="840477" cy="39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2015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Straight Connector 73"/>
            <p:cNvSpPr/>
            <p:nvPr/>
          </p:nvSpPr>
          <p:spPr bwMode="auto">
            <a:xfrm rot="5400000">
              <a:off x="2096766" y="3655414"/>
              <a:ext cx="351382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11564" y="1889326"/>
              <a:ext cx="279835" cy="354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639522" y="1534238"/>
              <a:ext cx="24177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/>
                <a:t>AEO2016 Reference</a:t>
              </a:r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6047174" y="1535718"/>
              <a:ext cx="24177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/>
                <a:t>No CPP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6036977" y="2606054"/>
              <a:ext cx="2312664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Natural gas</a:t>
              </a:r>
            </a:p>
          </p:txBody>
        </p:sp>
        <p:sp>
          <p:nvSpPr>
            <p:cNvPr id="79" name="Text Box 7"/>
            <p:cNvSpPr txBox="1">
              <a:spLocks noChangeArrowheads="1"/>
            </p:cNvSpPr>
            <p:nvPr/>
          </p:nvSpPr>
          <p:spPr bwMode="auto">
            <a:xfrm>
              <a:off x="3892766" y="3318834"/>
              <a:ext cx="19054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Renewables</a:t>
              </a:r>
            </a:p>
          </p:txBody>
        </p:sp>
        <p:sp>
          <p:nvSpPr>
            <p:cNvPr id="80" name="Text Box 10"/>
            <p:cNvSpPr txBox="1">
              <a:spLocks noChangeArrowheads="1"/>
            </p:cNvSpPr>
            <p:nvPr/>
          </p:nvSpPr>
          <p:spPr bwMode="auto">
            <a:xfrm>
              <a:off x="6182774" y="4585277"/>
              <a:ext cx="2021071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Nuclear</a:t>
              </a:r>
            </a:p>
          </p:txBody>
        </p:sp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>
              <a:off x="926546" y="3974629"/>
              <a:ext cx="2657928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Petroleum and other liquids</a:t>
              </a:r>
            </a:p>
          </p:txBody>
        </p:sp>
        <p:sp>
          <p:nvSpPr>
            <p:cNvPr id="82" name="Text Box 21"/>
            <p:cNvSpPr txBox="1">
              <a:spLocks noChangeArrowheads="1"/>
            </p:cNvSpPr>
            <p:nvPr/>
          </p:nvSpPr>
          <p:spPr bwMode="auto">
            <a:xfrm>
              <a:off x="5401701" y="2552628"/>
              <a:ext cx="56026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33%</a:t>
              </a:r>
            </a:p>
          </p:txBody>
        </p:sp>
        <p:sp>
          <p:nvSpPr>
            <p:cNvPr id="83" name="Text Box 17"/>
            <p:cNvSpPr txBox="1">
              <a:spLocks noChangeArrowheads="1"/>
            </p:cNvSpPr>
            <p:nvPr/>
          </p:nvSpPr>
          <p:spPr bwMode="auto">
            <a:xfrm>
              <a:off x="5401701" y="4731546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8%</a:t>
              </a:r>
            </a:p>
          </p:txBody>
        </p:sp>
        <p:sp>
          <p:nvSpPr>
            <p:cNvPr id="84" name="Text Box 24"/>
            <p:cNvSpPr txBox="1">
              <a:spLocks noChangeArrowheads="1"/>
            </p:cNvSpPr>
            <p:nvPr/>
          </p:nvSpPr>
          <p:spPr bwMode="auto">
            <a:xfrm>
              <a:off x="5401701" y="5013244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10%</a:t>
              </a:r>
            </a:p>
          </p:txBody>
        </p:sp>
        <p:sp>
          <p:nvSpPr>
            <p:cNvPr id="85" name="Text Box 15"/>
            <p:cNvSpPr txBox="1">
              <a:spLocks noChangeArrowheads="1"/>
            </p:cNvSpPr>
            <p:nvPr/>
          </p:nvSpPr>
          <p:spPr bwMode="auto">
            <a:xfrm>
              <a:off x="5401701" y="3979847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34%</a:t>
              </a:r>
            </a:p>
          </p:txBody>
        </p:sp>
        <p:sp>
          <p:nvSpPr>
            <p:cNvPr id="86" name="Text Box 19"/>
            <p:cNvSpPr txBox="1">
              <a:spLocks noChangeArrowheads="1"/>
            </p:cNvSpPr>
            <p:nvPr/>
          </p:nvSpPr>
          <p:spPr bwMode="auto">
            <a:xfrm>
              <a:off x="5401701" y="3293624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14%</a:t>
              </a:r>
            </a:p>
          </p:txBody>
        </p:sp>
        <p:sp>
          <p:nvSpPr>
            <p:cNvPr id="87" name="Text Box 17"/>
            <p:cNvSpPr txBox="1">
              <a:spLocks noChangeArrowheads="1"/>
            </p:cNvSpPr>
            <p:nvPr/>
          </p:nvSpPr>
          <p:spPr bwMode="auto">
            <a:xfrm>
              <a:off x="5844085" y="4530590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1%</a:t>
              </a:r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6302932" y="3224406"/>
              <a:ext cx="2022418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(excluding biofuels)</a:t>
              </a:r>
            </a:p>
          </p:txBody>
        </p:sp>
      </p:grpSp>
      <p:sp>
        <p:nvSpPr>
          <p:cNvPr id="89" name="Straight Connector 88"/>
          <p:cNvSpPr/>
          <p:nvPr/>
        </p:nvSpPr>
        <p:spPr bwMode="auto">
          <a:xfrm rot="5400000" flipV="1">
            <a:off x="5028491" y="2745908"/>
            <a:ext cx="2477565" cy="169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4" name="TextBox 21"/>
          <p:cNvSpPr txBox="1"/>
          <p:nvPr/>
        </p:nvSpPr>
        <p:spPr bwMode="auto">
          <a:xfrm>
            <a:off x="5576328" y="1525339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45" name="TextBox 21"/>
          <p:cNvSpPr txBox="1"/>
          <p:nvPr/>
        </p:nvSpPr>
        <p:spPr bwMode="auto">
          <a:xfrm>
            <a:off x="3371599" y="1526564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13524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"/>
          <p:cNvGraphicFramePr>
            <a:graphicFrameLocks noGrp="1" noChangeAspect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U.S. crude oil production</a:t>
            </a:r>
          </a:p>
          <a:p>
            <a:r>
              <a:rPr lang="en-US" dirty="0" smtClean="0"/>
              <a:t>million barrels per day</a:t>
            </a: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3533775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 </a:t>
            </a:r>
          </a:p>
          <a:p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U.S. crude oil production rises above previous historical high before 2030; alternative price and resource/technology cases can differ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Annual Energy Outlook 2016</a:t>
            </a:r>
            <a:endParaRPr lang="en-US" dirty="0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1435" y="4808538"/>
            <a:ext cx="384175" cy="273844"/>
          </a:xfrm>
        </p:spPr>
        <p:txBody>
          <a:bodyPr/>
          <a:lstStyle/>
          <a:p>
            <a:fld id="{B3424F81-F06C-4AD8-AE56-B62176B7597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2828044" y="2995375"/>
            <a:ext cx="1280966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  <a:cs typeface="Arial" pitchFamily="34" charset="0"/>
              </a:rPr>
              <a:t>Tight oil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757384" y="3745698"/>
            <a:ext cx="1102157" cy="2331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cs typeface="Arial" pitchFamily="34" charset="0"/>
              </a:rPr>
              <a:t>Alaska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flipH="1" flipV="1">
            <a:off x="2693351" y="1508536"/>
            <a:ext cx="2129" cy="2472715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701391" y="3468997"/>
            <a:ext cx="1578534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  <a:cs typeface="Arial" pitchFamily="34" charset="0"/>
              </a:rPr>
              <a:t>Lower 48 offshore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57384" y="1494116"/>
            <a:ext cx="2312751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History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337079" y="1287775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 smtClean="0">
                <a:cs typeface="Arial" pitchFamily="34" charset="0"/>
              </a:rPr>
              <a:t>2015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1697100" y="2526772"/>
            <a:ext cx="20868" cy="24101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28531" y="2251203"/>
            <a:ext cx="208445" cy="327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369202" y="1288490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2015</a:t>
            </a:r>
            <a:endParaRPr lang="en-GB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402750" y="1263859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2015</a:t>
            </a:r>
            <a:endParaRPr lang="en-GB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19462" y="1475673"/>
            <a:ext cx="258357" cy="2584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95009" y="1475673"/>
            <a:ext cx="252191" cy="2533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H="1" flipV="1">
            <a:off x="6746072" y="1514088"/>
            <a:ext cx="3926" cy="2464782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2585047" y="2185671"/>
            <a:ext cx="208445" cy="327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369126" y="2168289"/>
            <a:ext cx="2300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U.S. maximum production level of</a:t>
            </a:r>
          </a:p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9.6 million barrels per day in 1970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656840" y="3702169"/>
            <a:ext cx="188714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  <a:cs typeface="Arial" pitchFamily="34" charset="0"/>
              </a:rPr>
              <a:t>Other lower 48 onshore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647859" y="1235303"/>
            <a:ext cx="1799228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Reference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4722408" y="1515289"/>
            <a:ext cx="2058" cy="2465962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507538" y="2713062"/>
            <a:ext cx="932047" cy="279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0000"/>
                </a:solidFill>
              </a:rPr>
              <a:t>Reference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797039" y="3394087"/>
            <a:ext cx="2276883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A33340"/>
                </a:solidFill>
              </a:rPr>
              <a:t>Low Oil and Gas Resource</a:t>
            </a:r>
          </a:p>
          <a:p>
            <a:pPr algn="ctr"/>
            <a:r>
              <a:rPr lang="en-US" dirty="0" smtClean="0">
                <a:solidFill>
                  <a:srgbClr val="A33340"/>
                </a:solidFill>
              </a:rPr>
              <a:t>and Technology</a:t>
            </a:r>
            <a:endParaRPr lang="en-US" dirty="0">
              <a:solidFill>
                <a:srgbClr val="A33340"/>
              </a:solidFill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6866153" y="3095404"/>
            <a:ext cx="1265111" cy="2498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Low Oil Price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6250655" y="1733300"/>
            <a:ext cx="2253314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accent3"/>
                </a:solidFill>
              </a:rPr>
              <a:t>High Oil and Gas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Resource and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Technology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46453" y="2270147"/>
            <a:ext cx="1185585" cy="282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accent1"/>
                </a:solidFill>
              </a:rPr>
              <a:t>High Oil Price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4543841" y="1044700"/>
            <a:ext cx="2176997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/>
              <a:t>High Oil and Gas Resource and Technology</a:t>
            </a:r>
            <a:endParaRPr lang="en-US" sz="1200" b="1" dirty="0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 flipV="1">
            <a:off x="8321979" y="3161435"/>
            <a:ext cx="33611" cy="275252"/>
          </a:xfrm>
          <a:prstGeom prst="line">
            <a:avLst/>
          </a:prstGeom>
          <a:noFill/>
          <a:ln w="19050">
            <a:solidFill>
              <a:schemeClr val="accent5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7" name="TextBox 21"/>
          <p:cNvSpPr txBox="1"/>
          <p:nvPr/>
        </p:nvSpPr>
        <p:spPr bwMode="auto">
          <a:xfrm>
            <a:off x="4673007" y="1527855"/>
            <a:ext cx="16516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48" name="TextBox 21"/>
          <p:cNvSpPr txBox="1"/>
          <p:nvPr/>
        </p:nvSpPr>
        <p:spPr bwMode="auto">
          <a:xfrm>
            <a:off x="6681710" y="1534088"/>
            <a:ext cx="16516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142920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sz="quarter" idx="12"/>
            <p:extLst/>
          </p:nvPr>
        </p:nvGraphicFramePr>
        <p:xfrm>
          <a:off x="685800" y="1432189"/>
          <a:ext cx="399729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Placeholder 8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4722078" y="1550120"/>
          <a:ext cx="3964722" cy="2979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987830"/>
            <a:ext cx="3931920" cy="350851"/>
          </a:xfrm>
        </p:spPr>
        <p:txBody>
          <a:bodyPr/>
          <a:lstStyle/>
          <a:p>
            <a:r>
              <a:rPr lang="en-US" dirty="0" smtClean="0"/>
              <a:t>U.S. dry natural gas production</a:t>
            </a:r>
          </a:p>
          <a:p>
            <a:r>
              <a:rPr lang="en-US" dirty="0" smtClean="0"/>
              <a:t>trillion cubic feet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98124" y="987830"/>
            <a:ext cx="4023360" cy="350851"/>
          </a:xfrm>
        </p:spPr>
        <p:txBody>
          <a:bodyPr/>
          <a:lstStyle/>
          <a:p>
            <a:pPr algn="l"/>
            <a:r>
              <a:rPr lang="en-US" dirty="0" smtClean="0"/>
              <a:t>U.S. dry natural gas production</a:t>
            </a:r>
          </a:p>
          <a:p>
            <a:pPr algn="l"/>
            <a:r>
              <a:rPr lang="en-US" dirty="0" smtClean="0"/>
              <a:t>trillion cubic feet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4291785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 </a:t>
            </a:r>
          </a:p>
          <a:p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U.S. natural gas production dominated by shale resources; alternative price and resource /technology assumptions could be quite different</a:t>
            </a:r>
            <a:endParaRPr lang="en-US" dirty="0"/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Source:  EIA, Annual Energy Outlook 2016</a:t>
            </a:r>
            <a:endParaRPr lang="en-US" dirty="0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0351" y="4807454"/>
            <a:ext cx="384175" cy="273844"/>
          </a:xfrm>
        </p:spPr>
        <p:txBody>
          <a:bodyPr/>
          <a:lstStyle/>
          <a:p>
            <a:fld id="{B3424F81-F06C-4AD8-AE56-B62176B7597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71759" y="1097380"/>
            <a:ext cx="2047528" cy="28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billion cubic feet per day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455920" y="3100705"/>
            <a:ext cx="3130761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A33340"/>
                </a:solidFill>
              </a:rPr>
              <a:t>Low Oil and Gas Resource and Technology</a:t>
            </a:r>
            <a:endParaRPr lang="en-US" sz="1000" dirty="0">
              <a:solidFill>
                <a:srgbClr val="A33340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8177510" y="2501664"/>
            <a:ext cx="966490" cy="2278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accent2"/>
                </a:solidFill>
              </a:rPr>
              <a:t>Low Oil Price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184462" y="1655432"/>
            <a:ext cx="1923218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chemeClr val="accent3"/>
                </a:solidFill>
              </a:rPr>
              <a:t>High Oil and Gas Resource and Technology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428050" y="2051279"/>
            <a:ext cx="1619948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accent1"/>
                </a:solidFill>
              </a:rPr>
              <a:t>High Oil Price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8003357" y="2225581"/>
            <a:ext cx="1140643" cy="23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0000"/>
                </a:solidFill>
              </a:rPr>
              <a:t>2016 Reference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8003357" y="2707279"/>
            <a:ext cx="1123853" cy="249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2015 Reference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595929" y="3577299"/>
            <a:ext cx="1672706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Tight gas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077363" y="3742558"/>
            <a:ext cx="1887141" cy="2306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Coalbed methane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73891" y="3556968"/>
            <a:ext cx="1954627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Other lower </a:t>
            </a:r>
            <a:r>
              <a:rPr lang="en-US" sz="1000" dirty="0" smtClean="0">
                <a:solidFill>
                  <a:srgbClr val="FFFFFF"/>
                </a:solidFill>
                <a:cs typeface="Arial" pitchFamily="34" charset="0"/>
              </a:rPr>
              <a:t>48</a:t>
            </a:r>
            <a:endParaRPr lang="en-US" sz="10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346365" y="2810952"/>
            <a:ext cx="188714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Shale gas and</a:t>
            </a:r>
          </a:p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tight oil plays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703362" y="3671046"/>
            <a:ext cx="1451500" cy="2331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Alaska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25839" y="3911087"/>
            <a:ext cx="188714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Lower 48 offshore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 flipV="1">
            <a:off x="2510280" y="1634959"/>
            <a:ext cx="2699" cy="2476424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22117" y="1406072"/>
            <a:ext cx="2241755" cy="242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History</a:t>
            </a: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063474" y="3928483"/>
            <a:ext cx="0" cy="13057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825" dirty="0">
              <a:solidFill>
                <a:srgbClr val="000000"/>
              </a:solidFill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836652" y="1406072"/>
            <a:ext cx="2846438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Projections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4958535" y="1406072"/>
            <a:ext cx="3450336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Projections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166200" y="1434096"/>
            <a:ext cx="6858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2015</a:t>
            </a:r>
            <a:endParaRPr lang="en-GB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3002813" y="3810712"/>
            <a:ext cx="1451500" cy="2331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Alaska</a:t>
            </a:r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H="1">
            <a:off x="3562916" y="3971285"/>
            <a:ext cx="7860" cy="140098"/>
          </a:xfrm>
          <a:prstGeom prst="line">
            <a:avLst/>
          </a:prstGeom>
          <a:noFill/>
          <a:ln w="19050">
            <a:solidFill>
              <a:schemeClr val="accent4"/>
            </a:solidFill>
            <a:round/>
            <a:headEnd/>
            <a:tailEnd type="triangle" w="lg" len="med"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39323" y="3671622"/>
            <a:ext cx="1954627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 smtClean="0">
                <a:solidFill>
                  <a:srgbClr val="FFFFFF"/>
                </a:solidFill>
                <a:cs typeface="Arial" pitchFamily="34" charset="0"/>
              </a:rPr>
              <a:t>onshore</a:t>
            </a:r>
            <a:endParaRPr lang="en-US" sz="100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20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5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03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net electricity generation</a:t>
            </a:r>
          </a:p>
          <a:p>
            <a:pPr marL="603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billion </a:t>
            </a:r>
            <a:r>
              <a:rPr lang="en-US" sz="1200" dirty="0"/>
              <a:t>kilowatthours</a:t>
            </a:r>
          </a:p>
        </p:txBody>
      </p:sp>
      <p:sp>
        <p:nvSpPr>
          <p:cNvPr id="14" name="TextBox 24"/>
          <p:cNvSpPr txBox="1"/>
          <p:nvPr/>
        </p:nvSpPr>
        <p:spPr bwMode="auto">
          <a:xfrm>
            <a:off x="3330179" y="1418562"/>
            <a:ext cx="340043" cy="2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171950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 </a:t>
            </a:r>
          </a:p>
          <a:p>
            <a:pPr>
              <a:defRPr/>
            </a:pPr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325"/>
            <a:r>
              <a:rPr lang="en-US" dirty="0"/>
              <a:t>B</a:t>
            </a:r>
            <a:r>
              <a:rPr lang="en-US" dirty="0" smtClean="0"/>
              <a:t>oth natural gas </a:t>
            </a:r>
            <a:r>
              <a:rPr lang="en-US" dirty="0"/>
              <a:t>and renewable generation surpass coal by 2030 in the Reference case, but only </a:t>
            </a:r>
            <a:r>
              <a:rPr lang="en-US" dirty="0" smtClean="0"/>
              <a:t>natural gas </a:t>
            </a:r>
            <a:r>
              <a:rPr lang="en-US" dirty="0"/>
              <a:t>does so in the No CPP 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13793" y="4457700"/>
            <a:ext cx="8001000" cy="205740"/>
          </a:xfrm>
        </p:spPr>
        <p:txBody>
          <a:bodyPr/>
          <a:lstStyle/>
          <a:p>
            <a:r>
              <a:rPr lang="en-US" dirty="0"/>
              <a:t>Source:  EIA, Annual Energy Outlook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26876" y="1606835"/>
            <a:ext cx="324325" cy="2455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3493294" y="1622229"/>
            <a:ext cx="3780" cy="239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6160294" y="1622054"/>
            <a:ext cx="746" cy="23974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12205" y="1589762"/>
            <a:ext cx="1510589" cy="330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7" name="TextBox 27"/>
          <p:cNvSpPr txBox="1"/>
          <p:nvPr/>
        </p:nvSpPr>
        <p:spPr bwMode="auto">
          <a:xfrm>
            <a:off x="6001797" y="1418561"/>
            <a:ext cx="340043" cy="2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8" name="TextBox 2"/>
          <p:cNvSpPr txBox="1"/>
          <p:nvPr/>
        </p:nvSpPr>
        <p:spPr>
          <a:xfrm>
            <a:off x="3512169" y="1356864"/>
            <a:ext cx="2317249" cy="30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AEO2016 Reference</a:t>
            </a:r>
          </a:p>
        </p:txBody>
      </p:sp>
      <p:sp>
        <p:nvSpPr>
          <p:cNvPr id="19" name="TextBox 4"/>
          <p:cNvSpPr txBox="1"/>
          <p:nvPr/>
        </p:nvSpPr>
        <p:spPr>
          <a:xfrm>
            <a:off x="5999089" y="1356864"/>
            <a:ext cx="2472869" cy="30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No CPP</a:t>
            </a:r>
          </a:p>
        </p:txBody>
      </p:sp>
      <p:sp>
        <p:nvSpPr>
          <p:cNvPr id="20" name="TextBox 9"/>
          <p:cNvSpPr txBox="1"/>
          <p:nvPr/>
        </p:nvSpPr>
        <p:spPr bwMode="auto">
          <a:xfrm>
            <a:off x="1281642" y="3149318"/>
            <a:ext cx="7823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Nuclear</a:t>
            </a:r>
          </a:p>
        </p:txBody>
      </p:sp>
      <p:sp>
        <p:nvSpPr>
          <p:cNvPr id="21" name="TextBox 10"/>
          <p:cNvSpPr txBox="1"/>
          <p:nvPr/>
        </p:nvSpPr>
        <p:spPr bwMode="auto">
          <a:xfrm>
            <a:off x="1359900" y="3703314"/>
            <a:ext cx="6989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Petroleum</a:t>
            </a:r>
          </a:p>
        </p:txBody>
      </p:sp>
      <p:sp>
        <p:nvSpPr>
          <p:cNvPr id="22" name="TextBox 11"/>
          <p:cNvSpPr txBox="1"/>
          <p:nvPr/>
        </p:nvSpPr>
        <p:spPr bwMode="auto">
          <a:xfrm>
            <a:off x="2276694" y="2859386"/>
            <a:ext cx="7838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</p:txBody>
      </p:sp>
      <p:sp>
        <p:nvSpPr>
          <p:cNvPr id="23" name="TextBox 12"/>
          <p:cNvSpPr txBox="1"/>
          <p:nvPr/>
        </p:nvSpPr>
        <p:spPr bwMode="auto">
          <a:xfrm>
            <a:off x="1395165" y="2165697"/>
            <a:ext cx="3141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Coal</a:t>
            </a:r>
          </a:p>
        </p:txBody>
      </p:sp>
      <p:sp>
        <p:nvSpPr>
          <p:cNvPr id="24" name="TextBox 13"/>
          <p:cNvSpPr txBox="1"/>
          <p:nvPr/>
        </p:nvSpPr>
        <p:spPr bwMode="auto">
          <a:xfrm>
            <a:off x="2625781" y="3650640"/>
            <a:ext cx="8415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Renewables</a:t>
            </a:r>
          </a:p>
        </p:txBody>
      </p:sp>
      <p:sp>
        <p:nvSpPr>
          <p:cNvPr id="25" name="TextBox 21"/>
          <p:cNvSpPr txBox="1"/>
          <p:nvPr/>
        </p:nvSpPr>
        <p:spPr bwMode="auto">
          <a:xfrm>
            <a:off x="3111182" y="1637405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26" name="TextBox 21"/>
          <p:cNvSpPr txBox="1"/>
          <p:nvPr/>
        </p:nvSpPr>
        <p:spPr bwMode="auto">
          <a:xfrm>
            <a:off x="5660405" y="1637405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5889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Placeholder 10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577121" y="1311275"/>
          <a:ext cx="8109679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3629025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</a:t>
            </a:r>
            <a:r>
              <a:rPr lang="en-US" sz="1000" i="1" dirty="0" err="1" smtClean="0">
                <a:solidFill>
                  <a:schemeClr val="bg1"/>
                </a:solidFill>
              </a:rPr>
              <a:t>Dentons</a:t>
            </a:r>
            <a:r>
              <a:rPr lang="en-US" sz="1000" i="1" dirty="0" smtClean="0">
                <a:solidFill>
                  <a:schemeClr val="bg1"/>
                </a:solidFill>
              </a:rPr>
              <a:t> 2016 Energy Outlook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August 2, 2016</a:t>
            </a:r>
            <a:endParaRPr lang="en-US" sz="10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U.S. net energy imports </a:t>
            </a:r>
            <a:r>
              <a:rPr lang="en-US" sz="1800" dirty="0" smtClean="0"/>
              <a:t>trend downward, </a:t>
            </a:r>
            <a:r>
              <a:rPr lang="en-US" sz="1800" dirty="0"/>
              <a:t>reflecting increased oil and natural gas production coupled with slowly growing or falling </a:t>
            </a:r>
            <a:r>
              <a:rPr lang="en-US" sz="1800" dirty="0" smtClean="0"/>
              <a:t>demand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411920" y="1277011"/>
            <a:ext cx="15598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596171" y="1277011"/>
            <a:ext cx="26476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5484842" y="1311472"/>
            <a:ext cx="4618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667931" y="1492468"/>
            <a:ext cx="18494" cy="2536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 bwMode="auto">
          <a:xfrm>
            <a:off x="1927523" y="3633173"/>
            <a:ext cx="14991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Coal 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3257727" y="2912609"/>
            <a:ext cx="21808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474863" y="2321098"/>
            <a:ext cx="2143896" cy="4213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 bwMode="auto">
          <a:xfrm>
            <a:off x="3524326" y="1964528"/>
            <a:ext cx="21808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Liquids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U.S. net imports</a:t>
            </a:r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more information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7500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U.S. Energy Information Administration home page | </a:t>
            </a:r>
            <a:r>
              <a:rPr lang="en-US" dirty="0" smtClean="0">
                <a:hlinkClick r:id="rId3"/>
              </a:rPr>
              <a:t>www.eia.gov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Annual Energy Outlook | </a:t>
            </a:r>
            <a:r>
              <a:rPr lang="en-US" dirty="0" smtClean="0">
                <a:hlinkClick r:id="rId4"/>
              </a:rPr>
              <a:t>www.eia.gov/aeo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Short-Term Energy Outlook | </a:t>
            </a:r>
            <a:r>
              <a:rPr lang="en-US" dirty="0" smtClean="0">
                <a:hlinkClick r:id="rId5"/>
              </a:rPr>
              <a:t>www.eia.gov/steo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International Energy Outlook | </a:t>
            </a:r>
            <a:r>
              <a:rPr lang="en-US" dirty="0" smtClean="0">
                <a:hlinkClick r:id="rId6"/>
              </a:rPr>
              <a:t>www.eia.gov/ieo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Monthly Energy Review | </a:t>
            </a:r>
            <a:r>
              <a:rPr lang="en-US" dirty="0" smtClean="0">
                <a:hlinkClick r:id="rId7"/>
              </a:rPr>
              <a:t>www.eia.gov/mer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 in Energy | </a:t>
            </a:r>
            <a:r>
              <a:rPr lang="en-US" dirty="0" smtClean="0">
                <a:hlinkClick r:id="rId8"/>
              </a:rPr>
              <a:t>www.eia.gov/todayinenergy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State Energy Profiles | </a:t>
            </a:r>
            <a:r>
              <a:rPr lang="en-US" dirty="0" smtClean="0">
                <a:hlinkClick r:id="rId9"/>
              </a:rPr>
              <a:t>www.eia.gov/state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Drilling Productivity Report | </a:t>
            </a:r>
            <a:r>
              <a:rPr lang="en-US" dirty="0" smtClean="0">
                <a:hlinkClick r:id="rId10"/>
              </a:rPr>
              <a:t>www.eia.gov/petroleum/drilling/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International Energy Portal | </a:t>
            </a:r>
            <a:r>
              <a:rPr lang="en-US" dirty="0" smtClean="0">
                <a:hlinkClick r:id="rId11"/>
              </a:rPr>
              <a:t>www.eia.gov/beta/international/?src=home-b1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3991960" cy="295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</a:t>
            </a:r>
          </a:p>
          <a:p>
            <a:pPr>
              <a:defRPr/>
            </a:pPr>
            <a:r>
              <a:rPr lang="en-US" dirty="0" smtClean="0"/>
              <a:t>August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in the IEO2016 Reference case</a:t>
            </a:r>
            <a:endParaRPr lang="en-US" dirty="0"/>
          </a:p>
        </p:txBody>
      </p:sp>
      <p:sp useBgFill="1"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7719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World energy consumption increases from 549 quadrillion Btu in 2012 to 629 quadrillion Btu in 2020 and then to 815 quadrillion Btu in 2040, a 48% increase (1.4%/year). Non-OECD Asia (including China and India) account for more than half of the increase.</a:t>
            </a:r>
          </a:p>
          <a:p>
            <a:r>
              <a:rPr lang="en-US" altLang="ja-JP" dirty="0"/>
              <a:t>The industrial sector continues to account for the largest share of delivered energy consumption; the world industrial sector still consumes over half of global delivered energy in 2040.</a:t>
            </a:r>
          </a:p>
          <a:p>
            <a:r>
              <a:rPr lang="en-US" altLang="ja-JP" dirty="0"/>
              <a:t>Renewable energy is the world’s fastest-growing energy source, increasing by 2.6%/year; nuclear energy grows by 2.3%/year, from 4% of the global total in 2012 to 6% in 2040.</a:t>
            </a:r>
          </a:p>
          <a:p>
            <a:r>
              <a:rPr lang="en-US" altLang="ja-JP" dirty="0"/>
              <a:t>Fossil fuels continue to supply more than three-fourths of world energy use in 2040.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3826422" cy="295275"/>
          </a:xfrm>
        </p:spPr>
        <p:txBody>
          <a:bodyPr/>
          <a:lstStyle/>
          <a:p>
            <a:r>
              <a:rPr lang="en-US" dirty="0"/>
              <a:t>Adam Sieminski, </a:t>
            </a:r>
            <a:r>
              <a:rPr lang="en-US" dirty="0" err="1"/>
              <a:t>Dentons</a:t>
            </a:r>
            <a:r>
              <a:rPr lang="en-US" dirty="0"/>
              <a:t> 2016 Energy Outlook   </a:t>
            </a:r>
          </a:p>
          <a:p>
            <a:r>
              <a:rPr lang="en-US" dirty="0"/>
              <a:t>August 2,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624" y="4805461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 in the IEO2016 Reference case (continued)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/>
              <a:t>Among the fossil fuels, natural gas grows the fastest. Coal use plateaus in the mid-term as China shifts from energy-intensive industries to services and worldwide policies to limit coal use intensify. By 2030, natural gas surpasses coal as the world’s second largest energy source.</a:t>
            </a:r>
          </a:p>
          <a:p>
            <a:r>
              <a:rPr lang="en-US" altLang="ja-JP" dirty="0"/>
              <a:t>In 2012, coal provided 40% of the world’s total net electricity generation.  By 2040, coal, natural gas, and renewable energy sources provide roughly equal shares (28-29%) of world generation.</a:t>
            </a:r>
          </a:p>
          <a:p>
            <a:r>
              <a:rPr lang="en-US" altLang="ja-JP" dirty="0"/>
              <a:t>With current policies and regulations, worldwide energy-related carbon dioxide emissions rise from about 32 billion metric tons in 2012 to 36 billion metric tons in 2020 and then to 43 billion metric tons in 2040, a 34% increase.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624" y="4805461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3826422" cy="295275"/>
          </a:xfrm>
        </p:spPr>
        <p:txBody>
          <a:bodyPr/>
          <a:lstStyle/>
          <a:p>
            <a:r>
              <a:rPr lang="en-US" dirty="0"/>
              <a:t>Adam Sieminski, </a:t>
            </a:r>
            <a:r>
              <a:rPr lang="en-US" dirty="0" err="1"/>
              <a:t>Dentons</a:t>
            </a:r>
            <a:r>
              <a:rPr lang="en-US" dirty="0"/>
              <a:t> 2016 Energy Outlook   </a:t>
            </a:r>
          </a:p>
          <a:p>
            <a:r>
              <a:rPr lang="en-US" dirty="0"/>
              <a:t>August 2, 2016</a:t>
            </a:r>
          </a:p>
        </p:txBody>
      </p:sp>
    </p:spTree>
    <p:extLst>
      <p:ext uri="{BB962C8B-B14F-4D97-AF65-F5344CB8AC3E}">
        <p14:creationId xmlns:p14="http://schemas.microsoft.com/office/powerpoint/2010/main" val="30404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energy consumption</a:t>
            </a:r>
          </a:p>
          <a:p>
            <a:r>
              <a:rPr lang="en-US" dirty="0" smtClean="0"/>
              <a:t>quadrillion Btu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952548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</a:t>
            </a:r>
          </a:p>
          <a:p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Renewables grow fastest, coal use plateaus, natural gas surpasses coal by 2030, and oil maintains its leading share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2016 and EIA, Analysis of the Impacts of the Clean Power Plan (May 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9" y="1379618"/>
            <a:ext cx="8123809" cy="3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831635653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production of petroleum and other liquid fuels</a:t>
            </a:r>
          </a:p>
          <a:p>
            <a:r>
              <a:rPr lang="en-US" dirty="0" smtClean="0"/>
              <a:t>million barrels per day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928899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</a:t>
            </a:r>
          </a:p>
          <a:p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fuels supplies from both OPEC and non-OPEC producers increase through 2040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1883803" y="1277538"/>
            <a:ext cx="4776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5878191" y="1251620"/>
            <a:ext cx="75822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196767" y="1277538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5799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Placeholder 17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537440514"/>
              </p:ext>
            </p:extLst>
          </p:nvPr>
        </p:nvGraphicFramePr>
        <p:xfrm>
          <a:off x="685800" y="1311275"/>
          <a:ext cx="6772931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world net electricity generation by source</a:t>
            </a:r>
          </a:p>
          <a:p>
            <a:r>
              <a:rPr lang="en-US" dirty="0" smtClean="0"/>
              <a:t>trillion kilowatthours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779127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</a:t>
            </a:r>
          </a:p>
          <a:p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Renewables, natural gas, and coal all contribute roughly the same amount of global net electricity generation in 2040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624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7475154" y="3681483"/>
            <a:ext cx="493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Liquids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7458731" y="1984233"/>
            <a:ext cx="12330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5D9732"/>
                </a:solidFill>
                <a:ea typeface="Times New Roman" charset="0"/>
                <a:cs typeface="Times New Roman" charset="0"/>
              </a:rPr>
              <a:t>Other renewables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7475154" y="2763724"/>
            <a:ext cx="7986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9E5710"/>
                </a:solidFill>
                <a:ea typeface="Times New Roman" charset="0"/>
                <a:cs typeface="Times New Roman" charset="0"/>
              </a:rPr>
              <a:t>Natural gas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464446" y="3411288"/>
            <a:ext cx="32010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ea typeface="Times New Roman" charset="0"/>
                <a:cs typeface="Times New Roman" charset="0"/>
              </a:rPr>
              <a:t>Coal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7475154" y="1739511"/>
            <a:ext cx="5373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2"/>
                </a:solidFill>
                <a:ea typeface="Times New Roman" charset="0"/>
                <a:cs typeface="Times New Roman" charset="0"/>
              </a:rPr>
              <a:t>Nuclear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7458731" y="2331492"/>
            <a:ext cx="8410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169DD8"/>
                </a:solidFill>
                <a:ea typeface="Times New Roman" charset="0"/>
                <a:cs typeface="Times New Roman" charset="0"/>
              </a:rPr>
              <a:t>Hydropower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980301" y="3796899"/>
            <a:ext cx="28988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4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coal consumption in the US, China, and India</a:t>
            </a:r>
          </a:p>
          <a:p>
            <a:r>
              <a:rPr lang="en-US" dirty="0" smtClean="0"/>
              <a:t>quadrillion Btu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3921017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 err="1" smtClean="0"/>
              <a:t>Dentons</a:t>
            </a:r>
            <a:r>
              <a:rPr lang="en-US" dirty="0" smtClean="0"/>
              <a:t> 2016 Energy Outlook   </a:t>
            </a:r>
          </a:p>
          <a:p>
            <a:r>
              <a:rPr lang="en-US" dirty="0" smtClean="0"/>
              <a:t>August 2,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the world’s three largest coal consumers, only India is projected to continue to increase throughout the projection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International Energy Outlook 2016 and EIA, Analysis of the Impacts of the Clean Power Plan (May 2015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52" y="1233722"/>
            <a:ext cx="8038095" cy="3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takeaways from AEO2016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7747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Energy use per dollar of Gross Domestic Product declines through 2040 allowing for economic growth without upward pressure on energy consumption and related emissions</a:t>
            </a:r>
          </a:p>
          <a:p>
            <a:r>
              <a:rPr lang="en-US" dirty="0" smtClean="0"/>
              <a:t>Electricity demand growth slows while non-power sector generation increases, dampening the need for central power station generation</a:t>
            </a:r>
          </a:p>
          <a:p>
            <a:r>
              <a:rPr lang="en-US" dirty="0" smtClean="0"/>
              <a:t>Market forces drive up oil prices throughout the projection and U.S. production increases in response</a:t>
            </a:r>
          </a:p>
          <a:p>
            <a:r>
              <a:rPr lang="en-US" dirty="0" smtClean="0"/>
              <a:t>Natural gas production increases despite relatively low and stable natural gas prices</a:t>
            </a:r>
          </a:p>
          <a:p>
            <a:r>
              <a:rPr lang="en-US" dirty="0" smtClean="0"/>
              <a:t>Technological improvements are key drivers of U.S. oil and gas production</a:t>
            </a:r>
          </a:p>
          <a:p>
            <a:r>
              <a:rPr lang="en-US" dirty="0" smtClean="0"/>
              <a:t>Net exports of liquefied natural gas range between 3.5 Tcf and 10.6 Tcf in 2040 depending on relative prices in foreign markets</a:t>
            </a:r>
          </a:p>
          <a:p>
            <a:r>
              <a:rPr lang="en-US" dirty="0" smtClean="0"/>
              <a:t>EPA’s proposed medium and heavy-duty vehicle Phase 2 standards would increase fuel economy, resulting in 18% lower diesel consumption in 2040 compared with the Reference case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3419475" cy="295275"/>
          </a:xfrm>
        </p:spPr>
        <p:txBody>
          <a:bodyPr/>
          <a:lstStyle/>
          <a:p>
            <a:r>
              <a:rPr lang="en-US" dirty="0"/>
              <a:t>Adam Sieminski, </a:t>
            </a:r>
            <a:r>
              <a:rPr lang="en-US" dirty="0" err="1"/>
              <a:t>Dentons</a:t>
            </a:r>
            <a:r>
              <a:rPr lang="en-US" dirty="0"/>
              <a:t> 2016 Energy Outlook   </a:t>
            </a:r>
          </a:p>
          <a:p>
            <a:r>
              <a:rPr lang="en-US" dirty="0"/>
              <a:t>August 2,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from AEO2016 (continued)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r>
              <a:rPr lang="en-US" sz="1400" dirty="0"/>
              <a:t>EPA’s </a:t>
            </a:r>
            <a:r>
              <a:rPr lang="en-US" sz="1400" dirty="0" smtClean="0"/>
              <a:t>Clean Power Plan (CPP) requires </a:t>
            </a:r>
            <a:r>
              <a:rPr lang="en-US" sz="1400" dirty="0"/>
              <a:t>states to reduce carbon dioxide emissions from existing fossil generators</a:t>
            </a:r>
            <a:r>
              <a:rPr lang="en-US" sz="1400" dirty="0" smtClean="0"/>
              <a:t>:</a:t>
            </a:r>
            <a:endParaRPr lang="en-US" sz="1400" dirty="0"/>
          </a:p>
          <a:p>
            <a:pPr lvl="1">
              <a:spcBef>
                <a:spcPts val="750"/>
              </a:spcBef>
            </a:pPr>
            <a:r>
              <a:rPr lang="en-US" sz="1300" dirty="0"/>
              <a:t>Details of the CPP implementation strategies selected by the states affect the overall generation mix, as well as consumer </a:t>
            </a:r>
            <a:r>
              <a:rPr lang="en-US" sz="1300" dirty="0" smtClean="0"/>
              <a:t>prices</a:t>
            </a:r>
            <a:endParaRPr lang="en-US" sz="1300" dirty="0"/>
          </a:p>
          <a:p>
            <a:pPr lvl="1">
              <a:spcBef>
                <a:spcPts val="750"/>
              </a:spcBef>
            </a:pPr>
            <a:r>
              <a:rPr lang="en-US" sz="1300" dirty="0" smtClean="0"/>
              <a:t>CPP effects on coal production vary across regions</a:t>
            </a:r>
            <a:endParaRPr lang="en-US" sz="1300" dirty="0"/>
          </a:p>
          <a:p>
            <a:pPr lvl="1">
              <a:spcBef>
                <a:spcPts val="750"/>
              </a:spcBef>
            </a:pPr>
            <a:r>
              <a:rPr lang="en-US" sz="1300" dirty="0" smtClean="0"/>
              <a:t>CPP, </a:t>
            </a:r>
            <a:r>
              <a:rPr lang="en-US" sz="1300" dirty="0"/>
              <a:t>along with renewable tax credit extension and lower natural gas prices, contributes to a shift in the generation mix, with increases in generation from natural gas and renewables and reduced coal </a:t>
            </a:r>
            <a:r>
              <a:rPr lang="en-US" sz="1300" dirty="0" smtClean="0"/>
              <a:t>generation</a:t>
            </a:r>
            <a:endParaRPr lang="en-US" sz="1300" dirty="0"/>
          </a:p>
          <a:p>
            <a:pPr lvl="1">
              <a:spcBef>
                <a:spcPts val="750"/>
              </a:spcBef>
            </a:pPr>
            <a:r>
              <a:rPr lang="en-US" sz="1300" dirty="0"/>
              <a:t>Even if the CPP is not implemented, key factors combine to support a transition from coal to natural gas as the predominant fuel for electric </a:t>
            </a:r>
            <a:r>
              <a:rPr lang="en-US" sz="1300" dirty="0" smtClean="0"/>
              <a:t>generation</a:t>
            </a:r>
            <a:endParaRPr lang="en-US" sz="1300" dirty="0"/>
          </a:p>
          <a:p>
            <a:pPr>
              <a:spcBef>
                <a:spcPts val="750"/>
              </a:spcBef>
            </a:pPr>
            <a:r>
              <a:rPr lang="en-US" sz="1400" dirty="0" smtClean="0"/>
              <a:t>Extending or expanding existing laws and regulations, including efficiency policies for appliances and vehicles, the CPP, and EPA’s proposed Phase 2 standards for medium- and heavy-duty trucks results lower energy consumption and CO2 emissions than projected in the Reference case</a:t>
            </a:r>
            <a:endParaRPr lang="en-US" sz="1400" dirty="0"/>
          </a:p>
          <a:p>
            <a:pPr>
              <a:spcBef>
                <a:spcPts val="750"/>
              </a:spcBef>
            </a:pPr>
            <a:endParaRPr lang="en-US" sz="1400" dirty="0" smtClean="0"/>
          </a:p>
          <a:p>
            <a:pPr>
              <a:spcBef>
                <a:spcPts val="750"/>
              </a:spcBef>
            </a:pPr>
            <a:endParaRPr lang="en-US" sz="1400" dirty="0"/>
          </a:p>
          <a:p>
            <a:pPr marL="0" indent="0">
              <a:buNone/>
            </a:pPr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3724275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Adam Sieminski, </a:t>
            </a:r>
            <a:r>
              <a:rPr lang="en-US" dirty="0" err="1"/>
              <a:t>Dentons</a:t>
            </a:r>
            <a:r>
              <a:rPr lang="en-US" dirty="0"/>
              <a:t> 2016 Energy Outlook   </a:t>
            </a:r>
          </a:p>
          <a:p>
            <a:pPr>
              <a:defRPr/>
            </a:pPr>
            <a:r>
              <a:rPr lang="en-US" dirty="0"/>
              <a:t>August 2,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EIA_template_16x9_FINAL</Template>
  <TotalTime>1051</TotalTime>
  <Words>1429</Words>
  <Application>Microsoft Office PowerPoint</Application>
  <PresentationFormat>On-screen Show (16:9)</PresentationFormat>
  <Paragraphs>256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eia_template_16x9</vt:lpstr>
      <vt:lpstr>EIA’s Energy Outlook 2016</vt:lpstr>
      <vt:lpstr>Key findings in the IEO2016 Reference case</vt:lpstr>
      <vt:lpstr>Key findings in the IEO2016 Reference case (continued)</vt:lpstr>
      <vt:lpstr>Renewables grow fastest, coal use plateaus, natural gas surpasses coal by 2030, and oil maintains its leading share</vt:lpstr>
      <vt:lpstr>Liquid fuels supplies from both OPEC and non-OPEC producers increase through 2040</vt:lpstr>
      <vt:lpstr>Renewables, natural gas, and coal all contribute roughly the same amount of global net electricity generation in 2040</vt:lpstr>
      <vt:lpstr>Of the world’s three largest coal consumers, only India is projected to continue to increase throughout the projection</vt:lpstr>
      <vt:lpstr>Key takeaways from AEO2016</vt:lpstr>
      <vt:lpstr>Key takeaways from AEO2016 (continued)</vt:lpstr>
      <vt:lpstr>Reductions in energy intensity largely offset impact of gross domestic product (GDP) growth, leading to slow projected growth in energy use</vt:lpstr>
      <vt:lpstr>U.S. crude oil production rises above previous historical high before 2030; alternative price and resource/technology cases can differ</vt:lpstr>
      <vt:lpstr>U.S. natural gas production dominated by shale resources; alternative price and resource /technology assumptions could be quite different</vt:lpstr>
      <vt:lpstr>Both natural gas and renewable generation surpass coal by 2030 in the Reference case, but only natural gas does so in the No CPP case</vt:lpstr>
      <vt:lpstr>U.S. net energy imports trend downward, reflecting increased oil and natural gas production coupled with slowly growing or falling demand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Staub, John</dc:creator>
  <cp:lastModifiedBy>Wilson, Keisha (CONTR)</cp:lastModifiedBy>
  <cp:revision>119</cp:revision>
  <cp:lastPrinted>2016-08-01T12:52:19Z</cp:lastPrinted>
  <dcterms:created xsi:type="dcterms:W3CDTF">2016-04-19T18:22:43Z</dcterms:created>
  <dcterms:modified xsi:type="dcterms:W3CDTF">2016-10-14T14:02:25Z</dcterms:modified>
</cp:coreProperties>
</file>