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91" r:id="rId2"/>
  </p:sldMasterIdLst>
  <p:notesMasterIdLst>
    <p:notesMasterId r:id="rId39"/>
  </p:notesMasterIdLst>
  <p:handoutMasterIdLst>
    <p:handoutMasterId r:id="rId40"/>
  </p:handoutMasterIdLst>
  <p:sldIdLst>
    <p:sldId id="539" r:id="rId3"/>
    <p:sldId id="540" r:id="rId4"/>
    <p:sldId id="54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67" r:id="rId31"/>
    <p:sldId id="568" r:id="rId32"/>
    <p:sldId id="532" r:id="rId33"/>
    <p:sldId id="533" r:id="rId34"/>
    <p:sldId id="534" r:id="rId35"/>
    <p:sldId id="536" r:id="rId36"/>
    <p:sldId id="537" r:id="rId37"/>
    <p:sldId id="531" r:id="rId38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32A"/>
    <a:srgbClr val="595959"/>
    <a:srgbClr val="A6A6A6"/>
    <a:srgbClr val="FFFFFF"/>
    <a:srgbClr val="333333"/>
    <a:srgbClr val="169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2" autoAdjust="0"/>
    <p:restoredTop sz="99885" autoAdjust="0"/>
  </p:normalViewPr>
  <p:slideViewPr>
    <p:cSldViewPr snapToGrid="0">
      <p:cViewPr>
        <p:scale>
          <a:sx n="100" d="100"/>
          <a:sy n="100" d="100"/>
        </p:scale>
        <p:origin x="-223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44" y="81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Reference case 2014</c:v>
                </c:pt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20">
                  <c:v>83.884338</c:v>
                </c:pt>
                <c:pt idx="21">
                  <c:v>114.92836800000001</c:v>
                </c:pt>
                <c:pt idx="22">
                  <c:v>113.31371300000001</c:v>
                </c:pt>
                <c:pt idx="23">
                  <c:v>108.110001</c:v>
                </c:pt>
                <c:pt idx="24">
                  <c:v>100.369934</c:v>
                </c:pt>
                <c:pt idx="25">
                  <c:v>98.593117000000007</c:v>
                </c:pt>
                <c:pt idx="26">
                  <c:v>94.832047000000003</c:v>
                </c:pt>
                <c:pt idx="27">
                  <c:v>93.205353000000002</c:v>
                </c:pt>
                <c:pt idx="28">
                  <c:v>93.874190999999996</c:v>
                </c:pt>
                <c:pt idx="29">
                  <c:v>95.782364000000001</c:v>
                </c:pt>
                <c:pt idx="30">
                  <c:v>98.005722000000006</c:v>
                </c:pt>
                <c:pt idx="31">
                  <c:v>100.52930499999999</c:v>
                </c:pt>
                <c:pt idx="32">
                  <c:v>103.084564</c:v>
                </c:pt>
                <c:pt idx="33">
                  <c:v>105.76868399999999</c:v>
                </c:pt>
                <c:pt idx="34">
                  <c:v>108.277985</c:v>
                </c:pt>
                <c:pt idx="35">
                  <c:v>110.61209100000001</c:v>
                </c:pt>
                <c:pt idx="36">
                  <c:v>112.573685</c:v>
                </c:pt>
                <c:pt idx="37">
                  <c:v>115.03723100000001</c:v>
                </c:pt>
                <c:pt idx="38">
                  <c:v>117.032196</c:v>
                </c:pt>
                <c:pt idx="39">
                  <c:v>119.09092699999999</c:v>
                </c:pt>
                <c:pt idx="40">
                  <c:v>120.766907</c:v>
                </c:pt>
                <c:pt idx="41">
                  <c:v>122.87133799999999</c:v>
                </c:pt>
                <c:pt idx="42">
                  <c:v>125.23539</c:v>
                </c:pt>
                <c:pt idx="43">
                  <c:v>127.50490600000001</c:v>
                </c:pt>
                <c:pt idx="44">
                  <c:v>129.60845900000001</c:v>
                </c:pt>
                <c:pt idx="45">
                  <c:v>131.69950900000001</c:v>
                </c:pt>
                <c:pt idx="46">
                  <c:v>133.56669600000001</c:v>
                </c:pt>
                <c:pt idx="47">
                  <c:v>135.74527</c:v>
                </c:pt>
                <c:pt idx="48">
                  <c:v>137.79776000000001</c:v>
                </c:pt>
                <c:pt idx="49">
                  <c:v>140.52340699999999</c:v>
                </c:pt>
                <c:pt idx="50">
                  <c:v>143.56402600000001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Reference case 2015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37.808383255565211</c:v>
                </c:pt>
                <c:pt idx="1">
                  <c:v>30.930232625187553</c:v>
                </c:pt>
                <c:pt idx="2">
                  <c:v>29.174712446979903</c:v>
                </c:pt>
                <c:pt idx="3">
                  <c:v>25.155535293873616</c:v>
                </c:pt>
                <c:pt idx="4">
                  <c:v>22.895271145135748</c:v>
                </c:pt>
                <c:pt idx="5">
                  <c:v>24.130642989542523</c:v>
                </c:pt>
                <c:pt idx="6">
                  <c:v>28.691459232289812</c:v>
                </c:pt>
                <c:pt idx="7">
                  <c:v>26.132952924600307</c:v>
                </c:pt>
                <c:pt idx="8">
                  <c:v>17.280475651379831</c:v>
                </c:pt>
                <c:pt idx="9">
                  <c:v>23.792490640832323</c:v>
                </c:pt>
                <c:pt idx="10">
                  <c:v>37.177558409146414</c:v>
                </c:pt>
                <c:pt idx="11">
                  <c:v>31.159721239690882</c:v>
                </c:pt>
                <c:pt idx="12">
                  <c:v>31.332923459580087</c:v>
                </c:pt>
                <c:pt idx="13">
                  <c:v>35.543651539738633</c:v>
                </c:pt>
                <c:pt idx="14">
                  <c:v>45.789195532888975</c:v>
                </c:pt>
                <c:pt idx="15">
                  <c:v>63.146948809201717</c:v>
                </c:pt>
                <c:pt idx="16">
                  <c:v>73.342435675372514</c:v>
                </c:pt>
                <c:pt idx="17">
                  <c:v>79.462702718320941</c:v>
                </c:pt>
                <c:pt idx="18">
                  <c:v>104.188766</c:v>
                </c:pt>
                <c:pt idx="19">
                  <c:v>65.634131999999994</c:v>
                </c:pt>
                <c:pt idx="20">
                  <c:v>83.842392000000004</c:v>
                </c:pt>
                <c:pt idx="21">
                  <c:v>114.95115699999999</c:v>
                </c:pt>
                <c:pt idx="22">
                  <c:v>113.314194</c:v>
                </c:pt>
                <c:pt idx="23">
                  <c:v>108.637001</c:v>
                </c:pt>
                <c:pt idx="24">
                  <c:v>97.474106000000006</c:v>
                </c:pt>
                <c:pt idx="25">
                  <c:v>55.622551000000001</c:v>
                </c:pt>
                <c:pt idx="26">
                  <c:v>71.066115999999994</c:v>
                </c:pt>
                <c:pt idx="27">
                  <c:v>76.353560999999999</c:v>
                </c:pt>
                <c:pt idx="28">
                  <c:v>76.245338000000004</c:v>
                </c:pt>
                <c:pt idx="29">
                  <c:v>77.689269999999993</c:v>
                </c:pt>
                <c:pt idx="30">
                  <c:v>79.133178999999998</c:v>
                </c:pt>
                <c:pt idx="31">
                  <c:v>81.286972000000006</c:v>
                </c:pt>
                <c:pt idx="32">
                  <c:v>83.635468000000003</c:v>
                </c:pt>
                <c:pt idx="33">
                  <c:v>86.087494000000007</c:v>
                </c:pt>
                <c:pt idx="34">
                  <c:v>88.602538999999993</c:v>
                </c:pt>
                <c:pt idx="35">
                  <c:v>91.129149999999996</c:v>
                </c:pt>
                <c:pt idx="36">
                  <c:v>93.863028999999997</c:v>
                </c:pt>
                <c:pt idx="37">
                  <c:v>96.678916999999998</c:v>
                </c:pt>
                <c:pt idx="38">
                  <c:v>99.579284999999999</c:v>
                </c:pt>
                <c:pt idx="39">
                  <c:v>102.566666</c:v>
                </c:pt>
                <c:pt idx="40">
                  <c:v>105.64366099999999</c:v>
                </c:pt>
                <c:pt idx="41">
                  <c:v>108.812973</c:v>
                </c:pt>
                <c:pt idx="42">
                  <c:v>112.07736199999999</c:v>
                </c:pt>
                <c:pt idx="43">
                  <c:v>115.43383799999999</c:v>
                </c:pt>
                <c:pt idx="44">
                  <c:v>118.711304</c:v>
                </c:pt>
                <c:pt idx="45">
                  <c:v>122.203247</c:v>
                </c:pt>
                <c:pt idx="46">
                  <c:v>125.813187</c:v>
                </c:pt>
                <c:pt idx="47">
                  <c:v>129.326111</c:v>
                </c:pt>
                <c:pt idx="48">
                  <c:v>133.17593400000001</c:v>
                </c:pt>
                <c:pt idx="49">
                  <c:v>137.41243</c:v>
                </c:pt>
                <c:pt idx="50">
                  <c:v>141.27615399999999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Sheet1!$A$4</c:f>
              <c:strCache>
                <c:ptCount val="1"/>
              </c:strCache>
            </c:strRef>
          </c:tx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51"/>
              </c:numCache>
            </c:numRef>
          </c:val>
          <c:smooth val="0"/>
        </c:ser>
        <c:ser>
          <c:idx val="4"/>
          <c:order val="4"/>
          <c:tx>
            <c:strRef>
              <c:f>Sheet1!$A$5</c:f>
              <c:strCache>
                <c:ptCount val="1"/>
              </c:strCache>
            </c:strRef>
          </c:tx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Sheet1!$B$5:$AZ$5</c:f>
              <c:numCache>
                <c:formatCode>General</c:formatCode>
                <c:ptCount val="5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83584"/>
        <c:axId val="108215040"/>
      </c:lineChart>
      <c:catAx>
        <c:axId val="1436835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082150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08215040"/>
        <c:scaling>
          <c:orientation val="minMax"/>
          <c:max val="160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43683584"/>
        <c:crosses val="autoZero"/>
        <c:crossBetween val="midCat"/>
        <c:majorUnit val="4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High Price</c:v>
                </c:pt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9">
                  <c:v>26.490292</c:v>
                </c:pt>
                <c:pt idx="10">
                  <c:v>18.322189000000002</c:v>
                </c:pt>
                <c:pt idx="11">
                  <c:v>14.857767000000001</c:v>
                </c:pt>
                <c:pt idx="12">
                  <c:v>8.0487780000000004</c:v>
                </c:pt>
                <c:pt idx="13">
                  <c:v>3.4571320000000001</c:v>
                </c:pt>
                <c:pt idx="14">
                  <c:v>1.4091</c:v>
                </c:pt>
                <c:pt idx="15">
                  <c:v>-0.18155299999999999</c:v>
                </c:pt>
                <c:pt idx="16">
                  <c:v>-2.4304739999999998</c:v>
                </c:pt>
                <c:pt idx="17">
                  <c:v>-4.616187</c:v>
                </c:pt>
                <c:pt idx="18">
                  <c:v>-4.8210439999999997</c:v>
                </c:pt>
                <c:pt idx="19">
                  <c:v>-5.821942</c:v>
                </c:pt>
                <c:pt idx="20">
                  <c:v>-7.46408</c:v>
                </c:pt>
                <c:pt idx="21">
                  <c:v>-8.6840679999999999</c:v>
                </c:pt>
                <c:pt idx="22">
                  <c:v>-9.5442509999999992</c:v>
                </c:pt>
                <c:pt idx="23">
                  <c:v>-9.7898329999999998</c:v>
                </c:pt>
                <c:pt idx="24">
                  <c:v>-10.158941</c:v>
                </c:pt>
                <c:pt idx="25">
                  <c:v>-9.9834680000000002</c:v>
                </c:pt>
                <c:pt idx="26">
                  <c:v>-9.7493999999999996</c:v>
                </c:pt>
                <c:pt idx="27">
                  <c:v>-9.5316650000000003</c:v>
                </c:pt>
                <c:pt idx="28">
                  <c:v>-9.1117899999999992</c:v>
                </c:pt>
                <c:pt idx="29">
                  <c:v>-8.9845670000000002</c:v>
                </c:pt>
                <c:pt idx="30">
                  <c:v>-8.6186699999999998</c:v>
                </c:pt>
                <c:pt idx="31">
                  <c:v>-7.6962380000000001</c:v>
                </c:pt>
                <c:pt idx="32">
                  <c:v>-6.7602869999999999</c:v>
                </c:pt>
                <c:pt idx="33">
                  <c:v>-4.8764000000000003</c:v>
                </c:pt>
                <c:pt idx="34">
                  <c:v>-3.6712289999999999</c:v>
                </c:pt>
                <c:pt idx="35">
                  <c:v>-3.2212209999999999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Low Price</c:v>
                </c:pt>
              </c:strCache>
            </c:strRef>
          </c:tx>
          <c:spPr>
            <a:ln w="38100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9">
                  <c:v>26.490158000000001</c:v>
                </c:pt>
                <c:pt idx="10">
                  <c:v>23.479485</c:v>
                </c:pt>
                <c:pt idx="11">
                  <c:v>22.655066999999999</c:v>
                </c:pt>
                <c:pt idx="12">
                  <c:v>21.013849</c:v>
                </c:pt>
                <c:pt idx="13">
                  <c:v>20.106468</c:v>
                </c:pt>
                <c:pt idx="14">
                  <c:v>19.196615000000001</c:v>
                </c:pt>
                <c:pt idx="15">
                  <c:v>19.088602000000002</c:v>
                </c:pt>
                <c:pt idx="16">
                  <c:v>19.680311</c:v>
                </c:pt>
                <c:pt idx="17">
                  <c:v>20.187874000000001</c:v>
                </c:pt>
                <c:pt idx="18">
                  <c:v>21.21735</c:v>
                </c:pt>
                <c:pt idx="19">
                  <c:v>21.567924000000001</c:v>
                </c:pt>
                <c:pt idx="20">
                  <c:v>21.816519</c:v>
                </c:pt>
                <c:pt idx="21">
                  <c:v>22.153625000000002</c:v>
                </c:pt>
                <c:pt idx="22">
                  <c:v>23.180137999999999</c:v>
                </c:pt>
                <c:pt idx="23">
                  <c:v>25.133329</c:v>
                </c:pt>
                <c:pt idx="24">
                  <c:v>25.182238000000002</c:v>
                </c:pt>
                <c:pt idx="25">
                  <c:v>25.652989999999999</c:v>
                </c:pt>
                <c:pt idx="26">
                  <c:v>26.509073000000001</c:v>
                </c:pt>
                <c:pt idx="27">
                  <c:v>27.397493000000001</c:v>
                </c:pt>
                <c:pt idx="28">
                  <c:v>28.590702</c:v>
                </c:pt>
                <c:pt idx="29">
                  <c:v>30.026748999999999</c:v>
                </c:pt>
                <c:pt idx="30">
                  <c:v>31.026855000000001</c:v>
                </c:pt>
                <c:pt idx="31">
                  <c:v>32.059981999999998</c:v>
                </c:pt>
                <c:pt idx="32">
                  <c:v>32.962150999999999</c:v>
                </c:pt>
                <c:pt idx="33">
                  <c:v>33.888930999999999</c:v>
                </c:pt>
                <c:pt idx="34">
                  <c:v>35.155208999999999</c:v>
                </c:pt>
                <c:pt idx="35">
                  <c:v>35.906337999999998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High Resource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9">
                  <c:v>26.490148999999999</c:v>
                </c:pt>
                <c:pt idx="10">
                  <c:v>19.595886</c:v>
                </c:pt>
                <c:pt idx="11">
                  <c:v>15.889326000000001</c:v>
                </c:pt>
                <c:pt idx="12">
                  <c:v>11.395706000000001</c:v>
                </c:pt>
                <c:pt idx="13">
                  <c:v>6.5132159999999999</c:v>
                </c:pt>
                <c:pt idx="14">
                  <c:v>2.6701069999999998</c:v>
                </c:pt>
                <c:pt idx="15">
                  <c:v>0.56752999999999998</c:v>
                </c:pt>
                <c:pt idx="16">
                  <c:v>-0.58022799999999997</c:v>
                </c:pt>
                <c:pt idx="17">
                  <c:v>-2.6509659999999999</c:v>
                </c:pt>
                <c:pt idx="18">
                  <c:v>-3.9123299999999999</c:v>
                </c:pt>
                <c:pt idx="19">
                  <c:v>-6.8275439999999996</c:v>
                </c:pt>
                <c:pt idx="20">
                  <c:v>-9.0962929999999993</c:v>
                </c:pt>
                <c:pt idx="21">
                  <c:v>-10.578175999999999</c:v>
                </c:pt>
                <c:pt idx="22">
                  <c:v>-12.745991999999999</c:v>
                </c:pt>
                <c:pt idx="23">
                  <c:v>-14.369002999999999</c:v>
                </c:pt>
                <c:pt idx="24">
                  <c:v>-16.968073</c:v>
                </c:pt>
                <c:pt idx="25">
                  <c:v>-19.250195000000001</c:v>
                </c:pt>
                <c:pt idx="26">
                  <c:v>-20.724602000000001</c:v>
                </c:pt>
                <c:pt idx="27">
                  <c:v>-22.115459000000001</c:v>
                </c:pt>
                <c:pt idx="28">
                  <c:v>-23.454166000000001</c:v>
                </c:pt>
                <c:pt idx="29">
                  <c:v>-24.578431999999999</c:v>
                </c:pt>
                <c:pt idx="30">
                  <c:v>-25.726282000000001</c:v>
                </c:pt>
                <c:pt idx="31">
                  <c:v>-27.101564</c:v>
                </c:pt>
                <c:pt idx="32">
                  <c:v>-27.582535</c:v>
                </c:pt>
                <c:pt idx="33">
                  <c:v>-27.846539</c:v>
                </c:pt>
                <c:pt idx="34">
                  <c:v>-28.502300000000002</c:v>
                </c:pt>
                <c:pt idx="35">
                  <c:v>-29.068480999999998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Reference</c:v>
                </c:pt>
              </c:strCache>
            </c:strRef>
          </c:tx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Sheet1!$B$5:$AJ$5</c:f>
              <c:numCache>
                <c:formatCode>General</c:formatCode>
                <c:ptCount val="35"/>
                <c:pt idx="0">
                  <c:v>60.325018139941413</c:v>
                </c:pt>
                <c:pt idx="1">
                  <c:v>59.893738309923449</c:v>
                </c:pt>
                <c:pt idx="2">
                  <c:v>58.199274694108581</c:v>
                </c:pt>
                <c:pt idx="3">
                  <c:v>56.999115394817636</c:v>
                </c:pt>
                <c:pt idx="4">
                  <c:v>51.496393449609499</c:v>
                </c:pt>
                <c:pt idx="5">
                  <c:v>49.22116257213326</c:v>
                </c:pt>
                <c:pt idx="6">
                  <c:v>44.753075827695184</c:v>
                </c:pt>
                <c:pt idx="7">
                  <c:v>39.984036961389414</c:v>
                </c:pt>
                <c:pt idx="8">
                  <c:v>32.895949017379131</c:v>
                </c:pt>
                <c:pt idx="9">
                  <c:v>26.490126</c:v>
                </c:pt>
                <c:pt idx="10">
                  <c:v>21.917504999999998</c:v>
                </c:pt>
                <c:pt idx="11">
                  <c:v>19.986387000000001</c:v>
                </c:pt>
                <c:pt idx="12">
                  <c:v>16.592742999999999</c:v>
                </c:pt>
                <c:pt idx="13">
                  <c:v>15.038354999999999</c:v>
                </c:pt>
                <c:pt idx="14">
                  <c:v>13.909615000000001</c:v>
                </c:pt>
                <c:pt idx="15">
                  <c:v>13.745545999999999</c:v>
                </c:pt>
                <c:pt idx="16">
                  <c:v>13.831460999999999</c:v>
                </c:pt>
                <c:pt idx="17">
                  <c:v>14.012274</c:v>
                </c:pt>
                <c:pt idx="18">
                  <c:v>14.363472</c:v>
                </c:pt>
                <c:pt idx="19">
                  <c:v>14.232208</c:v>
                </c:pt>
                <c:pt idx="20">
                  <c:v>14.518261000000001</c:v>
                </c:pt>
                <c:pt idx="21">
                  <c:v>15.170121</c:v>
                </c:pt>
                <c:pt idx="22">
                  <c:v>15.029057999999999</c:v>
                </c:pt>
                <c:pt idx="23">
                  <c:v>14.614635</c:v>
                </c:pt>
                <c:pt idx="24">
                  <c:v>14.698302999999999</c:v>
                </c:pt>
                <c:pt idx="25">
                  <c:v>14.769228999999999</c:v>
                </c:pt>
                <c:pt idx="26">
                  <c:v>16.068840000000002</c:v>
                </c:pt>
                <c:pt idx="27">
                  <c:v>17.047991</c:v>
                </c:pt>
                <c:pt idx="28">
                  <c:v>17.608422999999998</c:v>
                </c:pt>
                <c:pt idx="29">
                  <c:v>17.879377000000002</c:v>
                </c:pt>
                <c:pt idx="30">
                  <c:v>17.741683999999999</c:v>
                </c:pt>
                <c:pt idx="31">
                  <c:v>17.781002000000001</c:v>
                </c:pt>
                <c:pt idx="32">
                  <c:v>17.792355000000001</c:v>
                </c:pt>
                <c:pt idx="33">
                  <c:v>17.685808000000002</c:v>
                </c:pt>
                <c:pt idx="34">
                  <c:v>17.829699999999999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Sheet1!$A$5</c:f>
              <c:strCache>
                <c:ptCount val="1"/>
                <c:pt idx="0">
                  <c:v>Reference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Sheet1!$B$5:$AK$5</c:f>
              <c:numCache>
                <c:formatCode>General</c:formatCode>
                <c:ptCount val="36"/>
                <c:pt idx="0">
                  <c:v>60.325018139941413</c:v>
                </c:pt>
                <c:pt idx="1">
                  <c:v>59.893738309923449</c:v>
                </c:pt>
                <c:pt idx="2">
                  <c:v>58.199274694108581</c:v>
                </c:pt>
                <c:pt idx="3">
                  <c:v>56.999115394817636</c:v>
                </c:pt>
                <c:pt idx="4">
                  <c:v>51.496393449609499</c:v>
                </c:pt>
                <c:pt idx="5">
                  <c:v>49.22116257213326</c:v>
                </c:pt>
                <c:pt idx="6">
                  <c:v>44.753075827695184</c:v>
                </c:pt>
                <c:pt idx="7">
                  <c:v>39.984036961389414</c:v>
                </c:pt>
                <c:pt idx="8">
                  <c:v>32.895949017379131</c:v>
                </c:pt>
                <c:pt idx="9">
                  <c:v>26.490126</c:v>
                </c:pt>
                <c:pt idx="10">
                  <c:v>21.917504999999998</c:v>
                </c:pt>
                <c:pt idx="11">
                  <c:v>19.986387000000001</c:v>
                </c:pt>
                <c:pt idx="12">
                  <c:v>16.592742999999999</c:v>
                </c:pt>
                <c:pt idx="13">
                  <c:v>15.038354999999999</c:v>
                </c:pt>
                <c:pt idx="14">
                  <c:v>13.909615000000001</c:v>
                </c:pt>
                <c:pt idx="15">
                  <c:v>13.745545999999999</c:v>
                </c:pt>
                <c:pt idx="16">
                  <c:v>13.831460999999999</c:v>
                </c:pt>
                <c:pt idx="17">
                  <c:v>14.012274</c:v>
                </c:pt>
                <c:pt idx="18">
                  <c:v>14.363472</c:v>
                </c:pt>
                <c:pt idx="19">
                  <c:v>14.232208</c:v>
                </c:pt>
                <c:pt idx="20">
                  <c:v>14.518261000000001</c:v>
                </c:pt>
                <c:pt idx="21">
                  <c:v>15.170121</c:v>
                </c:pt>
                <c:pt idx="22">
                  <c:v>15.029057999999999</c:v>
                </c:pt>
                <c:pt idx="23">
                  <c:v>14.614635</c:v>
                </c:pt>
                <c:pt idx="24">
                  <c:v>14.698302999999999</c:v>
                </c:pt>
                <c:pt idx="25">
                  <c:v>14.769228999999999</c:v>
                </c:pt>
                <c:pt idx="26">
                  <c:v>16.068840000000002</c:v>
                </c:pt>
                <c:pt idx="27">
                  <c:v>17.047991</c:v>
                </c:pt>
                <c:pt idx="28">
                  <c:v>17.608422999999998</c:v>
                </c:pt>
                <c:pt idx="29">
                  <c:v>17.879377000000002</c:v>
                </c:pt>
                <c:pt idx="30">
                  <c:v>17.741683999999999</c:v>
                </c:pt>
                <c:pt idx="31">
                  <c:v>17.781002000000001</c:v>
                </c:pt>
                <c:pt idx="32">
                  <c:v>17.792355000000001</c:v>
                </c:pt>
                <c:pt idx="33">
                  <c:v>17.685808000000002</c:v>
                </c:pt>
                <c:pt idx="34">
                  <c:v>17.829699999999999</c:v>
                </c:pt>
                <c:pt idx="35">
                  <c:v>17.442748999999999</c:v>
                </c:pt>
              </c:numCache>
            </c:numRef>
          </c:val>
          <c:smooth val="0"/>
        </c:ser>
        <c:ser>
          <c:idx val="5"/>
          <c:order val="5"/>
          <c:tx>
            <c:v>Low Oil Price</c:v>
          </c:tx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33312"/>
        <c:axId val="145782976"/>
      </c:lineChart>
      <c:catAx>
        <c:axId val="14593331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457829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45782976"/>
        <c:scaling>
          <c:orientation val="minMax"/>
          <c:max val="70"/>
          <c:min val="-3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4593331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949747043443194E-2"/>
          <c:y val="4.7639474018974733E-2"/>
          <c:w val="0.91712614629804268"/>
          <c:h val="0.8447238960398582"/>
        </c:manualLayout>
      </c:layout>
      <c:areaChart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Motor Gasoline, no E85</c:v>
                </c:pt>
              </c:strCache>
            </c:strRef>
          </c:tx>
          <c:spPr>
            <a:solidFill>
              <a:srgbClr val="003953"/>
            </a:solidFill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13.514990000000001</c:v>
                </c:pt>
                <c:pt idx="1">
                  <c:v>13.432466999999999</c:v>
                </c:pt>
                <c:pt idx="2">
                  <c:v>13.618953000000001</c:v>
                </c:pt>
                <c:pt idx="3">
                  <c:v>14.031893999999999</c:v>
                </c:pt>
                <c:pt idx="4">
                  <c:v>14.188133000000001</c:v>
                </c:pt>
                <c:pt idx="5">
                  <c:v>14.494771000000002</c:v>
                </c:pt>
                <c:pt idx="6">
                  <c:v>14.756454</c:v>
                </c:pt>
                <c:pt idx="7">
                  <c:v>14.897466000000001</c:v>
                </c:pt>
                <c:pt idx="8">
                  <c:v>15.349876</c:v>
                </c:pt>
                <c:pt idx="9">
                  <c:v>15.737615</c:v>
                </c:pt>
                <c:pt idx="10">
                  <c:v>15.825376999999998</c:v>
                </c:pt>
                <c:pt idx="11">
                  <c:v>15.899979999999999</c:v>
                </c:pt>
                <c:pt idx="12">
                  <c:v>16.297370999999998</c:v>
                </c:pt>
                <c:pt idx="13">
                  <c:v>16.369214999999997</c:v>
                </c:pt>
                <c:pt idx="14">
                  <c:v>16.676112999999997</c:v>
                </c:pt>
                <c:pt idx="15">
                  <c:v>16.715125</c:v>
                </c:pt>
                <c:pt idx="16">
                  <c:v>16.755312</c:v>
                </c:pt>
                <c:pt idx="17">
                  <c:v>16.764507999999999</c:v>
                </c:pt>
                <c:pt idx="18">
                  <c:v>16.085926000000001</c:v>
                </c:pt>
                <c:pt idx="19">
                  <c:v>15.943880999999999</c:v>
                </c:pt>
                <c:pt idx="20">
                  <c:v>15.765164</c:v>
                </c:pt>
                <c:pt idx="21">
                  <c:v>15.317772000000001</c:v>
                </c:pt>
                <c:pt idx="22">
                  <c:v>15.247869</c:v>
                </c:pt>
                <c:pt idx="23">
                  <c:v>15.479927999999999</c:v>
                </c:pt>
                <c:pt idx="24">
                  <c:v>14.616908</c:v>
                </c:pt>
                <c:pt idx="25">
                  <c:v>14.778615</c:v>
                </c:pt>
                <c:pt idx="26">
                  <c:v>14.748575000000001</c:v>
                </c:pt>
                <c:pt idx="27">
                  <c:v>14.644674999999999</c:v>
                </c:pt>
                <c:pt idx="28">
                  <c:v>14.548577</c:v>
                </c:pt>
                <c:pt idx="29">
                  <c:v>14.392556000000001</c:v>
                </c:pt>
                <c:pt idx="30">
                  <c:v>14.230549999999999</c:v>
                </c:pt>
                <c:pt idx="31">
                  <c:v>14.048836</c:v>
                </c:pt>
                <c:pt idx="32">
                  <c:v>13.834837</c:v>
                </c:pt>
                <c:pt idx="33">
                  <c:v>13.605812999999999</c:v>
                </c:pt>
                <c:pt idx="34">
                  <c:v>13.362594</c:v>
                </c:pt>
                <c:pt idx="35">
                  <c:v>13.101089</c:v>
                </c:pt>
                <c:pt idx="36">
                  <c:v>12.865663</c:v>
                </c:pt>
                <c:pt idx="37">
                  <c:v>12.660265000000001</c:v>
                </c:pt>
                <c:pt idx="38">
                  <c:v>12.481978999999999</c:v>
                </c:pt>
                <c:pt idx="39">
                  <c:v>12.32343</c:v>
                </c:pt>
                <c:pt idx="40">
                  <c:v>12.182748999999999</c:v>
                </c:pt>
                <c:pt idx="41">
                  <c:v>12.053905</c:v>
                </c:pt>
                <c:pt idx="42">
                  <c:v>11.944755000000001</c:v>
                </c:pt>
                <c:pt idx="43">
                  <c:v>11.840989</c:v>
                </c:pt>
                <c:pt idx="44">
                  <c:v>11.748220999999999</c:v>
                </c:pt>
                <c:pt idx="45">
                  <c:v>11.657708</c:v>
                </c:pt>
                <c:pt idx="46">
                  <c:v>11.571467999999999</c:v>
                </c:pt>
                <c:pt idx="47">
                  <c:v>11.493785000000001</c:v>
                </c:pt>
                <c:pt idx="48">
                  <c:v>11.423729000000002</c:v>
                </c:pt>
                <c:pt idx="49">
                  <c:v>11.349263000000001</c:v>
                </c:pt>
                <c:pt idx="50">
                  <c:v>11.279437</c:v>
                </c:pt>
              </c:numCache>
            </c:numRef>
          </c:val>
        </c:ser>
        <c:ser>
          <c:idx val="6"/>
          <c:order val="1"/>
          <c:tx>
            <c:strRef>
              <c:f>Sheet1!$A$3</c:f>
              <c:strCache>
                <c:ptCount val="1"/>
                <c:pt idx="0">
                  <c:v>Ethanol</c:v>
                </c:pt>
              </c:strCache>
            </c:strRef>
          </c:tx>
          <c:spPr>
            <a:solidFill>
              <a:srgbClr val="0096D7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6.0421000000000002E-2</c:v>
                </c:pt>
                <c:pt idx="1">
                  <c:v>7.0095000000000005E-2</c:v>
                </c:pt>
                <c:pt idx="2">
                  <c:v>7.9745999999999997E-2</c:v>
                </c:pt>
                <c:pt idx="3">
                  <c:v>9.3659999999999993E-2</c:v>
                </c:pt>
                <c:pt idx="4">
                  <c:v>0.10484</c:v>
                </c:pt>
                <c:pt idx="5">
                  <c:v>0.11248999999999999</c:v>
                </c:pt>
                <c:pt idx="6">
                  <c:v>8.0660999999999997E-2</c:v>
                </c:pt>
                <c:pt idx="7">
                  <c:v>0.10196599999999999</c:v>
                </c:pt>
                <c:pt idx="8">
                  <c:v>0.112843</c:v>
                </c:pt>
                <c:pt idx="9">
                  <c:v>0.117795</c:v>
                </c:pt>
                <c:pt idx="10">
                  <c:v>0.13488700000000001</c:v>
                </c:pt>
                <c:pt idx="11">
                  <c:v>0.140822</c:v>
                </c:pt>
                <c:pt idx="12">
                  <c:v>0.16758699999999999</c:v>
                </c:pt>
                <c:pt idx="13">
                  <c:v>0.22808600000000001</c:v>
                </c:pt>
                <c:pt idx="14">
                  <c:v>0.28629000000000004</c:v>
                </c:pt>
                <c:pt idx="15">
                  <c:v>0.32742599999999999</c:v>
                </c:pt>
                <c:pt idx="16">
                  <c:v>0.44170199999999998</c:v>
                </c:pt>
                <c:pt idx="17">
                  <c:v>0.55679100000000004</c:v>
                </c:pt>
                <c:pt idx="18">
                  <c:v>0.7858440000000001</c:v>
                </c:pt>
                <c:pt idx="19">
                  <c:v>0.89390000000000003</c:v>
                </c:pt>
                <c:pt idx="20">
                  <c:v>1.0413510000000001</c:v>
                </c:pt>
                <c:pt idx="21">
                  <c:v>1.044999</c:v>
                </c:pt>
                <c:pt idx="22">
                  <c:v>1.0451590000000002</c:v>
                </c:pt>
                <c:pt idx="23">
                  <c:v>1.072646</c:v>
                </c:pt>
                <c:pt idx="24">
                  <c:v>1.142493</c:v>
                </c:pt>
                <c:pt idx="25">
                  <c:v>1.122997</c:v>
                </c:pt>
                <c:pt idx="26">
                  <c:v>1.1216969999999999</c:v>
                </c:pt>
                <c:pt idx="27">
                  <c:v>1.1520539999999999</c:v>
                </c:pt>
                <c:pt idx="28">
                  <c:v>1.141181</c:v>
                </c:pt>
                <c:pt idx="29">
                  <c:v>1.133073</c:v>
                </c:pt>
                <c:pt idx="30">
                  <c:v>1.1225400000000001</c:v>
                </c:pt>
                <c:pt idx="31">
                  <c:v>1.11466</c:v>
                </c:pt>
                <c:pt idx="32">
                  <c:v>1.118927</c:v>
                </c:pt>
                <c:pt idx="33">
                  <c:v>1.118466</c:v>
                </c:pt>
                <c:pt idx="34">
                  <c:v>1.1184989999999999</c:v>
                </c:pt>
                <c:pt idx="35">
                  <c:v>1.1184529999999999</c:v>
                </c:pt>
                <c:pt idx="36">
                  <c:v>1.1184529999999999</c:v>
                </c:pt>
                <c:pt idx="37">
                  <c:v>1.118452</c:v>
                </c:pt>
                <c:pt idx="38">
                  <c:v>1.118479</c:v>
                </c:pt>
                <c:pt idx="39">
                  <c:v>1.118506</c:v>
                </c:pt>
                <c:pt idx="40">
                  <c:v>1.1189849999999999</c:v>
                </c:pt>
                <c:pt idx="41">
                  <c:v>1.1273569999999999</c:v>
                </c:pt>
                <c:pt idx="42">
                  <c:v>1.1300749999999999</c:v>
                </c:pt>
                <c:pt idx="43">
                  <c:v>1.1395409999999999</c:v>
                </c:pt>
                <c:pt idx="44">
                  <c:v>1.148239</c:v>
                </c:pt>
                <c:pt idx="45">
                  <c:v>1.1596249999999999</c:v>
                </c:pt>
                <c:pt idx="46">
                  <c:v>1.176024</c:v>
                </c:pt>
                <c:pt idx="47">
                  <c:v>1.193721</c:v>
                </c:pt>
                <c:pt idx="48">
                  <c:v>1.213292</c:v>
                </c:pt>
                <c:pt idx="49">
                  <c:v>1.2427539999999999</c:v>
                </c:pt>
                <c:pt idx="50">
                  <c:v>1.272397</c:v>
                </c:pt>
              </c:numCache>
            </c:numRef>
          </c:val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1.2748199999999998</c:v>
                </c:pt>
                <c:pt idx="1">
                  <c:v>1.2612300000000001</c:v>
                </c:pt>
                <c:pt idx="2">
                  <c:v>1.3059700000000001</c:v>
                </c:pt>
                <c:pt idx="3">
                  <c:v>1.1386100000000001</c:v>
                </c:pt>
                <c:pt idx="4">
                  <c:v>1.1408</c:v>
                </c:pt>
                <c:pt idx="5">
                  <c:v>1.175575</c:v>
                </c:pt>
                <c:pt idx="6">
                  <c:v>1.1102030000000001</c:v>
                </c:pt>
                <c:pt idx="7">
                  <c:v>0.98104699999999989</c:v>
                </c:pt>
                <c:pt idx="8">
                  <c:v>0.94859300000000013</c:v>
                </c:pt>
                <c:pt idx="9">
                  <c:v>0.94695800000000008</c:v>
                </c:pt>
                <c:pt idx="10">
                  <c:v>1.1709689999999999</c:v>
                </c:pt>
                <c:pt idx="11">
                  <c:v>0.85001199999999999</c:v>
                </c:pt>
                <c:pt idx="12">
                  <c:v>0.94285200000000002</c:v>
                </c:pt>
                <c:pt idx="13">
                  <c:v>0.83443400000000001</c:v>
                </c:pt>
                <c:pt idx="14">
                  <c:v>1.005965</c:v>
                </c:pt>
                <c:pt idx="15">
                  <c:v>1.1033839999999999</c:v>
                </c:pt>
                <c:pt idx="16">
                  <c:v>1.163899</c:v>
                </c:pt>
                <c:pt idx="17">
                  <c:v>1.2598149999999999</c:v>
                </c:pt>
                <c:pt idx="18">
                  <c:v>1.1750860000000001</c:v>
                </c:pt>
                <c:pt idx="19">
                  <c:v>1.0149729999999999</c:v>
                </c:pt>
                <c:pt idx="20">
                  <c:v>1.1302020000000002</c:v>
                </c:pt>
                <c:pt idx="21">
                  <c:v>1.0117250000000002</c:v>
                </c:pt>
                <c:pt idx="22">
                  <c:v>0.89267300000000005</c:v>
                </c:pt>
                <c:pt idx="23">
                  <c:v>0.79156500000000007</c:v>
                </c:pt>
                <c:pt idx="24">
                  <c:v>0.66131399999999996</c:v>
                </c:pt>
                <c:pt idx="25">
                  <c:v>0.59217200000000003</c:v>
                </c:pt>
                <c:pt idx="26">
                  <c:v>0.58315300000000003</c:v>
                </c:pt>
                <c:pt idx="27">
                  <c:v>0.58475500000000002</c:v>
                </c:pt>
                <c:pt idx="28">
                  <c:v>0.58596099999999995</c:v>
                </c:pt>
                <c:pt idx="29">
                  <c:v>0.58755400000000002</c:v>
                </c:pt>
                <c:pt idx="30">
                  <c:v>0.58931999999999995</c:v>
                </c:pt>
                <c:pt idx="31">
                  <c:v>0.59103199999999989</c:v>
                </c:pt>
                <c:pt idx="32">
                  <c:v>0.59302699999999997</c:v>
                </c:pt>
                <c:pt idx="33">
                  <c:v>0.59496300000000002</c:v>
                </c:pt>
                <c:pt idx="34">
                  <c:v>0.59725800000000007</c:v>
                </c:pt>
                <c:pt idx="35">
                  <c:v>0.59997599999999995</c:v>
                </c:pt>
                <c:pt idx="36">
                  <c:v>0.60303200000000012</c:v>
                </c:pt>
                <c:pt idx="37">
                  <c:v>0.60653100000000004</c:v>
                </c:pt>
                <c:pt idx="38">
                  <c:v>0.61007899999999993</c:v>
                </c:pt>
                <c:pt idx="39">
                  <c:v>0.61366600000000004</c:v>
                </c:pt>
                <c:pt idx="40">
                  <c:v>0.61721700000000013</c:v>
                </c:pt>
                <c:pt idx="41">
                  <c:v>0.62087100000000006</c:v>
                </c:pt>
                <c:pt idx="42">
                  <c:v>0.62460400000000005</c:v>
                </c:pt>
                <c:pt idx="43">
                  <c:v>0.62862600000000002</c:v>
                </c:pt>
                <c:pt idx="44">
                  <c:v>0.63271699999999997</c:v>
                </c:pt>
                <c:pt idx="45">
                  <c:v>0.6369689999999999</c:v>
                </c:pt>
                <c:pt idx="46">
                  <c:v>0.64126400000000006</c:v>
                </c:pt>
                <c:pt idx="47">
                  <c:v>0.64544500000000005</c:v>
                </c:pt>
                <c:pt idx="48">
                  <c:v>0.64990099999999995</c:v>
                </c:pt>
                <c:pt idx="49">
                  <c:v>0.654362</c:v>
                </c:pt>
                <c:pt idx="50">
                  <c:v>0.65871200000000008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Pipeline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CNG/LNG</c:v>
                </c:pt>
              </c:strCache>
            </c:strRef>
          </c:tx>
          <c:spPr>
            <a:solidFill>
              <a:srgbClr val="000000"/>
            </a:solidFill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2.7810000000000004E-4</c:v>
                </c:pt>
                <c:pt idx="1">
                  <c:v>3.7837699999999995E-4</c:v>
                </c:pt>
                <c:pt idx="2">
                  <c:v>2.1774719999999997E-3</c:v>
                </c:pt>
                <c:pt idx="3">
                  <c:v>2.9400799999999999E-3</c:v>
                </c:pt>
                <c:pt idx="4">
                  <c:v>3.3000029999999993E-3</c:v>
                </c:pt>
                <c:pt idx="5">
                  <c:v>4.7087949999999991E-3</c:v>
                </c:pt>
                <c:pt idx="6">
                  <c:v>6.2308089999999995E-3</c:v>
                </c:pt>
                <c:pt idx="7">
                  <c:v>8.5528559999999993E-3</c:v>
                </c:pt>
                <c:pt idx="8">
                  <c:v>9.6492529999999983E-3</c:v>
                </c:pt>
                <c:pt idx="9">
                  <c:v>1.1947416000000001E-2</c:v>
                </c:pt>
                <c:pt idx="10">
                  <c:v>1.3083552000000002E-2</c:v>
                </c:pt>
                <c:pt idx="11">
                  <c:v>1.4957543999999998E-2</c:v>
                </c:pt>
                <c:pt idx="12">
                  <c:v>1.5323749999999999E-2</c:v>
                </c:pt>
                <c:pt idx="13">
                  <c:v>1.8800859E-2</c:v>
                </c:pt>
                <c:pt idx="14">
                  <c:v>2.1047363999999999E-2</c:v>
                </c:pt>
                <c:pt idx="15">
                  <c:v>2.3524751999999999E-2</c:v>
                </c:pt>
                <c:pt idx="16">
                  <c:v>2.4403692000000005E-2</c:v>
                </c:pt>
                <c:pt idx="17">
                  <c:v>2.5320684999999999E-2</c:v>
                </c:pt>
                <c:pt idx="18">
                  <c:v>2.6683513999999995E-2</c:v>
                </c:pt>
                <c:pt idx="19">
                  <c:v>2.7943549999999998E-2</c:v>
                </c:pt>
                <c:pt idx="20">
                  <c:v>2.9323272000000001E-2</c:v>
                </c:pt>
                <c:pt idx="21">
                  <c:v>3.0633428000000001E-2</c:v>
                </c:pt>
                <c:pt idx="22">
                  <c:v>3.0719249999999997E-2</c:v>
                </c:pt>
                <c:pt idx="23">
                  <c:v>3.45665E-2</c:v>
                </c:pt>
                <c:pt idx="24">
                  <c:v>5.5143999999999999E-2</c:v>
                </c:pt>
                <c:pt idx="25">
                  <c:v>5.6836999999999999E-2</c:v>
                </c:pt>
                <c:pt idx="26">
                  <c:v>5.8264000000000003E-2</c:v>
                </c:pt>
                <c:pt idx="27">
                  <c:v>5.9521999999999999E-2</c:v>
                </c:pt>
                <c:pt idx="28">
                  <c:v>6.1110999999999999E-2</c:v>
                </c:pt>
                <c:pt idx="29">
                  <c:v>6.3077999999999995E-2</c:v>
                </c:pt>
                <c:pt idx="30">
                  <c:v>6.5475000000000005E-2</c:v>
                </c:pt>
                <c:pt idx="31">
                  <c:v>6.8765000000000007E-2</c:v>
                </c:pt>
                <c:pt idx="32">
                  <c:v>7.3900999999999994E-2</c:v>
                </c:pt>
                <c:pt idx="33">
                  <c:v>8.0842999999999998E-2</c:v>
                </c:pt>
                <c:pt idx="34">
                  <c:v>8.9589000000000002E-2</c:v>
                </c:pt>
                <c:pt idx="35">
                  <c:v>9.9831000000000003E-2</c:v>
                </c:pt>
                <c:pt idx="36">
                  <c:v>0.111536</c:v>
                </c:pt>
                <c:pt idx="37">
                  <c:v>0.124482</c:v>
                </c:pt>
                <c:pt idx="38">
                  <c:v>0.13730300000000001</c:v>
                </c:pt>
                <c:pt idx="39">
                  <c:v>0.15104500000000001</c:v>
                </c:pt>
                <c:pt idx="40">
                  <c:v>0.168042</c:v>
                </c:pt>
                <c:pt idx="41">
                  <c:v>0.18557799999999999</c:v>
                </c:pt>
                <c:pt idx="42">
                  <c:v>0.20973900000000001</c:v>
                </c:pt>
                <c:pt idx="43">
                  <c:v>0.23757</c:v>
                </c:pt>
                <c:pt idx="44">
                  <c:v>0.27150999999999997</c:v>
                </c:pt>
                <c:pt idx="45">
                  <c:v>0.31223200000000001</c:v>
                </c:pt>
                <c:pt idx="46">
                  <c:v>0.35967700000000002</c:v>
                </c:pt>
                <c:pt idx="47">
                  <c:v>0.43481599999999998</c:v>
                </c:pt>
                <c:pt idx="48">
                  <c:v>0.52184900000000001</c:v>
                </c:pt>
                <c:pt idx="49">
                  <c:v>0.61510799999999999</c:v>
                </c:pt>
                <c:pt idx="50">
                  <c:v>0.712121</c:v>
                </c:pt>
              </c:numCache>
            </c:numRef>
          </c:val>
        </c:ser>
        <c:ser>
          <c:idx val="3"/>
          <c:order val="5"/>
          <c:tx>
            <c:strRef>
              <c:f>Sheet1!$A$7</c:f>
              <c:strCache>
                <c:ptCount val="1"/>
                <c:pt idx="0">
                  <c:v>E85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Sheet1!$B$7:$AZ$7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</c:ser>
        <c:ser>
          <c:idx val="0"/>
          <c:order val="6"/>
          <c:tx>
            <c:strRef>
              <c:f>Sheet1!$A$8</c:f>
              <c:strCache>
                <c:ptCount val="1"/>
                <c:pt idx="0">
                  <c:v>Jet Fuel</c:v>
                </c:pt>
              </c:strCache>
            </c:strRef>
          </c:tx>
          <c:spPr>
            <a:solidFill>
              <a:srgbClr val="FFC702"/>
            </a:solidFill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Sheet1!$B$8:$AZ$8</c:f>
              <c:numCache>
                <c:formatCode>General</c:formatCode>
                <c:ptCount val="51"/>
                <c:pt idx="0">
                  <c:v>3.1295099999999998</c:v>
                </c:pt>
                <c:pt idx="1">
                  <c:v>3.0249999999999999</c:v>
                </c:pt>
                <c:pt idx="2">
                  <c:v>3.0013299999999998</c:v>
                </c:pt>
                <c:pt idx="3">
                  <c:v>3.0280100000000001</c:v>
                </c:pt>
                <c:pt idx="4">
                  <c:v>3.1545000000000001</c:v>
                </c:pt>
                <c:pt idx="5">
                  <c:v>2.8669750000000001</c:v>
                </c:pt>
                <c:pt idx="6">
                  <c:v>2.9710529999999999</c:v>
                </c:pt>
                <c:pt idx="7">
                  <c:v>3.0157940000000001</c:v>
                </c:pt>
                <c:pt idx="8">
                  <c:v>3.0807389999999999</c:v>
                </c:pt>
                <c:pt idx="9">
                  <c:v>3.180704</c:v>
                </c:pt>
                <c:pt idx="10">
                  <c:v>3.2859609999999999</c:v>
                </c:pt>
                <c:pt idx="11">
                  <c:v>3.1734399999999998</c:v>
                </c:pt>
                <c:pt idx="12">
                  <c:v>3.0157989999999999</c:v>
                </c:pt>
                <c:pt idx="13">
                  <c:v>2.9727589999999999</c:v>
                </c:pt>
                <c:pt idx="14">
                  <c:v>3.2074509999999998</c:v>
                </c:pt>
                <c:pt idx="15">
                  <c:v>3.2576879999999999</c:v>
                </c:pt>
                <c:pt idx="16">
                  <c:v>3.2446799999999998</c:v>
                </c:pt>
                <c:pt idx="17">
                  <c:v>3.2350400000000001</c:v>
                </c:pt>
                <c:pt idx="18">
                  <c:v>3.089013</c:v>
                </c:pt>
                <c:pt idx="19">
                  <c:v>2.8734869999999999</c:v>
                </c:pt>
                <c:pt idx="20">
                  <c:v>2.9218649999999999</c:v>
                </c:pt>
                <c:pt idx="21">
                  <c:v>2.9504899999999998</c:v>
                </c:pt>
                <c:pt idx="22">
                  <c:v>2.8633250000000001</c:v>
                </c:pt>
                <c:pt idx="23">
                  <c:v>2.798346</c:v>
                </c:pt>
                <c:pt idx="24">
                  <c:v>2.8325239999999998</c:v>
                </c:pt>
                <c:pt idx="25">
                  <c:v>2.8546019999999999</c:v>
                </c:pt>
                <c:pt idx="26">
                  <c:v>2.8712089999999999</c:v>
                </c:pt>
                <c:pt idx="27">
                  <c:v>2.907305</c:v>
                </c:pt>
                <c:pt idx="28">
                  <c:v>2.9416220000000002</c:v>
                </c:pt>
                <c:pt idx="29">
                  <c:v>2.9759250000000002</c:v>
                </c:pt>
                <c:pt idx="30">
                  <c:v>3.01187</c:v>
                </c:pt>
                <c:pt idx="31">
                  <c:v>3.0402870000000002</c:v>
                </c:pt>
                <c:pt idx="32">
                  <c:v>3.073591</c:v>
                </c:pt>
                <c:pt idx="33">
                  <c:v>3.113232</c:v>
                </c:pt>
                <c:pt idx="34">
                  <c:v>3.153769</c:v>
                </c:pt>
                <c:pt idx="35">
                  <c:v>3.1979510000000002</c:v>
                </c:pt>
                <c:pt idx="36">
                  <c:v>3.2419560000000001</c:v>
                </c:pt>
                <c:pt idx="37">
                  <c:v>3.2865769999999999</c:v>
                </c:pt>
                <c:pt idx="38">
                  <c:v>3.3286709999999999</c:v>
                </c:pt>
                <c:pt idx="39">
                  <c:v>3.366206</c:v>
                </c:pt>
                <c:pt idx="40">
                  <c:v>3.4001700000000001</c:v>
                </c:pt>
                <c:pt idx="41">
                  <c:v>3.4315829999999998</c:v>
                </c:pt>
                <c:pt idx="42">
                  <c:v>3.4622139999999999</c:v>
                </c:pt>
                <c:pt idx="43">
                  <c:v>3.4914610000000001</c:v>
                </c:pt>
                <c:pt idx="44">
                  <c:v>3.5190100000000002</c:v>
                </c:pt>
                <c:pt idx="45">
                  <c:v>3.544918</c:v>
                </c:pt>
                <c:pt idx="46">
                  <c:v>3.568927</c:v>
                </c:pt>
                <c:pt idx="47">
                  <c:v>3.5895600000000001</c:v>
                </c:pt>
                <c:pt idx="48">
                  <c:v>3.608644</c:v>
                </c:pt>
                <c:pt idx="49">
                  <c:v>3.6258659999999998</c:v>
                </c:pt>
                <c:pt idx="50">
                  <c:v>3.6414490000000002</c:v>
                </c:pt>
              </c:numCache>
            </c:numRef>
          </c:val>
        </c:ser>
        <c:ser>
          <c:idx val="2"/>
          <c:order val="7"/>
          <c:tx>
            <c:strRef>
              <c:f>Sheet1!$A$9</c:f>
              <c:strCache>
                <c:ptCount val="1"/>
                <c:pt idx="0">
                  <c:v>Distillate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Sheet1!$B$9:$AZ$9</c:f>
              <c:numCache>
                <c:formatCode>General</c:formatCode>
                <c:ptCount val="51"/>
                <c:pt idx="0">
                  <c:v>3.66113</c:v>
                </c:pt>
                <c:pt idx="1">
                  <c:v>3.6006200000000002</c:v>
                </c:pt>
                <c:pt idx="2">
                  <c:v>3.6839209999999998</c:v>
                </c:pt>
                <c:pt idx="3">
                  <c:v>3.79583</c:v>
                </c:pt>
                <c:pt idx="4">
                  <c:v>4.0319909999999997</c:v>
                </c:pt>
                <c:pt idx="5">
                  <c:v>4.1949800000000002</c:v>
                </c:pt>
                <c:pt idx="6">
                  <c:v>4.4693300000000002</c:v>
                </c:pt>
                <c:pt idx="7">
                  <c:v>4.6722700000000001</c:v>
                </c:pt>
                <c:pt idx="8">
                  <c:v>4.8115500000000004</c:v>
                </c:pt>
                <c:pt idx="9">
                  <c:v>5.0010209999999997</c:v>
                </c:pt>
                <c:pt idx="10">
                  <c:v>5.1645300000000001</c:v>
                </c:pt>
                <c:pt idx="11">
                  <c:v>5.2917199999999998</c:v>
                </c:pt>
                <c:pt idx="12">
                  <c:v>5.3923699999999997</c:v>
                </c:pt>
                <c:pt idx="13">
                  <c:v>5.5897100000000002</c:v>
                </c:pt>
                <c:pt idx="14">
                  <c:v>5.9321700000000002</c:v>
                </c:pt>
                <c:pt idx="15">
                  <c:v>6.0755509999999999</c:v>
                </c:pt>
                <c:pt idx="16">
                  <c:v>6.41425</c:v>
                </c:pt>
                <c:pt idx="17">
                  <c:v>6.4568700000000003</c:v>
                </c:pt>
                <c:pt idx="18">
                  <c:v>5.8372299999999999</c:v>
                </c:pt>
                <c:pt idx="19">
                  <c:v>5.5838000000000001</c:v>
                </c:pt>
                <c:pt idx="20">
                  <c:v>5.8764799999999999</c:v>
                </c:pt>
                <c:pt idx="21">
                  <c:v>6.0568799999999996</c:v>
                </c:pt>
                <c:pt idx="22">
                  <c:v>5.79603</c:v>
                </c:pt>
                <c:pt idx="23">
                  <c:v>6.495889</c:v>
                </c:pt>
                <c:pt idx="24">
                  <c:v>6.606077</c:v>
                </c:pt>
                <c:pt idx="25">
                  <c:v>6.9453060000000004</c:v>
                </c:pt>
                <c:pt idx="26">
                  <c:v>7.0260389999999999</c:v>
                </c:pt>
                <c:pt idx="27">
                  <c:v>7.116498</c:v>
                </c:pt>
                <c:pt idx="28">
                  <c:v>7.2141669999999998</c:v>
                </c:pt>
                <c:pt idx="29">
                  <c:v>7.2918880000000001</c:v>
                </c:pt>
                <c:pt idx="30">
                  <c:v>7.3528580000000003</c:v>
                </c:pt>
                <c:pt idx="31">
                  <c:v>7.3835329999999999</c:v>
                </c:pt>
                <c:pt idx="32">
                  <c:v>7.4272479999999996</c:v>
                </c:pt>
                <c:pt idx="33">
                  <c:v>7.4776259999999999</c:v>
                </c:pt>
                <c:pt idx="34">
                  <c:v>7.5368000000000004</c:v>
                </c:pt>
                <c:pt idx="35">
                  <c:v>7.5853739999999998</c:v>
                </c:pt>
                <c:pt idx="36">
                  <c:v>7.6169640000000003</c:v>
                </c:pt>
                <c:pt idx="37">
                  <c:v>7.6516080000000004</c:v>
                </c:pt>
                <c:pt idx="38">
                  <c:v>7.6835659999999999</c:v>
                </c:pt>
                <c:pt idx="39">
                  <c:v>7.7168380000000001</c:v>
                </c:pt>
                <c:pt idx="40">
                  <c:v>7.7599900000000002</c:v>
                </c:pt>
                <c:pt idx="41">
                  <c:v>7.7892970000000004</c:v>
                </c:pt>
                <c:pt idx="42">
                  <c:v>7.8044960000000003</c:v>
                </c:pt>
                <c:pt idx="43">
                  <c:v>7.8375360000000001</c:v>
                </c:pt>
                <c:pt idx="44">
                  <c:v>7.8849429999999998</c:v>
                </c:pt>
                <c:pt idx="45">
                  <c:v>7.9354490000000002</c:v>
                </c:pt>
                <c:pt idx="46">
                  <c:v>7.976445</c:v>
                </c:pt>
                <c:pt idx="47">
                  <c:v>7.9868399999999999</c:v>
                </c:pt>
                <c:pt idx="48">
                  <c:v>7.9963249999999997</c:v>
                </c:pt>
                <c:pt idx="49">
                  <c:v>7.9830160000000001</c:v>
                </c:pt>
                <c:pt idx="50">
                  <c:v>7.968629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507328"/>
        <c:axId val="110945984"/>
      </c:areaChart>
      <c:catAx>
        <c:axId val="14550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24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094598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0945984"/>
        <c:scaling>
          <c:orientation val="minMax"/>
          <c:max val="30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186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507328"/>
        <c:crosses val="autoZero"/>
        <c:crossBetween val="midCat"/>
        <c:majorUnit val="5"/>
      </c:valAx>
      <c:spPr>
        <a:noFill/>
        <a:ln w="244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95" b="1" i="0" u="none" strike="noStrike" baseline="0">
          <a:solidFill>
            <a:srgbClr val="FFFF00"/>
          </a:solidFill>
          <a:latin typeface="Tahoma"/>
          <a:ea typeface="Tahoma"/>
          <a:cs typeface="Tahoma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4.1549999732721797E-2"/>
          <c:w val="0.88262910798122052"/>
          <c:h val="0.85515779743949916"/>
        </c:manualLayout>
      </c:layout>
      <c:areaChart>
        <c:grouping val="stacked"/>
        <c:varyColors val="0"/>
        <c:ser>
          <c:idx val="2"/>
          <c:order val="0"/>
          <c:tx>
            <c:strRef>
              <c:f>Sheet1!$A$2:$B$2</c:f>
              <c:strCache>
                <c:ptCount val="1"/>
                <c:pt idx="0">
                  <c:v>Distillate exports 0.034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Sheet1!$C$2:$EW$2</c:f>
              <c:numCache>
                <c:formatCode>General</c:formatCode>
                <c:ptCount val="111"/>
                <c:pt idx="0">
                  <c:v>0.109</c:v>
                </c:pt>
                <c:pt idx="1">
                  <c:v>0.215</c:v>
                </c:pt>
                <c:pt idx="2">
                  <c:v>0.219</c:v>
                </c:pt>
                <c:pt idx="3">
                  <c:v>0.27400000000000002</c:v>
                </c:pt>
                <c:pt idx="4">
                  <c:v>0.23400000000000001</c:v>
                </c:pt>
                <c:pt idx="5">
                  <c:v>0.183</c:v>
                </c:pt>
                <c:pt idx="6">
                  <c:v>0.19</c:v>
                </c:pt>
                <c:pt idx="7">
                  <c:v>0.152</c:v>
                </c:pt>
                <c:pt idx="8">
                  <c:v>0.124</c:v>
                </c:pt>
                <c:pt idx="9">
                  <c:v>0.16200000000000001</c:v>
                </c:pt>
                <c:pt idx="10">
                  <c:v>0.17299999999999999</c:v>
                </c:pt>
                <c:pt idx="11">
                  <c:v>0.11899999999999999</c:v>
                </c:pt>
                <c:pt idx="12">
                  <c:v>0.112</c:v>
                </c:pt>
                <c:pt idx="13">
                  <c:v>0.107</c:v>
                </c:pt>
                <c:pt idx="14">
                  <c:v>0.11</c:v>
                </c:pt>
                <c:pt idx="15">
                  <c:v>0.13800000000000001</c:v>
                </c:pt>
                <c:pt idx="16">
                  <c:v>0.215</c:v>
                </c:pt>
                <c:pt idx="17">
                  <c:v>0.26800000000000002</c:v>
                </c:pt>
                <c:pt idx="18">
                  <c:v>0.52800000000000002</c:v>
                </c:pt>
                <c:pt idx="19">
                  <c:v>0.58699999999999997</c:v>
                </c:pt>
                <c:pt idx="20">
                  <c:v>0.65600000000000003</c:v>
                </c:pt>
                <c:pt idx="21">
                  <c:v>0.85399999999999998</c:v>
                </c:pt>
                <c:pt idx="22">
                  <c:v>1.0069999999999999</c:v>
                </c:pt>
                <c:pt idx="23">
                  <c:v>1.1339999999999999</c:v>
                </c:pt>
                <c:pt idx="24">
                  <c:v>1.142727</c:v>
                </c:pt>
                <c:pt idx="25">
                  <c:v>1.181449</c:v>
                </c:pt>
                <c:pt idx="26">
                  <c:v>1.235816</c:v>
                </c:pt>
                <c:pt idx="27">
                  <c:v>1.3263389999999999</c:v>
                </c:pt>
                <c:pt idx="28">
                  <c:v>1.3475569999999999</c:v>
                </c:pt>
                <c:pt idx="29">
                  <c:v>1.3580080000000001</c:v>
                </c:pt>
                <c:pt idx="30">
                  <c:v>1.380946</c:v>
                </c:pt>
                <c:pt idx="31">
                  <c:v>1.404827</c:v>
                </c:pt>
                <c:pt idx="32">
                  <c:v>1.428229</c:v>
                </c:pt>
                <c:pt idx="33">
                  <c:v>1.45414</c:v>
                </c:pt>
                <c:pt idx="34">
                  <c:v>1.479797</c:v>
                </c:pt>
                <c:pt idx="35">
                  <c:v>1.504032</c:v>
                </c:pt>
                <c:pt idx="36">
                  <c:v>1.521957</c:v>
                </c:pt>
                <c:pt idx="37">
                  <c:v>1.539236</c:v>
                </c:pt>
                <c:pt idx="38">
                  <c:v>1.5572790000000001</c:v>
                </c:pt>
                <c:pt idx="39">
                  <c:v>1.574819</c:v>
                </c:pt>
                <c:pt idx="40">
                  <c:v>1.591545</c:v>
                </c:pt>
                <c:pt idx="41">
                  <c:v>1.591011</c:v>
                </c:pt>
                <c:pt idx="42">
                  <c:v>1.598592</c:v>
                </c:pt>
                <c:pt idx="43">
                  <c:v>1.616797</c:v>
                </c:pt>
                <c:pt idx="44">
                  <c:v>1.6336250000000001</c:v>
                </c:pt>
                <c:pt idx="45">
                  <c:v>1.650844</c:v>
                </c:pt>
                <c:pt idx="46">
                  <c:v>1.667122</c:v>
                </c:pt>
                <c:pt idx="47">
                  <c:v>1.684253</c:v>
                </c:pt>
                <c:pt idx="48">
                  <c:v>1.6896070000000001</c:v>
                </c:pt>
                <c:pt idx="49">
                  <c:v>1.705452</c:v>
                </c:pt>
                <c:pt idx="50">
                  <c:v>1.7243599999999999</c:v>
                </c:pt>
                <c:pt idx="51" formatCode="0.00">
                  <c:v>1.7243599999999999</c:v>
                </c:pt>
                <c:pt idx="52">
                  <c:v>1.1339999999999999</c:v>
                </c:pt>
                <c:pt idx="53">
                  <c:v>1.1339999999999999</c:v>
                </c:pt>
                <c:pt idx="54">
                  <c:v>1.3258700000000001</c:v>
                </c:pt>
                <c:pt idx="55">
                  <c:v>1.555223</c:v>
                </c:pt>
                <c:pt idx="56">
                  <c:v>1.5615250000000001</c:v>
                </c:pt>
                <c:pt idx="57">
                  <c:v>1.7175370000000001</c:v>
                </c:pt>
                <c:pt idx="58">
                  <c:v>1.723795</c:v>
                </c:pt>
                <c:pt idx="59">
                  <c:v>1.8633219999999999</c:v>
                </c:pt>
                <c:pt idx="60">
                  <c:v>1.855718</c:v>
                </c:pt>
                <c:pt idx="61">
                  <c:v>1.925926</c:v>
                </c:pt>
                <c:pt idx="62">
                  <c:v>1.9780709999999999</c:v>
                </c:pt>
                <c:pt idx="63">
                  <c:v>2.0668060000000001</c:v>
                </c:pt>
                <c:pt idx="64">
                  <c:v>2.1639650000000001</c:v>
                </c:pt>
                <c:pt idx="65">
                  <c:v>2.2749250000000001</c:v>
                </c:pt>
                <c:pt idx="66">
                  <c:v>2.3466260000000001</c:v>
                </c:pt>
                <c:pt idx="67">
                  <c:v>2.4189620000000001</c:v>
                </c:pt>
                <c:pt idx="68">
                  <c:v>2.4829129999999999</c:v>
                </c:pt>
                <c:pt idx="69">
                  <c:v>2.5903130000000001</c:v>
                </c:pt>
                <c:pt idx="70">
                  <c:v>2.6763219999999999</c:v>
                </c:pt>
                <c:pt idx="71">
                  <c:v>2.7852890000000001</c:v>
                </c:pt>
                <c:pt idx="72">
                  <c:v>2.8319079999999999</c:v>
                </c:pt>
                <c:pt idx="73">
                  <c:v>2.912175</c:v>
                </c:pt>
                <c:pt idx="74">
                  <c:v>2.9549449999999999</c:v>
                </c:pt>
                <c:pt idx="75">
                  <c:v>2.9882590000000002</c:v>
                </c:pt>
                <c:pt idx="76">
                  <c:v>3.02115</c:v>
                </c:pt>
                <c:pt idx="77">
                  <c:v>3.0347680000000001</c:v>
                </c:pt>
                <c:pt idx="78">
                  <c:v>3.0362490000000002</c:v>
                </c:pt>
                <c:pt idx="79">
                  <c:v>3.0437270000000001</c:v>
                </c:pt>
                <c:pt idx="80">
                  <c:v>3.0640209999999999</c:v>
                </c:pt>
                <c:pt idx="81" formatCode="0.00">
                  <c:v>3.0640209999999999</c:v>
                </c:pt>
                <c:pt idx="82">
                  <c:v>1.1339999999999999</c:v>
                </c:pt>
                <c:pt idx="83">
                  <c:v>1.1339999999999999</c:v>
                </c:pt>
                <c:pt idx="84">
                  <c:v>1.155999</c:v>
                </c:pt>
                <c:pt idx="85">
                  <c:v>1.129661</c:v>
                </c:pt>
                <c:pt idx="86">
                  <c:v>1.188294</c:v>
                </c:pt>
                <c:pt idx="87">
                  <c:v>1.2510570000000001</c:v>
                </c:pt>
                <c:pt idx="88">
                  <c:v>1.2784679999999999</c:v>
                </c:pt>
                <c:pt idx="89">
                  <c:v>1.3218540000000001</c:v>
                </c:pt>
                <c:pt idx="90">
                  <c:v>1.343815</c:v>
                </c:pt>
                <c:pt idx="91">
                  <c:v>1.351944</c:v>
                </c:pt>
                <c:pt idx="92">
                  <c:v>1.3463080000000001</c:v>
                </c:pt>
                <c:pt idx="93">
                  <c:v>1.344449</c:v>
                </c:pt>
                <c:pt idx="94">
                  <c:v>1.345682</c:v>
                </c:pt>
                <c:pt idx="95">
                  <c:v>1.3518840000000001</c:v>
                </c:pt>
                <c:pt idx="96">
                  <c:v>1.3310150000000001</c:v>
                </c:pt>
                <c:pt idx="97">
                  <c:v>1.3108960000000001</c:v>
                </c:pt>
                <c:pt idx="98">
                  <c:v>1.306</c:v>
                </c:pt>
                <c:pt idx="99">
                  <c:v>1.298943</c:v>
                </c:pt>
                <c:pt idx="100">
                  <c:v>1.26694</c:v>
                </c:pt>
                <c:pt idx="101">
                  <c:v>1.2293240000000001</c:v>
                </c:pt>
                <c:pt idx="102">
                  <c:v>1.1557379999999999</c:v>
                </c:pt>
                <c:pt idx="103">
                  <c:v>1.1172230000000001</c:v>
                </c:pt>
                <c:pt idx="104">
                  <c:v>1.0007280000000001</c:v>
                </c:pt>
                <c:pt idx="105">
                  <c:v>0.96272400000000002</c:v>
                </c:pt>
                <c:pt idx="106">
                  <c:v>0.92906900000000003</c:v>
                </c:pt>
                <c:pt idx="107">
                  <c:v>0.90296100000000001</c:v>
                </c:pt>
                <c:pt idx="108">
                  <c:v>0.85325399999999996</c:v>
                </c:pt>
                <c:pt idx="109">
                  <c:v>0.79854800000000004</c:v>
                </c:pt>
                <c:pt idx="110">
                  <c:v>0.761208</c:v>
                </c:pt>
              </c:numCache>
            </c:numRef>
          </c:val>
        </c:ser>
        <c:ser>
          <c:idx val="0"/>
          <c:order val="1"/>
          <c:tx>
            <c:strRef>
              <c:f>Sheet1!$A$3:$B$3</c:f>
              <c:strCache>
                <c:ptCount val="1"/>
                <c:pt idx="0">
                  <c:v>Motor gasoline exports 0.108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Sheet1!$C$3:$EW$3</c:f>
              <c:numCache>
                <c:formatCode>General</c:formatCode>
                <c:ptCount val="111"/>
                <c:pt idx="0">
                  <c:v>5.5E-2</c:v>
                </c:pt>
                <c:pt idx="1">
                  <c:v>8.2000000000000003E-2</c:v>
                </c:pt>
                <c:pt idx="2">
                  <c:v>9.6000000000000002E-2</c:v>
                </c:pt>
                <c:pt idx="3">
                  <c:v>0.112</c:v>
                </c:pt>
                <c:pt idx="4">
                  <c:v>0.10199999999999999</c:v>
                </c:pt>
                <c:pt idx="5">
                  <c:v>0.111</c:v>
                </c:pt>
                <c:pt idx="6">
                  <c:v>0.114</c:v>
                </c:pt>
                <c:pt idx="7">
                  <c:v>0.15</c:v>
                </c:pt>
                <c:pt idx="8">
                  <c:v>0.14000000000000001</c:v>
                </c:pt>
                <c:pt idx="9">
                  <c:v>0.122</c:v>
                </c:pt>
                <c:pt idx="10">
                  <c:v>0.16200000000000001</c:v>
                </c:pt>
                <c:pt idx="11">
                  <c:v>0.14299999999999999</c:v>
                </c:pt>
                <c:pt idx="12">
                  <c:v>0.157</c:v>
                </c:pt>
                <c:pt idx="13">
                  <c:v>0.155</c:v>
                </c:pt>
                <c:pt idx="14">
                  <c:v>0.156</c:v>
                </c:pt>
                <c:pt idx="15">
                  <c:v>0.158</c:v>
                </c:pt>
                <c:pt idx="16">
                  <c:v>0.15</c:v>
                </c:pt>
                <c:pt idx="17">
                  <c:v>0.14399999999999999</c:v>
                </c:pt>
                <c:pt idx="18">
                  <c:v>0.189</c:v>
                </c:pt>
                <c:pt idx="19">
                  <c:v>0.21</c:v>
                </c:pt>
                <c:pt idx="20">
                  <c:v>0.33600000000000002</c:v>
                </c:pt>
                <c:pt idx="21">
                  <c:v>0.52600000000000002</c:v>
                </c:pt>
                <c:pt idx="22">
                  <c:v>0.50700000000000001</c:v>
                </c:pt>
                <c:pt idx="23">
                  <c:v>0.50600000000000001</c:v>
                </c:pt>
                <c:pt idx="24">
                  <c:v>0.60782599999999998</c:v>
                </c:pt>
                <c:pt idx="25">
                  <c:v>0.59712699999999996</c:v>
                </c:pt>
                <c:pt idx="26">
                  <c:v>0.63795599999999997</c:v>
                </c:pt>
                <c:pt idx="27">
                  <c:v>0.71192999999999995</c:v>
                </c:pt>
                <c:pt idx="28">
                  <c:v>0.73534100000000002</c:v>
                </c:pt>
                <c:pt idx="29">
                  <c:v>0.77145900000000001</c:v>
                </c:pt>
                <c:pt idx="30">
                  <c:v>0.80300099999999996</c:v>
                </c:pt>
                <c:pt idx="31">
                  <c:v>0.83565900000000004</c:v>
                </c:pt>
                <c:pt idx="32">
                  <c:v>0.86860400000000004</c:v>
                </c:pt>
                <c:pt idx="33">
                  <c:v>0.903671</c:v>
                </c:pt>
                <c:pt idx="34">
                  <c:v>0.93920300000000001</c:v>
                </c:pt>
                <c:pt idx="35">
                  <c:v>0.97443000000000002</c:v>
                </c:pt>
                <c:pt idx="36">
                  <c:v>1.0060629999999999</c:v>
                </c:pt>
                <c:pt idx="37">
                  <c:v>1.037669</c:v>
                </c:pt>
                <c:pt idx="38">
                  <c:v>1.0694570000000001</c:v>
                </c:pt>
                <c:pt idx="39">
                  <c:v>1.102025</c:v>
                </c:pt>
                <c:pt idx="40">
                  <c:v>1.1344050000000001</c:v>
                </c:pt>
                <c:pt idx="41">
                  <c:v>1.168153</c:v>
                </c:pt>
                <c:pt idx="42">
                  <c:v>1.176715</c:v>
                </c:pt>
                <c:pt idx="43">
                  <c:v>1.2109129999999999</c:v>
                </c:pt>
                <c:pt idx="44">
                  <c:v>1.2444679999999999</c:v>
                </c:pt>
                <c:pt idx="45">
                  <c:v>1.278694</c:v>
                </c:pt>
                <c:pt idx="46">
                  <c:v>1.312557</c:v>
                </c:pt>
                <c:pt idx="47">
                  <c:v>1.3474539999999999</c:v>
                </c:pt>
                <c:pt idx="48">
                  <c:v>1.382639</c:v>
                </c:pt>
                <c:pt idx="49">
                  <c:v>1.417338</c:v>
                </c:pt>
                <c:pt idx="50">
                  <c:v>1.451271</c:v>
                </c:pt>
                <c:pt idx="51" formatCode="0.00">
                  <c:v>1.451271</c:v>
                </c:pt>
                <c:pt idx="52">
                  <c:v>0.50600000000000001</c:v>
                </c:pt>
                <c:pt idx="53">
                  <c:v>0.50600000000000001</c:v>
                </c:pt>
                <c:pt idx="54">
                  <c:v>0.84423700000000002</c:v>
                </c:pt>
                <c:pt idx="55">
                  <c:v>1.1156569999999999</c:v>
                </c:pt>
                <c:pt idx="56">
                  <c:v>1.142134</c:v>
                </c:pt>
                <c:pt idx="57">
                  <c:v>1.2740990000000001</c:v>
                </c:pt>
                <c:pt idx="58">
                  <c:v>1.2661290000000001</c:v>
                </c:pt>
                <c:pt idx="59">
                  <c:v>1.3906419999999999</c:v>
                </c:pt>
                <c:pt idx="60">
                  <c:v>1.476418</c:v>
                </c:pt>
                <c:pt idx="61">
                  <c:v>1.4928939999999999</c:v>
                </c:pt>
                <c:pt idx="62">
                  <c:v>1.644374</c:v>
                </c:pt>
                <c:pt idx="63">
                  <c:v>1.7712669999999999</c:v>
                </c:pt>
                <c:pt idx="64">
                  <c:v>1.9069400000000001</c:v>
                </c:pt>
                <c:pt idx="65">
                  <c:v>2.0661130000000001</c:v>
                </c:pt>
                <c:pt idx="66">
                  <c:v>2.1713300000000002</c:v>
                </c:pt>
                <c:pt idx="67">
                  <c:v>2.2778969999999998</c:v>
                </c:pt>
                <c:pt idx="68">
                  <c:v>2.3778079999999999</c:v>
                </c:pt>
                <c:pt idx="69">
                  <c:v>2.5411730000000001</c:v>
                </c:pt>
                <c:pt idx="70">
                  <c:v>2.6742590000000002</c:v>
                </c:pt>
                <c:pt idx="71">
                  <c:v>2.7814290000000002</c:v>
                </c:pt>
                <c:pt idx="72">
                  <c:v>2.9309690000000002</c:v>
                </c:pt>
                <c:pt idx="73">
                  <c:v>3.0559780000000001</c:v>
                </c:pt>
                <c:pt idx="74">
                  <c:v>3.126646</c:v>
                </c:pt>
                <c:pt idx="75">
                  <c:v>3.1834910000000001</c:v>
                </c:pt>
                <c:pt idx="76">
                  <c:v>3.254432</c:v>
                </c:pt>
                <c:pt idx="77">
                  <c:v>3.2808679999999999</c:v>
                </c:pt>
                <c:pt idx="78">
                  <c:v>3.2925170000000001</c:v>
                </c:pt>
                <c:pt idx="79">
                  <c:v>3.3292440000000001</c:v>
                </c:pt>
                <c:pt idx="80">
                  <c:v>3.345278</c:v>
                </c:pt>
                <c:pt idx="81" formatCode="0.00">
                  <c:v>3.345278</c:v>
                </c:pt>
                <c:pt idx="82">
                  <c:v>0.50600000000000001</c:v>
                </c:pt>
                <c:pt idx="83">
                  <c:v>0.50600000000000001</c:v>
                </c:pt>
                <c:pt idx="84">
                  <c:v>0.570994</c:v>
                </c:pt>
                <c:pt idx="85">
                  <c:v>0.55831900000000001</c:v>
                </c:pt>
                <c:pt idx="86">
                  <c:v>0.61063199999999995</c:v>
                </c:pt>
                <c:pt idx="87">
                  <c:v>0.66550799999999999</c:v>
                </c:pt>
                <c:pt idx="88">
                  <c:v>0.691801</c:v>
                </c:pt>
                <c:pt idx="89">
                  <c:v>0.73272400000000004</c:v>
                </c:pt>
                <c:pt idx="90">
                  <c:v>0.76258199999999998</c:v>
                </c:pt>
                <c:pt idx="91">
                  <c:v>0.784937</c:v>
                </c:pt>
                <c:pt idx="92">
                  <c:v>0.802929</c:v>
                </c:pt>
                <c:pt idx="93">
                  <c:v>0.81891800000000003</c:v>
                </c:pt>
                <c:pt idx="94">
                  <c:v>0.82910799999999996</c:v>
                </c:pt>
                <c:pt idx="95">
                  <c:v>0.86395900000000003</c:v>
                </c:pt>
                <c:pt idx="96">
                  <c:v>0.86859399999999998</c:v>
                </c:pt>
                <c:pt idx="97">
                  <c:v>0.87258999999999998</c:v>
                </c:pt>
                <c:pt idx="98">
                  <c:v>0.88095699999999999</c:v>
                </c:pt>
                <c:pt idx="99">
                  <c:v>0.88878500000000005</c:v>
                </c:pt>
                <c:pt idx="100">
                  <c:v>0.88970099999999996</c:v>
                </c:pt>
                <c:pt idx="101">
                  <c:v>0.87928799999999996</c:v>
                </c:pt>
                <c:pt idx="102">
                  <c:v>0.84627200000000002</c:v>
                </c:pt>
                <c:pt idx="103">
                  <c:v>0.83243100000000003</c:v>
                </c:pt>
                <c:pt idx="104">
                  <c:v>0.75858700000000001</c:v>
                </c:pt>
                <c:pt idx="105">
                  <c:v>0.74208300000000005</c:v>
                </c:pt>
                <c:pt idx="106">
                  <c:v>0.72786600000000001</c:v>
                </c:pt>
                <c:pt idx="107">
                  <c:v>0.71889000000000003</c:v>
                </c:pt>
                <c:pt idx="108">
                  <c:v>0.69023800000000002</c:v>
                </c:pt>
                <c:pt idx="109">
                  <c:v>0.65597700000000003</c:v>
                </c:pt>
                <c:pt idx="110">
                  <c:v>0.63326199999999999</c:v>
                </c:pt>
              </c:numCache>
            </c:numRef>
          </c:val>
        </c:ser>
        <c:ser>
          <c:idx val="1"/>
          <c:order val="2"/>
          <c:tx>
            <c:strRef>
              <c:f>Sheet1!$A$4:$B$4</c:f>
              <c:strCache>
                <c:ptCount val="1"/>
                <c:pt idx="0">
                  <c:v>Other exports 0.094458</c:v>
                </c:pt>
              </c:strCache>
            </c:strRef>
          </c:tx>
          <c:spPr>
            <a:solidFill>
              <a:srgbClr val="0096D7">
                <a:lumMod val="75000"/>
              </a:srgbClr>
            </a:solidFill>
            <a:ln>
              <a:noFill/>
            </a:ln>
          </c:spP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Sheet1!$C$4:$EW$4</c:f>
              <c:numCache>
                <c:formatCode>General</c:formatCode>
                <c:ptCount val="111"/>
                <c:pt idx="0">
                  <c:v>0.58399499999999993</c:v>
                </c:pt>
                <c:pt idx="1">
                  <c:v>0.58781099999999997</c:v>
                </c:pt>
                <c:pt idx="2">
                  <c:v>0.54596000000000011</c:v>
                </c:pt>
                <c:pt idx="3">
                  <c:v>0.5184939999999999</c:v>
                </c:pt>
                <c:pt idx="4">
                  <c:v>0.507494</c:v>
                </c:pt>
                <c:pt idx="5">
                  <c:v>0.56070500000000001</c:v>
                </c:pt>
                <c:pt idx="6">
                  <c:v>0.56672700000000009</c:v>
                </c:pt>
                <c:pt idx="7">
                  <c:v>0.593754</c:v>
                </c:pt>
                <c:pt idx="8">
                  <c:v>0.57067099999999993</c:v>
                </c:pt>
                <c:pt idx="9">
                  <c:v>0.53787999999999991</c:v>
                </c:pt>
                <c:pt idx="10">
                  <c:v>0.65504899999999988</c:v>
                </c:pt>
                <c:pt idx="11">
                  <c:v>0.688778</c:v>
                </c:pt>
                <c:pt idx="12">
                  <c:v>0.70574599999999998</c:v>
                </c:pt>
                <c:pt idx="13">
                  <c:v>0.7521730000000002</c:v>
                </c:pt>
                <c:pt idx="14">
                  <c:v>0.75545799999999996</c:v>
                </c:pt>
                <c:pt idx="15">
                  <c:v>0.8370709999999999</c:v>
                </c:pt>
                <c:pt idx="16">
                  <c:v>0.92695199999999989</c:v>
                </c:pt>
                <c:pt idx="17">
                  <c:v>0.99313200000000001</c:v>
                </c:pt>
                <c:pt idx="18">
                  <c:v>1.056027</c:v>
                </c:pt>
                <c:pt idx="19">
                  <c:v>1.183325</c:v>
                </c:pt>
                <c:pt idx="20">
                  <c:v>1.3189209999999998</c:v>
                </c:pt>
                <c:pt idx="21">
                  <c:v>1.5588759999999999</c:v>
                </c:pt>
                <c:pt idx="22">
                  <c:v>1.6233549999999997</c:v>
                </c:pt>
                <c:pt idx="23">
                  <c:v>1.8471750000000002</c:v>
                </c:pt>
                <c:pt idx="24">
                  <c:v>2.2174469999999999</c:v>
                </c:pt>
                <c:pt idx="25">
                  <c:v>2.3454239999999995</c:v>
                </c:pt>
                <c:pt idx="26">
                  <c:v>2.6592280000000006</c:v>
                </c:pt>
                <c:pt idx="27">
                  <c:v>2.947972</c:v>
                </c:pt>
                <c:pt idx="28">
                  <c:v>2.984521</c:v>
                </c:pt>
                <c:pt idx="29">
                  <c:v>3.0010479999999999</c:v>
                </c:pt>
                <c:pt idx="30">
                  <c:v>3.0193529999999997</c:v>
                </c:pt>
                <c:pt idx="31">
                  <c:v>3.1034320000000006</c:v>
                </c:pt>
                <c:pt idx="32">
                  <c:v>3.1422109999999996</c:v>
                </c:pt>
                <c:pt idx="33">
                  <c:v>3.1711130000000001</c:v>
                </c:pt>
                <c:pt idx="34">
                  <c:v>3.1728910000000003</c:v>
                </c:pt>
                <c:pt idx="35">
                  <c:v>3.1482170000000003</c:v>
                </c:pt>
                <c:pt idx="36">
                  <c:v>3.1454989999999996</c:v>
                </c:pt>
                <c:pt idx="37">
                  <c:v>3.1600190000000001</c:v>
                </c:pt>
                <c:pt idx="38">
                  <c:v>3.1391849999999994</c:v>
                </c:pt>
                <c:pt idx="39">
                  <c:v>3.1490159999999996</c:v>
                </c:pt>
                <c:pt idx="40">
                  <c:v>3.164104</c:v>
                </c:pt>
                <c:pt idx="41">
                  <c:v>3.156002</c:v>
                </c:pt>
                <c:pt idx="42">
                  <c:v>3.1629320000000005</c:v>
                </c:pt>
                <c:pt idx="43">
                  <c:v>3.187576</c:v>
                </c:pt>
                <c:pt idx="44">
                  <c:v>3.2169969999999992</c:v>
                </c:pt>
                <c:pt idx="45">
                  <c:v>3.252383</c:v>
                </c:pt>
                <c:pt idx="46">
                  <c:v>3.2923960000000001</c:v>
                </c:pt>
                <c:pt idx="47">
                  <c:v>3.3129429999999997</c:v>
                </c:pt>
                <c:pt idx="48">
                  <c:v>3.2347999999999995</c:v>
                </c:pt>
                <c:pt idx="49">
                  <c:v>3.1795710000000001</c:v>
                </c:pt>
                <c:pt idx="50">
                  <c:v>3.184704</c:v>
                </c:pt>
                <c:pt idx="51" formatCode="0.00">
                  <c:v>3.184704</c:v>
                </c:pt>
                <c:pt idx="52">
                  <c:v>1.8471750000000002</c:v>
                </c:pt>
                <c:pt idx="53">
                  <c:v>1.8471750000000002</c:v>
                </c:pt>
                <c:pt idx="54">
                  <c:v>1.7978929999999997</c:v>
                </c:pt>
                <c:pt idx="55">
                  <c:v>2.8468020000000003</c:v>
                </c:pt>
                <c:pt idx="56">
                  <c:v>3.0911269999999997</c:v>
                </c:pt>
                <c:pt idx="57">
                  <c:v>3.4672059999999991</c:v>
                </c:pt>
                <c:pt idx="58">
                  <c:v>3.6244549999999993</c:v>
                </c:pt>
                <c:pt idx="59">
                  <c:v>3.8133939999999997</c:v>
                </c:pt>
                <c:pt idx="60">
                  <c:v>3.9068780000000003</c:v>
                </c:pt>
                <c:pt idx="61">
                  <c:v>4.2953860000000006</c:v>
                </c:pt>
                <c:pt idx="62">
                  <c:v>4.4242710000000001</c:v>
                </c:pt>
                <c:pt idx="63">
                  <c:v>4.4638819999999999</c:v>
                </c:pt>
                <c:pt idx="64">
                  <c:v>4.6163679999999987</c:v>
                </c:pt>
                <c:pt idx="65">
                  <c:v>4.718611000000001</c:v>
                </c:pt>
                <c:pt idx="66">
                  <c:v>4.8253179999999993</c:v>
                </c:pt>
                <c:pt idx="67">
                  <c:v>4.9072709999999997</c:v>
                </c:pt>
                <c:pt idx="68">
                  <c:v>4.9094320000000007</c:v>
                </c:pt>
                <c:pt idx="69">
                  <c:v>4.8796309999999998</c:v>
                </c:pt>
                <c:pt idx="70">
                  <c:v>4.871359</c:v>
                </c:pt>
                <c:pt idx="71">
                  <c:v>4.950425000000001</c:v>
                </c:pt>
                <c:pt idx="72">
                  <c:v>5.0367920000000002</c:v>
                </c:pt>
                <c:pt idx="73">
                  <c:v>5.1194930000000003</c:v>
                </c:pt>
                <c:pt idx="74">
                  <c:v>5.2048649999999999</c:v>
                </c:pt>
                <c:pt idx="75">
                  <c:v>5.2709269999999995</c:v>
                </c:pt>
                <c:pt idx="76">
                  <c:v>5.3604280000000006</c:v>
                </c:pt>
                <c:pt idx="77">
                  <c:v>5.4052509999999998</c:v>
                </c:pt>
                <c:pt idx="78">
                  <c:v>5.4526579999999996</c:v>
                </c:pt>
                <c:pt idx="79">
                  <c:v>5.4928339999999984</c:v>
                </c:pt>
                <c:pt idx="80">
                  <c:v>5.5644419999999997</c:v>
                </c:pt>
                <c:pt idx="81" formatCode="0.00">
                  <c:v>5.5644419999999997</c:v>
                </c:pt>
                <c:pt idx="82">
                  <c:v>1.8471750000000002</c:v>
                </c:pt>
                <c:pt idx="83">
                  <c:v>1.8471750000000002</c:v>
                </c:pt>
                <c:pt idx="84">
                  <c:v>2.2410070000000002</c:v>
                </c:pt>
                <c:pt idx="85">
                  <c:v>2.3956000000000004</c:v>
                </c:pt>
                <c:pt idx="86">
                  <c:v>2.6498379999999999</c:v>
                </c:pt>
                <c:pt idx="87">
                  <c:v>2.8213719999999993</c:v>
                </c:pt>
                <c:pt idx="88">
                  <c:v>2.8656179999999996</c:v>
                </c:pt>
                <c:pt idx="89">
                  <c:v>2.9009559999999999</c:v>
                </c:pt>
                <c:pt idx="90">
                  <c:v>2.9290639999999994</c:v>
                </c:pt>
                <c:pt idx="91">
                  <c:v>2.9135459999999997</c:v>
                </c:pt>
                <c:pt idx="92">
                  <c:v>2.9031290000000003</c:v>
                </c:pt>
                <c:pt idx="93">
                  <c:v>2.8279490000000003</c:v>
                </c:pt>
                <c:pt idx="94">
                  <c:v>2.8086640000000003</c:v>
                </c:pt>
                <c:pt idx="95">
                  <c:v>2.8026319999999991</c:v>
                </c:pt>
                <c:pt idx="96">
                  <c:v>2.7841870000000002</c:v>
                </c:pt>
                <c:pt idx="97">
                  <c:v>2.7538290000000001</c:v>
                </c:pt>
                <c:pt idx="98">
                  <c:v>2.7658569999999996</c:v>
                </c:pt>
                <c:pt idx="99">
                  <c:v>2.7624279999999994</c:v>
                </c:pt>
                <c:pt idx="100">
                  <c:v>2.7250229999999998</c:v>
                </c:pt>
                <c:pt idx="101">
                  <c:v>2.6806520000000003</c:v>
                </c:pt>
                <c:pt idx="102">
                  <c:v>2.6069939999999998</c:v>
                </c:pt>
                <c:pt idx="103">
                  <c:v>2.5789319999999996</c:v>
                </c:pt>
                <c:pt idx="104">
                  <c:v>2.4748650000000003</c:v>
                </c:pt>
                <c:pt idx="105">
                  <c:v>2.4521219999999997</c:v>
                </c:pt>
                <c:pt idx="106">
                  <c:v>2.4398709999999997</c:v>
                </c:pt>
                <c:pt idx="107">
                  <c:v>2.4167580000000002</c:v>
                </c:pt>
                <c:pt idx="108">
                  <c:v>2.296881</c:v>
                </c:pt>
                <c:pt idx="109">
                  <c:v>2.1913099999999996</c:v>
                </c:pt>
                <c:pt idx="110">
                  <c:v>2.1151689999999999</c:v>
                </c:pt>
              </c:numCache>
            </c:numRef>
          </c:val>
        </c:ser>
        <c:ser>
          <c:idx val="3"/>
          <c:order val="3"/>
          <c:tx>
            <c:strRef>
              <c:f>Sheet1!$A$5:$B$5</c:f>
              <c:strCache>
                <c:ptCount val="1"/>
                <c:pt idx="0">
                  <c:v>Other exports 0.094458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Sheet1!$C$5:$EW$5</c:f>
              <c:numCache>
                <c:formatCode>General</c:formatCode>
                <c:ptCount val="1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250240"/>
        <c:axId val="110946560"/>
      </c:areaChart>
      <c:areaChart>
        <c:grouping val="stacked"/>
        <c:varyColors val="0"/>
        <c:ser>
          <c:idx val="4"/>
          <c:order val="4"/>
          <c:tx>
            <c:strRef>
              <c:f>Sheet1!$A$6:$B$6</c:f>
              <c:strCache>
                <c:ptCount val="1"/>
                <c:pt idx="0">
                  <c:v>Other imports -0.219309</c:v>
                </c:pt>
              </c:strCache>
            </c:strRef>
          </c:tx>
          <c:spPr>
            <a:solidFill>
              <a:srgbClr val="0096D7"/>
            </a:solidFill>
            <a:ln w="25400">
              <a:noFill/>
            </a:ln>
          </c:spP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Sheet1!$C$6:$EW$6</c:f>
              <c:numCache>
                <c:formatCode>General</c:formatCode>
                <c:ptCount val="111"/>
                <c:pt idx="0">
                  <c:v>-1.4769919999999992</c:v>
                </c:pt>
                <c:pt idx="1">
                  <c:v>-1.3424419999999992</c:v>
                </c:pt>
                <c:pt idx="2">
                  <c:v>-1.284737</c:v>
                </c:pt>
                <c:pt idx="3">
                  <c:v>-1.3874820000000008</c:v>
                </c:pt>
                <c:pt idx="4">
                  <c:v>-1.361639</c:v>
                </c:pt>
                <c:pt idx="5">
                  <c:v>-1.1469330000000004</c:v>
                </c:pt>
                <c:pt idx="6">
                  <c:v>-1.4042510000000006</c:v>
                </c:pt>
                <c:pt idx="7">
                  <c:v>-1.3992659999999992</c:v>
                </c:pt>
                <c:pt idx="8">
                  <c:v>-1.4812000000000007</c:v>
                </c:pt>
                <c:pt idx="9">
                  <c:v>-1.481215999999999</c:v>
                </c:pt>
                <c:pt idx="10">
                  <c:v>-1.6587830000000003</c:v>
                </c:pt>
                <c:pt idx="11">
                  <c:v>-1.733610999999998</c:v>
                </c:pt>
                <c:pt idx="12">
                  <c:v>-1.6084910000000006</c:v>
                </c:pt>
                <c:pt idx="13">
                  <c:v>-1.7482320000000002</c:v>
                </c:pt>
                <c:pt idx="14">
                  <c:v>-2.158482000000002</c:v>
                </c:pt>
                <c:pt idx="15">
                  <c:v>-2.6046599999999991</c:v>
                </c:pt>
                <c:pt idx="16">
                  <c:v>-2.7406599999999997</c:v>
                </c:pt>
                <c:pt idx="17">
                  <c:v>-2.7129759999999985</c:v>
                </c:pt>
                <c:pt idx="18">
                  <c:v>-2.5980200000000013</c:v>
                </c:pt>
                <c:pt idx="19">
                  <c:v>-2.1735859999999989</c:v>
                </c:pt>
                <c:pt idx="20">
                  <c:v>-2.2172299999999998</c:v>
                </c:pt>
                <c:pt idx="21">
                  <c:v>-2.2173069999999986</c:v>
                </c:pt>
                <c:pt idx="22">
                  <c:v>-1.901014</c:v>
                </c:pt>
                <c:pt idx="23">
                  <c:v>-1.9289559999999999</c:v>
                </c:pt>
                <c:pt idx="24">
                  <c:v>-1.1705700000000001</c:v>
                </c:pt>
                <c:pt idx="25">
                  <c:v>-1.133391</c:v>
                </c:pt>
                <c:pt idx="26">
                  <c:v>-1.2909059999999999</c:v>
                </c:pt>
                <c:pt idx="27">
                  <c:v>-1.490232</c:v>
                </c:pt>
                <c:pt idx="28">
                  <c:v>-1.585636</c:v>
                </c:pt>
                <c:pt idx="29">
                  <c:v>-1.6260409999999998</c:v>
                </c:pt>
                <c:pt idx="30">
                  <c:v>-1.6436170000000003</c:v>
                </c:pt>
                <c:pt idx="31">
                  <c:v>-1.5988100000000003</c:v>
                </c:pt>
                <c:pt idx="32">
                  <c:v>-1.6218240000000002</c:v>
                </c:pt>
                <c:pt idx="33">
                  <c:v>-1.651964</c:v>
                </c:pt>
                <c:pt idx="34">
                  <c:v>-1.6750400000000001</c:v>
                </c:pt>
                <c:pt idx="35">
                  <c:v>-1.6741570000000003</c:v>
                </c:pt>
                <c:pt idx="36">
                  <c:v>-1.6730999999999998</c:v>
                </c:pt>
                <c:pt idx="37">
                  <c:v>-1.6728420000000002</c:v>
                </c:pt>
                <c:pt idx="38">
                  <c:v>-1.6736559999999998</c:v>
                </c:pt>
                <c:pt idx="39">
                  <c:v>-1.666695</c:v>
                </c:pt>
                <c:pt idx="40">
                  <c:v>-1.6628859999999999</c:v>
                </c:pt>
                <c:pt idx="41">
                  <c:v>-1.646684</c:v>
                </c:pt>
                <c:pt idx="42">
                  <c:v>-1.6411880000000003</c:v>
                </c:pt>
                <c:pt idx="43">
                  <c:v>-1.6273580000000001</c:v>
                </c:pt>
                <c:pt idx="44">
                  <c:v>-1.62036</c:v>
                </c:pt>
                <c:pt idx="45">
                  <c:v>-1.613837</c:v>
                </c:pt>
                <c:pt idx="46">
                  <c:v>-1.6095250000000001</c:v>
                </c:pt>
                <c:pt idx="47">
                  <c:v>-1.6025469999999999</c:v>
                </c:pt>
                <c:pt idx="48">
                  <c:v>-1.5658749999999999</c:v>
                </c:pt>
                <c:pt idx="49">
                  <c:v>-1.540055</c:v>
                </c:pt>
                <c:pt idx="50">
                  <c:v>-1.5211259999999998</c:v>
                </c:pt>
                <c:pt idx="51" formatCode="0.00">
                  <c:v>-1.5211259999999998</c:v>
                </c:pt>
                <c:pt idx="52">
                  <c:v>-1.9289559999999999</c:v>
                </c:pt>
                <c:pt idx="53">
                  <c:v>-1.9289559999999999</c:v>
                </c:pt>
                <c:pt idx="54">
                  <c:v>-1.1705700000000001</c:v>
                </c:pt>
                <c:pt idx="55">
                  <c:v>-1.577105</c:v>
                </c:pt>
                <c:pt idx="56">
                  <c:v>-1.3746060000000002</c:v>
                </c:pt>
                <c:pt idx="57">
                  <c:v>-1.4272739999999999</c:v>
                </c:pt>
                <c:pt idx="58">
                  <c:v>-1.4586130000000004</c:v>
                </c:pt>
                <c:pt idx="59">
                  <c:v>-1.442388</c:v>
                </c:pt>
                <c:pt idx="60">
                  <c:v>-1.462566</c:v>
                </c:pt>
                <c:pt idx="61">
                  <c:v>-1.466197</c:v>
                </c:pt>
                <c:pt idx="62">
                  <c:v>-1.5049529999999998</c:v>
                </c:pt>
                <c:pt idx="63">
                  <c:v>-1.5470940000000004</c:v>
                </c:pt>
                <c:pt idx="64">
                  <c:v>-1.5527870000000001</c:v>
                </c:pt>
                <c:pt idx="65">
                  <c:v>-1.6112800000000003</c:v>
                </c:pt>
                <c:pt idx="66">
                  <c:v>-1.6016889999999999</c:v>
                </c:pt>
                <c:pt idx="67">
                  <c:v>-1.5962949999999998</c:v>
                </c:pt>
                <c:pt idx="68">
                  <c:v>-1.5793049999999997</c:v>
                </c:pt>
                <c:pt idx="69">
                  <c:v>-1.544719</c:v>
                </c:pt>
                <c:pt idx="70">
                  <c:v>-1.5157909999999999</c:v>
                </c:pt>
                <c:pt idx="71">
                  <c:v>-1.4743139999999999</c:v>
                </c:pt>
                <c:pt idx="72">
                  <c:v>-1.441587</c:v>
                </c:pt>
                <c:pt idx="73">
                  <c:v>-1.4167589999999997</c:v>
                </c:pt>
                <c:pt idx="74">
                  <c:v>-1.3875209999999996</c:v>
                </c:pt>
                <c:pt idx="75">
                  <c:v>-1.3515659999999998</c:v>
                </c:pt>
                <c:pt idx="76">
                  <c:v>-1.3152030000000003</c:v>
                </c:pt>
                <c:pt idx="77">
                  <c:v>-1.3161740000000002</c:v>
                </c:pt>
                <c:pt idx="78">
                  <c:v>-1.3184989999999999</c:v>
                </c:pt>
                <c:pt idx="79">
                  <c:v>-1.311687</c:v>
                </c:pt>
                <c:pt idx="80">
                  <c:v>-1.2857420000000004</c:v>
                </c:pt>
                <c:pt idx="81" formatCode="0.00">
                  <c:v>-1.2857420000000004</c:v>
                </c:pt>
                <c:pt idx="82">
                  <c:v>-1.9289559999999999</c:v>
                </c:pt>
                <c:pt idx="83">
                  <c:v>-1.9289559999999999</c:v>
                </c:pt>
                <c:pt idx="84">
                  <c:v>-1.1585510000000001</c:v>
                </c:pt>
                <c:pt idx="85">
                  <c:v>-1.5976239999999999</c:v>
                </c:pt>
                <c:pt idx="86">
                  <c:v>-1.6003830000000001</c:v>
                </c:pt>
                <c:pt idx="87">
                  <c:v>-1.707489</c:v>
                </c:pt>
                <c:pt idx="88">
                  <c:v>-1.8319720000000002</c:v>
                </c:pt>
                <c:pt idx="89">
                  <c:v>-1.8958280000000001</c:v>
                </c:pt>
                <c:pt idx="90">
                  <c:v>-1.9471709999999998</c:v>
                </c:pt>
                <c:pt idx="91">
                  <c:v>-1.9880570000000004</c:v>
                </c:pt>
                <c:pt idx="92">
                  <c:v>-2.0431429999999997</c:v>
                </c:pt>
                <c:pt idx="93">
                  <c:v>-2.0731790000000005</c:v>
                </c:pt>
                <c:pt idx="94">
                  <c:v>-2.0890739999999997</c:v>
                </c:pt>
                <c:pt idx="95">
                  <c:v>-2.1028589999999996</c:v>
                </c:pt>
                <c:pt idx="96">
                  <c:v>-2.1117349999999999</c:v>
                </c:pt>
                <c:pt idx="97">
                  <c:v>-2.1227800000000001</c:v>
                </c:pt>
                <c:pt idx="98">
                  <c:v>-2.1473940000000002</c:v>
                </c:pt>
                <c:pt idx="99">
                  <c:v>-2.1565410000000003</c:v>
                </c:pt>
                <c:pt idx="100">
                  <c:v>-2.1562430000000004</c:v>
                </c:pt>
                <c:pt idx="101">
                  <c:v>-2.1495550000000003</c:v>
                </c:pt>
                <c:pt idx="102">
                  <c:v>-2.1388180000000006</c:v>
                </c:pt>
                <c:pt idx="103">
                  <c:v>-2.1334549999999997</c:v>
                </c:pt>
                <c:pt idx="104">
                  <c:v>-2.1229190000000004</c:v>
                </c:pt>
                <c:pt idx="105">
                  <c:v>-2.1253049999999996</c:v>
                </c:pt>
                <c:pt idx="106">
                  <c:v>-2.1125689999999997</c:v>
                </c:pt>
                <c:pt idx="107">
                  <c:v>-2.1157469999999998</c:v>
                </c:pt>
                <c:pt idx="108">
                  <c:v>-2.0699079999999999</c:v>
                </c:pt>
                <c:pt idx="109">
                  <c:v>-2.0259709999999997</c:v>
                </c:pt>
                <c:pt idx="110">
                  <c:v>-2.0052180000000002</c:v>
                </c:pt>
              </c:numCache>
            </c:numRef>
          </c:val>
        </c:ser>
        <c:ser>
          <c:idx val="5"/>
          <c:order val="5"/>
          <c:tx>
            <c:strRef>
              <c:f>Sheet1!$A$7:$B$7</c:f>
              <c:strCache>
                <c:ptCount val="1"/>
                <c:pt idx="0">
                  <c:v>Distillate imports -0.005</c:v>
                </c:pt>
              </c:strCache>
            </c:strRef>
          </c:tx>
          <c:spPr>
            <a:solidFill>
              <a:srgbClr val="5D9732">
                <a:lumMod val="60000"/>
                <a:lumOff val="40000"/>
              </a:srgbClr>
            </a:solidFill>
            <a:ln w="25400">
              <a:noFill/>
            </a:ln>
          </c:spP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Sheet1!$C$7:$EW$7</c:f>
              <c:numCache>
                <c:formatCode>General</c:formatCode>
                <c:ptCount val="111"/>
                <c:pt idx="0">
                  <c:v>-0.27795900000000001</c:v>
                </c:pt>
                <c:pt idx="1">
                  <c:v>-0.204871</c:v>
                </c:pt>
                <c:pt idx="2">
                  <c:v>-0.216055</c:v>
                </c:pt>
                <c:pt idx="3">
                  <c:v>-0.18406600000000001</c:v>
                </c:pt>
                <c:pt idx="4">
                  <c:v>-0.203268</c:v>
                </c:pt>
                <c:pt idx="5">
                  <c:v>-0.19342699999999999</c:v>
                </c:pt>
                <c:pt idx="6">
                  <c:v>-0.23014799999999999</c:v>
                </c:pt>
                <c:pt idx="7">
                  <c:v>-0.22767699999999999</c:v>
                </c:pt>
                <c:pt idx="8">
                  <c:v>-0.20991200000000002</c:v>
                </c:pt>
                <c:pt idx="9">
                  <c:v>-0.25048799999999999</c:v>
                </c:pt>
                <c:pt idx="10">
                  <c:v>-0.29486099999999998</c:v>
                </c:pt>
                <c:pt idx="11">
                  <c:v>-0.34407100000000002</c:v>
                </c:pt>
                <c:pt idx="12">
                  <c:v>-0.26740499999999995</c:v>
                </c:pt>
                <c:pt idx="13">
                  <c:v>-0.33334800000000003</c:v>
                </c:pt>
                <c:pt idx="14">
                  <c:v>-0.325459</c:v>
                </c:pt>
                <c:pt idx="15">
                  <c:v>-0.32879199999999997</c:v>
                </c:pt>
                <c:pt idx="16">
                  <c:v>-0.36472899999999997</c:v>
                </c:pt>
                <c:pt idx="17">
                  <c:v>-0.30410100000000001</c:v>
                </c:pt>
                <c:pt idx="18">
                  <c:v>-0.212923</c:v>
                </c:pt>
                <c:pt idx="19">
                  <c:v>-0.225129</c:v>
                </c:pt>
                <c:pt idx="20">
                  <c:v>-0.228436</c:v>
                </c:pt>
                <c:pt idx="21">
                  <c:v>-0.17872300000000002</c:v>
                </c:pt>
                <c:pt idx="22">
                  <c:v>-0.12617200000000001</c:v>
                </c:pt>
                <c:pt idx="23">
                  <c:v>-0.154699</c:v>
                </c:pt>
                <c:pt idx="24">
                  <c:v>-0.15861</c:v>
                </c:pt>
                <c:pt idx="25">
                  <c:v>-0.16086800000000001</c:v>
                </c:pt>
                <c:pt idx="26">
                  <c:v>-0.16142699999999999</c:v>
                </c:pt>
                <c:pt idx="27">
                  <c:v>-0.157414</c:v>
                </c:pt>
                <c:pt idx="28">
                  <c:v>-0.15878800000000001</c:v>
                </c:pt>
                <c:pt idx="29">
                  <c:v>-0.15987199999999999</c:v>
                </c:pt>
                <c:pt idx="30">
                  <c:v>-0.16100700000000001</c:v>
                </c:pt>
                <c:pt idx="31">
                  <c:v>-0.162215</c:v>
                </c:pt>
                <c:pt idx="32">
                  <c:v>-0.16338900000000001</c:v>
                </c:pt>
                <c:pt idx="33">
                  <c:v>-0.16456499999999999</c:v>
                </c:pt>
                <c:pt idx="34">
                  <c:v>-0.16553599999999999</c:v>
                </c:pt>
                <c:pt idx="35">
                  <c:v>-0.16647999999999999</c:v>
                </c:pt>
                <c:pt idx="36">
                  <c:v>-0.16741400000000001</c:v>
                </c:pt>
                <c:pt idx="37">
                  <c:v>-0.168383</c:v>
                </c:pt>
                <c:pt idx="38">
                  <c:v>-0.16933599999999999</c:v>
                </c:pt>
                <c:pt idx="39">
                  <c:v>-0.170297</c:v>
                </c:pt>
                <c:pt idx="40">
                  <c:v>-0.17127200000000001</c:v>
                </c:pt>
                <c:pt idx="41">
                  <c:v>-0.175707</c:v>
                </c:pt>
                <c:pt idx="42">
                  <c:v>-0.17666499999999999</c:v>
                </c:pt>
                <c:pt idx="43">
                  <c:v>-0.177672</c:v>
                </c:pt>
                <c:pt idx="44">
                  <c:v>-0.178675</c:v>
                </c:pt>
                <c:pt idx="45">
                  <c:v>-0.17966099999999999</c:v>
                </c:pt>
                <c:pt idx="46">
                  <c:v>-0.18062700000000001</c:v>
                </c:pt>
                <c:pt idx="47">
                  <c:v>-0.18156900000000001</c:v>
                </c:pt>
                <c:pt idx="48">
                  <c:v>-0.18254899999999999</c:v>
                </c:pt>
                <c:pt idx="49">
                  <c:v>-0.18349699999999999</c:v>
                </c:pt>
                <c:pt idx="50">
                  <c:v>-0.184479</c:v>
                </c:pt>
                <c:pt idx="51" formatCode="0.00">
                  <c:v>-0.184479</c:v>
                </c:pt>
                <c:pt idx="52">
                  <c:v>-0.154699</c:v>
                </c:pt>
                <c:pt idx="53">
                  <c:v>-0.154699</c:v>
                </c:pt>
                <c:pt idx="54">
                  <c:v>-0.15861</c:v>
                </c:pt>
                <c:pt idx="55">
                  <c:v>-0.14476800000000001</c:v>
                </c:pt>
                <c:pt idx="56">
                  <c:v>-0.145727</c:v>
                </c:pt>
                <c:pt idx="57">
                  <c:v>-0.16049099999999999</c:v>
                </c:pt>
                <c:pt idx="58">
                  <c:v>-0.158833</c:v>
                </c:pt>
                <c:pt idx="59">
                  <c:v>-0.15990299999999999</c:v>
                </c:pt>
                <c:pt idx="60">
                  <c:v>-0.16103799999999999</c:v>
                </c:pt>
                <c:pt idx="61">
                  <c:v>-0.16226199999999999</c:v>
                </c:pt>
                <c:pt idx="62">
                  <c:v>-0.16378499999999999</c:v>
                </c:pt>
                <c:pt idx="63">
                  <c:v>-0.16537099999999999</c:v>
                </c:pt>
                <c:pt idx="64">
                  <c:v>-0.17790300000000001</c:v>
                </c:pt>
                <c:pt idx="65">
                  <c:v>-0.21163999999999999</c:v>
                </c:pt>
                <c:pt idx="66">
                  <c:v>-0.22193099999999999</c:v>
                </c:pt>
                <c:pt idx="67">
                  <c:v>-0.23608000000000001</c:v>
                </c:pt>
                <c:pt idx="68">
                  <c:v>-0.233957</c:v>
                </c:pt>
                <c:pt idx="69">
                  <c:v>-0.24810099999999999</c:v>
                </c:pt>
                <c:pt idx="70">
                  <c:v>-0.27266400000000002</c:v>
                </c:pt>
                <c:pt idx="71">
                  <c:v>-0.29392800000000002</c:v>
                </c:pt>
                <c:pt idx="72">
                  <c:v>-0.30083799999999999</c:v>
                </c:pt>
                <c:pt idx="73">
                  <c:v>-0.296983</c:v>
                </c:pt>
                <c:pt idx="74">
                  <c:v>-0.29179699999999997</c:v>
                </c:pt>
                <c:pt idx="75">
                  <c:v>-0.28364099999999998</c:v>
                </c:pt>
                <c:pt idx="76">
                  <c:v>-0.27998800000000001</c:v>
                </c:pt>
                <c:pt idx="77">
                  <c:v>-0.28037200000000001</c:v>
                </c:pt>
                <c:pt idx="78">
                  <c:v>-0.281248</c:v>
                </c:pt>
                <c:pt idx="79">
                  <c:v>-0.28043099999999999</c:v>
                </c:pt>
                <c:pt idx="80">
                  <c:v>-0.27961799999999998</c:v>
                </c:pt>
                <c:pt idx="81" formatCode="0.00">
                  <c:v>-0.27961799999999998</c:v>
                </c:pt>
                <c:pt idx="82">
                  <c:v>-0.154699</c:v>
                </c:pt>
                <c:pt idx="83">
                  <c:v>-0.154699</c:v>
                </c:pt>
                <c:pt idx="84">
                  <c:v>-0.170629</c:v>
                </c:pt>
                <c:pt idx="85">
                  <c:v>-0.16600500000000001</c:v>
                </c:pt>
                <c:pt idx="86">
                  <c:v>-0.16584599999999999</c:v>
                </c:pt>
                <c:pt idx="87">
                  <c:v>-0.170067</c:v>
                </c:pt>
                <c:pt idx="88">
                  <c:v>-0.17227000000000001</c:v>
                </c:pt>
                <c:pt idx="89">
                  <c:v>-0.172989</c:v>
                </c:pt>
                <c:pt idx="90">
                  <c:v>-0.178679</c:v>
                </c:pt>
                <c:pt idx="91">
                  <c:v>-0.18027499999999999</c:v>
                </c:pt>
                <c:pt idx="92">
                  <c:v>-0.193913</c:v>
                </c:pt>
                <c:pt idx="93">
                  <c:v>-0.20277500000000001</c:v>
                </c:pt>
                <c:pt idx="94">
                  <c:v>-0.20947399999999999</c:v>
                </c:pt>
                <c:pt idx="95">
                  <c:v>-0.213309</c:v>
                </c:pt>
                <c:pt idx="96">
                  <c:v>-0.21580299999999999</c:v>
                </c:pt>
                <c:pt idx="97">
                  <c:v>-0.21975500000000001</c:v>
                </c:pt>
                <c:pt idx="98">
                  <c:v>-0.22286400000000001</c:v>
                </c:pt>
                <c:pt idx="99">
                  <c:v>-0.22190199999999999</c:v>
                </c:pt>
                <c:pt idx="100">
                  <c:v>-0.22476699999999999</c:v>
                </c:pt>
                <c:pt idx="101">
                  <c:v>-0.23120299999999999</c:v>
                </c:pt>
                <c:pt idx="102">
                  <c:v>-0.234545</c:v>
                </c:pt>
                <c:pt idx="103">
                  <c:v>-0.237756</c:v>
                </c:pt>
                <c:pt idx="104">
                  <c:v>-0.24449100000000001</c:v>
                </c:pt>
                <c:pt idx="105">
                  <c:v>-0.24459400000000001</c:v>
                </c:pt>
                <c:pt idx="106">
                  <c:v>-0.251336</c:v>
                </c:pt>
                <c:pt idx="107">
                  <c:v>-0.258938</c:v>
                </c:pt>
                <c:pt idx="108">
                  <c:v>-0.26163799999999998</c:v>
                </c:pt>
                <c:pt idx="109">
                  <c:v>-0.26219500000000001</c:v>
                </c:pt>
                <c:pt idx="110">
                  <c:v>-0.26478600000000002</c:v>
                </c:pt>
              </c:numCache>
            </c:numRef>
          </c:val>
        </c:ser>
        <c:ser>
          <c:idx val="6"/>
          <c:order val="6"/>
          <c:tx>
            <c:strRef>
              <c:f>Sheet1!$A$8:$B$8</c:f>
              <c:strCache>
                <c:ptCount val="1"/>
                <c:pt idx="0">
                  <c:v>Motor gasoline imports 0</c:v>
                </c:pt>
              </c:strCache>
            </c:strRef>
          </c:tx>
          <c:spPr>
            <a:solidFill>
              <a:srgbClr val="A33340">
                <a:lumMod val="60000"/>
                <a:lumOff val="40000"/>
              </a:srgbClr>
            </a:solidFill>
            <a:ln w="25400">
              <a:noFill/>
            </a:ln>
          </c:spP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Sheet1!$C$8:$EW$8</c:f>
              <c:numCache>
                <c:formatCode>General</c:formatCode>
                <c:ptCount val="111"/>
                <c:pt idx="0">
                  <c:v>-0.341586</c:v>
                </c:pt>
                <c:pt idx="1">
                  <c:v>-0.29715600000000003</c:v>
                </c:pt>
                <c:pt idx="2">
                  <c:v>-0.294186</c:v>
                </c:pt>
                <c:pt idx="3">
                  <c:v>-0.24723800000000001</c:v>
                </c:pt>
                <c:pt idx="4">
                  <c:v>-0.35581599999999997</c:v>
                </c:pt>
                <c:pt idx="5">
                  <c:v>-0.26496399999999998</c:v>
                </c:pt>
                <c:pt idx="6">
                  <c:v>-0.33633600000000002</c:v>
                </c:pt>
                <c:pt idx="7">
                  <c:v>-0.30914199999999997</c:v>
                </c:pt>
                <c:pt idx="8">
                  <c:v>-0.311249</c:v>
                </c:pt>
                <c:pt idx="9">
                  <c:v>-0.38163799999999998</c:v>
                </c:pt>
                <c:pt idx="10">
                  <c:v>-0.42685800000000002</c:v>
                </c:pt>
                <c:pt idx="11">
                  <c:v>-0.45445999999999998</c:v>
                </c:pt>
                <c:pt idx="12">
                  <c:v>-0.49833999999999995</c:v>
                </c:pt>
                <c:pt idx="13">
                  <c:v>-0.51788500000000004</c:v>
                </c:pt>
                <c:pt idx="14">
                  <c:v>-0.49639899999999998</c:v>
                </c:pt>
                <c:pt idx="15">
                  <c:v>-0.60265999999999997</c:v>
                </c:pt>
                <c:pt idx="16">
                  <c:v>-0.47520000000000001</c:v>
                </c:pt>
                <c:pt idx="17">
                  <c:v>-0.41264899999999999</c:v>
                </c:pt>
                <c:pt idx="18">
                  <c:v>-0.30158999999999997</c:v>
                </c:pt>
                <c:pt idx="19">
                  <c:v>-0.223386</c:v>
                </c:pt>
                <c:pt idx="20">
                  <c:v>-0.13427099999999997</c:v>
                </c:pt>
                <c:pt idx="21">
                  <c:v>-0.104759</c:v>
                </c:pt>
                <c:pt idx="22">
                  <c:v>-4.4116999999999996E-2</c:v>
                </c:pt>
                <c:pt idx="23">
                  <c:v>-4.5040999999999998E-2</c:v>
                </c:pt>
                <c:pt idx="24">
                  <c:v>-0.69481999999999999</c:v>
                </c:pt>
                <c:pt idx="25">
                  <c:v>-0.68074100000000004</c:v>
                </c:pt>
                <c:pt idx="26">
                  <c:v>-0.68566700000000003</c:v>
                </c:pt>
                <c:pt idx="27">
                  <c:v>-0.63343300000000002</c:v>
                </c:pt>
                <c:pt idx="28">
                  <c:v>-0.62094700000000003</c:v>
                </c:pt>
                <c:pt idx="29">
                  <c:v>-0.60418899999999998</c:v>
                </c:pt>
                <c:pt idx="30">
                  <c:v>-0.59383399999999997</c:v>
                </c:pt>
                <c:pt idx="31">
                  <c:v>-0.58464899999999997</c:v>
                </c:pt>
                <c:pt idx="32">
                  <c:v>-0.57520199999999999</c:v>
                </c:pt>
                <c:pt idx="33">
                  <c:v>-0.56562299999999999</c:v>
                </c:pt>
                <c:pt idx="34">
                  <c:v>-0.55605899999999997</c:v>
                </c:pt>
                <c:pt idx="35">
                  <c:v>-0.55015499999999995</c:v>
                </c:pt>
                <c:pt idx="36">
                  <c:v>-0.54048300000000005</c:v>
                </c:pt>
                <c:pt idx="37">
                  <c:v>-0.53015599999999996</c:v>
                </c:pt>
                <c:pt idx="38">
                  <c:v>-0.50236400000000003</c:v>
                </c:pt>
                <c:pt idx="39">
                  <c:v>-0.49399500000000002</c:v>
                </c:pt>
                <c:pt idx="40">
                  <c:v>-0.49385000000000001</c:v>
                </c:pt>
                <c:pt idx="41">
                  <c:v>-0.48796899999999999</c:v>
                </c:pt>
                <c:pt idx="42">
                  <c:v>-0.47807699999999997</c:v>
                </c:pt>
                <c:pt idx="43">
                  <c:v>-0.46846300000000002</c:v>
                </c:pt>
                <c:pt idx="44">
                  <c:v>-0.45587899999999998</c:v>
                </c:pt>
                <c:pt idx="45">
                  <c:v>-0.44742799999999999</c:v>
                </c:pt>
                <c:pt idx="46">
                  <c:v>-0.43742500000000001</c:v>
                </c:pt>
                <c:pt idx="47">
                  <c:v>-0.42742599999999997</c:v>
                </c:pt>
                <c:pt idx="48">
                  <c:v>-0.41681800000000002</c:v>
                </c:pt>
                <c:pt idx="49">
                  <c:v>-0.40796100000000002</c:v>
                </c:pt>
                <c:pt idx="50">
                  <c:v>-0.39732000000000001</c:v>
                </c:pt>
                <c:pt idx="51" formatCode="0.00">
                  <c:v>-0.39732000000000001</c:v>
                </c:pt>
                <c:pt idx="52">
                  <c:v>-4.5040999999999998E-2</c:v>
                </c:pt>
                <c:pt idx="53">
                  <c:v>-4.5040999999999998E-2</c:v>
                </c:pt>
                <c:pt idx="54">
                  <c:v>-0.69481999999999999</c:v>
                </c:pt>
                <c:pt idx="55">
                  <c:v>-0.66141499999999998</c:v>
                </c:pt>
                <c:pt idx="56">
                  <c:v>-0.66271999999999998</c:v>
                </c:pt>
                <c:pt idx="57">
                  <c:v>-0.65806900000000002</c:v>
                </c:pt>
                <c:pt idx="58">
                  <c:v>-0.62777799999999995</c:v>
                </c:pt>
                <c:pt idx="59">
                  <c:v>-0.59498099999999998</c:v>
                </c:pt>
                <c:pt idx="60">
                  <c:v>-0.58175200000000005</c:v>
                </c:pt>
                <c:pt idx="61">
                  <c:v>-0.58361499999999999</c:v>
                </c:pt>
                <c:pt idx="62">
                  <c:v>-0.56675200000000003</c:v>
                </c:pt>
                <c:pt idx="63">
                  <c:v>-0.55638299999999996</c:v>
                </c:pt>
                <c:pt idx="64">
                  <c:v>-0.55523299999999998</c:v>
                </c:pt>
                <c:pt idx="65">
                  <c:v>-0.58133599999999996</c:v>
                </c:pt>
                <c:pt idx="66">
                  <c:v>-0.57891300000000001</c:v>
                </c:pt>
                <c:pt idx="67">
                  <c:v>-0.58020700000000003</c:v>
                </c:pt>
                <c:pt idx="68">
                  <c:v>-0.561056</c:v>
                </c:pt>
                <c:pt idx="69">
                  <c:v>-0.56467900000000004</c:v>
                </c:pt>
                <c:pt idx="70">
                  <c:v>-0.57632399999999995</c:v>
                </c:pt>
                <c:pt idx="71">
                  <c:v>-0.57968900000000001</c:v>
                </c:pt>
                <c:pt idx="72">
                  <c:v>-0.57979700000000001</c:v>
                </c:pt>
                <c:pt idx="73">
                  <c:v>-0.57454000000000005</c:v>
                </c:pt>
                <c:pt idx="74">
                  <c:v>-0.56813800000000003</c:v>
                </c:pt>
                <c:pt idx="75">
                  <c:v>-0.561697</c:v>
                </c:pt>
                <c:pt idx="76">
                  <c:v>-0.55496000000000001</c:v>
                </c:pt>
                <c:pt idx="77">
                  <c:v>-0.54508500000000004</c:v>
                </c:pt>
                <c:pt idx="78">
                  <c:v>-0.53546700000000003</c:v>
                </c:pt>
                <c:pt idx="79">
                  <c:v>-0.52615199999999995</c:v>
                </c:pt>
                <c:pt idx="80">
                  <c:v>-0.51739299999999999</c:v>
                </c:pt>
                <c:pt idx="81" formatCode="0.00">
                  <c:v>-0.51739299999999999</c:v>
                </c:pt>
                <c:pt idx="82">
                  <c:v>-4.5040999999999998E-2</c:v>
                </c:pt>
                <c:pt idx="83">
                  <c:v>-4.5040999999999998E-2</c:v>
                </c:pt>
                <c:pt idx="84">
                  <c:v>-0.69481999999999999</c:v>
                </c:pt>
                <c:pt idx="85">
                  <c:v>-0.74201300000000003</c:v>
                </c:pt>
                <c:pt idx="86">
                  <c:v>-0.72461500000000001</c:v>
                </c:pt>
                <c:pt idx="87">
                  <c:v>-0.72720899999999999</c:v>
                </c:pt>
                <c:pt idx="88">
                  <c:v>-0.72487299999999999</c:v>
                </c:pt>
                <c:pt idx="89">
                  <c:v>-0.72197599999999995</c:v>
                </c:pt>
                <c:pt idx="90">
                  <c:v>-0.71742700000000004</c:v>
                </c:pt>
                <c:pt idx="91">
                  <c:v>-0.70634600000000003</c:v>
                </c:pt>
                <c:pt idx="92">
                  <c:v>-0.70577299999999998</c:v>
                </c:pt>
                <c:pt idx="93">
                  <c:v>-0.69803400000000004</c:v>
                </c:pt>
                <c:pt idx="94">
                  <c:v>-0.67835000000000001</c:v>
                </c:pt>
                <c:pt idx="95">
                  <c:v>-0.66427899999999995</c:v>
                </c:pt>
                <c:pt idx="96">
                  <c:v>-0.65504200000000001</c:v>
                </c:pt>
                <c:pt idx="97">
                  <c:v>-0.64856999999999998</c:v>
                </c:pt>
                <c:pt idx="98">
                  <c:v>-0.63585499999999995</c:v>
                </c:pt>
                <c:pt idx="99">
                  <c:v>-0.62467499999999998</c:v>
                </c:pt>
                <c:pt idx="100">
                  <c:v>-0.61765999999999999</c:v>
                </c:pt>
                <c:pt idx="101">
                  <c:v>-0.60136800000000001</c:v>
                </c:pt>
                <c:pt idx="102">
                  <c:v>-0.59228199999999998</c:v>
                </c:pt>
                <c:pt idx="103">
                  <c:v>-0.59038299999999999</c:v>
                </c:pt>
                <c:pt idx="104">
                  <c:v>-0.57082599999999994</c:v>
                </c:pt>
                <c:pt idx="105">
                  <c:v>-0.57501400000000003</c:v>
                </c:pt>
                <c:pt idx="106">
                  <c:v>-0.56549400000000005</c:v>
                </c:pt>
                <c:pt idx="107">
                  <c:v>-0.55415099999999995</c:v>
                </c:pt>
                <c:pt idx="108">
                  <c:v>-0.54637599999999997</c:v>
                </c:pt>
                <c:pt idx="109">
                  <c:v>-0.54026300000000005</c:v>
                </c:pt>
                <c:pt idx="110">
                  <c:v>-0.53194799999999998</c:v>
                </c:pt>
              </c:numCache>
            </c:numRef>
          </c:val>
        </c:ser>
        <c:ser>
          <c:idx val="7"/>
          <c:order val="7"/>
          <c:tx>
            <c:strRef>
              <c:f>Sheet1!$A$9:$B$9</c:f>
              <c:strCache>
                <c:ptCount val="1"/>
                <c:pt idx="0">
                  <c:v>Motor gasoline imports 0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Sheet1!$C$9:$EW$9</c:f>
              <c:numCache>
                <c:formatCode>General</c:formatCode>
                <c:ptCount val="1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251264"/>
        <c:axId val="110949440"/>
      </c:areaChart>
      <c:lineChart>
        <c:grouping val="standard"/>
        <c:varyColors val="0"/>
        <c:ser>
          <c:idx val="8"/>
          <c:order val="8"/>
          <c:tx>
            <c:strRef>
              <c:f>Sheet1!$A$10:$B$10</c:f>
              <c:strCache>
                <c:ptCount val="1"/>
                <c:pt idx="0">
                  <c:v>Motor gasoline imports 0.012149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Sheet1!$C$10:$EW$10</c:f>
              <c:numCache>
                <c:formatCode>General</c:formatCode>
                <c:ptCount val="111"/>
                <c:pt idx="0">
                  <c:v>-1.3485419999999992</c:v>
                </c:pt>
                <c:pt idx="1">
                  <c:v>-0.95965799999999923</c:v>
                </c:pt>
                <c:pt idx="2">
                  <c:v>-0.93401800000000001</c:v>
                </c:pt>
                <c:pt idx="3">
                  <c:v>-0.91429200000000099</c:v>
                </c:pt>
                <c:pt idx="4">
                  <c:v>-1.077229</c:v>
                </c:pt>
                <c:pt idx="5">
                  <c:v>-0.75061900000000037</c:v>
                </c:pt>
                <c:pt idx="6">
                  <c:v>-1.1000080000000005</c:v>
                </c:pt>
                <c:pt idx="7">
                  <c:v>-1.0403309999999992</c:v>
                </c:pt>
                <c:pt idx="8">
                  <c:v>-1.167690000000001</c:v>
                </c:pt>
                <c:pt idx="9">
                  <c:v>-1.291461999999999</c:v>
                </c:pt>
                <c:pt idx="10">
                  <c:v>-1.3904530000000004</c:v>
                </c:pt>
                <c:pt idx="11">
                  <c:v>-1.581363999999998</c:v>
                </c:pt>
                <c:pt idx="12">
                  <c:v>-1.3994900000000001</c:v>
                </c:pt>
                <c:pt idx="13">
                  <c:v>-1.5852920000000001</c:v>
                </c:pt>
                <c:pt idx="14">
                  <c:v>-1.9588820000000018</c:v>
                </c:pt>
                <c:pt idx="15">
                  <c:v>-2.4030409999999991</c:v>
                </c:pt>
                <c:pt idx="16">
                  <c:v>-2.288637</c:v>
                </c:pt>
                <c:pt idx="17">
                  <c:v>-2.0245939999999987</c:v>
                </c:pt>
                <c:pt idx="18">
                  <c:v>-1.3395060000000012</c:v>
                </c:pt>
                <c:pt idx="19">
                  <c:v>-0.64177599999999901</c:v>
                </c:pt>
                <c:pt idx="20">
                  <c:v>-0.26901600000000014</c:v>
                </c:pt>
                <c:pt idx="21">
                  <c:v>0.43808700000000078</c:v>
                </c:pt>
                <c:pt idx="22">
                  <c:v>1.0660519999999996</c:v>
                </c:pt>
                <c:pt idx="23">
                  <c:v>1.3584790000000004</c:v>
                </c:pt>
                <c:pt idx="24">
                  <c:v>1.944</c:v>
                </c:pt>
                <c:pt idx="25">
                  <c:v>2.1489999999999996</c:v>
                </c:pt>
                <c:pt idx="26">
                  <c:v>2.3950000000000005</c:v>
                </c:pt>
                <c:pt idx="27">
                  <c:v>2.7051619999999996</c:v>
                </c:pt>
                <c:pt idx="28">
                  <c:v>2.702048</c:v>
                </c:pt>
                <c:pt idx="29">
                  <c:v>2.7404130000000002</c:v>
                </c:pt>
                <c:pt idx="30">
                  <c:v>2.8048419999999989</c:v>
                </c:pt>
                <c:pt idx="31">
                  <c:v>2.9982440000000001</c:v>
                </c:pt>
                <c:pt idx="32">
                  <c:v>3.0786289999999989</c:v>
                </c:pt>
                <c:pt idx="33">
                  <c:v>3.1467719999999999</c:v>
                </c:pt>
                <c:pt idx="34">
                  <c:v>3.1952560000000005</c:v>
                </c:pt>
                <c:pt idx="35">
                  <c:v>3.235887</c:v>
                </c:pt>
                <c:pt idx="36">
                  <c:v>3.2925219999999991</c:v>
                </c:pt>
                <c:pt idx="37">
                  <c:v>3.3655430000000002</c:v>
                </c:pt>
                <c:pt idx="38">
                  <c:v>3.4205649999999999</c:v>
                </c:pt>
                <c:pt idx="39">
                  <c:v>3.4948729999999997</c:v>
                </c:pt>
                <c:pt idx="40">
                  <c:v>3.562046</c:v>
                </c:pt>
                <c:pt idx="41">
                  <c:v>3.604806</c:v>
                </c:pt>
                <c:pt idx="42">
                  <c:v>3.642309</c:v>
                </c:pt>
                <c:pt idx="43">
                  <c:v>3.7417929999999995</c:v>
                </c:pt>
                <c:pt idx="44">
                  <c:v>3.8401759999999991</c:v>
                </c:pt>
                <c:pt idx="45">
                  <c:v>3.940995</c:v>
                </c:pt>
                <c:pt idx="46">
                  <c:v>4.0444979999999999</c:v>
                </c:pt>
                <c:pt idx="47">
                  <c:v>4.133108</c:v>
                </c:pt>
                <c:pt idx="48">
                  <c:v>4.1418039999999996</c:v>
                </c:pt>
                <c:pt idx="49">
                  <c:v>4.1708480000000003</c:v>
                </c:pt>
                <c:pt idx="50">
                  <c:v>4.2574100000000001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Sheet1!$A$11:$B$11</c:f>
              <c:strCache>
                <c:ptCount val="1"/>
                <c:pt idx="0">
                  <c:v>Motor gasoline imports 0.012149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Sheet1!$C$11:$EW$11</c:f>
              <c:numCache>
                <c:formatCode>General</c:formatCode>
                <c:ptCount val="111"/>
                <c:pt idx="53">
                  <c:v>1.3584790000000004</c:v>
                </c:pt>
                <c:pt idx="54">
                  <c:v>1.944</c:v>
                </c:pt>
                <c:pt idx="55">
                  <c:v>3.1343940000000008</c:v>
                </c:pt>
                <c:pt idx="56">
                  <c:v>3.6117330000000001</c:v>
                </c:pt>
                <c:pt idx="57">
                  <c:v>4.2130079999999985</c:v>
                </c:pt>
                <c:pt idx="58">
                  <c:v>4.3691549999999992</c:v>
                </c:pt>
                <c:pt idx="59">
                  <c:v>4.8700859999999997</c:v>
                </c:pt>
                <c:pt idx="60">
                  <c:v>5.0336580000000009</c:v>
                </c:pt>
                <c:pt idx="61">
                  <c:v>5.5021320000000014</c:v>
                </c:pt>
                <c:pt idx="62">
                  <c:v>5.8112259999999996</c:v>
                </c:pt>
                <c:pt idx="63">
                  <c:v>6.0331069999999993</c:v>
                </c:pt>
                <c:pt idx="64">
                  <c:v>6.4013499999999972</c:v>
                </c:pt>
                <c:pt idx="65">
                  <c:v>6.6553930000000001</c:v>
                </c:pt>
                <c:pt idx="66">
                  <c:v>6.9407409999999992</c:v>
                </c:pt>
                <c:pt idx="67">
                  <c:v>7.1915479999999992</c:v>
                </c:pt>
                <c:pt idx="68">
                  <c:v>7.3958350000000008</c:v>
                </c:pt>
                <c:pt idx="69">
                  <c:v>7.6536180000000007</c:v>
                </c:pt>
                <c:pt idx="70">
                  <c:v>7.8571609999999996</c:v>
                </c:pt>
                <c:pt idx="71">
                  <c:v>8.1692120000000017</c:v>
                </c:pt>
                <c:pt idx="72">
                  <c:v>8.4774469999999997</c:v>
                </c:pt>
                <c:pt idx="73">
                  <c:v>8.7993640000000006</c:v>
                </c:pt>
                <c:pt idx="74">
                  <c:v>9.0389999999999997</c:v>
                </c:pt>
                <c:pt idx="75">
                  <c:v>9.2457729999999998</c:v>
                </c:pt>
                <c:pt idx="76">
                  <c:v>9.4858590000000014</c:v>
                </c:pt>
                <c:pt idx="77">
                  <c:v>9.5792559999999991</c:v>
                </c:pt>
                <c:pt idx="78">
                  <c:v>9.64621</c:v>
                </c:pt>
                <c:pt idx="79">
                  <c:v>9.7475349999999992</c:v>
                </c:pt>
                <c:pt idx="80">
                  <c:v>9.8909880000000001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Sheet1!$A$12:$B$12</c:f>
              <c:strCache>
                <c:ptCount val="1"/>
                <c:pt idx="0">
                  <c:v>Motor gasoline imports 0.012149</c:v>
                </c:pt>
              </c:strCache>
            </c:strRef>
          </c:tx>
          <c:spPr>
            <a:ln w="38100">
              <a:solidFill>
                <a:srgbClr val="0096D7"/>
              </a:solidFill>
            </a:ln>
          </c:spPr>
          <c:marker>
            <c:symbol val="none"/>
          </c:marker>
          <c:cat>
            <c:numRef>
              <c:f>Sheet1!$C$1:$EW$1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Sheet1!$C$12:$EW$12</c:f>
              <c:numCache>
                <c:formatCode>General</c:formatCode>
                <c:ptCount val="111"/>
                <c:pt idx="83">
                  <c:v>1.3584790000000004</c:v>
                </c:pt>
                <c:pt idx="84">
                  <c:v>1.944</c:v>
                </c:pt>
                <c:pt idx="85">
                  <c:v>1.5779380000000005</c:v>
                </c:pt>
                <c:pt idx="86">
                  <c:v>1.9579199999999997</c:v>
                </c:pt>
                <c:pt idx="87">
                  <c:v>2.1331719999999996</c:v>
                </c:pt>
                <c:pt idx="88">
                  <c:v>2.1067719999999994</c:v>
                </c:pt>
                <c:pt idx="89">
                  <c:v>2.1647410000000002</c:v>
                </c:pt>
                <c:pt idx="90">
                  <c:v>2.1921840000000001</c:v>
                </c:pt>
                <c:pt idx="91">
                  <c:v>2.1757489999999988</c:v>
                </c:pt>
                <c:pt idx="92">
                  <c:v>2.1095370000000013</c:v>
                </c:pt>
                <c:pt idx="93">
                  <c:v>2.017328</c:v>
                </c:pt>
                <c:pt idx="94">
                  <c:v>2.0065560000000002</c:v>
                </c:pt>
                <c:pt idx="95">
                  <c:v>2.0380279999999988</c:v>
                </c:pt>
                <c:pt idx="96">
                  <c:v>2.0012159999999999</c:v>
                </c:pt>
                <c:pt idx="97">
                  <c:v>1.9462099999999998</c:v>
                </c:pt>
                <c:pt idx="98">
                  <c:v>1.946701</c:v>
                </c:pt>
                <c:pt idx="99">
                  <c:v>1.9470379999999996</c:v>
                </c:pt>
                <c:pt idx="100">
                  <c:v>1.8829939999999996</c:v>
                </c:pt>
                <c:pt idx="101">
                  <c:v>1.8071380000000001</c:v>
                </c:pt>
                <c:pt idx="102">
                  <c:v>1.6433589999999993</c:v>
                </c:pt>
                <c:pt idx="103">
                  <c:v>1.5669919999999999</c:v>
                </c:pt>
                <c:pt idx="104">
                  <c:v>1.295944</c:v>
                </c:pt>
                <c:pt idx="105">
                  <c:v>1.2120160000000002</c:v>
                </c:pt>
                <c:pt idx="106">
                  <c:v>1.1674069999999999</c:v>
                </c:pt>
                <c:pt idx="107">
                  <c:v>1.1097730000000001</c:v>
                </c:pt>
                <c:pt idx="108">
                  <c:v>0.96245100000000017</c:v>
                </c:pt>
                <c:pt idx="109">
                  <c:v>0.81740600000000008</c:v>
                </c:pt>
                <c:pt idx="110">
                  <c:v>0.70768699999999995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251264"/>
        <c:axId val="110949440"/>
      </c:lineChart>
      <c:catAx>
        <c:axId val="14625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300"/>
            </a:pPr>
            <a:endParaRPr lang="en-US"/>
          </a:p>
        </c:txPr>
        <c:crossAx val="110946560"/>
        <c:crossesAt val="0"/>
        <c:auto val="1"/>
        <c:lblAlgn val="ctr"/>
        <c:lblOffset val="100"/>
        <c:tickLblSkip val="10"/>
        <c:tickMarkSkip val="1"/>
        <c:noMultiLvlLbl val="0"/>
      </c:catAx>
      <c:valAx>
        <c:axId val="110946560"/>
        <c:scaling>
          <c:orientation val="minMax"/>
          <c:max val="12"/>
          <c:min val="-4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6250240"/>
        <c:crosses val="autoZero"/>
        <c:crossBetween val="midCat"/>
        <c:majorUnit val="4"/>
      </c:valAx>
      <c:valAx>
        <c:axId val="110949440"/>
        <c:scaling>
          <c:orientation val="minMax"/>
          <c:max val="6"/>
          <c:min val="-6"/>
        </c:scaling>
        <c:delete val="1"/>
        <c:axPos val="r"/>
        <c:numFmt formatCode="0" sourceLinked="0"/>
        <c:majorTickMark val="out"/>
        <c:minorTickMark val="none"/>
        <c:tickLblPos val="none"/>
        <c:crossAx val="146251264"/>
        <c:crosses val="max"/>
        <c:crossBetween val="between"/>
        <c:majorUnit val="2"/>
      </c:valAx>
      <c:catAx>
        <c:axId val="14625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9494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Sheet1!$BE$1:$CN$1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Sheet1!$BE$2:$CN$2</c:f>
              <c:numCache>
                <c:formatCode>General</c:formatCode>
                <c:ptCount val="36"/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Low Price</c:v>
                </c:pt>
              </c:strCache>
            </c:strRef>
          </c:tx>
          <c:spPr>
            <a:ln w="28575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Sheet1!$BE$1:$CN$1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Sheet1!$BE$3:$CN$3</c:f>
              <c:numCache>
                <c:formatCode>General</c:formatCode>
                <c:ptCount val="36"/>
                <c:pt idx="9">
                  <c:v>1.944</c:v>
                </c:pt>
                <c:pt idx="10">
                  <c:v>1.5779380000000001</c:v>
                </c:pt>
                <c:pt idx="11">
                  <c:v>1.957921</c:v>
                </c:pt>
                <c:pt idx="12">
                  <c:v>2.1331730000000002</c:v>
                </c:pt>
                <c:pt idx="13">
                  <c:v>2.1067719999999999</c:v>
                </c:pt>
                <c:pt idx="14">
                  <c:v>2.1647409999999998</c:v>
                </c:pt>
                <c:pt idx="15">
                  <c:v>2.1921840000000001</c:v>
                </c:pt>
                <c:pt idx="16">
                  <c:v>2.1757499999999999</c:v>
                </c:pt>
                <c:pt idx="17">
                  <c:v>2.109537</c:v>
                </c:pt>
                <c:pt idx="18">
                  <c:v>2.017328</c:v>
                </c:pt>
                <c:pt idx="19">
                  <c:v>2.0065559999999998</c:v>
                </c:pt>
                <c:pt idx="20">
                  <c:v>2.0380280000000002</c:v>
                </c:pt>
                <c:pt idx="21">
                  <c:v>2.0012150000000002</c:v>
                </c:pt>
                <c:pt idx="22">
                  <c:v>1.9462109999999999</c:v>
                </c:pt>
                <c:pt idx="23">
                  <c:v>1.9467019999999999</c:v>
                </c:pt>
                <c:pt idx="24">
                  <c:v>1.9470369999999999</c:v>
                </c:pt>
                <c:pt idx="25">
                  <c:v>1.882995</c:v>
                </c:pt>
                <c:pt idx="26">
                  <c:v>1.8071379999999999</c:v>
                </c:pt>
                <c:pt idx="27">
                  <c:v>1.643359</c:v>
                </c:pt>
                <c:pt idx="28">
                  <c:v>1.5669919999999999</c:v>
                </c:pt>
                <c:pt idx="29">
                  <c:v>1.295944</c:v>
                </c:pt>
                <c:pt idx="30">
                  <c:v>1.212016</c:v>
                </c:pt>
                <c:pt idx="31">
                  <c:v>1.1674070000000001</c:v>
                </c:pt>
                <c:pt idx="32">
                  <c:v>1.109772</c:v>
                </c:pt>
                <c:pt idx="33">
                  <c:v>0.96245199999999997</c:v>
                </c:pt>
                <c:pt idx="34">
                  <c:v>0.81740500000000005</c:v>
                </c:pt>
                <c:pt idx="35">
                  <c:v>0.70768799999999998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High Resource</c:v>
                </c:pt>
              </c:strCache>
            </c:strRef>
          </c:tx>
          <c:spPr>
            <a:ln w="2857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Sheet1!$BE$1:$CN$1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Sheet1!$BE$4:$CN$4</c:f>
              <c:numCache>
                <c:formatCode>General</c:formatCode>
                <c:ptCount val="36"/>
                <c:pt idx="9">
                  <c:v>1.944</c:v>
                </c:pt>
                <c:pt idx="10">
                  <c:v>3.1343939999999999</c:v>
                </c:pt>
                <c:pt idx="11">
                  <c:v>3.6117330000000001</c:v>
                </c:pt>
                <c:pt idx="12">
                  <c:v>4.2130080000000003</c:v>
                </c:pt>
                <c:pt idx="13">
                  <c:v>4.3691550000000001</c:v>
                </c:pt>
                <c:pt idx="14">
                  <c:v>4.8700859999999997</c:v>
                </c:pt>
                <c:pt idx="15">
                  <c:v>5.0336590000000001</c:v>
                </c:pt>
                <c:pt idx="16">
                  <c:v>5.5021319999999996</c:v>
                </c:pt>
                <c:pt idx="17">
                  <c:v>5.8112259999999996</c:v>
                </c:pt>
                <c:pt idx="18">
                  <c:v>6.0331070000000002</c:v>
                </c:pt>
                <c:pt idx="19">
                  <c:v>6.4013489999999997</c:v>
                </c:pt>
                <c:pt idx="20">
                  <c:v>6.655392</c:v>
                </c:pt>
                <c:pt idx="21">
                  <c:v>6.9407399999999999</c:v>
                </c:pt>
                <c:pt idx="22">
                  <c:v>7.1915480000000001</c:v>
                </c:pt>
                <c:pt idx="23">
                  <c:v>7.3958339999999998</c:v>
                </c:pt>
                <c:pt idx="24">
                  <c:v>7.6536179999999998</c:v>
                </c:pt>
                <c:pt idx="25">
                  <c:v>7.8571609999999996</c:v>
                </c:pt>
                <c:pt idx="26">
                  <c:v>8.1692119999999999</c:v>
                </c:pt>
                <c:pt idx="27">
                  <c:v>8.4774480000000008</c:v>
                </c:pt>
                <c:pt idx="28">
                  <c:v>8.7993649999999999</c:v>
                </c:pt>
                <c:pt idx="29">
                  <c:v>9.0390010000000007</c:v>
                </c:pt>
                <c:pt idx="30">
                  <c:v>9.2457720000000005</c:v>
                </c:pt>
                <c:pt idx="31">
                  <c:v>9.4858600000000006</c:v>
                </c:pt>
                <c:pt idx="32">
                  <c:v>9.5792560000000009</c:v>
                </c:pt>
                <c:pt idx="33">
                  <c:v>9.64621</c:v>
                </c:pt>
                <c:pt idx="34">
                  <c:v>9.7475360000000002</c:v>
                </c:pt>
                <c:pt idx="35">
                  <c:v>9.8909870000000009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Reference</c:v>
                </c:pt>
              </c:strCache>
            </c:strRef>
          </c:tx>
          <c:marker>
            <c:symbol val="none"/>
          </c:marker>
          <c:cat>
            <c:strRef>
              <c:f>Sheet1!$BE$1:$CN$1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Sheet1!$BE$5:$CM$5</c:f>
              <c:numCache>
                <c:formatCode>General</c:formatCode>
                <c:ptCount val="35"/>
                <c:pt idx="0">
                  <c:v>-2.4030409999999991</c:v>
                </c:pt>
                <c:pt idx="1">
                  <c:v>-2.288637</c:v>
                </c:pt>
                <c:pt idx="2">
                  <c:v>-2.0245939999999987</c:v>
                </c:pt>
                <c:pt idx="3">
                  <c:v>-1.3395060000000012</c:v>
                </c:pt>
                <c:pt idx="4">
                  <c:v>-0.64177599999999901</c:v>
                </c:pt>
                <c:pt idx="5">
                  <c:v>-0.26901600000000014</c:v>
                </c:pt>
                <c:pt idx="6">
                  <c:v>0.43808700000000078</c:v>
                </c:pt>
                <c:pt idx="7">
                  <c:v>1.0660519999999996</c:v>
                </c:pt>
                <c:pt idx="8">
                  <c:v>1.3584790000000004</c:v>
                </c:pt>
                <c:pt idx="9">
                  <c:v>1.944</c:v>
                </c:pt>
                <c:pt idx="10">
                  <c:v>2.1489999999999996</c:v>
                </c:pt>
                <c:pt idx="11">
                  <c:v>2.3950000000000005</c:v>
                </c:pt>
                <c:pt idx="12">
                  <c:v>2.7051619999999996</c:v>
                </c:pt>
                <c:pt idx="13">
                  <c:v>2.702048</c:v>
                </c:pt>
                <c:pt idx="14">
                  <c:v>2.7404130000000002</c:v>
                </c:pt>
                <c:pt idx="15">
                  <c:v>2.8048419999999989</c:v>
                </c:pt>
                <c:pt idx="16">
                  <c:v>2.9982440000000001</c:v>
                </c:pt>
                <c:pt idx="17">
                  <c:v>3.0786289999999989</c:v>
                </c:pt>
                <c:pt idx="18">
                  <c:v>3.1467719999999999</c:v>
                </c:pt>
                <c:pt idx="19">
                  <c:v>3.1952560000000005</c:v>
                </c:pt>
                <c:pt idx="20">
                  <c:v>3.235887</c:v>
                </c:pt>
                <c:pt idx="21">
                  <c:v>3.2925219999999991</c:v>
                </c:pt>
                <c:pt idx="22">
                  <c:v>3.3655430000000002</c:v>
                </c:pt>
                <c:pt idx="23">
                  <c:v>3.4205649999999999</c:v>
                </c:pt>
                <c:pt idx="24">
                  <c:v>3.4948729999999997</c:v>
                </c:pt>
                <c:pt idx="25">
                  <c:v>3.562046</c:v>
                </c:pt>
                <c:pt idx="26">
                  <c:v>3.604806</c:v>
                </c:pt>
                <c:pt idx="27">
                  <c:v>3.642309</c:v>
                </c:pt>
                <c:pt idx="28">
                  <c:v>3.7417929999999995</c:v>
                </c:pt>
                <c:pt idx="29">
                  <c:v>3.8401759999999991</c:v>
                </c:pt>
                <c:pt idx="30">
                  <c:v>3.940995</c:v>
                </c:pt>
                <c:pt idx="31">
                  <c:v>4.0444979999999999</c:v>
                </c:pt>
                <c:pt idx="32">
                  <c:v>4.133108</c:v>
                </c:pt>
                <c:pt idx="33">
                  <c:v>4.1418039999999996</c:v>
                </c:pt>
                <c:pt idx="34">
                  <c:v>4.1708480000000003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Sheet1!$A$5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Sheet1!$BE$1:$CN$1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Sheet1!$BE$5:$CN$5</c:f>
              <c:numCache>
                <c:formatCode>General</c:formatCode>
                <c:ptCount val="36"/>
                <c:pt idx="0">
                  <c:v>-2.4030409999999991</c:v>
                </c:pt>
                <c:pt idx="1">
                  <c:v>-2.288637</c:v>
                </c:pt>
                <c:pt idx="2">
                  <c:v>-2.0245939999999987</c:v>
                </c:pt>
                <c:pt idx="3">
                  <c:v>-1.3395060000000012</c:v>
                </c:pt>
                <c:pt idx="4">
                  <c:v>-0.64177599999999901</c:v>
                </c:pt>
                <c:pt idx="5">
                  <c:v>-0.26901600000000014</c:v>
                </c:pt>
                <c:pt idx="6">
                  <c:v>0.43808700000000078</c:v>
                </c:pt>
                <c:pt idx="7">
                  <c:v>1.0660519999999996</c:v>
                </c:pt>
                <c:pt idx="8">
                  <c:v>1.3584790000000004</c:v>
                </c:pt>
                <c:pt idx="9">
                  <c:v>1.944</c:v>
                </c:pt>
                <c:pt idx="10">
                  <c:v>2.1489999999999996</c:v>
                </c:pt>
                <c:pt idx="11">
                  <c:v>2.3950000000000005</c:v>
                </c:pt>
                <c:pt idx="12">
                  <c:v>2.7051619999999996</c:v>
                </c:pt>
                <c:pt idx="13">
                  <c:v>2.702048</c:v>
                </c:pt>
                <c:pt idx="14">
                  <c:v>2.7404130000000002</c:v>
                </c:pt>
                <c:pt idx="15">
                  <c:v>2.8048419999999989</c:v>
                </c:pt>
                <c:pt idx="16">
                  <c:v>2.9982440000000001</c:v>
                </c:pt>
                <c:pt idx="17">
                  <c:v>3.0786289999999989</c:v>
                </c:pt>
                <c:pt idx="18">
                  <c:v>3.1467719999999999</c:v>
                </c:pt>
                <c:pt idx="19">
                  <c:v>3.1952560000000005</c:v>
                </c:pt>
                <c:pt idx="20">
                  <c:v>3.235887</c:v>
                </c:pt>
                <c:pt idx="21">
                  <c:v>3.2925219999999991</c:v>
                </c:pt>
                <c:pt idx="22">
                  <c:v>3.3655430000000002</c:v>
                </c:pt>
                <c:pt idx="23">
                  <c:v>3.4205649999999999</c:v>
                </c:pt>
                <c:pt idx="24">
                  <c:v>3.4948729999999997</c:v>
                </c:pt>
                <c:pt idx="25">
                  <c:v>3.562046</c:v>
                </c:pt>
                <c:pt idx="26">
                  <c:v>3.604806</c:v>
                </c:pt>
                <c:pt idx="27">
                  <c:v>3.642309</c:v>
                </c:pt>
                <c:pt idx="28">
                  <c:v>3.7417929999999995</c:v>
                </c:pt>
                <c:pt idx="29">
                  <c:v>3.8401759999999991</c:v>
                </c:pt>
                <c:pt idx="30">
                  <c:v>3.940995</c:v>
                </c:pt>
                <c:pt idx="31">
                  <c:v>4.0444979999999999</c:v>
                </c:pt>
                <c:pt idx="32">
                  <c:v>4.133108</c:v>
                </c:pt>
                <c:pt idx="33">
                  <c:v>4.1418039999999996</c:v>
                </c:pt>
                <c:pt idx="34">
                  <c:v>4.1708480000000003</c:v>
                </c:pt>
                <c:pt idx="35">
                  <c:v>4.2574100000000001</c:v>
                </c:pt>
              </c:numCache>
            </c:numRef>
          </c:val>
          <c:smooth val="0"/>
        </c:ser>
        <c:ser>
          <c:idx val="5"/>
          <c:order val="5"/>
          <c:tx>
            <c:v>Low Oil Price</c:v>
          </c:tx>
          <c:marker>
            <c:symbol val="none"/>
          </c:marker>
          <c:cat>
            <c:strRef>
              <c:f>Sheet1!$BE$1:$CN$1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249216"/>
        <c:axId val="145783552"/>
      </c:lineChart>
      <c:catAx>
        <c:axId val="146249216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45783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45783552"/>
        <c:scaling>
          <c:orientation val="minMax"/>
          <c:max val="12"/>
          <c:min val="-4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146249216"/>
        <c:crosses val="autoZero"/>
        <c:crossBetween val="midCat"/>
        <c:majorUnit val="4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9">
                  <c:v>4.3135300000000001</c:v>
                </c:pt>
                <c:pt idx="10">
                  <c:v>3.398593</c:v>
                </c:pt>
                <c:pt idx="11">
                  <c:v>3.3475890000000001</c:v>
                </c:pt>
                <c:pt idx="12">
                  <c:v>3.625057</c:v>
                </c:pt>
                <c:pt idx="13">
                  <c:v>3.9359329999999999</c:v>
                </c:pt>
                <c:pt idx="14">
                  <c:v>4.2158259999999999</c:v>
                </c:pt>
                <c:pt idx="15">
                  <c:v>4.608263</c:v>
                </c:pt>
                <c:pt idx="16">
                  <c:v>5.0473359999999996</c:v>
                </c:pt>
                <c:pt idx="17">
                  <c:v>5.4071189999999998</c:v>
                </c:pt>
                <c:pt idx="18">
                  <c:v>6.0226360000000003</c:v>
                </c:pt>
                <c:pt idx="19">
                  <c:v>6.3933260000000001</c:v>
                </c:pt>
                <c:pt idx="20">
                  <c:v>6.7001650000000001</c:v>
                </c:pt>
                <c:pt idx="21">
                  <c:v>7.0568819999999999</c:v>
                </c:pt>
                <c:pt idx="22">
                  <c:v>7.2021689999999996</c:v>
                </c:pt>
                <c:pt idx="23">
                  <c:v>7.2776589999999999</c:v>
                </c:pt>
                <c:pt idx="24">
                  <c:v>7.5891859999999998</c:v>
                </c:pt>
                <c:pt idx="25">
                  <c:v>7.8939760000000003</c:v>
                </c:pt>
                <c:pt idx="26">
                  <c:v>8.2995409999999996</c:v>
                </c:pt>
                <c:pt idx="27">
                  <c:v>8.5124619999999993</c:v>
                </c:pt>
                <c:pt idx="28">
                  <c:v>8.5117530000000006</c:v>
                </c:pt>
                <c:pt idx="29">
                  <c:v>8.6779379999999993</c:v>
                </c:pt>
                <c:pt idx="30">
                  <c:v>8.8058069999999997</c:v>
                </c:pt>
                <c:pt idx="31">
                  <c:v>9.0269549999999992</c:v>
                </c:pt>
                <c:pt idx="32">
                  <c:v>9.3014240000000008</c:v>
                </c:pt>
                <c:pt idx="33">
                  <c:v>9.790991</c:v>
                </c:pt>
                <c:pt idx="34">
                  <c:v>10.352221</c:v>
                </c:pt>
                <c:pt idx="35">
                  <c:v>10.631080000000001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Low Oil Price</c:v>
                </c:pt>
              </c:strCache>
            </c:strRef>
          </c:tx>
          <c:spPr>
            <a:ln w="38100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9">
                  <c:v>4.3928729999999998</c:v>
                </c:pt>
                <c:pt idx="10">
                  <c:v>3.6039759999999998</c:v>
                </c:pt>
                <c:pt idx="11">
                  <c:v>3.8467639999999999</c:v>
                </c:pt>
                <c:pt idx="12">
                  <c:v>4.0945729999999996</c:v>
                </c:pt>
                <c:pt idx="13">
                  <c:v>4.2304950000000003</c:v>
                </c:pt>
                <c:pt idx="14">
                  <c:v>4.3015280000000002</c:v>
                </c:pt>
                <c:pt idx="15">
                  <c:v>4.302524</c:v>
                </c:pt>
                <c:pt idx="16">
                  <c:v>4.344983</c:v>
                </c:pt>
                <c:pt idx="17">
                  <c:v>4.3814460000000004</c:v>
                </c:pt>
                <c:pt idx="18">
                  <c:v>4.6580029999999999</c:v>
                </c:pt>
                <c:pt idx="19">
                  <c:v>4.8474820000000003</c:v>
                </c:pt>
                <c:pt idx="20">
                  <c:v>5.0106169999999999</c:v>
                </c:pt>
                <c:pt idx="21">
                  <c:v>5.2336980000000004</c:v>
                </c:pt>
                <c:pt idx="22">
                  <c:v>5.5161150000000001</c:v>
                </c:pt>
                <c:pt idx="23">
                  <c:v>5.5800219999999996</c:v>
                </c:pt>
                <c:pt idx="24">
                  <c:v>5.4458390000000003</c:v>
                </c:pt>
                <c:pt idx="25">
                  <c:v>5.4900669999999998</c:v>
                </c:pt>
                <c:pt idx="26">
                  <c:v>5.5628640000000003</c:v>
                </c:pt>
                <c:pt idx="27">
                  <c:v>5.7298720000000003</c:v>
                </c:pt>
                <c:pt idx="28">
                  <c:v>5.8626129999999996</c:v>
                </c:pt>
                <c:pt idx="29">
                  <c:v>6.0095070000000002</c:v>
                </c:pt>
                <c:pt idx="30">
                  <c:v>6.1161009999999996</c:v>
                </c:pt>
                <c:pt idx="31">
                  <c:v>6.2557010000000002</c:v>
                </c:pt>
                <c:pt idx="32">
                  <c:v>6.3796660000000003</c:v>
                </c:pt>
                <c:pt idx="33">
                  <c:v>6.5518539999999996</c:v>
                </c:pt>
                <c:pt idx="34">
                  <c:v>7.0554360000000003</c:v>
                </c:pt>
                <c:pt idx="35">
                  <c:v>7.1527419999999999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High Oil and Gas Resource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9">
                  <c:v>4.1504060000000003</c:v>
                </c:pt>
                <c:pt idx="10">
                  <c:v>3.138449</c:v>
                </c:pt>
                <c:pt idx="11">
                  <c:v>3.24505</c:v>
                </c:pt>
                <c:pt idx="12">
                  <c:v>3.430186</c:v>
                </c:pt>
                <c:pt idx="13">
                  <c:v>3.2376079999999998</c:v>
                </c:pt>
                <c:pt idx="14">
                  <c:v>3.1572070000000001</c:v>
                </c:pt>
                <c:pt idx="15">
                  <c:v>3.1229719999999999</c:v>
                </c:pt>
                <c:pt idx="16">
                  <c:v>3.243125</c:v>
                </c:pt>
                <c:pt idx="17">
                  <c:v>3.2558859999999998</c:v>
                </c:pt>
                <c:pt idx="18">
                  <c:v>3.330244</c:v>
                </c:pt>
                <c:pt idx="19">
                  <c:v>3.3457509999999999</c:v>
                </c:pt>
                <c:pt idx="20">
                  <c:v>3.407572</c:v>
                </c:pt>
                <c:pt idx="21">
                  <c:v>3.4594640000000001</c:v>
                </c:pt>
                <c:pt idx="22">
                  <c:v>3.5546890000000002</c:v>
                </c:pt>
                <c:pt idx="23">
                  <c:v>3.6760199999999998</c:v>
                </c:pt>
                <c:pt idx="24">
                  <c:v>3.6594639999999998</c:v>
                </c:pt>
                <c:pt idx="25">
                  <c:v>3.6701959999999998</c:v>
                </c:pt>
                <c:pt idx="26">
                  <c:v>3.733412</c:v>
                </c:pt>
                <c:pt idx="27">
                  <c:v>3.8401429999999999</c:v>
                </c:pt>
                <c:pt idx="28">
                  <c:v>3.9425750000000002</c:v>
                </c:pt>
                <c:pt idx="29">
                  <c:v>4.0617789999999996</c:v>
                </c:pt>
                <c:pt idx="30">
                  <c:v>4.1567090000000002</c:v>
                </c:pt>
                <c:pt idx="31">
                  <c:v>4.2140810000000002</c:v>
                </c:pt>
                <c:pt idx="32">
                  <c:v>4.3168540000000002</c:v>
                </c:pt>
                <c:pt idx="33">
                  <c:v>4.3063710000000004</c:v>
                </c:pt>
                <c:pt idx="34">
                  <c:v>4.3518109999999997</c:v>
                </c:pt>
                <c:pt idx="35">
                  <c:v>4.3844880000000002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Reference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Sheet1!$B$5:$AK$5</c:f>
              <c:numCache>
                <c:formatCode>General</c:formatCode>
                <c:ptCount val="36"/>
                <c:pt idx="0">
                  <c:v>10.083861000000001</c:v>
                </c:pt>
                <c:pt idx="1">
                  <c:v>7.5766660000000003</c:v>
                </c:pt>
                <c:pt idx="2">
                  <c:v>7.6430689999999997</c:v>
                </c:pt>
                <c:pt idx="3">
                  <c:v>9.5316580000000002</c:v>
                </c:pt>
                <c:pt idx="4">
                  <c:v>4.2055369999999996</c:v>
                </c:pt>
                <c:pt idx="5">
                  <c:v>4.6079990000000004</c:v>
                </c:pt>
                <c:pt idx="6">
                  <c:v>4.132555</c:v>
                </c:pt>
                <c:pt idx="7">
                  <c:v>2.79094</c:v>
                </c:pt>
                <c:pt idx="8">
                  <c:v>3.73</c:v>
                </c:pt>
                <c:pt idx="9">
                  <c:v>4.3684250000000002</c:v>
                </c:pt>
                <c:pt idx="10">
                  <c:v>3.6930719999999999</c:v>
                </c:pt>
                <c:pt idx="11">
                  <c:v>3.6981470000000001</c:v>
                </c:pt>
                <c:pt idx="12">
                  <c:v>3.8043559999999998</c:v>
                </c:pt>
                <c:pt idx="13">
                  <c:v>4.211246</c:v>
                </c:pt>
                <c:pt idx="14">
                  <c:v>4.551641</c:v>
                </c:pt>
                <c:pt idx="15">
                  <c:v>4.8806750000000001</c:v>
                </c:pt>
                <c:pt idx="16">
                  <c:v>5.0184519999999999</c:v>
                </c:pt>
                <c:pt idx="17">
                  <c:v>5.0896080000000001</c:v>
                </c:pt>
                <c:pt idx="18">
                  <c:v>5.2471930000000002</c:v>
                </c:pt>
                <c:pt idx="19">
                  <c:v>5.3485769999999997</c:v>
                </c:pt>
                <c:pt idx="20">
                  <c:v>5.4570069999999999</c:v>
                </c:pt>
                <c:pt idx="21">
                  <c:v>5.6663100000000002</c:v>
                </c:pt>
                <c:pt idx="22">
                  <c:v>5.6650489999999998</c:v>
                </c:pt>
                <c:pt idx="23">
                  <c:v>5.6677179999999998</c:v>
                </c:pt>
                <c:pt idx="24">
                  <c:v>5.7105360000000003</c:v>
                </c:pt>
                <c:pt idx="25">
                  <c:v>5.6898799999999996</c:v>
                </c:pt>
                <c:pt idx="26">
                  <c:v>5.9125300000000003</c:v>
                </c:pt>
                <c:pt idx="27">
                  <c:v>6.0935389999999998</c:v>
                </c:pt>
                <c:pt idx="28">
                  <c:v>6.271903</c:v>
                </c:pt>
                <c:pt idx="29">
                  <c:v>6.4518789999999999</c:v>
                </c:pt>
                <c:pt idx="30">
                  <c:v>6.5998010000000003</c:v>
                </c:pt>
                <c:pt idx="31">
                  <c:v>6.7564070000000003</c:v>
                </c:pt>
                <c:pt idx="32">
                  <c:v>6.8411419999999996</c:v>
                </c:pt>
                <c:pt idx="33">
                  <c:v>7.0190950000000001</c:v>
                </c:pt>
                <c:pt idx="34">
                  <c:v>7.3771659999999999</c:v>
                </c:pt>
                <c:pt idx="35">
                  <c:v>7.8508800000000001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21472"/>
        <c:axId val="145778944"/>
      </c:lineChart>
      <c:catAx>
        <c:axId val="146921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457789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45778944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46921472"/>
        <c:crosses val="autoZero"/>
        <c:crossBetween val="midCat"/>
        <c:majorUnit val="3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6.5989847715736072E-2"/>
          <c:w val="0.88262910798122052"/>
          <c:h val="0.8045685279187815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0.38143100000000002</c:v>
                </c:pt>
                <c:pt idx="1">
                  <c:v>0.40938200000000002</c:v>
                </c:pt>
                <c:pt idx="2">
                  <c:v>0.41159299999999999</c:v>
                </c:pt>
                <c:pt idx="3">
                  <c:v>0.39809299999999997</c:v>
                </c:pt>
                <c:pt idx="4">
                  <c:v>0.52445699999999995</c:v>
                </c:pt>
                <c:pt idx="5">
                  <c:v>0.434498</c:v>
                </c:pt>
                <c:pt idx="6">
                  <c:v>0.44237500000000002</c:v>
                </c:pt>
                <c:pt idx="7">
                  <c:v>0.42677599999999999</c:v>
                </c:pt>
                <c:pt idx="8">
                  <c:v>0.42652800000000002</c:v>
                </c:pt>
                <c:pt idx="9">
                  <c:v>0.42455500000000002</c:v>
                </c:pt>
                <c:pt idx="10">
                  <c:v>0.41967100000000002</c:v>
                </c:pt>
                <c:pt idx="11">
                  <c:v>0.43529099999999998</c:v>
                </c:pt>
                <c:pt idx="12">
                  <c:v>0.428595</c:v>
                </c:pt>
                <c:pt idx="13">
                  <c:v>0.45644099999999999</c:v>
                </c:pt>
                <c:pt idx="14">
                  <c:v>0.438855</c:v>
                </c:pt>
                <c:pt idx="15">
                  <c:v>0.45932600000000001</c:v>
                </c:pt>
                <c:pt idx="16">
                  <c:v>0.42008600000000001</c:v>
                </c:pt>
                <c:pt idx="17">
                  <c:v>0.40715299999999999</c:v>
                </c:pt>
                <c:pt idx="18">
                  <c:v>0.37410500000000002</c:v>
                </c:pt>
                <c:pt idx="19">
                  <c:v>0.37415199999999998</c:v>
                </c:pt>
                <c:pt idx="20">
                  <c:v>0.35339100000000001</c:v>
                </c:pt>
                <c:pt idx="21">
                  <c:v>0.334671</c:v>
                </c:pt>
                <c:pt idx="22">
                  <c:v>0.329789</c:v>
                </c:pt>
                <c:pt idx="23">
                  <c:v>0.31532199999999999</c:v>
                </c:pt>
                <c:pt idx="24">
                  <c:v>0.31545299999999998</c:v>
                </c:pt>
                <c:pt idx="25">
                  <c:v>0.29822799999999999</c:v>
                </c:pt>
                <c:pt idx="26">
                  <c:v>0.292632</c:v>
                </c:pt>
                <c:pt idx="27">
                  <c:v>0.28697099999999998</c:v>
                </c:pt>
                <c:pt idx="28">
                  <c:v>0.28184500000000001</c:v>
                </c:pt>
                <c:pt idx="29">
                  <c:v>0.27677499999999999</c:v>
                </c:pt>
                <c:pt idx="30">
                  <c:v>0.27161600000000002</c:v>
                </c:pt>
                <c:pt idx="31">
                  <c:v>0.266538</c:v>
                </c:pt>
                <c:pt idx="32">
                  <c:v>0.26153900000000002</c:v>
                </c:pt>
                <c:pt idx="33">
                  <c:v>0.25662200000000002</c:v>
                </c:pt>
                <c:pt idx="34">
                  <c:v>0.25183</c:v>
                </c:pt>
                <c:pt idx="35">
                  <c:v>0.24707799999999999</c:v>
                </c:pt>
                <c:pt idx="36">
                  <c:v>0.24235100000000001</c:v>
                </c:pt>
                <c:pt idx="37">
                  <c:v>0.47553499999999999</c:v>
                </c:pt>
                <c:pt idx="38">
                  <c:v>0.70881099999999997</c:v>
                </c:pt>
                <c:pt idx="39">
                  <c:v>0.94217499999999998</c:v>
                </c:pt>
                <c:pt idx="40">
                  <c:v>1.175578</c:v>
                </c:pt>
                <c:pt idx="41">
                  <c:v>1.1712419999999999</c:v>
                </c:pt>
                <c:pt idx="42">
                  <c:v>1.1670499999999999</c:v>
                </c:pt>
                <c:pt idx="43">
                  <c:v>1.1630510000000001</c:v>
                </c:pt>
                <c:pt idx="44">
                  <c:v>1.159184</c:v>
                </c:pt>
                <c:pt idx="45">
                  <c:v>1.155491</c:v>
                </c:pt>
                <c:pt idx="46">
                  <c:v>1.151977</c:v>
                </c:pt>
                <c:pt idx="47">
                  <c:v>1.1494409999999999</c:v>
                </c:pt>
                <c:pt idx="48">
                  <c:v>1.148115</c:v>
                </c:pt>
                <c:pt idx="49">
                  <c:v>1.1476390000000001</c:v>
                </c:pt>
                <c:pt idx="50">
                  <c:v>1.147162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Lower 48 Offshore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5.3334770000000002</c:v>
                </c:pt>
                <c:pt idx="1">
                  <c:v>5.084517</c:v>
                </c:pt>
                <c:pt idx="2">
                  <c:v>4.9496380000000002</c:v>
                </c:pt>
                <c:pt idx="3">
                  <c:v>5.0921960000000004</c:v>
                </c:pt>
                <c:pt idx="4">
                  <c:v>5.3883359999999998</c:v>
                </c:pt>
                <c:pt idx="5">
                  <c:v>5.3286210000000001</c:v>
                </c:pt>
                <c:pt idx="6">
                  <c:v>5.527094</c:v>
                </c:pt>
                <c:pt idx="7">
                  <c:v>5.5097149999999999</c:v>
                </c:pt>
                <c:pt idx="8">
                  <c:v>5.4457630000000004</c:v>
                </c:pt>
                <c:pt idx="9">
                  <c:v>5.368881</c:v>
                </c:pt>
                <c:pt idx="10">
                  <c:v>5.17483</c:v>
                </c:pt>
                <c:pt idx="11">
                  <c:v>5.3283719999999999</c:v>
                </c:pt>
                <c:pt idx="12">
                  <c:v>4.7506620000000002</c:v>
                </c:pt>
                <c:pt idx="13">
                  <c:v>4.7584559999999998</c:v>
                </c:pt>
                <c:pt idx="14">
                  <c:v>4.2175140000000004</c:v>
                </c:pt>
                <c:pt idx="15">
                  <c:v>3.3657780000000002</c:v>
                </c:pt>
                <c:pt idx="16">
                  <c:v>3.096133</c:v>
                </c:pt>
                <c:pt idx="17">
                  <c:v>2.984159</c:v>
                </c:pt>
                <c:pt idx="18">
                  <c:v>2.6834750000000001</c:v>
                </c:pt>
                <c:pt idx="19">
                  <c:v>2.7041330000000001</c:v>
                </c:pt>
                <c:pt idx="20">
                  <c:v>2.438768</c:v>
                </c:pt>
                <c:pt idx="21">
                  <c:v>1.8750199999999999</c:v>
                </c:pt>
                <c:pt idx="22">
                  <c:v>1.5697319999999999</c:v>
                </c:pt>
                <c:pt idx="23">
                  <c:v>1.4558260000000001</c:v>
                </c:pt>
                <c:pt idx="24">
                  <c:v>1.669737</c:v>
                </c:pt>
                <c:pt idx="25">
                  <c:v>1.611877</c:v>
                </c:pt>
                <c:pt idx="26">
                  <c:v>1.5927830000000001</c:v>
                </c:pt>
                <c:pt idx="27">
                  <c:v>1.6274960000000001</c:v>
                </c:pt>
                <c:pt idx="28">
                  <c:v>1.788092</c:v>
                </c:pt>
                <c:pt idx="29">
                  <c:v>1.962159</c:v>
                </c:pt>
                <c:pt idx="30">
                  <c:v>2.03403</c:v>
                </c:pt>
                <c:pt idx="31">
                  <c:v>2.0644689999999999</c:v>
                </c:pt>
                <c:pt idx="32">
                  <c:v>2.0981930000000002</c:v>
                </c:pt>
                <c:pt idx="33">
                  <c:v>2.1120130000000001</c:v>
                </c:pt>
                <c:pt idx="34">
                  <c:v>2.1476120000000001</c:v>
                </c:pt>
                <c:pt idx="35">
                  <c:v>2.1649949999999998</c:v>
                </c:pt>
                <c:pt idx="36">
                  <c:v>2.1898390000000001</c:v>
                </c:pt>
                <c:pt idx="37">
                  <c:v>2.2696170000000002</c:v>
                </c:pt>
                <c:pt idx="38">
                  <c:v>2.4384679999999999</c:v>
                </c:pt>
                <c:pt idx="39">
                  <c:v>2.5960179999999999</c:v>
                </c:pt>
                <c:pt idx="40">
                  <c:v>2.78911</c:v>
                </c:pt>
                <c:pt idx="41">
                  <c:v>2.7797969999999999</c:v>
                </c:pt>
                <c:pt idx="42">
                  <c:v>2.7698040000000002</c:v>
                </c:pt>
                <c:pt idx="43">
                  <c:v>2.7599230000000001</c:v>
                </c:pt>
                <c:pt idx="44">
                  <c:v>2.7435619999999998</c:v>
                </c:pt>
                <c:pt idx="45">
                  <c:v>2.7262110000000002</c:v>
                </c:pt>
                <c:pt idx="46">
                  <c:v>2.7137579999999999</c:v>
                </c:pt>
                <c:pt idx="47">
                  <c:v>2.691481</c:v>
                </c:pt>
                <c:pt idx="48">
                  <c:v>2.7497739999999999</c:v>
                </c:pt>
                <c:pt idx="49">
                  <c:v>2.7692640000000002</c:v>
                </c:pt>
                <c:pt idx="50">
                  <c:v>2.8105509999999998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0.295427</c:v>
                </c:pt>
                <c:pt idx="1">
                  <c:v>0.38720100000000002</c:v>
                </c:pt>
                <c:pt idx="2">
                  <c:v>0.35702899999999999</c:v>
                </c:pt>
                <c:pt idx="3">
                  <c:v>0.62801099999999999</c:v>
                </c:pt>
                <c:pt idx="4">
                  <c:v>0.67460100000000001</c:v>
                </c:pt>
                <c:pt idx="5">
                  <c:v>0.87982899999999997</c:v>
                </c:pt>
                <c:pt idx="6">
                  <c:v>1.085191</c:v>
                </c:pt>
                <c:pt idx="7">
                  <c:v>1.1769890000000001</c:v>
                </c:pt>
                <c:pt idx="8">
                  <c:v>1.3120099999999999</c:v>
                </c:pt>
                <c:pt idx="9">
                  <c:v>1.38897</c:v>
                </c:pt>
                <c:pt idx="10">
                  <c:v>1.5080439999999999</c:v>
                </c:pt>
                <c:pt idx="11">
                  <c:v>1.604015</c:v>
                </c:pt>
                <c:pt idx="12">
                  <c:v>1.657376</c:v>
                </c:pt>
                <c:pt idx="13">
                  <c:v>1.7053689999999999</c:v>
                </c:pt>
                <c:pt idx="14">
                  <c:v>1.7233080000000001</c:v>
                </c:pt>
                <c:pt idx="15">
                  <c:v>1.7542059999999999</c:v>
                </c:pt>
                <c:pt idx="16">
                  <c:v>1.838015</c:v>
                </c:pt>
                <c:pt idx="17">
                  <c:v>1.802916</c:v>
                </c:pt>
                <c:pt idx="18">
                  <c:v>1.653993</c:v>
                </c:pt>
                <c:pt idx="19">
                  <c:v>1.917019</c:v>
                </c:pt>
                <c:pt idx="20">
                  <c:v>1.808298</c:v>
                </c:pt>
                <c:pt idx="21">
                  <c:v>1.7311529999999999</c:v>
                </c:pt>
                <c:pt idx="22">
                  <c:v>1.6425069999999999</c:v>
                </c:pt>
                <c:pt idx="23">
                  <c:v>1.2941659999999999</c:v>
                </c:pt>
                <c:pt idx="24">
                  <c:v>1.314937</c:v>
                </c:pt>
                <c:pt idx="25">
                  <c:v>1.3834439999999999</c:v>
                </c:pt>
                <c:pt idx="26">
                  <c:v>1.449079</c:v>
                </c:pt>
                <c:pt idx="27">
                  <c:v>1.4348879999999999</c:v>
                </c:pt>
                <c:pt idx="28">
                  <c:v>1.441238</c:v>
                </c:pt>
                <c:pt idx="29">
                  <c:v>1.450431</c:v>
                </c:pt>
                <c:pt idx="30">
                  <c:v>1.449301</c:v>
                </c:pt>
                <c:pt idx="31">
                  <c:v>1.427052</c:v>
                </c:pt>
                <c:pt idx="32">
                  <c:v>1.4013629999999999</c:v>
                </c:pt>
                <c:pt idx="33">
                  <c:v>1.365648</c:v>
                </c:pt>
                <c:pt idx="34">
                  <c:v>1.337367</c:v>
                </c:pt>
                <c:pt idx="35">
                  <c:v>1.3241179999999999</c:v>
                </c:pt>
                <c:pt idx="36">
                  <c:v>1.3148010000000001</c:v>
                </c:pt>
                <c:pt idx="37">
                  <c:v>1.2941069999999999</c:v>
                </c:pt>
                <c:pt idx="38">
                  <c:v>1.2599450000000001</c:v>
                </c:pt>
                <c:pt idx="39">
                  <c:v>1.246278</c:v>
                </c:pt>
                <c:pt idx="40">
                  <c:v>1.238575</c:v>
                </c:pt>
                <c:pt idx="41">
                  <c:v>1.2393639999999999</c:v>
                </c:pt>
                <c:pt idx="42">
                  <c:v>1.2414050000000001</c:v>
                </c:pt>
                <c:pt idx="43">
                  <c:v>1.236694</c:v>
                </c:pt>
                <c:pt idx="44">
                  <c:v>1.234774</c:v>
                </c:pt>
                <c:pt idx="45">
                  <c:v>1.238308</c:v>
                </c:pt>
                <c:pt idx="46">
                  <c:v>1.2400500000000001</c:v>
                </c:pt>
                <c:pt idx="47">
                  <c:v>1.234318</c:v>
                </c:pt>
                <c:pt idx="48">
                  <c:v>1.2384850000000001</c:v>
                </c:pt>
                <c:pt idx="49">
                  <c:v>1.246319</c:v>
                </c:pt>
                <c:pt idx="50">
                  <c:v>1.250108</c:v>
                </c:pt>
              </c:numCache>
            </c:numRef>
          </c:val>
        </c:ser>
        <c:ser>
          <c:idx val="7"/>
          <c:order val="3"/>
          <c:tx>
            <c:strRef>
              <c:f>Sheet1!$A$5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9.9566359999999996</c:v>
                </c:pt>
                <c:pt idx="1">
                  <c:v>9.8754629999999999</c:v>
                </c:pt>
                <c:pt idx="2">
                  <c:v>9.9703520000000001</c:v>
                </c:pt>
                <c:pt idx="3">
                  <c:v>9.5021540000000009</c:v>
                </c:pt>
                <c:pt idx="4">
                  <c:v>9.6268419999999999</c:v>
                </c:pt>
                <c:pt idx="5">
                  <c:v>9.2024919999999995</c:v>
                </c:pt>
                <c:pt idx="6">
                  <c:v>8.8992319999999996</c:v>
                </c:pt>
                <c:pt idx="7">
                  <c:v>8.7331529999999997</c:v>
                </c:pt>
                <c:pt idx="8">
                  <c:v>8.5973980000000001</c:v>
                </c:pt>
                <c:pt idx="9">
                  <c:v>8.3395209999999995</c:v>
                </c:pt>
                <c:pt idx="10">
                  <c:v>7.9403050000000004</c:v>
                </c:pt>
                <c:pt idx="11">
                  <c:v>7.8826539999999996</c:v>
                </c:pt>
                <c:pt idx="12">
                  <c:v>7.5336179999999997</c:v>
                </c:pt>
                <c:pt idx="13">
                  <c:v>7.3661459999999996</c:v>
                </c:pt>
                <c:pt idx="14">
                  <c:v>7.0009860000000002</c:v>
                </c:pt>
                <c:pt idx="15">
                  <c:v>6.7260590000000002</c:v>
                </c:pt>
                <c:pt idx="16">
                  <c:v>6.7879560000000003</c:v>
                </c:pt>
                <c:pt idx="17">
                  <c:v>6.8342340000000004</c:v>
                </c:pt>
                <c:pt idx="18">
                  <c:v>6.8849809999999998</c:v>
                </c:pt>
                <c:pt idx="19">
                  <c:v>6.1942269999999997</c:v>
                </c:pt>
                <c:pt idx="20">
                  <c:v>5.7685639999999996</c:v>
                </c:pt>
                <c:pt idx="21">
                  <c:v>5.7745860000000002</c:v>
                </c:pt>
                <c:pt idx="22">
                  <c:v>5.577013</c:v>
                </c:pt>
                <c:pt idx="23">
                  <c:v>5.6130300000000002</c:v>
                </c:pt>
                <c:pt idx="24">
                  <c:v>4.9241229999999998</c:v>
                </c:pt>
                <c:pt idx="25">
                  <c:v>4.8116250000000003</c:v>
                </c:pt>
                <c:pt idx="26">
                  <c:v>4.8687139999999998</c:v>
                </c:pt>
                <c:pt idx="27">
                  <c:v>4.6250020000000003</c:v>
                </c:pt>
                <c:pt idx="28">
                  <c:v>4.5596810000000003</c:v>
                </c:pt>
                <c:pt idx="29">
                  <c:v>4.4872259999999997</c:v>
                </c:pt>
                <c:pt idx="30">
                  <c:v>4.4180359999999999</c:v>
                </c:pt>
                <c:pt idx="31">
                  <c:v>4.3407910000000003</c:v>
                </c:pt>
                <c:pt idx="32">
                  <c:v>4.2629159999999997</c:v>
                </c:pt>
                <c:pt idx="33">
                  <c:v>4.2171979999999998</c:v>
                </c:pt>
                <c:pt idx="34">
                  <c:v>4.1841759999999999</c:v>
                </c:pt>
                <c:pt idx="35">
                  <c:v>4.1854100000000001</c:v>
                </c:pt>
                <c:pt idx="36">
                  <c:v>4.1846670000000001</c:v>
                </c:pt>
                <c:pt idx="37">
                  <c:v>4.1435870000000001</c:v>
                </c:pt>
                <c:pt idx="38">
                  <c:v>4.1158359999999998</c:v>
                </c:pt>
                <c:pt idx="39">
                  <c:v>4.0209359999999998</c:v>
                </c:pt>
                <c:pt idx="40">
                  <c:v>3.97078</c:v>
                </c:pt>
                <c:pt idx="41">
                  <c:v>3.9413969999999998</c:v>
                </c:pt>
                <c:pt idx="42">
                  <c:v>3.9068990000000001</c:v>
                </c:pt>
                <c:pt idx="43">
                  <c:v>3.8556059999999999</c:v>
                </c:pt>
                <c:pt idx="44">
                  <c:v>3.8061729999999998</c:v>
                </c:pt>
                <c:pt idx="45">
                  <c:v>3.766165</c:v>
                </c:pt>
                <c:pt idx="46">
                  <c:v>3.7241840000000002</c:v>
                </c:pt>
                <c:pt idx="47">
                  <c:v>3.7012290000000001</c:v>
                </c:pt>
                <c:pt idx="48">
                  <c:v>3.7113849999999999</c:v>
                </c:pt>
                <c:pt idx="49">
                  <c:v>3.7062300000000001</c:v>
                </c:pt>
                <c:pt idx="50">
                  <c:v>3.6856450000000001</c:v>
                </c:pt>
              </c:numCache>
            </c:numRef>
          </c:val>
        </c:ser>
        <c:ser>
          <c:idx val="9"/>
          <c:order val="4"/>
          <c:tx>
            <c:strRef>
              <c:f>Sheet1!$A$6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1.8137019999999999</c:v>
                </c:pt>
                <c:pt idx="1">
                  <c:v>1.8972599999999999</c:v>
                </c:pt>
                <c:pt idx="2">
                  <c:v>2.0863040000000002</c:v>
                </c:pt>
                <c:pt idx="3">
                  <c:v>2.3880170000000001</c:v>
                </c:pt>
                <c:pt idx="4">
                  <c:v>2.5078100000000001</c:v>
                </c:pt>
                <c:pt idx="5">
                  <c:v>2.623221</c:v>
                </c:pt>
                <c:pt idx="6">
                  <c:v>2.744164</c:v>
                </c:pt>
                <c:pt idx="7">
                  <c:v>2.8557260000000002</c:v>
                </c:pt>
                <c:pt idx="8">
                  <c:v>3.034869</c:v>
                </c:pt>
                <c:pt idx="9">
                  <c:v>3.0903350000000001</c:v>
                </c:pt>
                <c:pt idx="10">
                  <c:v>3.321129</c:v>
                </c:pt>
                <c:pt idx="11">
                  <c:v>3.5349879999999998</c:v>
                </c:pt>
                <c:pt idx="12">
                  <c:v>3.6655489999999999</c:v>
                </c:pt>
                <c:pt idx="13">
                  <c:v>3.863143</c:v>
                </c:pt>
                <c:pt idx="14">
                  <c:v>4.2022430000000002</c:v>
                </c:pt>
                <c:pt idx="15">
                  <c:v>4.6092360000000001</c:v>
                </c:pt>
                <c:pt idx="16">
                  <c:v>4.9704280000000001</c:v>
                </c:pt>
                <c:pt idx="17">
                  <c:v>5.342568</c:v>
                </c:pt>
                <c:pt idx="18">
                  <c:v>5.8660290000000002</c:v>
                </c:pt>
                <c:pt idx="19">
                  <c:v>5.7343339999999996</c:v>
                </c:pt>
                <c:pt idx="20">
                  <c:v>5.4744910000000004</c:v>
                </c:pt>
                <c:pt idx="21">
                  <c:v>5.1574749999999998</c:v>
                </c:pt>
                <c:pt idx="22">
                  <c:v>4.7815760000000003</c:v>
                </c:pt>
                <c:pt idx="23">
                  <c:v>4.3807770000000001</c:v>
                </c:pt>
                <c:pt idx="24">
                  <c:v>4.5063789999999999</c:v>
                </c:pt>
                <c:pt idx="25">
                  <c:v>4.7031369999999999</c:v>
                </c:pt>
                <c:pt idx="26">
                  <c:v>4.9141069999999996</c:v>
                </c:pt>
                <c:pt idx="27">
                  <c:v>4.9158010000000001</c:v>
                </c:pt>
                <c:pt idx="28">
                  <c:v>4.9855710000000002</c:v>
                </c:pt>
                <c:pt idx="29">
                  <c:v>5.1009070000000003</c:v>
                </c:pt>
                <c:pt idx="30">
                  <c:v>5.2065830000000002</c:v>
                </c:pt>
                <c:pt idx="31">
                  <c:v>5.3221220000000002</c:v>
                </c:pt>
                <c:pt idx="32">
                  <c:v>5.3821190000000003</c:v>
                </c:pt>
                <c:pt idx="33">
                  <c:v>5.4388870000000002</c:v>
                </c:pt>
                <c:pt idx="34">
                  <c:v>5.4652909999999997</c:v>
                </c:pt>
                <c:pt idx="35">
                  <c:v>5.5527389999999999</c:v>
                </c:pt>
                <c:pt idx="36">
                  <c:v>5.7189819999999996</c:v>
                </c:pt>
                <c:pt idx="37">
                  <c:v>5.8602780000000001</c:v>
                </c:pt>
                <c:pt idx="38">
                  <c:v>5.9443159999999997</c:v>
                </c:pt>
                <c:pt idx="39">
                  <c:v>5.9977200000000002</c:v>
                </c:pt>
                <c:pt idx="40">
                  <c:v>5.9935150000000004</c:v>
                </c:pt>
                <c:pt idx="41">
                  <c:v>6.0463820000000004</c:v>
                </c:pt>
                <c:pt idx="42">
                  <c:v>6.1414780000000002</c:v>
                </c:pt>
                <c:pt idx="43">
                  <c:v>6.2420220000000004</c:v>
                </c:pt>
                <c:pt idx="44">
                  <c:v>6.3116159999999999</c:v>
                </c:pt>
                <c:pt idx="45">
                  <c:v>6.4027070000000004</c:v>
                </c:pt>
                <c:pt idx="46">
                  <c:v>6.51023</c:v>
                </c:pt>
                <c:pt idx="47">
                  <c:v>6.596006</c:v>
                </c:pt>
                <c:pt idx="48">
                  <c:v>6.6805719999999997</c:v>
                </c:pt>
                <c:pt idx="49">
                  <c:v>6.8025169999999999</c:v>
                </c:pt>
                <c:pt idx="50">
                  <c:v>6.9729150000000004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Sheet1!$B$7:$AZ$7</c:f>
              <c:numCache>
                <c:formatCode>General</c:formatCode>
                <c:ptCount val="51"/>
                <c:pt idx="0">
                  <c:v>2.9000000000000001E-2</c:v>
                </c:pt>
                <c:pt idx="1">
                  <c:v>4.3999999999999997E-2</c:v>
                </c:pt>
                <c:pt idx="2">
                  <c:v>6.5000000000000002E-2</c:v>
                </c:pt>
                <c:pt idx="3">
                  <c:v>8.6999999999999994E-2</c:v>
                </c:pt>
                <c:pt idx="4">
                  <c:v>9.9000000000000005E-2</c:v>
                </c:pt>
                <c:pt idx="5">
                  <c:v>0.13</c:v>
                </c:pt>
                <c:pt idx="6">
                  <c:v>0.156</c:v>
                </c:pt>
                <c:pt idx="7">
                  <c:v>0.2</c:v>
                </c:pt>
                <c:pt idx="8">
                  <c:v>0.20699999999999999</c:v>
                </c:pt>
                <c:pt idx="9">
                  <c:v>0.22</c:v>
                </c:pt>
                <c:pt idx="10">
                  <c:v>0.81799999999999995</c:v>
                </c:pt>
                <c:pt idx="11">
                  <c:v>0.83099999999999996</c:v>
                </c:pt>
                <c:pt idx="12">
                  <c:v>0.89200000000000002</c:v>
                </c:pt>
                <c:pt idx="13">
                  <c:v>0.94899999999999995</c:v>
                </c:pt>
                <c:pt idx="14">
                  <c:v>1.008</c:v>
                </c:pt>
                <c:pt idx="15">
                  <c:v>1.1359999999999999</c:v>
                </c:pt>
                <c:pt idx="16">
                  <c:v>1.391</c:v>
                </c:pt>
                <c:pt idx="17">
                  <c:v>1.895</c:v>
                </c:pt>
                <c:pt idx="18">
                  <c:v>2.6960000000000002</c:v>
                </c:pt>
                <c:pt idx="19">
                  <c:v>3.7</c:v>
                </c:pt>
                <c:pt idx="20">
                  <c:v>5.4719990000000003</c:v>
                </c:pt>
                <c:pt idx="21">
                  <c:v>8.0289990000000007</c:v>
                </c:pt>
                <c:pt idx="22">
                  <c:v>10.157000999999999</c:v>
                </c:pt>
                <c:pt idx="23">
                  <c:v>11.341998999999999</c:v>
                </c:pt>
                <c:pt idx="24">
                  <c:v>12.842331</c:v>
                </c:pt>
                <c:pt idx="25">
                  <c:v>13.623526999999999</c:v>
                </c:pt>
                <c:pt idx="26">
                  <c:v>14.180737000000001</c:v>
                </c:pt>
                <c:pt idx="27">
                  <c:v>14.288778000000001</c:v>
                </c:pt>
                <c:pt idx="28">
                  <c:v>14.619394</c:v>
                </c:pt>
                <c:pt idx="29">
                  <c:v>14.995892</c:v>
                </c:pt>
                <c:pt idx="30">
                  <c:v>15.441390999999999</c:v>
                </c:pt>
                <c:pt idx="31">
                  <c:v>15.747256</c:v>
                </c:pt>
                <c:pt idx="32">
                  <c:v>16.124901000000001</c:v>
                </c:pt>
                <c:pt idx="33">
                  <c:v>16.461510000000001</c:v>
                </c:pt>
                <c:pt idx="34">
                  <c:v>16.785318</c:v>
                </c:pt>
                <c:pt idx="35">
                  <c:v>17.033669</c:v>
                </c:pt>
                <c:pt idx="36">
                  <c:v>17.134036999999999</c:v>
                </c:pt>
                <c:pt idx="37">
                  <c:v>17.329792000000001</c:v>
                </c:pt>
                <c:pt idx="38">
                  <c:v>17.468492999999999</c:v>
                </c:pt>
                <c:pt idx="39">
                  <c:v>17.692083</c:v>
                </c:pt>
                <c:pt idx="40">
                  <c:v>17.846588000000001</c:v>
                </c:pt>
                <c:pt idx="41">
                  <c:v>18.015841000000002</c:v>
                </c:pt>
                <c:pt idx="42">
                  <c:v>18.177588</c:v>
                </c:pt>
                <c:pt idx="43">
                  <c:v>18.371663999999999</c:v>
                </c:pt>
                <c:pt idx="44">
                  <c:v>18.586442999999999</c:v>
                </c:pt>
                <c:pt idx="45">
                  <c:v>18.849841999999999</c:v>
                </c:pt>
                <c:pt idx="46">
                  <c:v>19.120899000000001</c:v>
                </c:pt>
                <c:pt idx="47">
                  <c:v>19.381218000000001</c:v>
                </c:pt>
                <c:pt idx="48">
                  <c:v>19.507607</c:v>
                </c:pt>
                <c:pt idx="49">
                  <c:v>19.603106</c:v>
                </c:pt>
                <c:pt idx="50">
                  <c:v>19.584517999999999</c:v>
                </c:pt>
              </c:numCache>
            </c:numRef>
          </c:val>
        </c:ser>
        <c:ser>
          <c:idx val="4"/>
          <c:order val="6"/>
          <c:tx>
            <c:strRef>
              <c:f>Sheet1!$A$8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Sheet1!$B$8:$AZ$8</c:f>
              <c:numCache>
                <c:formatCode>General</c:formatCode>
                <c:ptCount val="51"/>
              </c:numCache>
            </c:numRef>
          </c:val>
        </c:ser>
        <c:ser>
          <c:idx val="6"/>
          <c:order val="7"/>
          <c:tx>
            <c:strRef>
              <c:f>Sheet1!$A$9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Sheet1!$B$9:$AZ$9</c:f>
              <c:numCache>
                <c:formatCode>General</c:formatCode>
                <c:ptCount val="5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064832"/>
        <c:axId val="110950016"/>
      </c:areaChart>
      <c:areaChart>
        <c:grouping val="stacked"/>
        <c:varyColors val="0"/>
        <c:ser>
          <c:idx val="8"/>
          <c:order val="8"/>
          <c:tx>
            <c:strRef>
              <c:f>Sheet1!$A$10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003953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Sheet1!$B$10:$AZ$10</c:f>
              <c:numCache>
                <c:formatCode>General</c:formatCode>
                <c:ptCount val="51"/>
                <c:pt idx="0">
                  <c:v>1.0450164383561644</c:v>
                </c:pt>
                <c:pt idx="1">
                  <c:v>1.1215945205479454</c:v>
                </c:pt>
                <c:pt idx="2">
                  <c:v>1.1245710382513661</c:v>
                </c:pt>
                <c:pt idx="3">
                  <c:v>1.0906657534246575</c:v>
                </c:pt>
                <c:pt idx="4">
                  <c:v>1.4368684931506848</c:v>
                </c:pt>
                <c:pt idx="5">
                  <c:v>1.1904054794520547</c:v>
                </c:pt>
                <c:pt idx="6">
                  <c:v>1.2086748633879782</c:v>
                </c:pt>
                <c:pt idx="7">
                  <c:v>1.1692493150684931</c:v>
                </c:pt>
                <c:pt idx="8">
                  <c:v>1.1685698630136987</c:v>
                </c:pt>
                <c:pt idx="9">
                  <c:v>1.1631643835616441</c:v>
                </c:pt>
                <c:pt idx="10">
                  <c:v>1.1466420765027323</c:v>
                </c:pt>
                <c:pt idx="11">
                  <c:v>1.1925780821917809</c:v>
                </c:pt>
                <c:pt idx="12">
                  <c:v>1.1742328767123287</c:v>
                </c:pt>
                <c:pt idx="13">
                  <c:v>1.2505232876712329</c:v>
                </c:pt>
                <c:pt idx="14">
                  <c:v>1.1990573770491804</c:v>
                </c:pt>
                <c:pt idx="15">
                  <c:v>1.258427397260274</c:v>
                </c:pt>
                <c:pt idx="16">
                  <c:v>1.1509205479452054</c:v>
                </c:pt>
                <c:pt idx="17">
                  <c:v>1.1154876712328767</c:v>
                </c:pt>
                <c:pt idx="18">
                  <c:v>1.0221448087431695</c:v>
                </c:pt>
                <c:pt idx="19">
                  <c:v>1.0250739726027398</c:v>
                </c:pt>
                <c:pt idx="20">
                  <c:v>0.9681945205479453</c:v>
                </c:pt>
                <c:pt idx="21">
                  <c:v>0.9169068493150685</c:v>
                </c:pt>
                <c:pt idx="22">
                  <c:v>0.90106284153005467</c:v>
                </c:pt>
                <c:pt idx="23">
                  <c:v>0.86389589041095893</c:v>
                </c:pt>
                <c:pt idx="24">
                  <c:v>0.86425479452054799</c:v>
                </c:pt>
                <c:pt idx="25">
                  <c:v>0.8170630136986301</c:v>
                </c:pt>
                <c:pt idx="26">
                  <c:v>0.79954098360655734</c:v>
                </c:pt>
                <c:pt idx="27">
                  <c:v>0.78622191780821915</c:v>
                </c:pt>
                <c:pt idx="28">
                  <c:v>0.77217808219178086</c:v>
                </c:pt>
                <c:pt idx="29">
                  <c:v>0.75828767123287666</c:v>
                </c:pt>
                <c:pt idx="30">
                  <c:v>0.74212021857923505</c:v>
                </c:pt>
                <c:pt idx="31">
                  <c:v>0.73024109589041086</c:v>
                </c:pt>
                <c:pt idx="32">
                  <c:v>0.71654520547945211</c:v>
                </c:pt>
                <c:pt idx="33">
                  <c:v>0.70307397260273985</c:v>
                </c:pt>
                <c:pt idx="34">
                  <c:v>0.68806010928961747</c:v>
                </c:pt>
                <c:pt idx="35">
                  <c:v>0.67692602739726027</c:v>
                </c:pt>
                <c:pt idx="36">
                  <c:v>0.66397534246575352</c:v>
                </c:pt>
                <c:pt idx="37">
                  <c:v>1.3028356164383561</c:v>
                </c:pt>
                <c:pt idx="38">
                  <c:v>1.9366420765027323</c:v>
                </c:pt>
                <c:pt idx="39">
                  <c:v>2.5813013698630138</c:v>
                </c:pt>
                <c:pt idx="40">
                  <c:v>3.2207616438356164</c:v>
                </c:pt>
                <c:pt idx="41">
                  <c:v>3.2088821917808219</c:v>
                </c:pt>
                <c:pt idx="42">
                  <c:v>3.1886612021857923</c:v>
                </c:pt>
                <c:pt idx="43">
                  <c:v>3.186441095890411</c:v>
                </c:pt>
                <c:pt idx="44">
                  <c:v>3.1758465753424661</c:v>
                </c:pt>
                <c:pt idx="45">
                  <c:v>3.1657287671232877</c:v>
                </c:pt>
                <c:pt idx="46">
                  <c:v>3.147478142076503</c:v>
                </c:pt>
                <c:pt idx="47">
                  <c:v>3.1491534246575341</c:v>
                </c:pt>
                <c:pt idx="48">
                  <c:v>3.1455205479452055</c:v>
                </c:pt>
                <c:pt idx="49">
                  <c:v>3.1442164383561648</c:v>
                </c:pt>
                <c:pt idx="50">
                  <c:v>3.1343224043715847</c:v>
                </c:pt>
              </c:numCache>
            </c:numRef>
          </c:val>
        </c:ser>
        <c:ser>
          <c:idx val="10"/>
          <c:order val="9"/>
          <c:tx>
            <c:strRef>
              <c:f>Sheet1!$A$11</c:f>
              <c:strCache>
                <c:ptCount val="1"/>
                <c:pt idx="0">
                  <c:v>Lower 48 Offshore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Sheet1!$B$11:$AZ$11</c:f>
              <c:numCache>
                <c:formatCode>General</c:formatCode>
                <c:ptCount val="51"/>
                <c:pt idx="0">
                  <c:v>14.612265753424658</c:v>
                </c:pt>
                <c:pt idx="1">
                  <c:v>13.930183561643837</c:v>
                </c:pt>
                <c:pt idx="2">
                  <c:v>13.523601092896175</c:v>
                </c:pt>
                <c:pt idx="3">
                  <c:v>13.951221917808219</c:v>
                </c:pt>
                <c:pt idx="4">
                  <c:v>14.762564383561642</c:v>
                </c:pt>
                <c:pt idx="5">
                  <c:v>14.598961643835617</c:v>
                </c:pt>
                <c:pt idx="6">
                  <c:v>15.101349726775956</c:v>
                </c:pt>
                <c:pt idx="7">
                  <c:v>15.095109589041096</c:v>
                </c:pt>
                <c:pt idx="8">
                  <c:v>14.919898630136986</c:v>
                </c:pt>
                <c:pt idx="9">
                  <c:v>14.709263013698632</c:v>
                </c:pt>
                <c:pt idx="10">
                  <c:v>14.138879781420766</c:v>
                </c:pt>
                <c:pt idx="11">
                  <c:v>14.598279452054793</c:v>
                </c:pt>
                <c:pt idx="12">
                  <c:v>13.015512328767125</c:v>
                </c:pt>
                <c:pt idx="13">
                  <c:v>13.036865753424658</c:v>
                </c:pt>
                <c:pt idx="14">
                  <c:v>11.523262295081969</c:v>
                </c:pt>
                <c:pt idx="15">
                  <c:v>9.2213095890410965</c:v>
                </c:pt>
                <c:pt idx="16">
                  <c:v>8.4825561643835616</c:v>
                </c:pt>
                <c:pt idx="17">
                  <c:v>8.1757780821917816</c:v>
                </c:pt>
                <c:pt idx="18">
                  <c:v>7.3318989071038247</c:v>
                </c:pt>
                <c:pt idx="19">
                  <c:v>7.4085835616438365</c:v>
                </c:pt>
                <c:pt idx="20">
                  <c:v>6.6815561643835615</c:v>
                </c:pt>
                <c:pt idx="21">
                  <c:v>5.1370410958904102</c:v>
                </c:pt>
                <c:pt idx="22">
                  <c:v>4.2888852459016391</c:v>
                </c:pt>
                <c:pt idx="23">
                  <c:v>3.9885643835616444</c:v>
                </c:pt>
                <c:pt idx="24">
                  <c:v>4.5746219178082193</c:v>
                </c:pt>
                <c:pt idx="25">
                  <c:v>4.4161013698630143</c:v>
                </c:pt>
                <c:pt idx="26">
                  <c:v>4.3518661202185793</c:v>
                </c:pt>
                <c:pt idx="27">
                  <c:v>4.4588931506849319</c:v>
                </c:pt>
                <c:pt idx="28">
                  <c:v>4.8988821917808227</c:v>
                </c:pt>
                <c:pt idx="29">
                  <c:v>5.3757780821917809</c:v>
                </c:pt>
                <c:pt idx="30">
                  <c:v>5.5574590163934428</c:v>
                </c:pt>
                <c:pt idx="31">
                  <c:v>5.6560794520547946</c:v>
                </c:pt>
                <c:pt idx="32">
                  <c:v>5.7484739726027403</c:v>
                </c:pt>
                <c:pt idx="33">
                  <c:v>5.7863369863013698</c:v>
                </c:pt>
                <c:pt idx="34">
                  <c:v>5.8677923497267761</c:v>
                </c:pt>
                <c:pt idx="35">
                  <c:v>5.9314931506849309</c:v>
                </c:pt>
                <c:pt idx="36">
                  <c:v>5.9995589041095894</c:v>
                </c:pt>
                <c:pt idx="37">
                  <c:v>6.2181287671232885</c:v>
                </c:pt>
                <c:pt idx="38">
                  <c:v>6.6624808743169392</c:v>
                </c:pt>
                <c:pt idx="39">
                  <c:v>7.1123780821917801</c:v>
                </c:pt>
                <c:pt idx="40">
                  <c:v>7.6413972602739726</c:v>
                </c:pt>
                <c:pt idx="41">
                  <c:v>7.6158821917808215</c:v>
                </c:pt>
                <c:pt idx="42">
                  <c:v>7.5677704918032793</c:v>
                </c:pt>
                <c:pt idx="43">
                  <c:v>7.5614328767123293</c:v>
                </c:pt>
                <c:pt idx="44">
                  <c:v>7.5166082191780816</c:v>
                </c:pt>
                <c:pt idx="45">
                  <c:v>7.4690712328767122</c:v>
                </c:pt>
                <c:pt idx="46">
                  <c:v>7.4146393442622944</c:v>
                </c:pt>
                <c:pt idx="47">
                  <c:v>7.3739205479452057</c:v>
                </c:pt>
                <c:pt idx="48">
                  <c:v>7.5336273972602736</c:v>
                </c:pt>
                <c:pt idx="49">
                  <c:v>7.587024657534247</c:v>
                </c:pt>
                <c:pt idx="50">
                  <c:v>7.6791010928961745</c:v>
                </c:pt>
              </c:numCache>
            </c:numRef>
          </c:val>
        </c:ser>
        <c:ser>
          <c:idx val="11"/>
          <c:order val="10"/>
          <c:tx>
            <c:strRef>
              <c:f>Sheet1!$A$12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Sheet1!$B$12:$AZ$12</c:f>
              <c:numCache>
                <c:formatCode>General</c:formatCode>
                <c:ptCount val="51"/>
                <c:pt idx="0">
                  <c:v>0.80938904109589038</c:v>
                </c:pt>
                <c:pt idx="1">
                  <c:v>1.0608246575342466</c:v>
                </c:pt>
                <c:pt idx="2">
                  <c:v>0.97548907103825133</c:v>
                </c:pt>
                <c:pt idx="3">
                  <c:v>1.7205780821917807</c:v>
                </c:pt>
                <c:pt idx="4">
                  <c:v>1.8482219178082191</c:v>
                </c:pt>
                <c:pt idx="5">
                  <c:v>2.410490410958904</c:v>
                </c:pt>
                <c:pt idx="6">
                  <c:v>2.9650027322404373</c:v>
                </c:pt>
                <c:pt idx="7">
                  <c:v>3.2246273972602739</c:v>
                </c:pt>
                <c:pt idx="8">
                  <c:v>3.5945479452054792</c:v>
                </c:pt>
                <c:pt idx="9">
                  <c:v>3.8053972602739727</c:v>
                </c:pt>
                <c:pt idx="10">
                  <c:v>4.120338797814207</c:v>
                </c:pt>
                <c:pt idx="11">
                  <c:v>4.3945616438356163</c:v>
                </c:pt>
                <c:pt idx="12">
                  <c:v>4.540756164383561</c:v>
                </c:pt>
                <c:pt idx="13">
                  <c:v>4.6722438356164382</c:v>
                </c:pt>
                <c:pt idx="14">
                  <c:v>4.7084918032786884</c:v>
                </c:pt>
                <c:pt idx="15">
                  <c:v>4.8060438356164381</c:v>
                </c:pt>
                <c:pt idx="16">
                  <c:v>5.0356575342465755</c:v>
                </c:pt>
                <c:pt idx="17">
                  <c:v>4.9394958904109592</c:v>
                </c:pt>
                <c:pt idx="18">
                  <c:v>4.5191065573770492</c:v>
                </c:pt>
                <c:pt idx="19">
                  <c:v>5.2521068493150684</c:v>
                </c:pt>
                <c:pt idx="20">
                  <c:v>4.9542410958904108</c:v>
                </c:pt>
                <c:pt idx="21">
                  <c:v>4.7428849315068495</c:v>
                </c:pt>
                <c:pt idx="22">
                  <c:v>4.487724043715847</c:v>
                </c:pt>
                <c:pt idx="23">
                  <c:v>3.5456602739726022</c:v>
                </c:pt>
                <c:pt idx="24">
                  <c:v>3.6025671232876713</c:v>
                </c:pt>
                <c:pt idx="25">
                  <c:v>3.790257534246575</c:v>
                </c:pt>
                <c:pt idx="26">
                  <c:v>3.9592322404371583</c:v>
                </c:pt>
                <c:pt idx="27">
                  <c:v>3.9312</c:v>
                </c:pt>
                <c:pt idx="28">
                  <c:v>3.9485972602739725</c:v>
                </c:pt>
                <c:pt idx="29">
                  <c:v>3.9737835616438355</c:v>
                </c:pt>
                <c:pt idx="30">
                  <c:v>3.9598387978142071</c:v>
                </c:pt>
                <c:pt idx="31">
                  <c:v>3.9097315068493148</c:v>
                </c:pt>
                <c:pt idx="32">
                  <c:v>3.8393506849315067</c:v>
                </c:pt>
                <c:pt idx="33">
                  <c:v>3.7415013698630135</c:v>
                </c:pt>
                <c:pt idx="34">
                  <c:v>3.6540081967213114</c:v>
                </c:pt>
                <c:pt idx="35">
                  <c:v>3.6277205479452053</c:v>
                </c:pt>
                <c:pt idx="36">
                  <c:v>3.6021945205479455</c:v>
                </c:pt>
                <c:pt idx="37">
                  <c:v>3.5454986301369864</c:v>
                </c:pt>
                <c:pt idx="38">
                  <c:v>3.4424726775956289</c:v>
                </c:pt>
                <c:pt idx="39">
                  <c:v>3.4144602739726029</c:v>
                </c:pt>
                <c:pt idx="40">
                  <c:v>3.3933561643835617</c:v>
                </c:pt>
                <c:pt idx="41">
                  <c:v>3.3955178082191781</c:v>
                </c:pt>
                <c:pt idx="42">
                  <c:v>3.3918169398907105</c:v>
                </c:pt>
                <c:pt idx="43">
                  <c:v>3.3882027397260273</c:v>
                </c:pt>
                <c:pt idx="44">
                  <c:v>3.3829424657534251</c:v>
                </c:pt>
                <c:pt idx="45">
                  <c:v>3.3926246575342467</c:v>
                </c:pt>
                <c:pt idx="46">
                  <c:v>3.3881147540983609</c:v>
                </c:pt>
                <c:pt idx="47">
                  <c:v>3.3816931506849315</c:v>
                </c:pt>
                <c:pt idx="48">
                  <c:v>3.3931095890410958</c:v>
                </c:pt>
                <c:pt idx="49">
                  <c:v>3.4145726027397258</c:v>
                </c:pt>
                <c:pt idx="50">
                  <c:v>3.4155956284153008</c:v>
                </c:pt>
              </c:numCache>
            </c:numRef>
          </c:val>
        </c:ser>
        <c:ser>
          <c:idx val="12"/>
          <c:order val="11"/>
          <c:tx>
            <c:strRef>
              <c:f>Sheet1!$A$13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Sheet1!$B$13:$AZ$13</c:f>
              <c:numCache>
                <c:formatCode>General</c:formatCode>
                <c:ptCount val="51"/>
                <c:pt idx="0">
                  <c:v>27.278454794520549</c:v>
                </c:pt>
                <c:pt idx="1">
                  <c:v>27.05606301369863</c:v>
                </c:pt>
                <c:pt idx="2">
                  <c:v>27.241398907103825</c:v>
                </c:pt>
                <c:pt idx="3">
                  <c:v>26.033298630136986</c:v>
                </c:pt>
                <c:pt idx="4">
                  <c:v>26.374909589041096</c:v>
                </c:pt>
                <c:pt idx="5">
                  <c:v>25.212306849315066</c:v>
                </c:pt>
                <c:pt idx="6">
                  <c:v>24.314841530054643</c:v>
                </c:pt>
                <c:pt idx="7">
                  <c:v>23.926446575342464</c:v>
                </c:pt>
                <c:pt idx="8">
                  <c:v>23.554515068493149</c:v>
                </c:pt>
                <c:pt idx="9">
                  <c:v>22.848002739726027</c:v>
                </c:pt>
                <c:pt idx="10">
                  <c:v>21.694822404371589</c:v>
                </c:pt>
                <c:pt idx="11">
                  <c:v>21.596312328767119</c:v>
                </c:pt>
                <c:pt idx="12">
                  <c:v>20.640049315068492</c:v>
                </c:pt>
                <c:pt idx="13">
                  <c:v>20.181221917808216</c:v>
                </c:pt>
                <c:pt idx="14">
                  <c:v>19.12837704918033</c:v>
                </c:pt>
                <c:pt idx="15">
                  <c:v>18.427558904109588</c:v>
                </c:pt>
                <c:pt idx="16">
                  <c:v>18.597139726027397</c:v>
                </c:pt>
                <c:pt idx="17">
                  <c:v>18.72392876712329</c:v>
                </c:pt>
                <c:pt idx="18">
                  <c:v>18.811423497267757</c:v>
                </c:pt>
                <c:pt idx="19">
                  <c:v>16.970484931506849</c:v>
                </c:pt>
                <c:pt idx="20">
                  <c:v>15.804284931506849</c:v>
                </c:pt>
                <c:pt idx="21">
                  <c:v>15.820783561643838</c:v>
                </c:pt>
                <c:pt idx="22">
                  <c:v>15.23774043715847</c:v>
                </c:pt>
                <c:pt idx="23">
                  <c:v>15.378164383561645</c:v>
                </c:pt>
                <c:pt idx="24">
                  <c:v>13.490747945205479</c:v>
                </c:pt>
                <c:pt idx="25">
                  <c:v>13.182534246575342</c:v>
                </c:pt>
                <c:pt idx="26">
                  <c:v>13.302497267759563</c:v>
                </c:pt>
                <c:pt idx="27">
                  <c:v>12.671238356164384</c:v>
                </c:pt>
                <c:pt idx="28">
                  <c:v>12.492276712328767</c:v>
                </c:pt>
                <c:pt idx="29">
                  <c:v>12.293769863013699</c:v>
                </c:pt>
                <c:pt idx="30">
                  <c:v>12.071136612021858</c:v>
                </c:pt>
                <c:pt idx="31">
                  <c:v>11.892578082191783</c:v>
                </c:pt>
                <c:pt idx="32">
                  <c:v>11.679221917808219</c:v>
                </c:pt>
                <c:pt idx="33">
                  <c:v>11.55396712328767</c:v>
                </c:pt>
                <c:pt idx="34">
                  <c:v>11.432174863387978</c:v>
                </c:pt>
                <c:pt idx="35">
                  <c:v>11.466876712328768</c:v>
                </c:pt>
                <c:pt idx="36">
                  <c:v>11.464841095890412</c:v>
                </c:pt>
                <c:pt idx="37">
                  <c:v>11.352293150684932</c:v>
                </c:pt>
                <c:pt idx="38">
                  <c:v>11.245453551912568</c:v>
                </c:pt>
                <c:pt idx="39">
                  <c:v>11.016263013698628</c:v>
                </c:pt>
                <c:pt idx="40">
                  <c:v>10.878849315068493</c:v>
                </c:pt>
                <c:pt idx="41">
                  <c:v>10.79834794520548</c:v>
                </c:pt>
                <c:pt idx="42">
                  <c:v>10.67458743169399</c:v>
                </c:pt>
                <c:pt idx="43">
                  <c:v>10.563304109589041</c:v>
                </c:pt>
                <c:pt idx="44">
                  <c:v>10.427871232876711</c:v>
                </c:pt>
                <c:pt idx="45">
                  <c:v>10.318260273972603</c:v>
                </c:pt>
                <c:pt idx="46">
                  <c:v>10.17536612021858</c:v>
                </c:pt>
                <c:pt idx="47">
                  <c:v>10.140353424657535</c:v>
                </c:pt>
                <c:pt idx="48">
                  <c:v>10.168178082191782</c:v>
                </c:pt>
                <c:pt idx="49">
                  <c:v>10.154054794520547</c:v>
                </c:pt>
                <c:pt idx="50">
                  <c:v>10.07006830601093</c:v>
                </c:pt>
              </c:numCache>
            </c:numRef>
          </c:val>
        </c:ser>
        <c:ser>
          <c:idx val="13"/>
          <c:order val="12"/>
          <c:tx>
            <c:strRef>
              <c:f>Sheet1!$A$14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Sheet1!$B$14:$AZ$14</c:f>
              <c:numCache>
                <c:formatCode>General</c:formatCode>
                <c:ptCount val="51"/>
                <c:pt idx="0">
                  <c:v>4.9690465753424657</c:v>
                </c:pt>
                <c:pt idx="1">
                  <c:v>5.1979726027397257</c:v>
                </c:pt>
                <c:pt idx="2">
                  <c:v>5.7002841530054651</c:v>
                </c:pt>
                <c:pt idx="3">
                  <c:v>6.5425123287671232</c:v>
                </c:pt>
                <c:pt idx="4">
                  <c:v>6.8707123287671239</c:v>
                </c:pt>
                <c:pt idx="5">
                  <c:v>7.1869068493150685</c:v>
                </c:pt>
                <c:pt idx="6">
                  <c:v>7.4977158469945353</c:v>
                </c:pt>
                <c:pt idx="7">
                  <c:v>7.8239068493150699</c:v>
                </c:pt>
                <c:pt idx="8">
                  <c:v>8.3147095890410956</c:v>
                </c:pt>
                <c:pt idx="9">
                  <c:v>8.4666712328767133</c:v>
                </c:pt>
                <c:pt idx="10">
                  <c:v>9.074122950819671</c:v>
                </c:pt>
                <c:pt idx="11">
                  <c:v>9.6848986301369848</c:v>
                </c:pt>
                <c:pt idx="12">
                  <c:v>10.0426</c:v>
                </c:pt>
                <c:pt idx="13">
                  <c:v>10.583953424657535</c:v>
                </c:pt>
                <c:pt idx="14">
                  <c:v>11.481538251366119</c:v>
                </c:pt>
                <c:pt idx="15">
                  <c:v>12.62804383561644</c:v>
                </c:pt>
                <c:pt idx="16">
                  <c:v>13.617610958904109</c:v>
                </c:pt>
                <c:pt idx="17">
                  <c:v>14.637172602739726</c:v>
                </c:pt>
                <c:pt idx="18">
                  <c:v>16.027401639344262</c:v>
                </c:pt>
                <c:pt idx="19">
                  <c:v>15.710504109589039</c:v>
                </c:pt>
                <c:pt idx="20">
                  <c:v>14.998605479452056</c:v>
                </c:pt>
                <c:pt idx="21">
                  <c:v>14.130068493150684</c:v>
                </c:pt>
                <c:pt idx="22">
                  <c:v>13.064415300546449</c:v>
                </c:pt>
                <c:pt idx="23">
                  <c:v>12.002128767123288</c:v>
                </c:pt>
                <c:pt idx="24">
                  <c:v>12.346243835616439</c:v>
                </c:pt>
                <c:pt idx="25">
                  <c:v>12.885306849315068</c:v>
                </c:pt>
                <c:pt idx="26">
                  <c:v>13.426521857923497</c:v>
                </c:pt>
                <c:pt idx="27">
                  <c:v>13.467947945205479</c:v>
                </c:pt>
                <c:pt idx="28">
                  <c:v>13.659098630136988</c:v>
                </c:pt>
                <c:pt idx="29">
                  <c:v>13.975087671232878</c:v>
                </c:pt>
                <c:pt idx="30">
                  <c:v>14.225636612021859</c:v>
                </c:pt>
                <c:pt idx="31">
                  <c:v>14.581156164383563</c:v>
                </c:pt>
                <c:pt idx="32">
                  <c:v>14.745531506849316</c:v>
                </c:pt>
                <c:pt idx="33">
                  <c:v>14.901060273972604</c:v>
                </c:pt>
                <c:pt idx="34">
                  <c:v>14.932489071038249</c:v>
                </c:pt>
                <c:pt idx="35">
                  <c:v>15.212983561643835</c:v>
                </c:pt>
                <c:pt idx="36">
                  <c:v>15.668443835616438</c:v>
                </c:pt>
                <c:pt idx="37">
                  <c:v>16.05555616438356</c:v>
                </c:pt>
                <c:pt idx="38">
                  <c:v>16.241300546448088</c:v>
                </c:pt>
                <c:pt idx="39">
                  <c:v>16.432109589041097</c:v>
                </c:pt>
                <c:pt idx="40">
                  <c:v>16.420589041095891</c:v>
                </c:pt>
                <c:pt idx="41">
                  <c:v>16.565430136986304</c:v>
                </c:pt>
                <c:pt idx="42">
                  <c:v>16.779994535519126</c:v>
                </c:pt>
                <c:pt idx="43">
                  <c:v>17.101430136986302</c:v>
                </c:pt>
                <c:pt idx="44">
                  <c:v>17.292098630136987</c:v>
                </c:pt>
                <c:pt idx="45">
                  <c:v>17.541663013698631</c:v>
                </c:pt>
                <c:pt idx="46">
                  <c:v>17.787513661202183</c:v>
                </c:pt>
                <c:pt idx="47">
                  <c:v>18.071249315068492</c:v>
                </c:pt>
                <c:pt idx="48">
                  <c:v>18.302936986301368</c:v>
                </c:pt>
                <c:pt idx="49">
                  <c:v>18.637032876712329</c:v>
                </c:pt>
                <c:pt idx="50">
                  <c:v>19.051680327868855</c:v>
                </c:pt>
              </c:numCache>
            </c:numRef>
          </c:val>
        </c:ser>
        <c:ser>
          <c:idx val="14"/>
          <c:order val="13"/>
          <c:tx>
            <c:strRef>
              <c:f>Sheet1!$A$15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Sheet1!$B$15:$AZ$15</c:f>
              <c:numCache>
                <c:formatCode>General</c:formatCode>
                <c:ptCount val="51"/>
                <c:pt idx="0">
                  <c:v>7.9452054794520555E-2</c:v>
                </c:pt>
                <c:pt idx="1">
                  <c:v>0.12054794520547944</c:v>
                </c:pt>
                <c:pt idx="2">
                  <c:v>0.17759562841530055</c:v>
                </c:pt>
                <c:pt idx="3">
                  <c:v>0.23835616438356161</c:v>
                </c:pt>
                <c:pt idx="4">
                  <c:v>0.27123287671232876</c:v>
                </c:pt>
                <c:pt idx="5">
                  <c:v>0.35616438356164382</c:v>
                </c:pt>
                <c:pt idx="6">
                  <c:v>0.42622950819672134</c:v>
                </c:pt>
                <c:pt idx="7">
                  <c:v>0.54794520547945214</c:v>
                </c:pt>
                <c:pt idx="8">
                  <c:v>0.56712328767123288</c:v>
                </c:pt>
                <c:pt idx="9">
                  <c:v>0.60273972602739734</c:v>
                </c:pt>
                <c:pt idx="10">
                  <c:v>2.2349726775956285</c:v>
                </c:pt>
                <c:pt idx="11">
                  <c:v>2.2767123287671232</c:v>
                </c:pt>
                <c:pt idx="12">
                  <c:v>2.4438356164383563</c:v>
                </c:pt>
                <c:pt idx="13">
                  <c:v>2.6</c:v>
                </c:pt>
                <c:pt idx="14">
                  <c:v>2.7540983606557381</c:v>
                </c:pt>
                <c:pt idx="15">
                  <c:v>3.1123287671232873</c:v>
                </c:pt>
                <c:pt idx="16">
                  <c:v>3.8109589041095888</c:v>
                </c:pt>
                <c:pt idx="17">
                  <c:v>5.1917808219178081</c:v>
                </c:pt>
                <c:pt idx="18">
                  <c:v>7.366120218579236</c:v>
                </c:pt>
                <c:pt idx="19">
                  <c:v>10.136986301369864</c:v>
                </c:pt>
                <c:pt idx="20">
                  <c:v>14.991778082191782</c:v>
                </c:pt>
                <c:pt idx="21">
                  <c:v>21.997257534246575</c:v>
                </c:pt>
                <c:pt idx="22">
                  <c:v>27.751368852459017</c:v>
                </c:pt>
                <c:pt idx="23">
                  <c:v>31.073969863013698</c:v>
                </c:pt>
                <c:pt idx="24">
                  <c:v>35.184468493150682</c:v>
                </c:pt>
                <c:pt idx="25">
                  <c:v>37.324731506849311</c:v>
                </c:pt>
                <c:pt idx="26">
                  <c:v>38.745183060109291</c:v>
                </c:pt>
                <c:pt idx="27">
                  <c:v>39.147336986301369</c:v>
                </c:pt>
                <c:pt idx="28">
                  <c:v>40.05313424657534</c:v>
                </c:pt>
                <c:pt idx="29">
                  <c:v>41.084635616438355</c:v>
                </c:pt>
                <c:pt idx="30">
                  <c:v>42.189592896174858</c:v>
                </c:pt>
                <c:pt idx="31">
                  <c:v>43.143167123287675</c:v>
                </c:pt>
                <c:pt idx="32">
                  <c:v>44.177810958904111</c:v>
                </c:pt>
                <c:pt idx="33">
                  <c:v>45.100027397260277</c:v>
                </c:pt>
                <c:pt idx="34">
                  <c:v>45.861524590163931</c:v>
                </c:pt>
                <c:pt idx="35">
                  <c:v>46.667586301369866</c:v>
                </c:pt>
                <c:pt idx="36">
                  <c:v>46.942567123287667</c:v>
                </c:pt>
                <c:pt idx="37">
                  <c:v>47.478882191780826</c:v>
                </c:pt>
                <c:pt idx="38">
                  <c:v>47.728122950819667</c:v>
                </c:pt>
                <c:pt idx="39">
                  <c:v>48.471460273972603</c:v>
                </c:pt>
                <c:pt idx="40">
                  <c:v>48.894761643835622</c:v>
                </c:pt>
                <c:pt idx="41">
                  <c:v>49.358468493150689</c:v>
                </c:pt>
                <c:pt idx="42">
                  <c:v>49.665540983606562</c:v>
                </c:pt>
                <c:pt idx="43">
                  <c:v>50.333326027397256</c:v>
                </c:pt>
                <c:pt idx="44">
                  <c:v>50.921761643835616</c:v>
                </c:pt>
                <c:pt idx="45">
                  <c:v>51.643402739726021</c:v>
                </c:pt>
                <c:pt idx="46">
                  <c:v>52.242893442622957</c:v>
                </c:pt>
                <c:pt idx="47">
                  <c:v>53.099227397260272</c:v>
                </c:pt>
                <c:pt idx="48">
                  <c:v>53.445498630136989</c:v>
                </c:pt>
                <c:pt idx="49">
                  <c:v>53.7071397260274</c:v>
                </c:pt>
                <c:pt idx="50">
                  <c:v>53.509612021857926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063808"/>
        <c:axId val="110950592"/>
      </c:areaChart>
      <c:catAx>
        <c:axId val="1470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109500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0950016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47064832"/>
        <c:crosses val="autoZero"/>
        <c:crossBetween val="midCat"/>
        <c:majorUnit val="5"/>
      </c:valAx>
      <c:valAx>
        <c:axId val="110950592"/>
        <c:scaling>
          <c:orientation val="minMax"/>
          <c:max val="109.589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47063808"/>
        <c:crosses val="max"/>
        <c:crossBetween val="midCat"/>
        <c:majorUnit val="10"/>
      </c:valAx>
      <c:catAx>
        <c:axId val="14706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95059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156592877069323E-2"/>
          <c:y val="3.9554552753246035E-2"/>
          <c:w val="0.89931515252563066"/>
          <c:h val="0.866333129357343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7"/>
                <c:pt idx="0">
                  <c:v>4.8267749999999996</c:v>
                </c:pt>
                <c:pt idx="1">
                  <c:v>4.9143270000000001</c:v>
                </c:pt>
                <c:pt idx="2">
                  <c:v>4.5040880000000003</c:v>
                </c:pt>
                <c:pt idx="3">
                  <c:v>4.4194740000000001</c:v>
                </c:pt>
                <c:pt idx="4">
                  <c:v>4.396909</c:v>
                </c:pt>
                <c:pt idx="5">
                  <c:v>4.3134230000000002</c:v>
                </c:pt>
                <c:pt idx="6">
                  <c:v>4.195163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A33340"/>
            </a:solidFill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7"/>
                <c:pt idx="0">
                  <c:v>2.99892</c:v>
                </c:pt>
                <c:pt idx="1">
                  <c:v>3.2788560000000002</c:v>
                </c:pt>
                <c:pt idx="2">
                  <c:v>3.207246</c:v>
                </c:pt>
                <c:pt idx="3">
                  <c:v>3.2046589999999999</c:v>
                </c:pt>
                <c:pt idx="4">
                  <c:v>3.333412</c:v>
                </c:pt>
                <c:pt idx="5">
                  <c:v>3.4705750000000002</c:v>
                </c:pt>
                <c:pt idx="6">
                  <c:v>3.6124209999999999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7"/>
                <c:pt idx="0">
                  <c:v>0.60690999999999995</c:v>
                </c:pt>
                <c:pt idx="1">
                  <c:v>0.895208</c:v>
                </c:pt>
                <c:pt idx="2">
                  <c:v>0.89477099999999998</c:v>
                </c:pt>
                <c:pt idx="3">
                  <c:v>0.97202100000000002</c:v>
                </c:pt>
                <c:pt idx="4">
                  <c:v>1.080838</c:v>
                </c:pt>
                <c:pt idx="5">
                  <c:v>1.2253850000000002</c:v>
                </c:pt>
                <c:pt idx="6">
                  <c:v>1.6310760000000002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Sheet1!$B$5:$AZ$5</c:f>
              <c:numCache>
                <c:formatCode>General</c:formatCode>
                <c:ptCount val="7"/>
                <c:pt idx="0">
                  <c:v>5.8691450000000005</c:v>
                </c:pt>
                <c:pt idx="1">
                  <c:v>8.1532850000000003</c:v>
                </c:pt>
                <c:pt idx="2">
                  <c:v>7.6079429999999997</c:v>
                </c:pt>
                <c:pt idx="3">
                  <c:v>8.1252340000000007</c:v>
                </c:pt>
                <c:pt idx="4">
                  <c:v>8.8115450000000006</c:v>
                </c:pt>
                <c:pt idx="5">
                  <c:v>9.1692339999999994</c:v>
                </c:pt>
                <c:pt idx="6">
                  <c:v>9.3792559999999998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Sheet1!$B$6:$AZ$6</c:f>
              <c:numCache>
                <c:formatCode>General</c:formatCode>
                <c:ptCount val="7"/>
                <c:pt idx="0">
                  <c:v>7.7126849999999996</c:v>
                </c:pt>
                <c:pt idx="1">
                  <c:v>8.8889910000000008</c:v>
                </c:pt>
                <c:pt idx="2">
                  <c:v>9.9275690000000001</c:v>
                </c:pt>
                <c:pt idx="3">
                  <c:v>10.160038</c:v>
                </c:pt>
                <c:pt idx="4">
                  <c:v>10.45684</c:v>
                </c:pt>
                <c:pt idx="5">
                  <c:v>10.640518999999999</c:v>
                </c:pt>
                <c:pt idx="6">
                  <c:v>10.884596999999999</c:v>
                </c:pt>
              </c:numCache>
            </c:numRef>
          </c:val>
        </c:ser>
        <c:ser>
          <c:idx val="3"/>
          <c:order val="5"/>
          <c:tx>
            <c:strRef>
              <c:f>Sheet1!$A$7</c:f>
              <c:strCache>
                <c:ptCount val="1"/>
                <c:pt idx="0">
                  <c:v>Gas to Liquids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Sheet1!$B$7:$AZ$7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Sheet1!$B$8:$AZ$8</c:f>
              <c:numCache>
                <c:formatCode>General</c:formatCode>
                <c:ptCount val="7"/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Gas to Liquids</c:v>
                </c:pt>
              </c:strCache>
            </c:strRef>
          </c:tx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Sheet1!$B$14:$AZ$14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989504"/>
        <c:axId val="147760832"/>
      </c:barChart>
      <c:barChart>
        <c:barDir val="col"/>
        <c:grouping val="stacked"/>
        <c:varyColors val="0"/>
        <c:ser>
          <c:idx val="7"/>
          <c:order val="7"/>
          <c:tx>
            <c:strRef>
              <c:f>Sheet1!$A$9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Sheet1!$B$9:$AZ$9</c:f>
              <c:numCache>
                <c:formatCode>General</c:formatCode>
                <c:ptCount val="7"/>
                <c:pt idx="0">
                  <c:v>13.224041095890408</c:v>
                </c:pt>
                <c:pt idx="1">
                  <c:v>13.463909589041096</c:v>
                </c:pt>
                <c:pt idx="2">
                  <c:v>12.30625136612022</c:v>
                </c:pt>
                <c:pt idx="3">
                  <c:v>12.108147945205479</c:v>
                </c:pt>
                <c:pt idx="4">
                  <c:v>12.04632602739726</c:v>
                </c:pt>
                <c:pt idx="5">
                  <c:v>11.817597260273974</c:v>
                </c:pt>
                <c:pt idx="6">
                  <c:v>11.462193989071038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Sheet1!$B$10:$AZ$10</c:f>
              <c:numCache>
                <c:formatCode>General</c:formatCode>
                <c:ptCount val="7"/>
                <c:pt idx="0">
                  <c:v>8.2162191780821914</c:v>
                </c:pt>
                <c:pt idx="1">
                  <c:v>8.9831671232876715</c:v>
                </c:pt>
                <c:pt idx="2">
                  <c:v>8.7629672131147558</c:v>
                </c:pt>
                <c:pt idx="3">
                  <c:v>8.7798876712328759</c:v>
                </c:pt>
                <c:pt idx="4">
                  <c:v>9.1326356164383569</c:v>
                </c:pt>
                <c:pt idx="5">
                  <c:v>9.5084246575342473</c:v>
                </c:pt>
                <c:pt idx="6">
                  <c:v>9.8700027322404384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Sheet1!$B$11:$AZ$11</c:f>
              <c:numCache>
                <c:formatCode>General</c:formatCode>
                <c:ptCount val="7"/>
                <c:pt idx="0">
                  <c:v>1.6627671232876713</c:v>
                </c:pt>
                <c:pt idx="1">
                  <c:v>2.4526246575342467</c:v>
                </c:pt>
                <c:pt idx="2">
                  <c:v>2.4447295081967213</c:v>
                </c:pt>
                <c:pt idx="3">
                  <c:v>2.6630712328767121</c:v>
                </c:pt>
                <c:pt idx="4">
                  <c:v>2.9611999999999998</c:v>
                </c:pt>
                <c:pt idx="5">
                  <c:v>3.3572191780821918</c:v>
                </c:pt>
                <c:pt idx="6">
                  <c:v>4.4564918032786895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Sheet1!$B$12:$AZ$12</c:f>
              <c:numCache>
                <c:formatCode>General</c:formatCode>
                <c:ptCount val="7"/>
                <c:pt idx="0">
                  <c:v>16.079849315068497</c:v>
                </c:pt>
                <c:pt idx="1">
                  <c:v>22.337767123287673</c:v>
                </c:pt>
                <c:pt idx="2">
                  <c:v>20.786729508196721</c:v>
                </c:pt>
                <c:pt idx="3">
                  <c:v>22.260915068493151</c:v>
                </c:pt>
                <c:pt idx="4">
                  <c:v>24.141219178082192</c:v>
                </c:pt>
                <c:pt idx="5">
                  <c:v>25.121189041095889</c:v>
                </c:pt>
                <c:pt idx="6">
                  <c:v>25.626382513661198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invertIfNegative val="0"/>
          <c:cat>
            <c:strRef>
              <c:f>Sheet1!$B$1:$AZ$1</c:f>
              <c:strCache>
                <c:ptCount val="7"/>
                <c:pt idx="0">
                  <c:v>2005</c:v>
                </c:pt>
                <c:pt idx="1">
                  <c:v>2013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Sheet1!$B$13:$AZ$13</c:f>
              <c:numCache>
                <c:formatCode>General</c:formatCode>
                <c:ptCount val="7"/>
                <c:pt idx="0">
                  <c:v>21.130643835616439</c:v>
                </c:pt>
                <c:pt idx="1">
                  <c:v>24.353400000000001</c:v>
                </c:pt>
                <c:pt idx="2">
                  <c:v>27.124505464480873</c:v>
                </c:pt>
                <c:pt idx="3">
                  <c:v>27.835720547945204</c:v>
                </c:pt>
                <c:pt idx="4">
                  <c:v>28.648876712328764</c:v>
                </c:pt>
                <c:pt idx="5">
                  <c:v>29.152106849315068</c:v>
                </c:pt>
                <c:pt idx="6">
                  <c:v>29.73933606557377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988480"/>
        <c:axId val="147761408"/>
      </c:barChart>
      <c:catAx>
        <c:axId val="1479895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4776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760832"/>
        <c:scaling>
          <c:orientation val="minMax"/>
          <c:max val="3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47989504"/>
        <c:crosses val="autoZero"/>
        <c:crossBetween val="between"/>
      </c:valAx>
      <c:valAx>
        <c:axId val="147761408"/>
        <c:scaling>
          <c:orientation val="minMax"/>
          <c:max val="95.890410000000003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147988480"/>
        <c:crosses val="max"/>
        <c:crossBetween val="between"/>
        <c:majorUnit val="10"/>
      </c:valAx>
      <c:catAx>
        <c:axId val="147988480"/>
        <c:scaling>
          <c:orientation val="minMax"/>
        </c:scaling>
        <c:delete val="1"/>
        <c:axPos val="b"/>
        <c:majorTickMark val="out"/>
        <c:minorTickMark val="none"/>
        <c:tickLblPos val="nextTo"/>
        <c:crossAx val="1477614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Glass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0.115252823</c:v>
                </c:pt>
                <c:pt idx="1">
                  <c:v>0.165573792</c:v>
                </c:pt>
                <c:pt idx="2">
                  <c:v>0.14860211200000001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Aluminum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8.6010070999999994E-2</c:v>
                </c:pt>
                <c:pt idx="1">
                  <c:v>0.13860495</c:v>
                </c:pt>
                <c:pt idx="2">
                  <c:v>0.122576439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Paper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0.35877246100000004</c:v>
                </c:pt>
                <c:pt idx="1">
                  <c:v>0.40748974600000004</c:v>
                </c:pt>
                <c:pt idx="2">
                  <c:v>0.42985437000000004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Iron and steel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0.38253912400000001</c:v>
                </c:pt>
                <c:pt idx="1">
                  <c:v>0.54249102800000004</c:v>
                </c:pt>
                <c:pt idx="2">
                  <c:v>0.51756188999999997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Metal Based Durables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0.48759979599999997</c:v>
                </c:pt>
                <c:pt idx="1">
                  <c:v>0.59593684200000008</c:v>
                </c:pt>
                <c:pt idx="2">
                  <c:v>0.66454431899999999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0.94844201299999997</c:v>
                </c:pt>
                <c:pt idx="1">
                  <c:v>1.0295622499999999</c:v>
                </c:pt>
                <c:pt idx="2">
                  <c:v>1.130752282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Refining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1.377837891</c:v>
                </c:pt>
                <c:pt idx="1">
                  <c:v>1.4802435299999999</c:v>
                </c:pt>
                <c:pt idx="2">
                  <c:v>1.660852295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Feedstock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0.422220551</c:v>
                </c:pt>
                <c:pt idx="1">
                  <c:v>0.59471588099999995</c:v>
                </c:pt>
                <c:pt idx="2">
                  <c:v>0.58255230700000005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Bulk chemicals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Sheet1!$J$2:$J$4</c:f>
              <c:numCache>
                <c:formatCode>General</c:formatCode>
                <c:ptCount val="3"/>
                <c:pt idx="0">
                  <c:v>1.674241211</c:v>
                </c:pt>
                <c:pt idx="1">
                  <c:v>1.9134626459999999</c:v>
                </c:pt>
                <c:pt idx="2">
                  <c:v>1.8880466309999999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Sheet1!$K$2:$K$4</c:f>
              <c:numCache>
                <c:formatCode>General</c:formatCode>
                <c:ptCount val="3"/>
                <c:pt idx="0">
                  <c:v>0.61120306400000002</c:v>
                </c:pt>
                <c:pt idx="1">
                  <c:v>0.78608361800000004</c:v>
                </c:pt>
                <c:pt idx="2">
                  <c:v>0.94353387499999997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368960"/>
        <c:axId val="147761984"/>
      </c:barChart>
      <c:barChart>
        <c:barDir val="col"/>
        <c:grouping val="stacked"/>
        <c:varyColors val="0"/>
        <c:ser>
          <c:idx val="10"/>
          <c:order val="10"/>
          <c:tx>
            <c:strRef>
              <c:f>Sheet1!$L$1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Sheet1!$L$2:$L$4</c:f>
              <c:numCache>
                <c:formatCode>General</c:formatCode>
                <c:ptCount val="3"/>
                <c:pt idx="0">
                  <c:v>0.30866193441261941</c:v>
                </c:pt>
                <c:pt idx="1">
                  <c:v>0.44127123287671227</c:v>
                </c:pt>
                <c:pt idx="2">
                  <c:v>0.39603995522626728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Sheet1!$M$2:$M$4</c:f>
              <c:numCache>
                <c:formatCode>General</c:formatCode>
                <c:ptCount val="3"/>
                <c:pt idx="0">
                  <c:v>0.23034607051513814</c:v>
                </c:pt>
                <c:pt idx="1">
                  <c:v>0.36939648739406217</c:v>
                </c:pt>
                <c:pt idx="2">
                  <c:v>0.32667885240658812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Sheet1!$N$2:$N$4</c:f>
              <c:numCache>
                <c:formatCode>General</c:formatCode>
                <c:ptCount val="3"/>
                <c:pt idx="0">
                  <c:v>0.96083895338716407</c:v>
                </c:pt>
                <c:pt idx="1">
                  <c:v>1.0860022013751933</c:v>
                </c:pt>
                <c:pt idx="2">
                  <c:v>1.1456062310111403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Sheet1!$O$2:$O$4</c:f>
              <c:numCache>
                <c:formatCode>General</c:formatCode>
                <c:ptCount val="3"/>
                <c:pt idx="0">
                  <c:v>1.0244891442038593</c:v>
                </c:pt>
                <c:pt idx="1">
                  <c:v>1.4457945418687705</c:v>
                </c:pt>
                <c:pt idx="2">
                  <c:v>1.3793558179201533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Sheet1!$P$2:$P$4</c:f>
              <c:numCache>
                <c:formatCode>General</c:formatCode>
                <c:ptCount val="3"/>
                <c:pt idx="0">
                  <c:v>1.3058551828492615</c:v>
                </c:pt>
                <c:pt idx="1">
                  <c:v>1.5882331485528491</c:v>
                </c:pt>
                <c:pt idx="2">
                  <c:v>1.7710791508981398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Sheet1!$Q$2:$Q$4</c:f>
              <c:numCache>
                <c:formatCode>General</c:formatCode>
                <c:ptCount val="3"/>
                <c:pt idx="0">
                  <c:v>2.5400501158290818</c:v>
                </c:pt>
                <c:pt idx="1">
                  <c:v>2.7438895847769307</c:v>
                </c:pt>
                <c:pt idx="2">
                  <c:v>3.013571456745376</c:v>
                </c:pt>
              </c:numCache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Column7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Sheet1!$R$2:$R$4</c:f>
              <c:numCache>
                <c:formatCode>General</c:formatCode>
                <c:ptCount val="3"/>
                <c:pt idx="0">
                  <c:v>3.6900276945326</c:v>
                </c:pt>
                <c:pt idx="1">
                  <c:v>3.9450016790149771</c:v>
                </c:pt>
                <c:pt idx="2">
                  <c:v>4.4263426656361595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Column8</c:v>
                </c:pt>
              </c:strCache>
            </c:strRef>
          </c:tx>
          <c:spPr>
            <a:solidFill>
              <a:srgbClr val="BD732A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Sheet1!$S$2:$S$4</c:f>
              <c:numCache>
                <c:formatCode>General</c:formatCode>
                <c:ptCount val="3"/>
                <c:pt idx="0">
                  <c:v>1.1307611269567079</c:v>
                </c:pt>
                <c:pt idx="1">
                  <c:v>1.584979161558552</c:v>
                </c:pt>
                <c:pt idx="2">
                  <c:v>1.5525619823037153</c:v>
                </c:pt>
              </c:numCache>
            </c:numRef>
          </c:val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Column9</c:v>
                </c:pt>
              </c:strCache>
            </c:strRef>
          </c:tx>
          <c:spPr>
            <a:solidFill>
              <a:srgbClr val="BD732A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Sheet1!$T$2:$T$4</c:f>
              <c:numCache>
                <c:formatCode>General</c:formatCode>
                <c:ptCount val="3"/>
                <c:pt idx="0">
                  <c:v>4.4838340390203406</c:v>
                </c:pt>
                <c:pt idx="1">
                  <c:v>5.0995753051543096</c:v>
                </c:pt>
                <c:pt idx="2">
                  <c:v>5.0318390037844454</c:v>
                </c:pt>
              </c:numCache>
            </c:numRef>
          </c:val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Column10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2025</c:v>
                </c:pt>
                <c:pt idx="2">
                  <c:v>2040</c:v>
                </c:pt>
              </c:numCache>
            </c:numRef>
          </c:cat>
          <c:val>
            <c:numRef>
              <c:f>Sheet1!$U$2:$U$4</c:f>
              <c:numCache>
                <c:formatCode>General</c:formatCode>
                <c:ptCount val="3"/>
                <c:pt idx="0">
                  <c:v>1.6368806866722907</c:v>
                </c:pt>
                <c:pt idx="1">
                  <c:v>2.0949939182346355</c:v>
                </c:pt>
                <c:pt idx="2">
                  <c:v>2.5146150924790787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967488"/>
        <c:axId val="147762560"/>
      </c:barChart>
      <c:catAx>
        <c:axId val="14736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147761984"/>
        <c:crossesAt val="0"/>
        <c:auto val="1"/>
        <c:lblAlgn val="ctr"/>
        <c:lblOffset val="100"/>
        <c:noMultiLvlLbl val="0"/>
      </c:catAx>
      <c:valAx>
        <c:axId val="147761984"/>
        <c:scaling>
          <c:orientation val="minMax"/>
          <c:max val="9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147368960"/>
        <c:crosses val="autoZero"/>
        <c:crossBetween val="between"/>
        <c:majorUnit val="1"/>
        <c:minorUnit val="0.2"/>
      </c:valAx>
      <c:valAx>
        <c:axId val="147762560"/>
        <c:scaling>
          <c:orientation val="minMax"/>
          <c:max val="24.657530000000001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latin typeface="+mn-lt"/>
              </a:defRPr>
            </a:pPr>
            <a:endParaRPr lang="en-US"/>
          </a:p>
        </c:txPr>
        <c:crossAx val="147967488"/>
        <c:crosses val="max"/>
        <c:crossBetween val="between"/>
        <c:majorUnit val="4"/>
      </c:valAx>
      <c:catAx>
        <c:axId val="147967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77625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4.1549999732721797E-2"/>
          <c:w val="0.88262910798122052"/>
          <c:h val="0.86854288699298787"/>
        </c:manualLayout>
      </c:layout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Exports to Canada</c:v>
                </c:pt>
              </c:strCache>
            </c:strRef>
          </c:tx>
          <c:spPr>
            <a:solidFill>
              <a:srgbClr val="675005"/>
            </a:solidFill>
            <a:ln>
              <a:noFill/>
            </a:ln>
          </c:spPr>
          <c:cat>
            <c:strRef>
              <c:f>Sheet1!$B$1:$CX$1</c:f>
              <c:strCach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  <c:pt idx="85">
                  <c:v>2025</c:v>
                </c:pt>
                <c:pt idx="86">
                  <c:v>2026</c:v>
                </c:pt>
                <c:pt idx="87">
                  <c:v>2027</c:v>
                </c:pt>
                <c:pt idx="88">
                  <c:v>2028</c:v>
                </c:pt>
                <c:pt idx="89">
                  <c:v>2029</c:v>
                </c:pt>
                <c:pt idx="90">
                  <c:v>2030</c:v>
                </c:pt>
                <c:pt idx="91">
                  <c:v>2031</c:v>
                </c:pt>
                <c:pt idx="92">
                  <c:v>2032</c:v>
                </c:pt>
                <c:pt idx="93">
                  <c:v>2033</c:v>
                </c:pt>
                <c:pt idx="94">
                  <c:v>2034</c:v>
                </c:pt>
                <c:pt idx="95">
                  <c:v>2035</c:v>
                </c:pt>
                <c:pt idx="96">
                  <c:v>2036</c:v>
                </c:pt>
                <c:pt idx="97">
                  <c:v>2037</c:v>
                </c:pt>
                <c:pt idx="98">
                  <c:v>2038</c:v>
                </c:pt>
                <c:pt idx="99">
                  <c:v>2039</c:v>
                </c:pt>
                <c:pt idx="100">
                  <c:v>2040</c:v>
                </c:pt>
              </c:strCache>
            </c:strRef>
          </c:cat>
          <c:val>
            <c:numRef>
              <c:f>Sheet1!$B$2:$CX$2</c:f>
              <c:numCache>
                <c:formatCode>0.00</c:formatCode>
                <c:ptCount val="101"/>
                <c:pt idx="0">
                  <c:v>7.2585999999999998E-2</c:v>
                </c:pt>
                <c:pt idx="1">
                  <c:v>0.166689</c:v>
                </c:pt>
                <c:pt idx="2">
                  <c:v>0.18931500000000001</c:v>
                </c:pt>
                <c:pt idx="3">
                  <c:v>0.27098699999999998</c:v>
                </c:pt>
                <c:pt idx="4">
                  <c:v>0.39458500000000002</c:v>
                </c:pt>
                <c:pt idx="5">
                  <c:v>0.35828100000000002</c:v>
                </c:pt>
                <c:pt idx="6">
                  <c:v>0.34106500000000001</c:v>
                </c:pt>
                <c:pt idx="7">
                  <c:v>0.48219800000000002</c:v>
                </c:pt>
                <c:pt idx="8">
                  <c:v>0.55865100000000001</c:v>
                </c:pt>
                <c:pt idx="9">
                  <c:v>0.700596</c:v>
                </c:pt>
                <c:pt idx="10">
                  <c:v>0.73874499999999999</c:v>
                </c:pt>
                <c:pt idx="11">
                  <c:v>0.93699299999999996</c:v>
                </c:pt>
                <c:pt idx="12">
                  <c:v>0.97072999999999998</c:v>
                </c:pt>
                <c:pt idx="13">
                  <c:v>0.91119399999999995</c:v>
                </c:pt>
                <c:pt idx="14">
                  <c:v>0.76128899999999999</c:v>
                </c:pt>
                <c:pt idx="15">
                  <c:v>0.84828899999999996</c:v>
                </c:pt>
                <c:pt idx="16">
                  <c:v>0.91028900000000001</c:v>
                </c:pt>
                <c:pt idx="17">
                  <c:v>0.93357199999999996</c:v>
                </c:pt>
                <c:pt idx="18">
                  <c:v>0.97940300000000002</c:v>
                </c:pt>
                <c:pt idx="19">
                  <c:v>1.0300910000000001</c:v>
                </c:pt>
                <c:pt idx="20">
                  <c:v>1.0669029999999999</c:v>
                </c:pt>
                <c:pt idx="21">
                  <c:v>1.1055630000000001</c:v>
                </c:pt>
                <c:pt idx="22">
                  <c:v>1.152552</c:v>
                </c:pt>
                <c:pt idx="23">
                  <c:v>1.19564</c:v>
                </c:pt>
                <c:pt idx="24">
                  <c:v>1.229522</c:v>
                </c:pt>
                <c:pt idx="25">
                  <c:v>1.271163</c:v>
                </c:pt>
                <c:pt idx="26">
                  <c:v>1.2762169999999999</c:v>
                </c:pt>
                <c:pt idx="27">
                  <c:v>1.287677</c:v>
                </c:pt>
                <c:pt idx="28">
                  <c:v>1.277441</c:v>
                </c:pt>
                <c:pt idx="29">
                  <c:v>1.2666269999999999</c:v>
                </c:pt>
                <c:pt idx="30">
                  <c:v>1.250866</c:v>
                </c:pt>
                <c:pt idx="31">
                  <c:v>1.2309600000000001</c:v>
                </c:pt>
                <c:pt idx="32">
                  <c:v>1.2229449999999999</c:v>
                </c:pt>
                <c:pt idx="33">
                  <c:v>1.196161</c:v>
                </c:pt>
                <c:pt idx="34">
                  <c:v>1.156404</c:v>
                </c:pt>
                <c:pt idx="35">
                  <c:v>1.1263049999999999</c:v>
                </c:pt>
                <c:pt idx="36">
                  <c:v>1.092622</c:v>
                </c:pt>
                <c:pt idx="37">
                  <c:v>1.0559160000000001</c:v>
                </c:pt>
                <c:pt idx="38">
                  <c:v>1.0244949999999999</c:v>
                </c:pt>
                <c:pt idx="39">
                  <c:v>0.99226899999999996</c:v>
                </c:pt>
                <c:pt idx="40">
                  <c:v>0.929226</c:v>
                </c:pt>
                <c:pt idx="41">
                  <c:v>0.929226</c:v>
                </c:pt>
                <c:pt idx="42">
                  <c:v>0.91119399999999995</c:v>
                </c:pt>
                <c:pt idx="43" formatCode="General">
                  <c:v>0.91119399999999995</c:v>
                </c:pt>
                <c:pt idx="44">
                  <c:v>0.76128899999999999</c:v>
                </c:pt>
                <c:pt idx="45">
                  <c:v>0.84828899999999996</c:v>
                </c:pt>
                <c:pt idx="46">
                  <c:v>0.91028900000000001</c:v>
                </c:pt>
                <c:pt idx="47">
                  <c:v>0.92265299999999995</c:v>
                </c:pt>
                <c:pt idx="48">
                  <c:v>0.97607999999999995</c:v>
                </c:pt>
                <c:pt idx="49">
                  <c:v>1.034565</c:v>
                </c:pt>
                <c:pt idx="50">
                  <c:v>1.0837399999999999</c:v>
                </c:pt>
                <c:pt idx="51">
                  <c:v>1.127926</c:v>
                </c:pt>
                <c:pt idx="52">
                  <c:v>1.173325</c:v>
                </c:pt>
                <c:pt idx="53">
                  <c:v>1.21089</c:v>
                </c:pt>
                <c:pt idx="54">
                  <c:v>1.230232</c:v>
                </c:pt>
                <c:pt idx="55">
                  <c:v>1.2284839999999999</c:v>
                </c:pt>
                <c:pt idx="56">
                  <c:v>1.207417</c:v>
                </c:pt>
                <c:pt idx="57">
                  <c:v>1.1827220000000001</c:v>
                </c:pt>
                <c:pt idx="58">
                  <c:v>1.1353009999999999</c:v>
                </c:pt>
                <c:pt idx="59">
                  <c:v>1.0939570000000001</c:v>
                </c:pt>
                <c:pt idx="60">
                  <c:v>1.0547010000000001</c:v>
                </c:pt>
                <c:pt idx="61">
                  <c:v>1.0110920000000001</c:v>
                </c:pt>
                <c:pt idx="62">
                  <c:v>0.97200600000000004</c:v>
                </c:pt>
                <c:pt idx="63">
                  <c:v>0.91929799999999995</c:v>
                </c:pt>
                <c:pt idx="64">
                  <c:v>0.85916099999999995</c:v>
                </c:pt>
                <c:pt idx="65">
                  <c:v>0.80907399999999996</c:v>
                </c:pt>
                <c:pt idx="66">
                  <c:v>0.75952200000000003</c:v>
                </c:pt>
                <c:pt idx="67">
                  <c:v>0.70971200000000001</c:v>
                </c:pt>
                <c:pt idx="68">
                  <c:v>0.67190700000000003</c:v>
                </c:pt>
                <c:pt idx="69">
                  <c:v>0.64143499999999998</c:v>
                </c:pt>
                <c:pt idx="70">
                  <c:v>0.59648999999999996</c:v>
                </c:pt>
                <c:pt idx="71">
                  <c:v>0.59648999999999996</c:v>
                </c:pt>
                <c:pt idx="72">
                  <c:v>0.91119399999999995</c:v>
                </c:pt>
                <c:pt idx="73" formatCode="General">
                  <c:v>0.91119399999999995</c:v>
                </c:pt>
                <c:pt idx="74" formatCode="General">
                  <c:v>0.76128899999999999</c:v>
                </c:pt>
                <c:pt idx="75" formatCode="General">
                  <c:v>0.84828899999999996</c:v>
                </c:pt>
                <c:pt idx="76" formatCode="General">
                  <c:v>0.91028900000000001</c:v>
                </c:pt>
                <c:pt idx="77" formatCode="General">
                  <c:v>0.92491299999999999</c:v>
                </c:pt>
                <c:pt idx="78" formatCode="General">
                  <c:v>0.97705399999999998</c:v>
                </c:pt>
                <c:pt idx="79" formatCode="General">
                  <c:v>1.037283</c:v>
                </c:pt>
                <c:pt idx="80" formatCode="General">
                  <c:v>1.0940240000000001</c:v>
                </c:pt>
                <c:pt idx="81" formatCode="General">
                  <c:v>1.143005</c:v>
                </c:pt>
                <c:pt idx="82" formatCode="General">
                  <c:v>1.205082</c:v>
                </c:pt>
                <c:pt idx="83" formatCode="General">
                  <c:v>1.254788</c:v>
                </c:pt>
                <c:pt idx="84" formatCode="General">
                  <c:v>1.2896860000000001</c:v>
                </c:pt>
                <c:pt idx="85" formatCode="General">
                  <c:v>1.335707</c:v>
                </c:pt>
                <c:pt idx="86" formatCode="General">
                  <c:v>1.342198</c:v>
                </c:pt>
                <c:pt idx="87" formatCode="General">
                  <c:v>1.3404389999999999</c:v>
                </c:pt>
                <c:pt idx="88" formatCode="General">
                  <c:v>1.32525</c:v>
                </c:pt>
                <c:pt idx="89" formatCode="General">
                  <c:v>1.321224</c:v>
                </c:pt>
                <c:pt idx="90" formatCode="General">
                  <c:v>1.308427</c:v>
                </c:pt>
                <c:pt idx="91" formatCode="General">
                  <c:v>1.2846550000000001</c:v>
                </c:pt>
                <c:pt idx="92" formatCode="General">
                  <c:v>1.2734510000000001</c:v>
                </c:pt>
                <c:pt idx="93" formatCode="General">
                  <c:v>1.2494460000000001</c:v>
                </c:pt>
                <c:pt idx="94" formatCode="General">
                  <c:v>1.2131879999999999</c:v>
                </c:pt>
                <c:pt idx="95" formatCode="General">
                  <c:v>1.1901790000000001</c:v>
                </c:pt>
                <c:pt idx="96" formatCode="General">
                  <c:v>1.1600820000000001</c:v>
                </c:pt>
                <c:pt idx="97" formatCode="General">
                  <c:v>1.1230249999999999</c:v>
                </c:pt>
                <c:pt idx="98" formatCode="General">
                  <c:v>1.0909770000000001</c:v>
                </c:pt>
                <c:pt idx="99" formatCode="General">
                  <c:v>1.0516259999999999</c:v>
                </c:pt>
                <c:pt idx="100" formatCode="General">
                  <c:v>0.98501700000000003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Alaska LNG exports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</c:spPr>
          <c:cat>
            <c:strRef>
              <c:f>Sheet1!$B$1:$CX$1</c:f>
              <c:strCach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  <c:pt idx="85">
                  <c:v>2025</c:v>
                </c:pt>
                <c:pt idx="86">
                  <c:v>2026</c:v>
                </c:pt>
                <c:pt idx="87">
                  <c:v>2027</c:v>
                </c:pt>
                <c:pt idx="88">
                  <c:v>2028</c:v>
                </c:pt>
                <c:pt idx="89">
                  <c:v>2029</c:v>
                </c:pt>
                <c:pt idx="90">
                  <c:v>2030</c:v>
                </c:pt>
                <c:pt idx="91">
                  <c:v>2031</c:v>
                </c:pt>
                <c:pt idx="92">
                  <c:v>2032</c:v>
                </c:pt>
                <c:pt idx="93">
                  <c:v>2033</c:v>
                </c:pt>
                <c:pt idx="94">
                  <c:v>2034</c:v>
                </c:pt>
                <c:pt idx="95">
                  <c:v>2035</c:v>
                </c:pt>
                <c:pt idx="96">
                  <c:v>2036</c:v>
                </c:pt>
                <c:pt idx="97">
                  <c:v>2037</c:v>
                </c:pt>
                <c:pt idx="98">
                  <c:v>2038</c:v>
                </c:pt>
                <c:pt idx="99">
                  <c:v>2039</c:v>
                </c:pt>
                <c:pt idx="100">
                  <c:v>2040</c:v>
                </c:pt>
              </c:strCache>
            </c:strRef>
          </c:cat>
          <c:val>
            <c:numRef>
              <c:f>Sheet1!$B$3:$CX$3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0.2</c:v>
                </c:pt>
                <c:pt idx="28">
                  <c:v>0.4</c:v>
                </c:pt>
                <c:pt idx="29">
                  <c:v>0.6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 formatCode="0.00">
                  <c:v>0.8</c:v>
                </c:pt>
                <c:pt idx="42" formatCode="0.00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 formatCode="0.00">
                  <c:v>0</c:v>
                </c:pt>
                <c:pt idx="72" formatCode="0.00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Exports to Mexico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strRef>
              <c:f>Sheet1!$B$1:$CX$1</c:f>
              <c:strCach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  <c:pt idx="85">
                  <c:v>2025</c:v>
                </c:pt>
                <c:pt idx="86">
                  <c:v>2026</c:v>
                </c:pt>
                <c:pt idx="87">
                  <c:v>2027</c:v>
                </c:pt>
                <c:pt idx="88">
                  <c:v>2028</c:v>
                </c:pt>
                <c:pt idx="89">
                  <c:v>2029</c:v>
                </c:pt>
                <c:pt idx="90">
                  <c:v>2030</c:v>
                </c:pt>
                <c:pt idx="91">
                  <c:v>2031</c:v>
                </c:pt>
                <c:pt idx="92">
                  <c:v>2032</c:v>
                </c:pt>
                <c:pt idx="93">
                  <c:v>2033</c:v>
                </c:pt>
                <c:pt idx="94">
                  <c:v>2034</c:v>
                </c:pt>
                <c:pt idx="95">
                  <c:v>2035</c:v>
                </c:pt>
                <c:pt idx="96">
                  <c:v>2036</c:v>
                </c:pt>
                <c:pt idx="97">
                  <c:v>2037</c:v>
                </c:pt>
                <c:pt idx="98">
                  <c:v>2038</c:v>
                </c:pt>
                <c:pt idx="99">
                  <c:v>2039</c:v>
                </c:pt>
                <c:pt idx="100">
                  <c:v>2040</c:v>
                </c:pt>
              </c:strCache>
            </c:strRef>
          </c:cat>
          <c:val>
            <c:numRef>
              <c:f>Sheet1!$B$4:$CX$4</c:f>
              <c:numCache>
                <c:formatCode>0.00</c:formatCode>
                <c:ptCount val="101"/>
                <c:pt idx="0">
                  <c:v>0.10552</c:v>
                </c:pt>
                <c:pt idx="1">
                  <c:v>0.14083499999999999</c:v>
                </c:pt>
                <c:pt idx="2">
                  <c:v>0.26348100000000002</c:v>
                </c:pt>
                <c:pt idx="3">
                  <c:v>0.34323500000000001</c:v>
                </c:pt>
                <c:pt idx="4">
                  <c:v>0.39749400000000001</c:v>
                </c:pt>
                <c:pt idx="5">
                  <c:v>0.30522700000000003</c:v>
                </c:pt>
                <c:pt idx="6">
                  <c:v>0.32216</c:v>
                </c:pt>
                <c:pt idx="7">
                  <c:v>0.29186000000000001</c:v>
                </c:pt>
                <c:pt idx="8">
                  <c:v>0.36544900000000002</c:v>
                </c:pt>
                <c:pt idx="9">
                  <c:v>0.33852399999999999</c:v>
                </c:pt>
                <c:pt idx="10">
                  <c:v>0.33345900000000001</c:v>
                </c:pt>
                <c:pt idx="11">
                  <c:v>0.500301</c:v>
                </c:pt>
                <c:pt idx="12">
                  <c:v>0.61995500000000003</c:v>
                </c:pt>
                <c:pt idx="13">
                  <c:v>0.65849599999999997</c:v>
                </c:pt>
                <c:pt idx="14">
                  <c:v>0.76250300000000004</c:v>
                </c:pt>
                <c:pt idx="15">
                  <c:v>0.84951100000000002</c:v>
                </c:pt>
                <c:pt idx="16">
                  <c:v>0.96049099999999998</c:v>
                </c:pt>
                <c:pt idx="17">
                  <c:v>1.028697</c:v>
                </c:pt>
                <c:pt idx="18">
                  <c:v>1.085521</c:v>
                </c:pt>
                <c:pt idx="19">
                  <c:v>1.143942</c:v>
                </c:pt>
                <c:pt idx="20">
                  <c:v>1.2046760000000001</c:v>
                </c:pt>
                <c:pt idx="21">
                  <c:v>1.2154119999999999</c:v>
                </c:pt>
                <c:pt idx="22">
                  <c:v>1.234148</c:v>
                </c:pt>
                <c:pt idx="23">
                  <c:v>1.2605569999999999</c:v>
                </c:pt>
                <c:pt idx="24">
                  <c:v>1.295226</c:v>
                </c:pt>
                <c:pt idx="25">
                  <c:v>1.337334</c:v>
                </c:pt>
                <c:pt idx="26">
                  <c:v>1.39324</c:v>
                </c:pt>
                <c:pt idx="27">
                  <c:v>1.4597910000000001</c:v>
                </c:pt>
                <c:pt idx="28">
                  <c:v>1.5387770000000001</c:v>
                </c:pt>
                <c:pt idx="29">
                  <c:v>1.629626</c:v>
                </c:pt>
                <c:pt idx="30">
                  <c:v>1.7316279999999999</c:v>
                </c:pt>
                <c:pt idx="31">
                  <c:v>1.815639</c:v>
                </c:pt>
                <c:pt idx="32">
                  <c:v>1.90604</c:v>
                </c:pt>
                <c:pt idx="33">
                  <c:v>2.0039210000000001</c:v>
                </c:pt>
                <c:pt idx="34">
                  <c:v>2.1088800000000001</c:v>
                </c:pt>
                <c:pt idx="35">
                  <c:v>2.2211569999999998</c:v>
                </c:pt>
                <c:pt idx="36">
                  <c:v>2.3685170000000002</c:v>
                </c:pt>
                <c:pt idx="37">
                  <c:v>2.5254650000000001</c:v>
                </c:pt>
                <c:pt idx="38">
                  <c:v>2.6896110000000002</c:v>
                </c:pt>
                <c:pt idx="39">
                  <c:v>2.8587820000000002</c:v>
                </c:pt>
                <c:pt idx="40">
                  <c:v>3.0323169999999999</c:v>
                </c:pt>
                <c:pt idx="41">
                  <c:v>3.0323169999999999</c:v>
                </c:pt>
                <c:pt idx="42">
                  <c:v>0.65849599999999997</c:v>
                </c:pt>
                <c:pt idx="43" formatCode="General">
                  <c:v>0.65849599999999997</c:v>
                </c:pt>
                <c:pt idx="44">
                  <c:v>0.76250300000000004</c:v>
                </c:pt>
                <c:pt idx="45">
                  <c:v>0.84951100000000002</c:v>
                </c:pt>
                <c:pt idx="46">
                  <c:v>0.96049099999999998</c:v>
                </c:pt>
                <c:pt idx="47">
                  <c:v>1.0609869999999999</c:v>
                </c:pt>
                <c:pt idx="48">
                  <c:v>1.136231</c:v>
                </c:pt>
                <c:pt idx="49">
                  <c:v>1.2208859999999999</c:v>
                </c:pt>
                <c:pt idx="50">
                  <c:v>1.3146869999999999</c:v>
                </c:pt>
                <c:pt idx="51">
                  <c:v>1.365019</c:v>
                </c:pt>
                <c:pt idx="52">
                  <c:v>1.4253499999999999</c:v>
                </c:pt>
                <c:pt idx="53">
                  <c:v>1.4949920000000001</c:v>
                </c:pt>
                <c:pt idx="54">
                  <c:v>1.5744990000000001</c:v>
                </c:pt>
                <c:pt idx="55">
                  <c:v>1.663931</c:v>
                </c:pt>
                <c:pt idx="56">
                  <c:v>1.7709649999999999</c:v>
                </c:pt>
                <c:pt idx="57">
                  <c:v>1.8901870000000001</c:v>
                </c:pt>
                <c:pt idx="58">
                  <c:v>2.0221239999999998</c:v>
                </c:pt>
                <c:pt idx="59">
                  <c:v>2.1680139999999999</c:v>
                </c:pt>
                <c:pt idx="60">
                  <c:v>2.3276750000000002</c:v>
                </c:pt>
                <c:pt idx="61">
                  <c:v>2.4847459999999999</c:v>
                </c:pt>
                <c:pt idx="62">
                  <c:v>2.654982</c:v>
                </c:pt>
                <c:pt idx="63">
                  <c:v>2.8378040000000002</c:v>
                </c:pt>
                <c:pt idx="64">
                  <c:v>3.0339830000000001</c:v>
                </c:pt>
                <c:pt idx="65">
                  <c:v>3.24308</c:v>
                </c:pt>
                <c:pt idx="66">
                  <c:v>3.4938020000000001</c:v>
                </c:pt>
                <c:pt idx="67">
                  <c:v>3.7604700000000002</c:v>
                </c:pt>
                <c:pt idx="68">
                  <c:v>4.0449999999999999</c:v>
                </c:pt>
                <c:pt idx="69">
                  <c:v>4.3472489999999997</c:v>
                </c:pt>
                <c:pt idx="70">
                  <c:v>4.6686350000000001</c:v>
                </c:pt>
                <c:pt idx="71">
                  <c:v>4.6686350000000001</c:v>
                </c:pt>
                <c:pt idx="72">
                  <c:v>0.65849599999999997</c:v>
                </c:pt>
                <c:pt idx="73" formatCode="General">
                  <c:v>0.65849599999999997</c:v>
                </c:pt>
                <c:pt idx="74" formatCode="General">
                  <c:v>0.76250300000000004</c:v>
                </c:pt>
                <c:pt idx="75" formatCode="General">
                  <c:v>0.84951100000000002</c:v>
                </c:pt>
                <c:pt idx="76" formatCode="General">
                  <c:v>0.96049099999999998</c:v>
                </c:pt>
                <c:pt idx="77" formatCode="General">
                  <c:v>1.0205649999999999</c:v>
                </c:pt>
                <c:pt idx="78" formatCode="General">
                  <c:v>1.0761609999999999</c:v>
                </c:pt>
                <c:pt idx="79" formatCode="General">
                  <c:v>1.1379539999999999</c:v>
                </c:pt>
                <c:pt idx="80" formatCode="General">
                  <c:v>1.207551</c:v>
                </c:pt>
                <c:pt idx="81" formatCode="General">
                  <c:v>1.2288030000000001</c:v>
                </c:pt>
                <c:pt idx="82" formatCode="General">
                  <c:v>1.258734</c:v>
                </c:pt>
                <c:pt idx="83" formatCode="General">
                  <c:v>1.2950269999999999</c:v>
                </c:pt>
                <c:pt idx="84" formatCode="General">
                  <c:v>1.3380339999999999</c:v>
                </c:pt>
                <c:pt idx="85" formatCode="General">
                  <c:v>1.388109</c:v>
                </c:pt>
                <c:pt idx="86" formatCode="General">
                  <c:v>1.4521329999999999</c:v>
                </c:pt>
                <c:pt idx="87" formatCode="General">
                  <c:v>1.5234460000000001</c:v>
                </c:pt>
                <c:pt idx="88" formatCode="General">
                  <c:v>1.6054949999999999</c:v>
                </c:pt>
                <c:pt idx="89" formatCode="General">
                  <c:v>1.7009399999999999</c:v>
                </c:pt>
                <c:pt idx="90" formatCode="General">
                  <c:v>1.809067</c:v>
                </c:pt>
                <c:pt idx="91" formatCode="General">
                  <c:v>1.902795</c:v>
                </c:pt>
                <c:pt idx="92" formatCode="General">
                  <c:v>2.0050690000000002</c:v>
                </c:pt>
                <c:pt idx="93" formatCode="General">
                  <c:v>2.1162990000000002</c:v>
                </c:pt>
                <c:pt idx="94" formatCode="General">
                  <c:v>2.2369599999999998</c:v>
                </c:pt>
                <c:pt idx="95" formatCode="General">
                  <c:v>2.3669600000000002</c:v>
                </c:pt>
                <c:pt idx="96" formatCode="General">
                  <c:v>2.5330059999999999</c:v>
                </c:pt>
                <c:pt idx="97" formatCode="General">
                  <c:v>2.7102900000000001</c:v>
                </c:pt>
                <c:pt idx="98" formatCode="General">
                  <c:v>2.8968419999999999</c:v>
                </c:pt>
                <c:pt idx="99" formatCode="General">
                  <c:v>3.0883889999999998</c:v>
                </c:pt>
                <c:pt idx="100" formatCode="General">
                  <c:v>3.2880820000000002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Lower 48 LNG exports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strRef>
              <c:f>Sheet1!$B$1:$CX$1</c:f>
              <c:strCach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  <c:pt idx="85">
                  <c:v>2025</c:v>
                </c:pt>
                <c:pt idx="86">
                  <c:v>2026</c:v>
                </c:pt>
                <c:pt idx="87">
                  <c:v>2027</c:v>
                </c:pt>
                <c:pt idx="88">
                  <c:v>2028</c:v>
                </c:pt>
                <c:pt idx="89">
                  <c:v>2029</c:v>
                </c:pt>
                <c:pt idx="90">
                  <c:v>2030</c:v>
                </c:pt>
                <c:pt idx="91">
                  <c:v>2031</c:v>
                </c:pt>
                <c:pt idx="92">
                  <c:v>2032</c:v>
                </c:pt>
                <c:pt idx="93">
                  <c:v>2033</c:v>
                </c:pt>
                <c:pt idx="94">
                  <c:v>2034</c:v>
                </c:pt>
                <c:pt idx="95">
                  <c:v>2035</c:v>
                </c:pt>
                <c:pt idx="96">
                  <c:v>2036</c:v>
                </c:pt>
                <c:pt idx="97">
                  <c:v>2037</c:v>
                </c:pt>
                <c:pt idx="98">
                  <c:v>2038</c:v>
                </c:pt>
                <c:pt idx="99">
                  <c:v>2039</c:v>
                </c:pt>
                <c:pt idx="100">
                  <c:v>2040</c:v>
                </c:pt>
              </c:strCache>
            </c:strRef>
          </c:cat>
          <c:val>
            <c:numRef>
              <c:f>Sheet1!$B$5:$CX$5</c:f>
              <c:numCache>
                <c:formatCode>0.00</c:formatCode>
                <c:ptCount val="101"/>
                <c:pt idx="0">
                  <c:v>6.5610000000000002E-2</c:v>
                </c:pt>
                <c:pt idx="1">
                  <c:v>6.5753000000000006E-2</c:v>
                </c:pt>
                <c:pt idx="2">
                  <c:v>6.3438999999999995E-2</c:v>
                </c:pt>
                <c:pt idx="3">
                  <c:v>6.5698000000000006E-2</c:v>
                </c:pt>
                <c:pt idx="4">
                  <c:v>6.2099000000000001E-2</c:v>
                </c:pt>
                <c:pt idx="5">
                  <c:v>6.5124000000000001E-2</c:v>
                </c:pt>
                <c:pt idx="6">
                  <c:v>6.0765E-2</c:v>
                </c:pt>
                <c:pt idx="7">
                  <c:v>4.8396000000000002E-2</c:v>
                </c:pt>
                <c:pt idx="8">
                  <c:v>3.9163999999999997E-2</c:v>
                </c:pt>
                <c:pt idx="9">
                  <c:v>3.3271000000000002E-2</c:v>
                </c:pt>
                <c:pt idx="10">
                  <c:v>6.4585000000000004E-2</c:v>
                </c:pt>
                <c:pt idx="11">
                  <c:v>6.9764999999999994E-2</c:v>
                </c:pt>
                <c:pt idx="12">
                  <c:v>2.8143000000000001E-2</c:v>
                </c:pt>
                <c:pt idx="13">
                  <c:v>2.725E-3</c:v>
                </c:pt>
                <c:pt idx="14">
                  <c:v>1.3402000000000001E-2</c:v>
                </c:pt>
                <c:pt idx="15">
                  <c:v>9.4E-2</c:v>
                </c:pt>
                <c:pt idx="16">
                  <c:v>0.28899999999999998</c:v>
                </c:pt>
                <c:pt idx="17">
                  <c:v>0.753</c:v>
                </c:pt>
                <c:pt idx="18">
                  <c:v>1.113</c:v>
                </c:pt>
                <c:pt idx="19">
                  <c:v>1.583</c:v>
                </c:pt>
                <c:pt idx="20">
                  <c:v>2.141</c:v>
                </c:pt>
                <c:pt idx="21">
                  <c:v>2.4329999999999998</c:v>
                </c:pt>
                <c:pt idx="22">
                  <c:v>2.5529999999999999</c:v>
                </c:pt>
                <c:pt idx="23">
                  <c:v>2.5529999999999999</c:v>
                </c:pt>
                <c:pt idx="24">
                  <c:v>2.5529999999999999</c:v>
                </c:pt>
                <c:pt idx="25">
                  <c:v>2.5529999999999999</c:v>
                </c:pt>
                <c:pt idx="26">
                  <c:v>2.5529999999999999</c:v>
                </c:pt>
                <c:pt idx="27">
                  <c:v>2.5529999999999999</c:v>
                </c:pt>
                <c:pt idx="28">
                  <c:v>2.5529999999999999</c:v>
                </c:pt>
                <c:pt idx="29">
                  <c:v>2.5529999999999999</c:v>
                </c:pt>
                <c:pt idx="30">
                  <c:v>2.5529999999999999</c:v>
                </c:pt>
                <c:pt idx="31">
                  <c:v>2.5529999999999999</c:v>
                </c:pt>
                <c:pt idx="32">
                  <c:v>2.5529999999999999</c:v>
                </c:pt>
                <c:pt idx="33">
                  <c:v>2.5529999999999999</c:v>
                </c:pt>
                <c:pt idx="34">
                  <c:v>2.5529999999999999</c:v>
                </c:pt>
                <c:pt idx="35">
                  <c:v>2.5529999999999999</c:v>
                </c:pt>
                <c:pt idx="36">
                  <c:v>2.5529999999999999</c:v>
                </c:pt>
                <c:pt idx="37">
                  <c:v>2.5529999999999999</c:v>
                </c:pt>
                <c:pt idx="38">
                  <c:v>2.5529999999999999</c:v>
                </c:pt>
                <c:pt idx="39">
                  <c:v>2.5529999999999999</c:v>
                </c:pt>
                <c:pt idx="40">
                  <c:v>2.5529999999999999</c:v>
                </c:pt>
                <c:pt idx="41">
                  <c:v>2.5529999999999999</c:v>
                </c:pt>
                <c:pt idx="42">
                  <c:v>2.725E-3</c:v>
                </c:pt>
                <c:pt idx="43" formatCode="General">
                  <c:v>2.725E-3</c:v>
                </c:pt>
                <c:pt idx="44">
                  <c:v>1.3402000000000001E-2</c:v>
                </c:pt>
                <c:pt idx="45">
                  <c:v>9.4E-2</c:v>
                </c:pt>
                <c:pt idx="46">
                  <c:v>0.28899999999999998</c:v>
                </c:pt>
                <c:pt idx="47">
                  <c:v>0.753</c:v>
                </c:pt>
                <c:pt idx="48">
                  <c:v>1.113</c:v>
                </c:pt>
                <c:pt idx="49">
                  <c:v>1.583</c:v>
                </c:pt>
                <c:pt idx="50">
                  <c:v>2.141</c:v>
                </c:pt>
                <c:pt idx="51">
                  <c:v>2.698</c:v>
                </c:pt>
                <c:pt idx="52">
                  <c:v>3.081</c:v>
                </c:pt>
                <c:pt idx="53">
                  <c:v>3.5176669999999999</c:v>
                </c:pt>
                <c:pt idx="54">
                  <c:v>3.952334</c:v>
                </c:pt>
                <c:pt idx="55">
                  <c:v>4.5209999999999999</c:v>
                </c:pt>
                <c:pt idx="56">
                  <c:v>5.1210000000000004</c:v>
                </c:pt>
                <c:pt idx="57">
                  <c:v>5.7210000000000001</c:v>
                </c:pt>
                <c:pt idx="58">
                  <c:v>6.2543340000000001</c:v>
                </c:pt>
                <c:pt idx="59">
                  <c:v>6.7876669999999999</c:v>
                </c:pt>
                <c:pt idx="60">
                  <c:v>7.3210009999999999</c:v>
                </c:pt>
                <c:pt idx="61">
                  <c:v>7.9210000000000003</c:v>
                </c:pt>
                <c:pt idx="62">
                  <c:v>8.4543339999999993</c:v>
                </c:pt>
                <c:pt idx="63">
                  <c:v>8.9876670000000001</c:v>
                </c:pt>
                <c:pt idx="64">
                  <c:v>9.521001</c:v>
                </c:pt>
                <c:pt idx="65">
                  <c:v>9.9876660000000008</c:v>
                </c:pt>
                <c:pt idx="66">
                  <c:v>10.254333000000001</c:v>
                </c:pt>
                <c:pt idx="67">
                  <c:v>10.321</c:v>
                </c:pt>
                <c:pt idx="68">
                  <c:v>10.321</c:v>
                </c:pt>
                <c:pt idx="69">
                  <c:v>10.321</c:v>
                </c:pt>
                <c:pt idx="70">
                  <c:v>10.321</c:v>
                </c:pt>
                <c:pt idx="71">
                  <c:v>10.321</c:v>
                </c:pt>
                <c:pt idx="72">
                  <c:v>2.725E-3</c:v>
                </c:pt>
                <c:pt idx="73" formatCode="General">
                  <c:v>2.725E-3</c:v>
                </c:pt>
                <c:pt idx="74" formatCode="General">
                  <c:v>1.3402000000000001E-2</c:v>
                </c:pt>
                <c:pt idx="75" formatCode="General">
                  <c:v>9.4E-2</c:v>
                </c:pt>
                <c:pt idx="76" formatCode="General">
                  <c:v>0.28899999999999998</c:v>
                </c:pt>
                <c:pt idx="77" formatCode="General">
                  <c:v>0.753</c:v>
                </c:pt>
                <c:pt idx="78" formatCode="General">
                  <c:v>0.80300000000000005</c:v>
                </c:pt>
                <c:pt idx="79" formatCode="General">
                  <c:v>0.80300000000000005</c:v>
                </c:pt>
                <c:pt idx="80" formatCode="General">
                  <c:v>0.80300000000000005</c:v>
                </c:pt>
                <c:pt idx="81" formatCode="General">
                  <c:v>0.80300000000000005</c:v>
                </c:pt>
                <c:pt idx="82" formatCode="General">
                  <c:v>0.80300000000000005</c:v>
                </c:pt>
                <c:pt idx="83" formatCode="General">
                  <c:v>0.80300000000000005</c:v>
                </c:pt>
                <c:pt idx="84" formatCode="General">
                  <c:v>0.80300000000000005</c:v>
                </c:pt>
                <c:pt idx="85" formatCode="General">
                  <c:v>0.80300000000000005</c:v>
                </c:pt>
                <c:pt idx="86" formatCode="General">
                  <c:v>0.80300000000000005</c:v>
                </c:pt>
                <c:pt idx="87" formatCode="General">
                  <c:v>0.80300000000000005</c:v>
                </c:pt>
                <c:pt idx="88" formatCode="General">
                  <c:v>0.80300000000000005</c:v>
                </c:pt>
                <c:pt idx="89" formatCode="General">
                  <c:v>0.80300000000000005</c:v>
                </c:pt>
                <c:pt idx="90" formatCode="General">
                  <c:v>0.80300000000000005</c:v>
                </c:pt>
                <c:pt idx="91" formatCode="General">
                  <c:v>0.80300000000000005</c:v>
                </c:pt>
                <c:pt idx="92" formatCode="General">
                  <c:v>0.80300000000000005</c:v>
                </c:pt>
                <c:pt idx="93" formatCode="General">
                  <c:v>0.80300000000000005</c:v>
                </c:pt>
                <c:pt idx="94" formatCode="General">
                  <c:v>0.80300000000000005</c:v>
                </c:pt>
                <c:pt idx="95" formatCode="General">
                  <c:v>0.80300000000000005</c:v>
                </c:pt>
                <c:pt idx="96" formatCode="General">
                  <c:v>0.80300000000000005</c:v>
                </c:pt>
                <c:pt idx="97" formatCode="General">
                  <c:v>0.80300000000000005</c:v>
                </c:pt>
                <c:pt idx="98" formatCode="General">
                  <c:v>0.80300000000000005</c:v>
                </c:pt>
                <c:pt idx="99" formatCode="General">
                  <c:v>0.701407</c:v>
                </c:pt>
                <c:pt idx="100" formatCode="General">
                  <c:v>0.65893900000000005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324864"/>
        <c:axId val="147728640"/>
      </c:areaChart>
      <c:areaChart>
        <c:grouping val="stack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   Pipeline Imports from Mexico</c:v>
                </c:pt>
              </c:strCache>
            </c:strRef>
          </c:tx>
          <c:spPr>
            <a:solidFill>
              <a:srgbClr val="5D9732">
                <a:lumMod val="60000"/>
                <a:lumOff val="40000"/>
              </a:srgbClr>
            </a:solidFill>
            <a:ln w="25400">
              <a:noFill/>
            </a:ln>
          </c:spPr>
          <c:cat>
            <c:strRef>
              <c:f>Sheet1!$B$1:$CX$1</c:f>
              <c:strCach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  <c:pt idx="85">
                  <c:v>2025</c:v>
                </c:pt>
                <c:pt idx="86">
                  <c:v>2026</c:v>
                </c:pt>
                <c:pt idx="87">
                  <c:v>2027</c:v>
                </c:pt>
                <c:pt idx="88">
                  <c:v>2028</c:v>
                </c:pt>
                <c:pt idx="89">
                  <c:v>2029</c:v>
                </c:pt>
                <c:pt idx="90">
                  <c:v>2030</c:v>
                </c:pt>
                <c:pt idx="91">
                  <c:v>2031</c:v>
                </c:pt>
                <c:pt idx="92">
                  <c:v>2032</c:v>
                </c:pt>
                <c:pt idx="93">
                  <c:v>2033</c:v>
                </c:pt>
                <c:pt idx="94">
                  <c:v>2034</c:v>
                </c:pt>
                <c:pt idx="95">
                  <c:v>2035</c:v>
                </c:pt>
                <c:pt idx="96">
                  <c:v>2036</c:v>
                </c:pt>
                <c:pt idx="97">
                  <c:v>2037</c:v>
                </c:pt>
                <c:pt idx="98">
                  <c:v>2038</c:v>
                </c:pt>
                <c:pt idx="99">
                  <c:v>2039</c:v>
                </c:pt>
                <c:pt idx="100">
                  <c:v>2040</c:v>
                </c:pt>
              </c:strCache>
            </c:strRef>
          </c:cat>
          <c:val>
            <c:numRef>
              <c:f>Sheet1!$B$6:$CX$6</c:f>
              <c:numCache>
                <c:formatCode>0.00</c:formatCode>
                <c:ptCount val="101"/>
                <c:pt idx="0">
                  <c:v>-1.1601E-2</c:v>
                </c:pt>
                <c:pt idx="1">
                  <c:v>-1.0276E-2</c:v>
                </c:pt>
                <c:pt idx="2">
                  <c:v>-1.755E-3</c:v>
                </c:pt>
                <c:pt idx="3">
                  <c:v>0</c:v>
                </c:pt>
                <c:pt idx="4">
                  <c:v>0</c:v>
                </c:pt>
                <c:pt idx="5">
                  <c:v>-9.3200000000000002E-3</c:v>
                </c:pt>
                <c:pt idx="6">
                  <c:v>-1.2749E-2</c:v>
                </c:pt>
                <c:pt idx="7">
                  <c:v>-5.4061999999999999E-2</c:v>
                </c:pt>
                <c:pt idx="8">
                  <c:v>-4.3313999999999998E-2</c:v>
                </c:pt>
                <c:pt idx="9">
                  <c:v>-2.8296000000000002E-2</c:v>
                </c:pt>
                <c:pt idx="10">
                  <c:v>-2.9995000000000001E-2</c:v>
                </c:pt>
                <c:pt idx="11">
                  <c:v>-2.6719999999999999E-3</c:v>
                </c:pt>
                <c:pt idx="12">
                  <c:v>-3.1399999999999999E-4</c:v>
                </c:pt>
                <c:pt idx="13">
                  <c:v>-1.0690000000000001E-3</c:v>
                </c:pt>
                <c:pt idx="14">
                  <c:v>-1.4649999999999999E-3</c:v>
                </c:pt>
                <c:pt idx="15">
                  <c:v>-1E-3</c:v>
                </c:pt>
                <c:pt idx="16">
                  <c:v>-1E-3</c:v>
                </c:pt>
                <c:pt idx="17">
                  <c:v>-2.9999999999999997E-4</c:v>
                </c:pt>
                <c:pt idx="18">
                  <c:v>-2.9999999999999997E-4</c:v>
                </c:pt>
                <c:pt idx="19">
                  <c:v>-2.9999999999999997E-4</c:v>
                </c:pt>
                <c:pt idx="20">
                  <c:v>-2.9999999999999997E-4</c:v>
                </c:pt>
                <c:pt idx="21">
                  <c:v>-2.9999999999999997E-4</c:v>
                </c:pt>
                <c:pt idx="22">
                  <c:v>-2.9999999999999997E-4</c:v>
                </c:pt>
                <c:pt idx="23">
                  <c:v>-2.9999999999999997E-4</c:v>
                </c:pt>
                <c:pt idx="24">
                  <c:v>-2.9999999999999997E-4</c:v>
                </c:pt>
                <c:pt idx="25">
                  <c:v>-2.9999999999999997E-4</c:v>
                </c:pt>
                <c:pt idx="26">
                  <c:v>-2.9999999999999997E-4</c:v>
                </c:pt>
                <c:pt idx="27">
                  <c:v>-2.9999999999999997E-4</c:v>
                </c:pt>
                <c:pt idx="28">
                  <c:v>-2.9999999999999997E-4</c:v>
                </c:pt>
                <c:pt idx="29">
                  <c:v>-2.9999999999999997E-4</c:v>
                </c:pt>
                <c:pt idx="30">
                  <c:v>-2.9999999999999997E-4</c:v>
                </c:pt>
                <c:pt idx="31">
                  <c:v>-2.9999999999999997E-4</c:v>
                </c:pt>
                <c:pt idx="32">
                  <c:v>-2.9999999999999997E-4</c:v>
                </c:pt>
                <c:pt idx="33">
                  <c:v>-2.9999999999999997E-4</c:v>
                </c:pt>
                <c:pt idx="34">
                  <c:v>-2.9999999999999997E-4</c:v>
                </c:pt>
                <c:pt idx="35">
                  <c:v>-2.9999999999999997E-4</c:v>
                </c:pt>
                <c:pt idx="36">
                  <c:v>-2.9999999999999997E-4</c:v>
                </c:pt>
                <c:pt idx="37">
                  <c:v>-2.9999999999999997E-4</c:v>
                </c:pt>
                <c:pt idx="38">
                  <c:v>-2.9999999999999997E-4</c:v>
                </c:pt>
                <c:pt idx="39">
                  <c:v>-2.9999999999999997E-4</c:v>
                </c:pt>
                <c:pt idx="40">
                  <c:v>-2.9999999999999997E-4</c:v>
                </c:pt>
                <c:pt idx="41">
                  <c:v>-2.9999999999999997E-4</c:v>
                </c:pt>
                <c:pt idx="42">
                  <c:v>-1.0690000000000001E-3</c:v>
                </c:pt>
                <c:pt idx="43" formatCode="General">
                  <c:v>-1.0690000000000001E-3</c:v>
                </c:pt>
                <c:pt idx="44">
                  <c:v>-1.4649999999999999E-3</c:v>
                </c:pt>
                <c:pt idx="45">
                  <c:v>-1E-3</c:v>
                </c:pt>
                <c:pt idx="46">
                  <c:v>-1E-3</c:v>
                </c:pt>
                <c:pt idx="47">
                  <c:v>-2.9999999999999997E-4</c:v>
                </c:pt>
                <c:pt idx="48">
                  <c:v>-2.9999999999999997E-4</c:v>
                </c:pt>
                <c:pt idx="49">
                  <c:v>-2.9999999999999997E-4</c:v>
                </c:pt>
                <c:pt idx="50">
                  <c:v>-2.9999999999999997E-4</c:v>
                </c:pt>
                <c:pt idx="51">
                  <c:v>-2.9999999999999997E-4</c:v>
                </c:pt>
                <c:pt idx="52">
                  <c:v>-2.9999999999999997E-4</c:v>
                </c:pt>
                <c:pt idx="53">
                  <c:v>-2.9999999999999997E-4</c:v>
                </c:pt>
                <c:pt idx="54">
                  <c:v>-2.9999999999999997E-4</c:v>
                </c:pt>
                <c:pt idx="55">
                  <c:v>-2.9999999999999997E-4</c:v>
                </c:pt>
                <c:pt idx="56">
                  <c:v>-2.9999999999999997E-4</c:v>
                </c:pt>
                <c:pt idx="57">
                  <c:v>-2.9999999999999997E-4</c:v>
                </c:pt>
                <c:pt idx="58">
                  <c:v>-2.9999999999999997E-4</c:v>
                </c:pt>
                <c:pt idx="59">
                  <c:v>-2.9999999999999997E-4</c:v>
                </c:pt>
                <c:pt idx="60">
                  <c:v>-2.9999999999999997E-4</c:v>
                </c:pt>
                <c:pt idx="61">
                  <c:v>-2.9999999999999997E-4</c:v>
                </c:pt>
                <c:pt idx="62">
                  <c:v>-2.9999999999999997E-4</c:v>
                </c:pt>
                <c:pt idx="63">
                  <c:v>-2.9999999999999997E-4</c:v>
                </c:pt>
                <c:pt idx="64">
                  <c:v>-2.9999999999999997E-4</c:v>
                </c:pt>
                <c:pt idx="65">
                  <c:v>-2.9999999999999997E-4</c:v>
                </c:pt>
                <c:pt idx="66">
                  <c:v>-2.9999999999999997E-4</c:v>
                </c:pt>
                <c:pt idx="67">
                  <c:v>-2.9999999999999997E-4</c:v>
                </c:pt>
                <c:pt idx="68">
                  <c:v>-2.9999999999999997E-4</c:v>
                </c:pt>
                <c:pt idx="69">
                  <c:v>-2.9999999999999997E-4</c:v>
                </c:pt>
                <c:pt idx="70">
                  <c:v>-2.9999999999999997E-4</c:v>
                </c:pt>
                <c:pt idx="71">
                  <c:v>-2.9999999999999997E-4</c:v>
                </c:pt>
                <c:pt idx="72">
                  <c:v>-1.0690000000000001E-3</c:v>
                </c:pt>
                <c:pt idx="73" formatCode="General">
                  <c:v>-1.0690000000000001E-3</c:v>
                </c:pt>
                <c:pt idx="74" formatCode="General">
                  <c:v>-1.4649999999999999E-3</c:v>
                </c:pt>
                <c:pt idx="75" formatCode="General">
                  <c:v>-1E-3</c:v>
                </c:pt>
                <c:pt idx="76" formatCode="General">
                  <c:v>-1E-3</c:v>
                </c:pt>
                <c:pt idx="77" formatCode="General">
                  <c:v>-2.9999999999999997E-4</c:v>
                </c:pt>
                <c:pt idx="78" formatCode="General">
                  <c:v>-2.9999999999999997E-4</c:v>
                </c:pt>
                <c:pt idx="79" formatCode="General">
                  <c:v>-2.9999999999999997E-4</c:v>
                </c:pt>
                <c:pt idx="80" formatCode="General">
                  <c:v>-2.9999999999999997E-4</c:v>
                </c:pt>
                <c:pt idx="81" formatCode="General">
                  <c:v>-2.9999999999999997E-4</c:v>
                </c:pt>
                <c:pt idx="82" formatCode="General">
                  <c:v>-2.9999999999999997E-4</c:v>
                </c:pt>
                <c:pt idx="83" formatCode="General">
                  <c:v>-2.9999999999999997E-4</c:v>
                </c:pt>
                <c:pt idx="84" formatCode="General">
                  <c:v>-1.1900000000000001E-3</c:v>
                </c:pt>
                <c:pt idx="85" formatCode="General">
                  <c:v>-7.8930000000000007E-3</c:v>
                </c:pt>
                <c:pt idx="86" formatCode="General">
                  <c:v>-1.7773000000000001E-2</c:v>
                </c:pt>
                <c:pt idx="87" formatCode="General">
                  <c:v>-1.2914999999999999E-2</c:v>
                </c:pt>
                <c:pt idx="88" formatCode="General">
                  <c:v>-6.4469999999999996E-3</c:v>
                </c:pt>
                <c:pt idx="89" formatCode="General">
                  <c:v>-2.9999999999999997E-4</c:v>
                </c:pt>
                <c:pt idx="90" formatCode="General">
                  <c:v>-2.9999999999999997E-4</c:v>
                </c:pt>
                <c:pt idx="91" formatCode="General">
                  <c:v>-2.9999999999999997E-4</c:v>
                </c:pt>
                <c:pt idx="92" formatCode="General">
                  <c:v>-2.9999999999999997E-4</c:v>
                </c:pt>
                <c:pt idx="93" formatCode="General">
                  <c:v>-2.9999999999999997E-4</c:v>
                </c:pt>
                <c:pt idx="94" formatCode="General">
                  <c:v>-2.9999999999999997E-4</c:v>
                </c:pt>
                <c:pt idx="95" formatCode="General">
                  <c:v>-2.9999999999999997E-4</c:v>
                </c:pt>
                <c:pt idx="96" formatCode="General">
                  <c:v>-2.9999999999999997E-4</c:v>
                </c:pt>
                <c:pt idx="97" formatCode="General">
                  <c:v>-2.9999999999999997E-4</c:v>
                </c:pt>
                <c:pt idx="98" formatCode="General">
                  <c:v>-2.9999999999999997E-4</c:v>
                </c:pt>
                <c:pt idx="99" formatCode="General">
                  <c:v>-2.9999999999999997E-4</c:v>
                </c:pt>
                <c:pt idx="100" formatCode="General">
                  <c:v>-2.9999999999999997E-4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  Liquefied Natural Gas Imports</c:v>
                </c:pt>
              </c:strCache>
            </c:strRef>
          </c:tx>
          <c:spPr>
            <a:solidFill>
              <a:srgbClr val="003953"/>
            </a:solidFill>
            <a:ln w="25400">
              <a:noFill/>
            </a:ln>
          </c:spPr>
          <c:cat>
            <c:strRef>
              <c:f>Sheet1!$B$1:$CX$1</c:f>
              <c:strCach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  <c:pt idx="85">
                  <c:v>2025</c:v>
                </c:pt>
                <c:pt idx="86">
                  <c:v>2026</c:v>
                </c:pt>
                <c:pt idx="87">
                  <c:v>2027</c:v>
                </c:pt>
                <c:pt idx="88">
                  <c:v>2028</c:v>
                </c:pt>
                <c:pt idx="89">
                  <c:v>2029</c:v>
                </c:pt>
                <c:pt idx="90">
                  <c:v>2030</c:v>
                </c:pt>
                <c:pt idx="91">
                  <c:v>2031</c:v>
                </c:pt>
                <c:pt idx="92">
                  <c:v>2032</c:v>
                </c:pt>
                <c:pt idx="93">
                  <c:v>2033</c:v>
                </c:pt>
                <c:pt idx="94">
                  <c:v>2034</c:v>
                </c:pt>
                <c:pt idx="95">
                  <c:v>2035</c:v>
                </c:pt>
                <c:pt idx="96">
                  <c:v>2036</c:v>
                </c:pt>
                <c:pt idx="97">
                  <c:v>2037</c:v>
                </c:pt>
                <c:pt idx="98">
                  <c:v>2038</c:v>
                </c:pt>
                <c:pt idx="99">
                  <c:v>2039</c:v>
                </c:pt>
                <c:pt idx="100">
                  <c:v>2040</c:v>
                </c:pt>
              </c:strCache>
            </c:strRef>
          </c:cat>
          <c:val>
            <c:numRef>
              <c:f>Sheet1!$B$7:$CX$7</c:f>
              <c:numCache>
                <c:formatCode>0.00</c:formatCode>
                <c:ptCount val="101"/>
                <c:pt idx="0">
                  <c:v>-0.22603400000000001</c:v>
                </c:pt>
                <c:pt idx="1">
                  <c:v>-0.23812700000000001</c:v>
                </c:pt>
                <c:pt idx="2">
                  <c:v>-0.22872899999999999</c:v>
                </c:pt>
                <c:pt idx="3">
                  <c:v>-0.50651900000000005</c:v>
                </c:pt>
                <c:pt idx="4">
                  <c:v>-0.65201500000000001</c:v>
                </c:pt>
                <c:pt idx="5">
                  <c:v>-0.63126099999999996</c:v>
                </c:pt>
                <c:pt idx="6">
                  <c:v>-0.58353699999999997</c:v>
                </c:pt>
                <c:pt idx="7">
                  <c:v>-0.77081200000000005</c:v>
                </c:pt>
                <c:pt idx="8">
                  <c:v>-0.35169699999999998</c:v>
                </c:pt>
                <c:pt idx="9">
                  <c:v>-0.451957</c:v>
                </c:pt>
                <c:pt idx="10">
                  <c:v>-0.43100899999999998</c:v>
                </c:pt>
                <c:pt idx="11">
                  <c:v>-0.348939</c:v>
                </c:pt>
                <c:pt idx="12">
                  <c:v>-0.174648</c:v>
                </c:pt>
                <c:pt idx="13">
                  <c:v>-9.6310000000000007E-2</c:v>
                </c:pt>
                <c:pt idx="14">
                  <c:v>-6.1539999999999997E-2</c:v>
                </c:pt>
                <c:pt idx="15">
                  <c:v>-6.225E-2</c:v>
                </c:pt>
                <c:pt idx="16">
                  <c:v>-5.6009999999999997E-2</c:v>
                </c:pt>
                <c:pt idx="17">
                  <c:v>-6.0505000000000003E-2</c:v>
                </c:pt>
                <c:pt idx="18">
                  <c:v>-6.5000000000000002E-2</c:v>
                </c:pt>
                <c:pt idx="19">
                  <c:v>-6.5000000000000002E-2</c:v>
                </c:pt>
                <c:pt idx="20">
                  <c:v>-6.5000000000000002E-2</c:v>
                </c:pt>
                <c:pt idx="21">
                  <c:v>-6.5000000000000002E-2</c:v>
                </c:pt>
                <c:pt idx="22">
                  <c:v>-6.5000000000000002E-2</c:v>
                </c:pt>
                <c:pt idx="23">
                  <c:v>-6.5000000000000002E-2</c:v>
                </c:pt>
                <c:pt idx="24">
                  <c:v>-6.5000000000000002E-2</c:v>
                </c:pt>
                <c:pt idx="25">
                  <c:v>-6.5000000000000002E-2</c:v>
                </c:pt>
                <c:pt idx="26">
                  <c:v>-6.5000000000000002E-2</c:v>
                </c:pt>
                <c:pt idx="27">
                  <c:v>-6.5000000000000002E-2</c:v>
                </c:pt>
                <c:pt idx="28">
                  <c:v>-6.5000000000000002E-2</c:v>
                </c:pt>
                <c:pt idx="29">
                  <c:v>-6.5000000000000002E-2</c:v>
                </c:pt>
                <c:pt idx="30">
                  <c:v>-6.5000000000000002E-2</c:v>
                </c:pt>
                <c:pt idx="31">
                  <c:v>-6.5000000000000002E-2</c:v>
                </c:pt>
                <c:pt idx="32">
                  <c:v>-6.5000000000000002E-2</c:v>
                </c:pt>
                <c:pt idx="33">
                  <c:v>-6.5000000000000002E-2</c:v>
                </c:pt>
                <c:pt idx="34">
                  <c:v>-6.5000000000000002E-2</c:v>
                </c:pt>
                <c:pt idx="35">
                  <c:v>-6.5000000000000002E-2</c:v>
                </c:pt>
                <c:pt idx="36">
                  <c:v>-6.5000000000000002E-2</c:v>
                </c:pt>
                <c:pt idx="37">
                  <c:v>-6.5000000000000002E-2</c:v>
                </c:pt>
                <c:pt idx="38">
                  <c:v>-6.5000000000000002E-2</c:v>
                </c:pt>
                <c:pt idx="39">
                  <c:v>-6.5000000000000002E-2</c:v>
                </c:pt>
                <c:pt idx="40">
                  <c:v>-6.5000000000000002E-2</c:v>
                </c:pt>
                <c:pt idx="41">
                  <c:v>-6.5000000000000002E-2</c:v>
                </c:pt>
                <c:pt idx="42">
                  <c:v>-9.6310000000000007E-2</c:v>
                </c:pt>
                <c:pt idx="43" formatCode="General">
                  <c:v>-9.6310000000000007E-2</c:v>
                </c:pt>
                <c:pt idx="44">
                  <c:v>-6.1539999999999997E-2</c:v>
                </c:pt>
                <c:pt idx="45">
                  <c:v>-6.225E-2</c:v>
                </c:pt>
                <c:pt idx="46">
                  <c:v>-5.6009999999999997E-2</c:v>
                </c:pt>
                <c:pt idx="47">
                  <c:v>-6.0505000000000003E-2</c:v>
                </c:pt>
                <c:pt idx="48">
                  <c:v>-6.5000000000000002E-2</c:v>
                </c:pt>
                <c:pt idx="49">
                  <c:v>-6.5000000000000002E-2</c:v>
                </c:pt>
                <c:pt idx="50">
                  <c:v>-6.5000000000000002E-2</c:v>
                </c:pt>
                <c:pt idx="51">
                  <c:v>-6.5000000000000002E-2</c:v>
                </c:pt>
                <c:pt idx="52">
                  <c:v>-6.5000000000000002E-2</c:v>
                </c:pt>
                <c:pt idx="53">
                  <c:v>-6.5000000000000002E-2</c:v>
                </c:pt>
                <c:pt idx="54">
                  <c:v>-6.5000000000000002E-2</c:v>
                </c:pt>
                <c:pt idx="55">
                  <c:v>-6.5000000000000002E-2</c:v>
                </c:pt>
                <c:pt idx="56">
                  <c:v>-6.5000000000000002E-2</c:v>
                </c:pt>
                <c:pt idx="57">
                  <c:v>-6.5000000000000002E-2</c:v>
                </c:pt>
                <c:pt idx="58">
                  <c:v>-6.5000000000000002E-2</c:v>
                </c:pt>
                <c:pt idx="59">
                  <c:v>-6.5000000000000002E-2</c:v>
                </c:pt>
                <c:pt idx="60">
                  <c:v>-6.5000000000000002E-2</c:v>
                </c:pt>
                <c:pt idx="61">
                  <c:v>-6.5000000000000002E-2</c:v>
                </c:pt>
                <c:pt idx="62">
                  <c:v>-6.5000000000000002E-2</c:v>
                </c:pt>
                <c:pt idx="63">
                  <c:v>-6.5000000000000002E-2</c:v>
                </c:pt>
                <c:pt idx="64">
                  <c:v>-6.5000000000000002E-2</c:v>
                </c:pt>
                <c:pt idx="65">
                  <c:v>-6.5000000000000002E-2</c:v>
                </c:pt>
                <c:pt idx="66">
                  <c:v>-6.5000000000000002E-2</c:v>
                </c:pt>
                <c:pt idx="67">
                  <c:v>-6.5000000000000002E-2</c:v>
                </c:pt>
                <c:pt idx="68">
                  <c:v>-6.5000000000000002E-2</c:v>
                </c:pt>
                <c:pt idx="69">
                  <c:v>-6.5000000000000002E-2</c:v>
                </c:pt>
                <c:pt idx="70">
                  <c:v>-6.5000000000000002E-2</c:v>
                </c:pt>
                <c:pt idx="71">
                  <c:v>-6.5000000000000002E-2</c:v>
                </c:pt>
                <c:pt idx="72">
                  <c:v>-9.6310000000000007E-2</c:v>
                </c:pt>
                <c:pt idx="73" formatCode="General">
                  <c:v>-9.6310000000000007E-2</c:v>
                </c:pt>
                <c:pt idx="74" formatCode="General">
                  <c:v>-6.1539999999999997E-2</c:v>
                </c:pt>
                <c:pt idx="75" formatCode="General">
                  <c:v>-6.225E-2</c:v>
                </c:pt>
                <c:pt idx="76" formatCode="General">
                  <c:v>-5.6009999999999997E-2</c:v>
                </c:pt>
                <c:pt idx="77" formatCode="General">
                  <c:v>-6.0505000000000003E-2</c:v>
                </c:pt>
                <c:pt idx="78" formatCode="General">
                  <c:v>-6.5000000000000002E-2</c:v>
                </c:pt>
                <c:pt idx="79" formatCode="General">
                  <c:v>-6.5000000000000002E-2</c:v>
                </c:pt>
                <c:pt idx="80" formatCode="General">
                  <c:v>-6.5000000000000002E-2</c:v>
                </c:pt>
                <c:pt idx="81" formatCode="General">
                  <c:v>-6.5000000000000002E-2</c:v>
                </c:pt>
                <c:pt idx="82" formatCode="General">
                  <c:v>-6.5000000000000002E-2</c:v>
                </c:pt>
                <c:pt idx="83" formatCode="General">
                  <c:v>-6.5000000000000002E-2</c:v>
                </c:pt>
                <c:pt idx="84" formatCode="General">
                  <c:v>-6.5000000000000002E-2</c:v>
                </c:pt>
                <c:pt idx="85" formatCode="General">
                  <c:v>-7.9046000000000005E-2</c:v>
                </c:pt>
                <c:pt idx="86" formatCode="General">
                  <c:v>-0.111148</c:v>
                </c:pt>
                <c:pt idx="87" formatCode="General">
                  <c:v>-0.139628</c:v>
                </c:pt>
                <c:pt idx="88" formatCode="General">
                  <c:v>-0.15010599999999999</c:v>
                </c:pt>
                <c:pt idx="89" formatCode="General">
                  <c:v>-0.13170100000000001</c:v>
                </c:pt>
                <c:pt idx="90" formatCode="General">
                  <c:v>-0.11883299999999999</c:v>
                </c:pt>
                <c:pt idx="91" formatCode="General">
                  <c:v>-0.106102</c:v>
                </c:pt>
                <c:pt idx="92" formatCode="General">
                  <c:v>-0.12435599999999999</c:v>
                </c:pt>
                <c:pt idx="93" formatCode="General">
                  <c:v>-0.161991</c:v>
                </c:pt>
                <c:pt idx="94" formatCode="General">
                  <c:v>-0.21474199999999999</c:v>
                </c:pt>
                <c:pt idx="95" formatCode="General">
                  <c:v>-0.27797899999999998</c:v>
                </c:pt>
                <c:pt idx="96" formatCode="General">
                  <c:v>-0.341505</c:v>
                </c:pt>
                <c:pt idx="97" formatCode="General">
                  <c:v>-0.39456799999999997</c:v>
                </c:pt>
                <c:pt idx="98" formatCode="General">
                  <c:v>-0.450735</c:v>
                </c:pt>
                <c:pt idx="99" formatCode="General">
                  <c:v>-0.422564</c:v>
                </c:pt>
                <c:pt idx="100" formatCode="General">
                  <c:v>-0.41366199999999997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  Pipeline Imports from Canada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strRef>
              <c:f>Sheet1!$B$1:$CX$1</c:f>
              <c:strCach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  <c:pt idx="85">
                  <c:v>2025</c:v>
                </c:pt>
                <c:pt idx="86">
                  <c:v>2026</c:v>
                </c:pt>
                <c:pt idx="87">
                  <c:v>2027</c:v>
                </c:pt>
                <c:pt idx="88">
                  <c:v>2028</c:v>
                </c:pt>
                <c:pt idx="89">
                  <c:v>2029</c:v>
                </c:pt>
                <c:pt idx="90">
                  <c:v>2030</c:v>
                </c:pt>
                <c:pt idx="91">
                  <c:v>2031</c:v>
                </c:pt>
                <c:pt idx="92">
                  <c:v>2032</c:v>
                </c:pt>
                <c:pt idx="93">
                  <c:v>2033</c:v>
                </c:pt>
                <c:pt idx="94">
                  <c:v>2034</c:v>
                </c:pt>
                <c:pt idx="95">
                  <c:v>2035</c:v>
                </c:pt>
                <c:pt idx="96">
                  <c:v>2036</c:v>
                </c:pt>
                <c:pt idx="97">
                  <c:v>2037</c:v>
                </c:pt>
                <c:pt idx="98">
                  <c:v>2038</c:v>
                </c:pt>
                <c:pt idx="99">
                  <c:v>2039</c:v>
                </c:pt>
                <c:pt idx="100">
                  <c:v>2040</c:v>
                </c:pt>
              </c:strCache>
            </c:strRef>
          </c:cat>
          <c:val>
            <c:numRef>
              <c:f>Sheet1!$B$8:$CX$8</c:f>
              <c:numCache>
                <c:formatCode>0.00</c:formatCode>
                <c:ptCount val="101"/>
                <c:pt idx="0">
                  <c:v>-3.543965</c:v>
                </c:pt>
                <c:pt idx="1">
                  <c:v>-3.7285370000000002</c:v>
                </c:pt>
                <c:pt idx="2">
                  <c:v>-3.7849780000000002</c:v>
                </c:pt>
                <c:pt idx="3">
                  <c:v>-3.4372289999999999</c:v>
                </c:pt>
                <c:pt idx="4">
                  <c:v>-3.6065429999999998</c:v>
                </c:pt>
                <c:pt idx="5">
                  <c:v>-3.700453</c:v>
                </c:pt>
                <c:pt idx="6">
                  <c:v>-3.5899939999999999</c:v>
                </c:pt>
                <c:pt idx="7">
                  <c:v>-3.7827090000000001</c:v>
                </c:pt>
                <c:pt idx="8">
                  <c:v>-3.589089</c:v>
                </c:pt>
                <c:pt idx="9">
                  <c:v>-3.2711070000000002</c:v>
                </c:pt>
                <c:pt idx="10">
                  <c:v>-3.2797519999999998</c:v>
                </c:pt>
                <c:pt idx="11">
                  <c:v>-3.1170800000000001</c:v>
                </c:pt>
                <c:pt idx="12">
                  <c:v>-2.9628260000000002</c:v>
                </c:pt>
                <c:pt idx="13">
                  <c:v>-2.7683230000000001</c:v>
                </c:pt>
                <c:pt idx="14">
                  <c:v>-2.6113849999999998</c:v>
                </c:pt>
                <c:pt idx="15">
                  <c:v>-2.5261819999999999</c:v>
                </c:pt>
                <c:pt idx="16">
                  <c:v>-2.4542480000000002</c:v>
                </c:pt>
                <c:pt idx="17">
                  <c:v>-2.1919209999999998</c:v>
                </c:pt>
                <c:pt idx="18">
                  <c:v>-1.9911190000000001</c:v>
                </c:pt>
                <c:pt idx="19">
                  <c:v>-1.8805609999999999</c:v>
                </c:pt>
                <c:pt idx="20">
                  <c:v>-1.7962340000000001</c:v>
                </c:pt>
                <c:pt idx="21">
                  <c:v>-1.739689</c:v>
                </c:pt>
                <c:pt idx="22">
                  <c:v>-1.669759</c:v>
                </c:pt>
                <c:pt idx="23">
                  <c:v>-1.6239129999999999</c:v>
                </c:pt>
                <c:pt idx="24">
                  <c:v>-1.6156809999999999</c:v>
                </c:pt>
                <c:pt idx="25">
                  <c:v>-1.597979</c:v>
                </c:pt>
                <c:pt idx="26">
                  <c:v>-1.5753809999999999</c:v>
                </c:pt>
                <c:pt idx="27">
                  <c:v>-1.5421149999999999</c:v>
                </c:pt>
                <c:pt idx="28">
                  <c:v>-1.5086409999999999</c:v>
                </c:pt>
                <c:pt idx="29">
                  <c:v>-1.4863029999999999</c:v>
                </c:pt>
                <c:pt idx="30">
                  <c:v>-1.464288</c:v>
                </c:pt>
                <c:pt idx="31">
                  <c:v>-1.4488270000000001</c:v>
                </c:pt>
                <c:pt idx="32">
                  <c:v>-1.4348609999999999</c:v>
                </c:pt>
                <c:pt idx="33">
                  <c:v>-1.4263239999999999</c:v>
                </c:pt>
                <c:pt idx="34">
                  <c:v>-1.4338949999999999</c:v>
                </c:pt>
                <c:pt idx="35">
                  <c:v>-1.4445840000000001</c:v>
                </c:pt>
                <c:pt idx="36">
                  <c:v>-1.463446</c:v>
                </c:pt>
                <c:pt idx="37">
                  <c:v>-1.4933890000000001</c:v>
                </c:pt>
                <c:pt idx="38">
                  <c:v>-1.52352</c:v>
                </c:pt>
                <c:pt idx="39">
                  <c:v>-1.5522990000000001</c:v>
                </c:pt>
                <c:pt idx="40">
                  <c:v>-1.6303289999999999</c:v>
                </c:pt>
                <c:pt idx="41">
                  <c:v>-1.6303289999999999</c:v>
                </c:pt>
                <c:pt idx="42">
                  <c:v>-2.7683230000000001</c:v>
                </c:pt>
                <c:pt idx="43" formatCode="General">
                  <c:v>-2.7683230000000001</c:v>
                </c:pt>
                <c:pt idx="44">
                  <c:v>-2.5844070000000001</c:v>
                </c:pt>
                <c:pt idx="45">
                  <c:v>-2.520149</c:v>
                </c:pt>
                <c:pt idx="46">
                  <c:v>-2.460118</c:v>
                </c:pt>
                <c:pt idx="47">
                  <c:v>-2.1876229999999999</c:v>
                </c:pt>
                <c:pt idx="48">
                  <c:v>-1.971846</c:v>
                </c:pt>
                <c:pt idx="49">
                  <c:v>-1.8494679999999999</c:v>
                </c:pt>
                <c:pt idx="50">
                  <c:v>-1.7365200000000001</c:v>
                </c:pt>
                <c:pt idx="51">
                  <c:v>-1.66673</c:v>
                </c:pt>
                <c:pt idx="52">
                  <c:v>-1.6120559999999999</c:v>
                </c:pt>
                <c:pt idx="53">
                  <c:v>-1.5867089999999999</c:v>
                </c:pt>
                <c:pt idx="54">
                  <c:v>-1.6074820000000001</c:v>
                </c:pt>
                <c:pt idx="55">
                  <c:v>-1.6064309999999999</c:v>
                </c:pt>
                <c:pt idx="56">
                  <c:v>-1.59839</c:v>
                </c:pt>
                <c:pt idx="57">
                  <c:v>-1.5867770000000001</c:v>
                </c:pt>
                <c:pt idx="58">
                  <c:v>-1.591655</c:v>
                </c:pt>
                <c:pt idx="59">
                  <c:v>-1.5985</c:v>
                </c:pt>
                <c:pt idx="60">
                  <c:v>-1.605774</c:v>
                </c:pt>
                <c:pt idx="61">
                  <c:v>-1.6248199999999999</c:v>
                </c:pt>
                <c:pt idx="62">
                  <c:v>-1.644938</c:v>
                </c:pt>
                <c:pt idx="63">
                  <c:v>-1.6835990000000001</c:v>
                </c:pt>
                <c:pt idx="64">
                  <c:v>-1.7491719999999999</c:v>
                </c:pt>
                <c:pt idx="65">
                  <c:v>-1.825264</c:v>
                </c:pt>
                <c:pt idx="66">
                  <c:v>-1.9103060000000001</c:v>
                </c:pt>
                <c:pt idx="67">
                  <c:v>-2.023031</c:v>
                </c:pt>
                <c:pt idx="68">
                  <c:v>-2.143087</c:v>
                </c:pt>
                <c:pt idx="69">
                  <c:v>-2.2610079999999999</c:v>
                </c:pt>
                <c:pt idx="70">
                  <c:v>-2.4143289999999999</c:v>
                </c:pt>
                <c:pt idx="71">
                  <c:v>-2.4143289999999999</c:v>
                </c:pt>
                <c:pt idx="72">
                  <c:v>-2.7683230000000001</c:v>
                </c:pt>
                <c:pt idx="73" formatCode="General">
                  <c:v>-2.7683230000000001</c:v>
                </c:pt>
                <c:pt idx="74" formatCode="General">
                  <c:v>-2.6146319999999998</c:v>
                </c:pt>
                <c:pt idx="75" formatCode="General">
                  <c:v>-2.5630639999999998</c:v>
                </c:pt>
                <c:pt idx="76" formatCode="General">
                  <c:v>-2.488505</c:v>
                </c:pt>
                <c:pt idx="77" formatCode="General">
                  <c:v>-2.1834820000000001</c:v>
                </c:pt>
                <c:pt idx="78" formatCode="General">
                  <c:v>-1.9756849999999999</c:v>
                </c:pt>
                <c:pt idx="79" formatCode="General">
                  <c:v>-1.8483259999999999</c:v>
                </c:pt>
                <c:pt idx="80" formatCode="General">
                  <c:v>-1.7418610000000001</c:v>
                </c:pt>
                <c:pt idx="81" formatCode="General">
                  <c:v>-1.649858</c:v>
                </c:pt>
                <c:pt idx="82" formatCode="General">
                  <c:v>-1.575742</c:v>
                </c:pt>
                <c:pt idx="83" formatCode="General">
                  <c:v>-1.5385500000000001</c:v>
                </c:pt>
                <c:pt idx="84" formatCode="General">
                  <c:v>-1.509941</c:v>
                </c:pt>
                <c:pt idx="85" formatCode="General">
                  <c:v>-1.5046930000000001</c:v>
                </c:pt>
                <c:pt idx="86" formatCode="General">
                  <c:v>-1.4730220000000001</c:v>
                </c:pt>
                <c:pt idx="87" formatCode="General">
                  <c:v>-1.4455169999999999</c:v>
                </c:pt>
                <c:pt idx="88" formatCode="General">
                  <c:v>-1.438698</c:v>
                </c:pt>
                <c:pt idx="89" formatCode="General">
                  <c:v>-1.4144730000000001</c:v>
                </c:pt>
                <c:pt idx="90" formatCode="General">
                  <c:v>-1.3972089999999999</c:v>
                </c:pt>
                <c:pt idx="91" formatCode="General">
                  <c:v>-1.3892679999999999</c:v>
                </c:pt>
                <c:pt idx="92" formatCode="General">
                  <c:v>-1.3600289999999999</c:v>
                </c:pt>
                <c:pt idx="93" formatCode="General">
                  <c:v>-1.3545510000000001</c:v>
                </c:pt>
                <c:pt idx="94" formatCode="General">
                  <c:v>-1.36442</c:v>
                </c:pt>
                <c:pt idx="95" formatCode="General">
                  <c:v>-1.369327</c:v>
                </c:pt>
                <c:pt idx="96" formatCode="General">
                  <c:v>-1.3826210000000001</c:v>
                </c:pt>
                <c:pt idx="97" formatCode="General">
                  <c:v>-1.413613</c:v>
                </c:pt>
                <c:pt idx="98" formatCode="General">
                  <c:v>-1.4261349999999999</c:v>
                </c:pt>
                <c:pt idx="99" formatCode="General">
                  <c:v>-1.442974</c:v>
                </c:pt>
                <c:pt idx="100" formatCode="General">
                  <c:v>-1.5050730000000001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325376"/>
        <c:axId val="147729216"/>
      </c:areaChart>
      <c:catAx>
        <c:axId val="14832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7728640"/>
        <c:crossesAt val="0"/>
        <c:auto val="1"/>
        <c:lblAlgn val="ctr"/>
        <c:lblOffset val="100"/>
        <c:tickLblSkip val="10"/>
        <c:tickMarkSkip val="1"/>
        <c:noMultiLvlLbl val="0"/>
      </c:catAx>
      <c:valAx>
        <c:axId val="147728640"/>
        <c:scaling>
          <c:orientation val="minMax"/>
          <c:max val="16"/>
          <c:min val="-8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8324864"/>
        <c:crosses val="autoZero"/>
        <c:crossBetween val="midCat"/>
        <c:majorUnit val="4"/>
      </c:valAx>
      <c:valAx>
        <c:axId val="147729216"/>
        <c:scaling>
          <c:orientation val="minMax"/>
          <c:max val="6"/>
          <c:min val="-6"/>
        </c:scaling>
        <c:delete val="1"/>
        <c:axPos val="r"/>
        <c:numFmt formatCode="0" sourceLinked="0"/>
        <c:majorTickMark val="out"/>
        <c:minorTickMark val="none"/>
        <c:tickLblPos val="none"/>
        <c:crossAx val="148325376"/>
        <c:crosses val="max"/>
        <c:crossBetween val="midCat"/>
        <c:majorUnit val="2"/>
      </c:valAx>
      <c:catAx>
        <c:axId val="148325376"/>
        <c:scaling>
          <c:orientation val="minMax"/>
        </c:scaling>
        <c:delete val="1"/>
        <c:axPos val="b"/>
        <c:majorTickMark val="out"/>
        <c:minorTickMark val="none"/>
        <c:tickLblPos val="none"/>
        <c:crossAx val="1477292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88235294117702E-2"/>
          <c:y val="6.5656565656565677E-2"/>
          <c:w val="0.88235294117647056"/>
          <c:h val="0.89717112605183236"/>
        </c:manualLayout>
      </c:layout>
      <c:lineChart>
        <c:grouping val="standard"/>
        <c:varyColors val="0"/>
        <c:ser>
          <c:idx val="2"/>
          <c:order val="0"/>
          <c:tx>
            <c:strRef>
              <c:f>Sheet1!$A$3</c:f>
              <c:strCache>
                <c:ptCount val="1"/>
              </c:strCache>
            </c:strRef>
          </c:tx>
          <c:spPr>
            <a:ln w="14386">
              <a:solidFill>
                <a:srgbClr val="FFFFFF"/>
              </a:solidFill>
              <a:prstDash val="solid"/>
            </a:ln>
          </c:spPr>
          <c:marker>
            <c:symbol val="none"/>
          </c:marker>
          <c:trendline>
            <c:spPr>
              <a:ln w="38100">
                <a:solidFill>
                  <a:srgbClr val="003953"/>
                </a:solidFill>
                <a:prstDash val="solid"/>
              </a:ln>
            </c:spPr>
            <c:trendlineType val="poly"/>
            <c:order val="3"/>
            <c:intercept val="12.5"/>
            <c:dispRSqr val="0"/>
            <c:dispEq val="0"/>
          </c:trendline>
          <c:cat>
            <c:numRef>
              <c:f>Sheet1!$B$1:$CN$1</c:f>
              <c:numCache>
                <c:formatCode>General</c:formatCode>
                <c:ptCount val="91"/>
                <c:pt idx="0">
                  <c:v>1950</c:v>
                </c:pt>
                <c:pt idx="10">
                  <c:v>1960</c:v>
                </c:pt>
                <c:pt idx="20">
                  <c:v>1970</c:v>
                </c:pt>
                <c:pt idx="30">
                  <c:v>1980</c:v>
                </c:pt>
                <c:pt idx="40">
                  <c:v>1990</c:v>
                </c:pt>
                <c:pt idx="50">
                  <c:v>2000</c:v>
                </c:pt>
                <c:pt idx="60">
                  <c:v>2010</c:v>
                </c:pt>
                <c:pt idx="70">
                  <c:v>2020</c:v>
                </c:pt>
                <c:pt idx="80">
                  <c:v>2030</c:v>
                </c:pt>
                <c:pt idx="90">
                  <c:v>2040</c:v>
                </c:pt>
              </c:numCache>
            </c:numRef>
          </c:cat>
          <c:val>
            <c:numRef>
              <c:f>Sheet1!$B$3:$CN$3</c:f>
              <c:numCache>
                <c:formatCode>General</c:formatCode>
                <c:ptCount val="91"/>
                <c:pt idx="2">
                  <c:v>11.852994316758192</c:v>
                </c:pt>
                <c:pt idx="3">
                  <c:v>10.779557386799898</c:v>
                </c:pt>
                <c:pt idx="4">
                  <c:v>8.6963840658029987</c:v>
                </c:pt>
                <c:pt idx="5">
                  <c:v>11.728010985735505</c:v>
                </c:pt>
                <c:pt idx="6">
                  <c:v>11.299761382411422</c:v>
                </c:pt>
                <c:pt idx="7">
                  <c:v>10.726378231628031</c:v>
                </c:pt>
                <c:pt idx="8">
                  <c:v>5.7742603606182108</c:v>
                </c:pt>
                <c:pt idx="9">
                  <c:v>5.7964528959647543</c:v>
                </c:pt>
                <c:pt idx="10">
                  <c:v>6.1164999410614929</c:v>
                </c:pt>
                <c:pt idx="11">
                  <c:v>7.0887103804767149</c:v>
                </c:pt>
                <c:pt idx="12">
                  <c:v>6.3267067586921577</c:v>
                </c:pt>
                <c:pt idx="13">
                  <c:v>6.5620430572367106</c:v>
                </c:pt>
                <c:pt idx="14">
                  <c:v>7.4673304121923856</c:v>
                </c:pt>
                <c:pt idx="15">
                  <c:v>7.0447692853239818</c:v>
                </c:pt>
                <c:pt idx="16">
                  <c:v>7.5274282985271501</c:v>
                </c:pt>
                <c:pt idx="17">
                  <c:v>7.0489247717956172</c:v>
                </c:pt>
                <c:pt idx="18">
                  <c:v>8.0410682501445017</c:v>
                </c:pt>
                <c:pt idx="19">
                  <c:v>8.2712312270842645</c:v>
                </c:pt>
                <c:pt idx="20">
                  <c:v>8.1972983766241736</c:v>
                </c:pt>
                <c:pt idx="21">
                  <c:v>6.902405475165585</c:v>
                </c:pt>
                <c:pt idx="22">
                  <c:v>6.6812421719385506</c:v>
                </c:pt>
                <c:pt idx="23">
                  <c:v>7.1520492632929589</c:v>
                </c:pt>
                <c:pt idx="24">
                  <c:v>5.0975774021717379</c:v>
                </c:pt>
                <c:pt idx="25">
                  <c:v>3.0790320261217419</c:v>
                </c:pt>
                <c:pt idx="26">
                  <c:v>2.6965285503945946</c:v>
                </c:pt>
                <c:pt idx="27">
                  <c:v>4.5289581775893595</c:v>
                </c:pt>
                <c:pt idx="28">
                  <c:v>4.9211351156279948</c:v>
                </c:pt>
                <c:pt idx="29">
                  <c:v>3.7368630525284496</c:v>
                </c:pt>
                <c:pt idx="30">
                  <c:v>2.439339962646403</c:v>
                </c:pt>
                <c:pt idx="31">
                  <c:v>2.0899110033635315</c:v>
                </c:pt>
                <c:pt idx="32">
                  <c:v>0.24632047410588775</c:v>
                </c:pt>
                <c:pt idx="33">
                  <c:v>0.89132298744460936</c:v>
                </c:pt>
                <c:pt idx="34">
                  <c:v>2.1084218948554501</c:v>
                </c:pt>
                <c:pt idx="35">
                  <c:v>3.6593191279741921</c:v>
                </c:pt>
                <c:pt idx="36">
                  <c:v>3.2673063075153941</c:v>
                </c:pt>
                <c:pt idx="37">
                  <c:v>2.4405518014350092</c:v>
                </c:pt>
                <c:pt idx="38">
                  <c:v>3.5191588673365581</c:v>
                </c:pt>
                <c:pt idx="39">
                  <c:v>5.1721236023110517</c:v>
                </c:pt>
                <c:pt idx="40">
                  <c:v>4.9074396324362279</c:v>
                </c:pt>
                <c:pt idx="41">
                  <c:v>3.8334575679510596</c:v>
                </c:pt>
                <c:pt idx="42">
                  <c:v>1.6839919740247788</c:v>
                </c:pt>
                <c:pt idx="43">
                  <c:v>1.8865425982240946</c:v>
                </c:pt>
                <c:pt idx="44">
                  <c:v>2.2014011717500281</c:v>
                </c:pt>
                <c:pt idx="45">
                  <c:v>2.9794682194633326</c:v>
                </c:pt>
                <c:pt idx="46">
                  <c:v>2.7356547285611654</c:v>
                </c:pt>
                <c:pt idx="47">
                  <c:v>2.3356857388465713</c:v>
                </c:pt>
                <c:pt idx="48">
                  <c:v>2.6787260680826819</c:v>
                </c:pt>
                <c:pt idx="49">
                  <c:v>2.3023319227118977</c:v>
                </c:pt>
                <c:pt idx="50">
                  <c:v>2.8507360042526741</c:v>
                </c:pt>
                <c:pt idx="51">
                  <c:v>1.2685726115517992</c:v>
                </c:pt>
                <c:pt idx="52">
                  <c:v>1.3959040142822232</c:v>
                </c:pt>
                <c:pt idx="53">
                  <c:v>0.64235087126658375</c:v>
                </c:pt>
                <c:pt idx="54">
                  <c:v>1.4668789994359832</c:v>
                </c:pt>
                <c:pt idx="55">
                  <c:v>1.6196517668597643</c:v>
                </c:pt>
                <c:pt idx="56">
                  <c:v>1.3897996521021305</c:v>
                </c:pt>
                <c:pt idx="57">
                  <c:v>1.5395401903384842</c:v>
                </c:pt>
                <c:pt idx="58">
                  <c:v>0.47162029857572563</c:v>
                </c:pt>
                <c:pt idx="59">
                  <c:v>1.0000000000000001E-5</c:v>
                </c:pt>
                <c:pt idx="60">
                  <c:v>1.0000000000000001E-5</c:v>
                </c:pt>
                <c:pt idx="61">
                  <c:v>0.1501894552951466</c:v>
                </c:pt>
                <c:pt idx="62">
                  <c:v>0.96197678120975016</c:v>
                </c:pt>
                <c:pt idx="63">
                  <c:v>1.0000000000000001E-5</c:v>
                </c:pt>
                <c:pt idx="64">
                  <c:v>4.6157255128576047E-2</c:v>
                </c:pt>
                <c:pt idx="65">
                  <c:v>0.62153723747604417</c:v>
                </c:pt>
                <c:pt idx="66">
                  <c:v>1.0683029054979087</c:v>
                </c:pt>
                <c:pt idx="67">
                  <c:v>0.97904525993290914</c:v>
                </c:pt>
                <c:pt idx="68">
                  <c:v>1.3032400640829112</c:v>
                </c:pt>
                <c:pt idx="69">
                  <c:v>1.2312937015254599</c:v>
                </c:pt>
                <c:pt idx="70">
                  <c:v>0.9714780263403</c:v>
                </c:pt>
                <c:pt idx="71">
                  <c:v>0.68388760087432221</c:v>
                </c:pt>
                <c:pt idx="72">
                  <c:v>0.58132669069217435</c:v>
                </c:pt>
                <c:pt idx="73">
                  <c:v>0.70192736395884303</c:v>
                </c:pt>
                <c:pt idx="74">
                  <c:v>0.83326200804776374</c:v>
                </c:pt>
                <c:pt idx="75">
                  <c:v>0.84372186656711534</c:v>
                </c:pt>
                <c:pt idx="76">
                  <c:v>0.84766486858911527</c:v>
                </c:pt>
                <c:pt idx="77">
                  <c:v>0.78573018414298534</c:v>
                </c:pt>
                <c:pt idx="78">
                  <c:v>0.76380043786838936</c:v>
                </c:pt>
                <c:pt idx="79">
                  <c:v>0.75285439327184012</c:v>
                </c:pt>
                <c:pt idx="80">
                  <c:v>0.72751336025416169</c:v>
                </c:pt>
                <c:pt idx="81">
                  <c:v>0.69425423814610809</c:v>
                </c:pt>
                <c:pt idx="82">
                  <c:v>0.63518881232240698</c:v>
                </c:pt>
                <c:pt idx="83">
                  <c:v>0.64414958123464316</c:v>
                </c:pt>
                <c:pt idx="84">
                  <c:v>0.67827968941664984</c:v>
                </c:pt>
                <c:pt idx="85">
                  <c:v>0.75462458350270545</c:v>
                </c:pt>
                <c:pt idx="86">
                  <c:v>0.82443464272279332</c:v>
                </c:pt>
                <c:pt idx="87">
                  <c:v>0.86616467380811191</c:v>
                </c:pt>
                <c:pt idx="88">
                  <c:v>0.87726402240495549</c:v>
                </c:pt>
                <c:pt idx="89">
                  <c:v>0.84259587972574934</c:v>
                </c:pt>
                <c:pt idx="90">
                  <c:v>0.80120444623381637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Sheet1!$A$4</c:f>
              <c:strCache>
                <c:ptCount val="1"/>
                <c:pt idx="0">
                  <c:v>with negative numbers:</c:v>
                </c:pt>
              </c:strCache>
            </c:strRef>
          </c:tx>
          <c:spPr>
            <a:ln w="14386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Sheet1!$B$1:$CN$1</c:f>
              <c:numCache>
                <c:formatCode>General</c:formatCode>
                <c:ptCount val="91"/>
                <c:pt idx="0">
                  <c:v>1950</c:v>
                </c:pt>
                <c:pt idx="10">
                  <c:v>1960</c:v>
                </c:pt>
                <c:pt idx="20">
                  <c:v>1970</c:v>
                </c:pt>
                <c:pt idx="30">
                  <c:v>1980</c:v>
                </c:pt>
                <c:pt idx="40">
                  <c:v>1990</c:v>
                </c:pt>
                <c:pt idx="50">
                  <c:v>2000</c:v>
                </c:pt>
                <c:pt idx="60">
                  <c:v>2010</c:v>
                </c:pt>
                <c:pt idx="70">
                  <c:v>2020</c:v>
                </c:pt>
                <c:pt idx="80">
                  <c:v>2030</c:v>
                </c:pt>
                <c:pt idx="90">
                  <c:v>2040</c:v>
                </c:pt>
              </c:numCache>
            </c:numRef>
          </c:cat>
          <c:val>
            <c:numRef>
              <c:f>Sheet1!$B$4:$CN$4</c:f>
              <c:numCache>
                <c:formatCode>General</c:formatCode>
                <c:ptCount val="91"/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3-Year Rolling Growth</c:v>
                </c:pt>
              </c:strCache>
            </c:strRef>
          </c:tx>
          <c:spPr>
            <a:ln w="43157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Sheet1!$B$1:$CN$1</c:f>
              <c:numCache>
                <c:formatCode>General</c:formatCode>
                <c:ptCount val="91"/>
                <c:pt idx="0">
                  <c:v>1950</c:v>
                </c:pt>
                <c:pt idx="10">
                  <c:v>1960</c:v>
                </c:pt>
                <c:pt idx="20">
                  <c:v>1970</c:v>
                </c:pt>
                <c:pt idx="30">
                  <c:v>1980</c:v>
                </c:pt>
                <c:pt idx="40">
                  <c:v>1990</c:v>
                </c:pt>
                <c:pt idx="50">
                  <c:v>2000</c:v>
                </c:pt>
                <c:pt idx="60">
                  <c:v>2010</c:v>
                </c:pt>
                <c:pt idx="70">
                  <c:v>2020</c:v>
                </c:pt>
                <c:pt idx="80">
                  <c:v>2030</c:v>
                </c:pt>
                <c:pt idx="90">
                  <c:v>2040</c:v>
                </c:pt>
              </c:numCache>
            </c:numRef>
          </c:cat>
          <c:val>
            <c:numRef>
              <c:f>Sheet1!$B$5:$CN$5</c:f>
              <c:numCache>
                <c:formatCode>General</c:formatCode>
                <c:ptCount val="91"/>
                <c:pt idx="2">
                  <c:v>11.852994316758192</c:v>
                </c:pt>
                <c:pt idx="3">
                  <c:v>10.779557386799898</c:v>
                </c:pt>
                <c:pt idx="4">
                  <c:v>8.6963840658029987</c:v>
                </c:pt>
                <c:pt idx="5">
                  <c:v>11.728010985735505</c:v>
                </c:pt>
                <c:pt idx="6">
                  <c:v>11.299761382411422</c:v>
                </c:pt>
                <c:pt idx="7">
                  <c:v>10.726378231628031</c:v>
                </c:pt>
                <c:pt idx="8">
                  <c:v>5.7742603606182108</c:v>
                </c:pt>
                <c:pt idx="9">
                  <c:v>5.7964528959647543</c:v>
                </c:pt>
                <c:pt idx="10">
                  <c:v>6.1164999410614929</c:v>
                </c:pt>
                <c:pt idx="11">
                  <c:v>7.0887103804767149</c:v>
                </c:pt>
                <c:pt idx="12">
                  <c:v>6.3267067586921577</c:v>
                </c:pt>
                <c:pt idx="13">
                  <c:v>6.5620430572367106</c:v>
                </c:pt>
                <c:pt idx="14">
                  <c:v>7.4673304121923856</c:v>
                </c:pt>
                <c:pt idx="15">
                  <c:v>7.0447692853239818</c:v>
                </c:pt>
                <c:pt idx="16">
                  <c:v>7.5274282985271501</c:v>
                </c:pt>
                <c:pt idx="17">
                  <c:v>7.0489247717956172</c:v>
                </c:pt>
                <c:pt idx="18">
                  <c:v>8.0410682501445017</c:v>
                </c:pt>
                <c:pt idx="19">
                  <c:v>8.2712312270842645</c:v>
                </c:pt>
                <c:pt idx="20">
                  <c:v>8.1972983766241736</c:v>
                </c:pt>
                <c:pt idx="21">
                  <c:v>6.902405475165585</c:v>
                </c:pt>
                <c:pt idx="22">
                  <c:v>6.6812421719385506</c:v>
                </c:pt>
                <c:pt idx="23">
                  <c:v>7.1520492632929589</c:v>
                </c:pt>
                <c:pt idx="24">
                  <c:v>5.0975774021717379</c:v>
                </c:pt>
                <c:pt idx="25">
                  <c:v>3.0790320261217419</c:v>
                </c:pt>
                <c:pt idx="26">
                  <c:v>2.6965285503945946</c:v>
                </c:pt>
                <c:pt idx="27">
                  <c:v>4.5289581775893595</c:v>
                </c:pt>
                <c:pt idx="28">
                  <c:v>4.9211351156279948</c:v>
                </c:pt>
                <c:pt idx="29">
                  <c:v>3.7368630525284496</c:v>
                </c:pt>
                <c:pt idx="30">
                  <c:v>2.439339962646403</c:v>
                </c:pt>
                <c:pt idx="31">
                  <c:v>2.0899110033635315</c:v>
                </c:pt>
                <c:pt idx="32">
                  <c:v>0.24632047410588775</c:v>
                </c:pt>
                <c:pt idx="33">
                  <c:v>0.89132298744460936</c:v>
                </c:pt>
                <c:pt idx="34">
                  <c:v>2.1084218948554501</c:v>
                </c:pt>
                <c:pt idx="35">
                  <c:v>3.6593191279741921</c:v>
                </c:pt>
                <c:pt idx="36">
                  <c:v>3.2673063075153941</c:v>
                </c:pt>
                <c:pt idx="37">
                  <c:v>2.4405518014350092</c:v>
                </c:pt>
                <c:pt idx="38">
                  <c:v>3.5191588673365581</c:v>
                </c:pt>
                <c:pt idx="39">
                  <c:v>5.1721236023110517</c:v>
                </c:pt>
                <c:pt idx="40">
                  <c:v>4.9074396324362279</c:v>
                </c:pt>
                <c:pt idx="41">
                  <c:v>3.8334575679510596</c:v>
                </c:pt>
                <c:pt idx="42">
                  <c:v>1.6839919740247788</c:v>
                </c:pt>
                <c:pt idx="43">
                  <c:v>1.8865425982240946</c:v>
                </c:pt>
                <c:pt idx="44">
                  <c:v>2.2014011717500281</c:v>
                </c:pt>
                <c:pt idx="45">
                  <c:v>2.9794682194633326</c:v>
                </c:pt>
                <c:pt idx="46">
                  <c:v>2.7356547285611654</c:v>
                </c:pt>
                <c:pt idx="47">
                  <c:v>2.3356857388465713</c:v>
                </c:pt>
                <c:pt idx="48">
                  <c:v>2.6787260680826819</c:v>
                </c:pt>
                <c:pt idx="49">
                  <c:v>2.3023319227118977</c:v>
                </c:pt>
                <c:pt idx="50">
                  <c:v>2.8507360042526741</c:v>
                </c:pt>
                <c:pt idx="51">
                  <c:v>1.2685726115517992</c:v>
                </c:pt>
                <c:pt idx="52">
                  <c:v>1.3959040142822232</c:v>
                </c:pt>
                <c:pt idx="53">
                  <c:v>0.64235087126658375</c:v>
                </c:pt>
                <c:pt idx="54">
                  <c:v>1.4668789994359832</c:v>
                </c:pt>
                <c:pt idx="55">
                  <c:v>1.6196517668597643</c:v>
                </c:pt>
                <c:pt idx="56">
                  <c:v>1.3897996521021305</c:v>
                </c:pt>
                <c:pt idx="57">
                  <c:v>1.5395401903384842</c:v>
                </c:pt>
                <c:pt idx="58">
                  <c:v>0.47162029857572563</c:v>
                </c:pt>
                <c:pt idx="59">
                  <c:v>-0.81925476290699573</c:v>
                </c:pt>
                <c:pt idx="60">
                  <c:v>-3.2807401501588895E-2</c:v>
                </c:pt>
                <c:pt idx="61">
                  <c:v>0.1501894552951466</c:v>
                </c:pt>
                <c:pt idx="62">
                  <c:v>0.96197678120975016</c:v>
                </c:pt>
                <c:pt idx="63">
                  <c:v>-0.47570994023027335</c:v>
                </c:pt>
                <c:pt idx="64">
                  <c:v>4.6157255128576047E-2</c:v>
                </c:pt>
                <c:pt idx="65">
                  <c:v>0.62153723747604417</c:v>
                </c:pt>
                <c:pt idx="66">
                  <c:v>1.0683029054979087</c:v>
                </c:pt>
                <c:pt idx="67">
                  <c:v>0.97904525993290914</c:v>
                </c:pt>
                <c:pt idx="68">
                  <c:v>1.3032400640829112</c:v>
                </c:pt>
                <c:pt idx="69">
                  <c:v>1.2312937015254599</c:v>
                </c:pt>
                <c:pt idx="70">
                  <c:v>0.9714780263403</c:v>
                </c:pt>
                <c:pt idx="71">
                  <c:v>0.68388760087432221</c:v>
                </c:pt>
                <c:pt idx="72">
                  <c:v>0.58132669069217435</c:v>
                </c:pt>
                <c:pt idx="73">
                  <c:v>0.70192736395884303</c:v>
                </c:pt>
                <c:pt idx="74">
                  <c:v>0.83326200804776374</c:v>
                </c:pt>
                <c:pt idx="75">
                  <c:v>0.84372186656711534</c:v>
                </c:pt>
                <c:pt idx="76">
                  <c:v>0.84766486858911527</c:v>
                </c:pt>
                <c:pt idx="77">
                  <c:v>0.78573018414298534</c:v>
                </c:pt>
                <c:pt idx="78">
                  <c:v>0.76380043786838936</c:v>
                </c:pt>
                <c:pt idx="79">
                  <c:v>0.75285439327184012</c:v>
                </c:pt>
                <c:pt idx="80">
                  <c:v>0.72751336025416169</c:v>
                </c:pt>
                <c:pt idx="81">
                  <c:v>0.69425423814610809</c:v>
                </c:pt>
                <c:pt idx="82">
                  <c:v>0.63518881232240698</c:v>
                </c:pt>
                <c:pt idx="83">
                  <c:v>0.64414958123464316</c:v>
                </c:pt>
                <c:pt idx="84">
                  <c:v>0.67827968941664984</c:v>
                </c:pt>
                <c:pt idx="85">
                  <c:v>0.75462458350270545</c:v>
                </c:pt>
                <c:pt idx="86">
                  <c:v>0.82443464272279332</c:v>
                </c:pt>
                <c:pt idx="87">
                  <c:v>0.86616467380811191</c:v>
                </c:pt>
                <c:pt idx="88">
                  <c:v>0.87726402240495549</c:v>
                </c:pt>
                <c:pt idx="89">
                  <c:v>0.84259587972574934</c:v>
                </c:pt>
                <c:pt idx="90">
                  <c:v>0.80120444623381637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Sheet1!$A$6</c:f>
              <c:strCache>
                <c:ptCount val="1"/>
                <c:pt idx="0">
                  <c:v>GDP rolling</c:v>
                </c:pt>
              </c:strCache>
            </c:strRef>
          </c:tx>
          <c:spPr>
            <a:ln w="38100">
              <a:solidFill>
                <a:srgbClr val="A33340">
                  <a:lumMod val="60000"/>
                  <a:lumOff val="40000"/>
                </a:srgbClr>
              </a:solidFill>
            </a:ln>
          </c:spPr>
          <c:marker>
            <c:symbol val="none"/>
          </c:marker>
          <c:trendline>
            <c:spPr>
              <a:ln w="38100">
                <a:solidFill>
                  <a:srgbClr val="A33340"/>
                </a:solidFill>
              </a:ln>
            </c:spPr>
            <c:trendlineType val="poly"/>
            <c:order val="2"/>
            <c:intercept val="4.5"/>
            <c:dispRSqr val="0"/>
            <c:dispEq val="0"/>
          </c:trendline>
          <c:cat>
            <c:numRef>
              <c:f>Sheet1!$B$1:$CN$1</c:f>
              <c:numCache>
                <c:formatCode>General</c:formatCode>
                <c:ptCount val="91"/>
                <c:pt idx="0">
                  <c:v>1950</c:v>
                </c:pt>
                <c:pt idx="10">
                  <c:v>1960</c:v>
                </c:pt>
                <c:pt idx="20">
                  <c:v>1970</c:v>
                </c:pt>
                <c:pt idx="30">
                  <c:v>1980</c:v>
                </c:pt>
                <c:pt idx="40">
                  <c:v>1990</c:v>
                </c:pt>
                <c:pt idx="50">
                  <c:v>2000</c:v>
                </c:pt>
                <c:pt idx="60">
                  <c:v>2010</c:v>
                </c:pt>
                <c:pt idx="70">
                  <c:v>2020</c:v>
                </c:pt>
                <c:pt idx="80">
                  <c:v>2030</c:v>
                </c:pt>
                <c:pt idx="90">
                  <c:v>2040</c:v>
                </c:pt>
              </c:numCache>
            </c:numRef>
          </c:cat>
          <c:val>
            <c:numRef>
              <c:f>Sheet1!$B$6:$CN$6</c:f>
              <c:numCache>
                <c:formatCode>General</c:formatCode>
                <c:ptCount val="91"/>
                <c:pt idx="2">
                  <c:v>6.9290993374283572</c:v>
                </c:pt>
                <c:pt idx="3">
                  <c:v>5.5939416882371251</c:v>
                </c:pt>
                <c:pt idx="4">
                  <c:v>2.7071267829856582</c:v>
                </c:pt>
                <c:pt idx="5">
                  <c:v>3.7007734828779615</c:v>
                </c:pt>
                <c:pt idx="6">
                  <c:v>2.8477930808033181</c:v>
                </c:pt>
                <c:pt idx="7">
                  <c:v>3.760014931172373</c:v>
                </c:pt>
                <c:pt idx="8">
                  <c:v>1.1584878030032719</c:v>
                </c:pt>
                <c:pt idx="9">
                  <c:v>2.7094622167689097</c:v>
                </c:pt>
                <c:pt idx="10">
                  <c:v>2.8627974294881176</c:v>
                </c:pt>
                <c:pt idx="11">
                  <c:v>3.9866624018044083</c:v>
                </c:pt>
                <c:pt idx="12">
                  <c:v>3.7312551572463493</c:v>
                </c:pt>
                <c:pt idx="13">
                  <c:v>4.3313996702950996</c:v>
                </c:pt>
                <c:pt idx="14">
                  <c:v>5.4097522944469567</c:v>
                </c:pt>
                <c:pt idx="15">
                  <c:v>5.5364945381026098</c:v>
                </c:pt>
                <c:pt idx="16">
                  <c:v>6.2860871111640293</c:v>
                </c:pt>
                <c:pt idx="17">
                  <c:v>5.2635300074235891</c:v>
                </c:pt>
                <c:pt idx="18">
                  <c:v>4.7368342588281598</c:v>
                </c:pt>
                <c:pt idx="19">
                  <c:v>3.5935535054572698</c:v>
                </c:pt>
                <c:pt idx="20">
                  <c:v>2.7320512464169333</c:v>
                </c:pt>
                <c:pt idx="21">
                  <c:v>2.2025365566403776</c:v>
                </c:pt>
                <c:pt idx="22">
                  <c:v>2.8987168923853002</c:v>
                </c:pt>
                <c:pt idx="23">
                  <c:v>4.7290671039493137</c:v>
                </c:pt>
                <c:pt idx="24">
                  <c:v>3.4241403231096257</c:v>
                </c:pt>
                <c:pt idx="25">
                  <c:v>1.6043359090260223</c:v>
                </c:pt>
                <c:pt idx="26">
                  <c:v>1.5210878320385479</c:v>
                </c:pt>
                <c:pt idx="27">
                  <c:v>3.2361268642404628</c:v>
                </c:pt>
                <c:pt idx="28">
                  <c:v>5.1845280667297988</c:v>
                </c:pt>
                <c:pt idx="29">
                  <c:v>4.4441738837051714</c:v>
                </c:pt>
                <c:pt idx="30">
                  <c:v>2.8031761579067282</c:v>
                </c:pt>
                <c:pt idx="31">
                  <c:v>1.8304916038539787</c:v>
                </c:pt>
                <c:pt idx="32">
                  <c:v>0.12922372114767544</c:v>
                </c:pt>
                <c:pt idx="33">
                  <c:v>1.7349892385077448</c:v>
                </c:pt>
                <c:pt idx="34">
                  <c:v>3.2541446941545482</c:v>
                </c:pt>
                <c:pt idx="35">
                  <c:v>5.3681022046182969</c:v>
                </c:pt>
                <c:pt idx="36">
                  <c:v>4.9907000764978227</c:v>
                </c:pt>
                <c:pt idx="37">
                  <c:v>3.7369046928266592</c:v>
                </c:pt>
                <c:pt idx="38">
                  <c:v>3.7253661119385217</c:v>
                </c:pt>
                <c:pt idx="39">
                  <c:v>3.7815771216371141</c:v>
                </c:pt>
                <c:pt idx="40">
                  <c:v>3.2631556562923381</c:v>
                </c:pt>
                <c:pt idx="41">
                  <c:v>1.8303183989163641</c:v>
                </c:pt>
                <c:pt idx="42">
                  <c:v>1.7895392939899279</c:v>
                </c:pt>
                <c:pt idx="43">
                  <c:v>2.0639389404464525</c:v>
                </c:pt>
                <c:pt idx="44">
                  <c:v>3.4448504910937761</c:v>
                </c:pt>
                <c:pt idx="45">
                  <c:v>3.1656585596799403</c:v>
                </c:pt>
                <c:pt idx="46">
                  <c:v>3.5160025201302014</c:v>
                </c:pt>
                <c:pt idx="47">
                  <c:v>3.6649942618851572</c:v>
                </c:pt>
                <c:pt idx="48">
                  <c:v>4.243661019604561</c:v>
                </c:pt>
                <c:pt idx="49">
                  <c:v>4.540577047726746</c:v>
                </c:pt>
                <c:pt idx="50">
                  <c:v>4.4087640320237709</c:v>
                </c:pt>
                <c:pt idx="51">
                  <c:v>3.2380794788903433</c:v>
                </c:pt>
                <c:pt idx="52">
                  <c:v>2.2763883455720002</c:v>
                </c:pt>
                <c:pt idx="53">
                  <c:v>1.8534830985359241</c:v>
                </c:pt>
                <c:pt idx="54">
                  <c:v>2.7897725787754402</c:v>
                </c:pt>
                <c:pt idx="55">
                  <c:v>3.3115943502484146</c:v>
                </c:pt>
                <c:pt idx="56">
                  <c:v>3.2647455505294687</c:v>
                </c:pt>
                <c:pt idx="57">
                  <c:v>2.5946942199546186</c:v>
                </c:pt>
                <c:pt idx="58">
                  <c:v>1.3771163656027374</c:v>
                </c:pt>
                <c:pt idx="59">
                  <c:v>-0.44700834839045411</c:v>
                </c:pt>
                <c:pt idx="60">
                  <c:v>-0.20188147750747065</c:v>
                </c:pt>
                <c:pt idx="61">
                  <c:v>0.42568561602129851</c:v>
                </c:pt>
                <c:pt idx="62">
                  <c:v>2.1507874329618426</c:v>
                </c:pt>
                <c:pt idx="63">
                  <c:v>2.0468178492877742</c:v>
                </c:pt>
                <c:pt idx="64">
                  <c:v>2.245799206046506</c:v>
                </c:pt>
                <c:pt idx="65">
                  <c:v>2.5045354222151373</c:v>
                </c:pt>
                <c:pt idx="66">
                  <c:v>2.6052548526115826</c:v>
                </c:pt>
                <c:pt idx="67">
                  <c:v>2.6564889213127607</c:v>
                </c:pt>
                <c:pt idx="68">
                  <c:v>2.516939661623141</c:v>
                </c:pt>
                <c:pt idx="69">
                  <c:v>2.5391705336693216</c:v>
                </c:pt>
                <c:pt idx="70">
                  <c:v>2.6749014687577954</c:v>
                </c:pt>
                <c:pt idx="71">
                  <c:v>2.5945478216658824</c:v>
                </c:pt>
                <c:pt idx="72">
                  <c:v>2.5316988409220142</c:v>
                </c:pt>
                <c:pt idx="73">
                  <c:v>2.4573222874999745</c:v>
                </c:pt>
                <c:pt idx="74">
                  <c:v>2.5211871777269357</c:v>
                </c:pt>
                <c:pt idx="75">
                  <c:v>2.5926717701791002</c:v>
                </c:pt>
                <c:pt idx="76">
                  <c:v>2.5664550380246398</c:v>
                </c:pt>
                <c:pt idx="77">
                  <c:v>2.4920640754167556</c:v>
                </c:pt>
                <c:pt idx="78">
                  <c:v>2.3967553471154535</c:v>
                </c:pt>
                <c:pt idx="79">
                  <c:v>2.3218558322030347</c:v>
                </c:pt>
                <c:pt idx="80">
                  <c:v>2.2616700373564003</c:v>
                </c:pt>
                <c:pt idx="81">
                  <c:v>2.1986886025503027</c:v>
                </c:pt>
                <c:pt idx="82">
                  <c:v>2.1604249604093795</c:v>
                </c:pt>
                <c:pt idx="83">
                  <c:v>2.1647533045190182</c:v>
                </c:pt>
                <c:pt idx="84">
                  <c:v>2.2132695772405064</c:v>
                </c:pt>
                <c:pt idx="85">
                  <c:v>2.2715157940186748</c:v>
                </c:pt>
                <c:pt idx="86">
                  <c:v>2.2996635867253756</c:v>
                </c:pt>
                <c:pt idx="87">
                  <c:v>2.3074851621826875</c:v>
                </c:pt>
                <c:pt idx="88">
                  <c:v>2.3163292014877657</c:v>
                </c:pt>
                <c:pt idx="89">
                  <c:v>2.3096380019943519</c:v>
                </c:pt>
                <c:pt idx="90">
                  <c:v>2.32267389621994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60192"/>
        <c:axId val="147731520"/>
      </c:lineChart>
      <c:catAx>
        <c:axId val="14836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43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731520"/>
        <c:crossesAt val="0"/>
        <c:auto val="1"/>
        <c:lblAlgn val="ctr"/>
        <c:lblOffset val="500"/>
        <c:tickLblSkip val="5"/>
        <c:tickMarkSkip val="5"/>
        <c:noMultiLvlLbl val="0"/>
      </c:catAx>
      <c:valAx>
        <c:axId val="147731520"/>
        <c:scaling>
          <c:orientation val="minMax"/>
          <c:max val="14"/>
          <c:min val="-2"/>
        </c:scaling>
        <c:delete val="0"/>
        <c:axPos val="l"/>
        <c:numFmt formatCode="#,##0;" sourceLinked="0"/>
        <c:majorTickMark val="out"/>
        <c:minorTickMark val="none"/>
        <c:tickLblPos val="nextTo"/>
        <c:spPr>
          <a:ln w="10789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360192"/>
        <c:crosses val="autoZero"/>
        <c:crossBetween val="midCat"/>
        <c:majorUnit val="2"/>
        <c:minorUnit val="4.0929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6" b="1" i="0" u="none" strike="noStrike" baseline="0">
          <a:solidFill>
            <a:srgbClr val="FFFF00"/>
          </a:solidFill>
          <a:latin typeface="Tahoma"/>
          <a:ea typeface="Tahoma"/>
          <a:cs typeface="Tahoma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Oil and other liquids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dLbls>
            <c:delete val="1"/>
          </c:dLbls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Sheet1!$B$2:$BJ$2</c:f>
              <c:numCache>
                <c:formatCode>General</c:formatCode>
                <c:ptCount val="61"/>
                <c:pt idx="0">
                  <c:v>34.275919000000002</c:v>
                </c:pt>
                <c:pt idx="1">
                  <c:v>32.045611999999998</c:v>
                </c:pt>
                <c:pt idx="2">
                  <c:v>30.332252</c:v>
                </c:pt>
                <c:pt idx="3">
                  <c:v>30.172763000000003</c:v>
                </c:pt>
                <c:pt idx="4">
                  <c:v>31.188559999999999</c:v>
                </c:pt>
                <c:pt idx="5">
                  <c:v>31.064386999999996</c:v>
                </c:pt>
                <c:pt idx="6">
                  <c:v>32.320740999999998</c:v>
                </c:pt>
                <c:pt idx="7">
                  <c:v>33.021834000000005</c:v>
                </c:pt>
                <c:pt idx="8">
                  <c:v>34.331194000000004</c:v>
                </c:pt>
                <c:pt idx="9">
                  <c:v>34.246746000000002</c:v>
                </c:pt>
                <c:pt idx="10">
                  <c:v>33.559511000000001</c:v>
                </c:pt>
                <c:pt idx="11">
                  <c:v>32.912998000000002</c:v>
                </c:pt>
                <c:pt idx="12">
                  <c:v>33.611689999999996</c:v>
                </c:pt>
                <c:pt idx="13">
                  <c:v>33.839455999999998</c:v>
                </c:pt>
                <c:pt idx="14">
                  <c:v>34.713478000000002</c:v>
                </c:pt>
                <c:pt idx="15">
                  <c:v>34.572225000000003</c:v>
                </c:pt>
                <c:pt idx="16">
                  <c:v>35.812494000000001</c:v>
                </c:pt>
                <c:pt idx="17">
                  <c:v>36.275100999999999</c:v>
                </c:pt>
                <c:pt idx="18">
                  <c:v>36.904138999999994</c:v>
                </c:pt>
                <c:pt idx="19">
                  <c:v>37.936629000000003</c:v>
                </c:pt>
                <c:pt idx="20">
                  <c:v>38.376903999999996</c:v>
                </c:pt>
                <c:pt idx="21">
                  <c:v>38.260666000000001</c:v>
                </c:pt>
                <c:pt idx="22">
                  <c:v>38.295742000000004</c:v>
                </c:pt>
                <c:pt idx="23">
                  <c:v>38.833346999999996</c:v>
                </c:pt>
                <c:pt idx="24">
                  <c:v>40.330377000000006</c:v>
                </c:pt>
                <c:pt idx="25">
                  <c:v>40.472659999999998</c:v>
                </c:pt>
                <c:pt idx="26">
                  <c:v>40.0182</c:v>
                </c:pt>
                <c:pt idx="27">
                  <c:v>39.880595999999997</c:v>
                </c:pt>
                <c:pt idx="28">
                  <c:v>37.391902999999999</c:v>
                </c:pt>
                <c:pt idx="29">
                  <c:v>35.519453000000006</c:v>
                </c:pt>
                <c:pt idx="30">
                  <c:v>36.098174999999998</c:v>
                </c:pt>
                <c:pt idx="31">
                  <c:v>35.495043999999993</c:v>
                </c:pt>
                <c:pt idx="32">
                  <c:v>34.738714999999999</c:v>
                </c:pt>
                <c:pt idx="33">
                  <c:v>35.372852000000002</c:v>
                </c:pt>
                <c:pt idx="34">
                  <c:v>35.104628999999996</c:v>
                </c:pt>
                <c:pt idx="35">
                  <c:v>35.139161000000001</c:v>
                </c:pt>
                <c:pt idx="36">
                  <c:v>35.433458000000002</c:v>
                </c:pt>
                <c:pt idx="37">
                  <c:v>35.555962999999998</c:v>
                </c:pt>
                <c:pt idx="38">
                  <c:v>35.801517999999994</c:v>
                </c:pt>
                <c:pt idx="39">
                  <c:v>35.897399000000007</c:v>
                </c:pt>
                <c:pt idx="40">
                  <c:v>35.977026000000002</c:v>
                </c:pt>
                <c:pt idx="41">
                  <c:v>35.974299999999999</c:v>
                </c:pt>
                <c:pt idx="42">
                  <c:v>35.974534000000006</c:v>
                </c:pt>
                <c:pt idx="43">
                  <c:v>35.960445999999997</c:v>
                </c:pt>
                <c:pt idx="44">
                  <c:v>35.905901999999998</c:v>
                </c:pt>
                <c:pt idx="45">
                  <c:v>35.815978000000001</c:v>
                </c:pt>
                <c:pt idx="46">
                  <c:v>35.712669999999996</c:v>
                </c:pt>
                <c:pt idx="47">
                  <c:v>35.605620999999992</c:v>
                </c:pt>
                <c:pt idx="48">
                  <c:v>35.518327999999997</c:v>
                </c:pt>
                <c:pt idx="49">
                  <c:v>35.444313000000001</c:v>
                </c:pt>
                <c:pt idx="50">
                  <c:v>35.373646999999998</c:v>
                </c:pt>
                <c:pt idx="51">
                  <c:v>35.301223</c:v>
                </c:pt>
                <c:pt idx="52">
                  <c:v>35.209830999999994</c:v>
                </c:pt>
                <c:pt idx="53">
                  <c:v>35.153356000000002</c:v>
                </c:pt>
                <c:pt idx="54">
                  <c:v>35.131014</c:v>
                </c:pt>
                <c:pt idx="55">
                  <c:v>35.114853000000004</c:v>
                </c:pt>
                <c:pt idx="56">
                  <c:v>35.096125000000001</c:v>
                </c:pt>
                <c:pt idx="57">
                  <c:v>35.094169000000001</c:v>
                </c:pt>
                <c:pt idx="58">
                  <c:v>35.102874999999997</c:v>
                </c:pt>
                <c:pt idx="59">
                  <c:v>35.043638000000001</c:v>
                </c:pt>
                <c:pt idx="60">
                  <c:v>34.972771999999999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Liquid biofuels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</c:spPr>
          <c:dLbls>
            <c:delete val="1"/>
          </c:dLbls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Sheet1!$B$3:$BJ$3</c:f>
              <c:numCache>
                <c:formatCode>General</c:formatCode>
                <c:ptCount val="61"/>
                <c:pt idx="0">
                  <c:v>0</c:v>
                </c:pt>
                <c:pt idx="1">
                  <c:v>6.7229999999999998E-3</c:v>
                </c:pt>
                <c:pt idx="2">
                  <c:v>1.8284999999999999E-2</c:v>
                </c:pt>
                <c:pt idx="3">
                  <c:v>3.372E-2</c:v>
                </c:pt>
                <c:pt idx="4">
                  <c:v>4.1265000000000003E-2</c:v>
                </c:pt>
                <c:pt idx="5">
                  <c:v>4.9737999999999997E-2</c:v>
                </c:pt>
                <c:pt idx="6">
                  <c:v>5.7436999999999995E-2</c:v>
                </c:pt>
                <c:pt idx="7">
                  <c:v>6.6071000000000005E-2</c:v>
                </c:pt>
                <c:pt idx="8">
                  <c:v>6.7125000000000004E-2</c:v>
                </c:pt>
                <c:pt idx="9">
                  <c:v>6.8090999999999999E-2</c:v>
                </c:pt>
                <c:pt idx="10">
                  <c:v>6.0421000000000002E-2</c:v>
                </c:pt>
                <c:pt idx="11">
                  <c:v>7.0095000000000005E-2</c:v>
                </c:pt>
                <c:pt idx="12">
                  <c:v>7.9745999999999997E-2</c:v>
                </c:pt>
                <c:pt idx="13">
                  <c:v>9.3659999999999993E-2</c:v>
                </c:pt>
                <c:pt idx="14">
                  <c:v>0.10484</c:v>
                </c:pt>
                <c:pt idx="15">
                  <c:v>0.11248999999999999</c:v>
                </c:pt>
                <c:pt idx="16">
                  <c:v>8.0660999999999997E-2</c:v>
                </c:pt>
                <c:pt idx="17">
                  <c:v>0.10196599999999999</c:v>
                </c:pt>
                <c:pt idx="18">
                  <c:v>0.112843</c:v>
                </c:pt>
                <c:pt idx="19">
                  <c:v>0.117795</c:v>
                </c:pt>
                <c:pt idx="20">
                  <c:v>0.13488700000000001</c:v>
                </c:pt>
                <c:pt idx="21">
                  <c:v>0.14213200000000001</c:v>
                </c:pt>
                <c:pt idx="22">
                  <c:v>0.16967500000000002</c:v>
                </c:pt>
                <c:pt idx="23">
                  <c:v>0.22981000000000001</c:v>
                </c:pt>
                <c:pt idx="24">
                  <c:v>0.289715</c:v>
                </c:pt>
                <c:pt idx="25">
                  <c:v>0.33901600000000004</c:v>
                </c:pt>
                <c:pt idx="26">
                  <c:v>0.474995</c:v>
                </c:pt>
                <c:pt idx="27">
                  <c:v>0.60192200000000007</c:v>
                </c:pt>
                <c:pt idx="28">
                  <c:v>0.82457599999999998</c:v>
                </c:pt>
                <c:pt idx="29">
                  <c:v>0.93496400000000002</c:v>
                </c:pt>
                <c:pt idx="30">
                  <c:v>1.0745360000000002</c:v>
                </c:pt>
                <c:pt idx="31">
                  <c:v>1.158032</c:v>
                </c:pt>
                <c:pt idx="32">
                  <c:v>1.1593800000000001</c:v>
                </c:pt>
                <c:pt idx="33">
                  <c:v>1.25176</c:v>
                </c:pt>
                <c:pt idx="34">
                  <c:v>1.3075699999999999</c:v>
                </c:pt>
                <c:pt idx="35">
                  <c:v>1.294092</c:v>
                </c:pt>
                <c:pt idx="36">
                  <c:v>1.2988170000000001</c:v>
                </c:pt>
                <c:pt idx="37">
                  <c:v>1.391432</c:v>
                </c:pt>
                <c:pt idx="38">
                  <c:v>1.4031480000000001</c:v>
                </c:pt>
                <c:pt idx="39">
                  <c:v>1.417089</c:v>
                </c:pt>
                <c:pt idx="40">
                  <c:v>1.4268879999999999</c:v>
                </c:pt>
                <c:pt idx="41">
                  <c:v>1.420866</c:v>
                </c:pt>
                <c:pt idx="42">
                  <c:v>1.424957</c:v>
                </c:pt>
                <c:pt idx="43">
                  <c:v>1.4244159999999999</c:v>
                </c:pt>
                <c:pt idx="44">
                  <c:v>1.424423</c:v>
                </c:pt>
                <c:pt idx="45">
                  <c:v>1.424377</c:v>
                </c:pt>
                <c:pt idx="46">
                  <c:v>1.424328</c:v>
                </c:pt>
                <c:pt idx="47">
                  <c:v>1.4243479999999999</c:v>
                </c:pt>
                <c:pt idx="48">
                  <c:v>1.424363</c:v>
                </c:pt>
                <c:pt idx="49">
                  <c:v>1.4243680000000001</c:v>
                </c:pt>
                <c:pt idx="50">
                  <c:v>1.4248799999999999</c:v>
                </c:pt>
                <c:pt idx="51">
                  <c:v>1.43293</c:v>
                </c:pt>
                <c:pt idx="52">
                  <c:v>1.4355230000000001</c:v>
                </c:pt>
                <c:pt idx="53">
                  <c:v>1.444752</c:v>
                </c:pt>
                <c:pt idx="54">
                  <c:v>1.4532480000000001</c:v>
                </c:pt>
                <c:pt idx="55">
                  <c:v>1.464251</c:v>
                </c:pt>
                <c:pt idx="56">
                  <c:v>1.4801230000000001</c:v>
                </c:pt>
                <c:pt idx="57">
                  <c:v>1.4972319999999999</c:v>
                </c:pt>
                <c:pt idx="58">
                  <c:v>1.516176</c:v>
                </c:pt>
                <c:pt idx="59">
                  <c:v>1.544643</c:v>
                </c:pt>
                <c:pt idx="60">
                  <c:v>1.573431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dLbls>
            <c:delete val="1"/>
          </c:dLbls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Sheet1!$B$4:$BJ$4</c:f>
              <c:numCache>
                <c:formatCode>General</c:formatCode>
                <c:ptCount val="61"/>
                <c:pt idx="0">
                  <c:v>2.739169</c:v>
                </c:pt>
                <c:pt idx="1">
                  <c:v>3.0075889999999998</c:v>
                </c:pt>
                <c:pt idx="2">
                  <c:v>3.131148</c:v>
                </c:pt>
                <c:pt idx="3">
                  <c:v>3.2025489999999999</c:v>
                </c:pt>
                <c:pt idx="4">
                  <c:v>3.5525310000000001</c:v>
                </c:pt>
                <c:pt idx="5">
                  <c:v>4.0755629999999998</c:v>
                </c:pt>
                <c:pt idx="6">
                  <c:v>4.380109</c:v>
                </c:pt>
                <c:pt idx="7">
                  <c:v>4.753933</c:v>
                </c:pt>
                <c:pt idx="8">
                  <c:v>5.5869679999999997</c:v>
                </c:pt>
                <c:pt idx="9">
                  <c:v>5.6021609999999997</c:v>
                </c:pt>
                <c:pt idx="10">
                  <c:v>6.1043500000000002</c:v>
                </c:pt>
                <c:pt idx="11">
                  <c:v>6.4221320000000004</c:v>
                </c:pt>
                <c:pt idx="12">
                  <c:v>6.4792059999999996</c:v>
                </c:pt>
                <c:pt idx="13">
                  <c:v>6.4104989999999997</c:v>
                </c:pt>
                <c:pt idx="14">
                  <c:v>6.6938769999999996</c:v>
                </c:pt>
                <c:pt idx="15">
                  <c:v>7.0754359999999998</c:v>
                </c:pt>
                <c:pt idx="16">
                  <c:v>7.0866740000000004</c:v>
                </c:pt>
                <c:pt idx="17">
                  <c:v>6.5969920000000002</c:v>
                </c:pt>
                <c:pt idx="18">
                  <c:v>7.0678089999999996</c:v>
                </c:pt>
                <c:pt idx="19">
                  <c:v>7.6102559999999997</c:v>
                </c:pt>
                <c:pt idx="20">
                  <c:v>7.862349</c:v>
                </c:pt>
                <c:pt idx="21">
                  <c:v>8.0288529999999998</c:v>
                </c:pt>
                <c:pt idx="22">
                  <c:v>8.145429</c:v>
                </c:pt>
                <c:pt idx="23">
                  <c:v>7.9596220000000004</c:v>
                </c:pt>
                <c:pt idx="24">
                  <c:v>8.2227739999999994</c:v>
                </c:pt>
                <c:pt idx="25">
                  <c:v>8.1608099999999997</c:v>
                </c:pt>
                <c:pt idx="26">
                  <c:v>8.2146260000000009</c:v>
                </c:pt>
                <c:pt idx="27">
                  <c:v>8.4585889999999999</c:v>
                </c:pt>
                <c:pt idx="28">
                  <c:v>8.4264910000000004</c:v>
                </c:pt>
                <c:pt idx="29">
                  <c:v>8.3552199999999992</c:v>
                </c:pt>
                <c:pt idx="30">
                  <c:v>8.4344330000000003</c:v>
                </c:pt>
                <c:pt idx="31">
                  <c:v>8.2686980000000005</c:v>
                </c:pt>
                <c:pt idx="32">
                  <c:v>8.0618219999999994</c:v>
                </c:pt>
                <c:pt idx="33">
                  <c:v>8.2681039999999992</c:v>
                </c:pt>
                <c:pt idx="34">
                  <c:v>8.2115679999999998</c:v>
                </c:pt>
                <c:pt idx="35">
                  <c:v>8.1132679999999997</c:v>
                </c:pt>
                <c:pt idx="36">
                  <c:v>8.1887450000000008</c:v>
                </c:pt>
                <c:pt idx="37">
                  <c:v>8.329243</c:v>
                </c:pt>
                <c:pt idx="38">
                  <c:v>8.3601500000000009</c:v>
                </c:pt>
                <c:pt idx="39">
                  <c:v>8.3920499999999993</c:v>
                </c:pt>
                <c:pt idx="40">
                  <c:v>8.4219159999999995</c:v>
                </c:pt>
                <c:pt idx="41">
                  <c:v>8.4519070000000003</c:v>
                </c:pt>
                <c:pt idx="42">
                  <c:v>8.4623039999999996</c:v>
                </c:pt>
                <c:pt idx="43">
                  <c:v>8.4623039999999996</c:v>
                </c:pt>
                <c:pt idx="44">
                  <c:v>8.4623039999999996</c:v>
                </c:pt>
                <c:pt idx="45">
                  <c:v>8.4623089999999994</c:v>
                </c:pt>
                <c:pt idx="46">
                  <c:v>8.4623039999999996</c:v>
                </c:pt>
                <c:pt idx="47">
                  <c:v>8.4623039999999996</c:v>
                </c:pt>
                <c:pt idx="48">
                  <c:v>8.4623080000000002</c:v>
                </c:pt>
                <c:pt idx="49">
                  <c:v>8.4623039999999996</c:v>
                </c:pt>
                <c:pt idx="50">
                  <c:v>8.4703630000000008</c:v>
                </c:pt>
                <c:pt idx="51">
                  <c:v>8.4871230000000004</c:v>
                </c:pt>
                <c:pt idx="52">
                  <c:v>8.4914740000000002</c:v>
                </c:pt>
                <c:pt idx="53">
                  <c:v>8.4920240000000007</c:v>
                </c:pt>
                <c:pt idx="54">
                  <c:v>8.5006699999999995</c:v>
                </c:pt>
                <c:pt idx="55">
                  <c:v>8.5122730000000004</c:v>
                </c:pt>
                <c:pt idx="56">
                  <c:v>8.522729</c:v>
                </c:pt>
                <c:pt idx="57">
                  <c:v>8.5577539999999992</c:v>
                </c:pt>
                <c:pt idx="58">
                  <c:v>8.5988220000000002</c:v>
                </c:pt>
                <c:pt idx="59">
                  <c:v>8.6446459999999998</c:v>
                </c:pt>
                <c:pt idx="60">
                  <c:v>8.7313379999999992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dLbls>
            <c:delete val="1"/>
          </c:dLbls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Sheet1!$B$5:$BJ$5</c:f>
              <c:numCache>
                <c:formatCode>General</c:formatCode>
                <c:ptCount val="61"/>
                <c:pt idx="0">
                  <c:v>15.387779000000002</c:v>
                </c:pt>
                <c:pt idx="1">
                  <c:v>15.891577000000002</c:v>
                </c:pt>
                <c:pt idx="2">
                  <c:v>15.299925</c:v>
                </c:pt>
                <c:pt idx="3">
                  <c:v>15.878806000000001</c:v>
                </c:pt>
                <c:pt idx="4">
                  <c:v>17.059134</c:v>
                </c:pt>
                <c:pt idx="5">
                  <c:v>17.464936000000002</c:v>
                </c:pt>
                <c:pt idx="6">
                  <c:v>17.243650999999996</c:v>
                </c:pt>
                <c:pt idx="7">
                  <c:v>18.017081000000001</c:v>
                </c:pt>
                <c:pt idx="8">
                  <c:v>18.885863000000001</c:v>
                </c:pt>
                <c:pt idx="9">
                  <c:v>19.100166000000002</c:v>
                </c:pt>
                <c:pt idx="10">
                  <c:v>19.177412</c:v>
                </c:pt>
                <c:pt idx="11">
                  <c:v>19.001358999999997</c:v>
                </c:pt>
                <c:pt idx="12">
                  <c:v>19.157095999999999</c:v>
                </c:pt>
                <c:pt idx="13">
                  <c:v>19.862257</c:v>
                </c:pt>
                <c:pt idx="14">
                  <c:v>19.967791999999999</c:v>
                </c:pt>
                <c:pt idx="15">
                  <c:v>20.149788000000001</c:v>
                </c:pt>
                <c:pt idx="16">
                  <c:v>21.024725</c:v>
                </c:pt>
                <c:pt idx="17">
                  <c:v>21.491849999999999</c:v>
                </c:pt>
                <c:pt idx="18">
                  <c:v>21.722838999999997</c:v>
                </c:pt>
                <c:pt idx="19">
                  <c:v>21.680236000000001</c:v>
                </c:pt>
                <c:pt idx="20">
                  <c:v>22.644891999999999</c:v>
                </c:pt>
                <c:pt idx="21">
                  <c:v>21.943528000000001</c:v>
                </c:pt>
                <c:pt idx="22">
                  <c:v>21.964746999999999</c:v>
                </c:pt>
                <c:pt idx="23">
                  <c:v>22.371442999999999</c:v>
                </c:pt>
                <c:pt idx="24">
                  <c:v>22.603957000000001</c:v>
                </c:pt>
                <c:pt idx="25">
                  <c:v>22.840734000000001</c:v>
                </c:pt>
                <c:pt idx="26">
                  <c:v>22.507947000000001</c:v>
                </c:pt>
                <c:pt idx="27">
                  <c:v>22.774657000000005</c:v>
                </c:pt>
                <c:pt idx="28">
                  <c:v>22.428208999999999</c:v>
                </c:pt>
                <c:pt idx="29">
                  <c:v>19.667393999999998</c:v>
                </c:pt>
                <c:pt idx="30">
                  <c:v>20.827797</c:v>
                </c:pt>
                <c:pt idx="31">
                  <c:v>19.668887999999999</c:v>
                </c:pt>
                <c:pt idx="32">
                  <c:v>17.382217999999998</c:v>
                </c:pt>
                <c:pt idx="33">
                  <c:v>18.066558000000001</c:v>
                </c:pt>
                <c:pt idx="34">
                  <c:v>18.328098000000001</c:v>
                </c:pt>
                <c:pt idx="35">
                  <c:v>18.092503000000001</c:v>
                </c:pt>
                <c:pt idx="36">
                  <c:v>17.776509999999998</c:v>
                </c:pt>
                <c:pt idx="37">
                  <c:v>17.975033</c:v>
                </c:pt>
                <c:pt idx="38">
                  <c:v>18.158940999999999</c:v>
                </c:pt>
                <c:pt idx="39">
                  <c:v>18.808040999999999</c:v>
                </c:pt>
                <c:pt idx="40">
                  <c:v>19.176186000000001</c:v>
                </c:pt>
                <c:pt idx="41">
                  <c:v>19.214808000000001</c:v>
                </c:pt>
                <c:pt idx="42">
                  <c:v>19.277697</c:v>
                </c:pt>
                <c:pt idx="43">
                  <c:v>19.340910000000001</c:v>
                </c:pt>
                <c:pt idx="44">
                  <c:v>19.400106000000001</c:v>
                </c:pt>
                <c:pt idx="45">
                  <c:v>19.328465999999999</c:v>
                </c:pt>
                <c:pt idx="46">
                  <c:v>19.304711999999999</c:v>
                </c:pt>
                <c:pt idx="47">
                  <c:v>19.27496</c:v>
                </c:pt>
                <c:pt idx="48">
                  <c:v>19.234128999999999</c:v>
                </c:pt>
                <c:pt idx="49">
                  <c:v>19.190556999999998</c:v>
                </c:pt>
                <c:pt idx="50">
                  <c:v>19.158681999999999</c:v>
                </c:pt>
                <c:pt idx="51">
                  <c:v>19.116036999999999</c:v>
                </c:pt>
                <c:pt idx="52">
                  <c:v>19.082042999999999</c:v>
                </c:pt>
                <c:pt idx="53">
                  <c:v>19.046894000000002</c:v>
                </c:pt>
                <c:pt idx="54">
                  <c:v>19.028955</c:v>
                </c:pt>
                <c:pt idx="55">
                  <c:v>19.029366</c:v>
                </c:pt>
                <c:pt idx="56">
                  <c:v>19.029551000000001</c:v>
                </c:pt>
                <c:pt idx="57">
                  <c:v>18.998968000000001</c:v>
                </c:pt>
                <c:pt idx="58">
                  <c:v>19.019265999999998</c:v>
                </c:pt>
                <c:pt idx="59">
                  <c:v>19.008669000000001</c:v>
                </c:pt>
                <c:pt idx="60">
                  <c:v>19.007792999999999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Renewables (excluding liquid biofuels)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dLbls>
            <c:delete val="1"/>
          </c:dLbls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Sheet1!$B$6:$BJ$6</c:f>
              <c:numCache>
                <c:formatCode>General</c:formatCode>
                <c:ptCount val="61"/>
                <c:pt idx="0">
                  <c:v>5.4283419999999998</c:v>
                </c:pt>
                <c:pt idx="1">
                  <c:v>5.4069649999999996</c:v>
                </c:pt>
                <c:pt idx="2">
                  <c:v>5.9613520000000007</c:v>
                </c:pt>
                <c:pt idx="3">
                  <c:v>6.4618920000000006</c:v>
                </c:pt>
                <c:pt idx="4">
                  <c:v>6.3965990000000001</c:v>
                </c:pt>
                <c:pt idx="5">
                  <c:v>6.0342790000000006</c:v>
                </c:pt>
                <c:pt idx="6">
                  <c:v>6.0537029999999996</c:v>
                </c:pt>
                <c:pt idx="7">
                  <c:v>5.5557360000000005</c:v>
                </c:pt>
                <c:pt idx="8">
                  <c:v>5.3896290000000002</c:v>
                </c:pt>
                <c:pt idx="9">
                  <c:v>6.167141</c:v>
                </c:pt>
                <c:pt idx="10">
                  <c:v>5.9802550000000005</c:v>
                </c:pt>
                <c:pt idx="11">
                  <c:v>5.9984209999999996</c:v>
                </c:pt>
                <c:pt idx="12">
                  <c:v>5.741606</c:v>
                </c:pt>
                <c:pt idx="13">
                  <c:v>5.9888450000000004</c:v>
                </c:pt>
                <c:pt idx="14">
                  <c:v>5.8832769999999996</c:v>
                </c:pt>
                <c:pt idx="15">
                  <c:v>6.4479929999999994</c:v>
                </c:pt>
                <c:pt idx="16">
                  <c:v>6.9330169999999995</c:v>
                </c:pt>
                <c:pt idx="17">
                  <c:v>6.9135759999999999</c:v>
                </c:pt>
                <c:pt idx="18">
                  <c:v>6.3800560000000006</c:v>
                </c:pt>
                <c:pt idx="19">
                  <c:v>6.3978229999999998</c:v>
                </c:pt>
                <c:pt idx="20">
                  <c:v>5.9714640000000001</c:v>
                </c:pt>
                <c:pt idx="21">
                  <c:v>5.0204269999999998</c:v>
                </c:pt>
                <c:pt idx="22">
                  <c:v>5.5594670000000006</c:v>
                </c:pt>
                <c:pt idx="23">
                  <c:v>5.718521</c:v>
                </c:pt>
                <c:pt idx="24">
                  <c:v>5.7909090000000001</c:v>
                </c:pt>
                <c:pt idx="25">
                  <c:v>5.9029170000000004</c:v>
                </c:pt>
                <c:pt idx="26">
                  <c:v>6.1742319999999999</c:v>
                </c:pt>
                <c:pt idx="27">
                  <c:v>5.9388319999999997</c:v>
                </c:pt>
                <c:pt idx="28">
                  <c:v>6.3779219999999999</c:v>
                </c:pt>
                <c:pt idx="29">
                  <c:v>6.7032129999999999</c:v>
                </c:pt>
                <c:pt idx="30">
                  <c:v>7.0067029999999999</c:v>
                </c:pt>
                <c:pt idx="31">
                  <c:v>7.9162079999999992</c:v>
                </c:pt>
                <c:pt idx="32">
                  <c:v>7.6270879999999988</c:v>
                </c:pt>
                <c:pt idx="33">
                  <c:v>8.0458579999999991</c:v>
                </c:pt>
                <c:pt idx="34">
                  <c:v>7.6950760000000002</c:v>
                </c:pt>
                <c:pt idx="35">
                  <c:v>7.9221969999999997</c:v>
                </c:pt>
                <c:pt idx="36">
                  <c:v>8.2779329999999991</c:v>
                </c:pt>
                <c:pt idx="37">
                  <c:v>8.5960339999999995</c:v>
                </c:pt>
                <c:pt idx="38">
                  <c:v>8.7982319999999987</c:v>
                </c:pt>
                <c:pt idx="39">
                  <c:v>8.8966189999999994</c:v>
                </c:pt>
                <c:pt idx="40">
                  <c:v>8.9939250000000008</c:v>
                </c:pt>
                <c:pt idx="41">
                  <c:v>9.103764</c:v>
                </c:pt>
                <c:pt idx="42">
                  <c:v>9.1815459999999991</c:v>
                </c:pt>
                <c:pt idx="43">
                  <c:v>9.2259250000000002</c:v>
                </c:pt>
                <c:pt idx="44">
                  <c:v>9.2810310000000005</c:v>
                </c:pt>
                <c:pt idx="45">
                  <c:v>9.3346300000000006</c:v>
                </c:pt>
                <c:pt idx="46">
                  <c:v>9.3957350000000002</c:v>
                </c:pt>
                <c:pt idx="47">
                  <c:v>9.4315569999999997</c:v>
                </c:pt>
                <c:pt idx="48">
                  <c:v>9.4841000000000015</c:v>
                </c:pt>
                <c:pt idx="49">
                  <c:v>9.5372020000000006</c:v>
                </c:pt>
                <c:pt idx="50">
                  <c:v>9.6119889999999995</c:v>
                </c:pt>
                <c:pt idx="51">
                  <c:v>9.7272300000000005</c:v>
                </c:pt>
                <c:pt idx="52">
                  <c:v>9.8291199999999996</c:v>
                </c:pt>
                <c:pt idx="53">
                  <c:v>9.9459870000000006</c:v>
                </c:pt>
                <c:pt idx="54">
                  <c:v>10.061354999999999</c:v>
                </c:pt>
                <c:pt idx="55">
                  <c:v>10.134819999999999</c:v>
                </c:pt>
                <c:pt idx="56">
                  <c:v>10.256392</c:v>
                </c:pt>
                <c:pt idx="57">
                  <c:v>10.424795</c:v>
                </c:pt>
                <c:pt idx="58">
                  <c:v>10.620913</c:v>
                </c:pt>
                <c:pt idx="59">
                  <c:v>10.831973</c:v>
                </c:pt>
                <c:pt idx="60">
                  <c:v>10.947001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dLbls>
            <c:delete val="1"/>
          </c:dLbls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Sheet1!$B$7:$BJ$7</c:f>
              <c:numCache>
                <c:formatCode>General</c:formatCode>
                <c:ptCount val="61"/>
                <c:pt idx="0">
                  <c:v>20.235458999999999</c:v>
                </c:pt>
                <c:pt idx="1">
                  <c:v>19.747309999999999</c:v>
                </c:pt>
                <c:pt idx="2">
                  <c:v>18.356221999999999</c:v>
                </c:pt>
                <c:pt idx="3">
                  <c:v>17.220835999999998</c:v>
                </c:pt>
                <c:pt idx="4">
                  <c:v>18.393612999999998</c:v>
                </c:pt>
                <c:pt idx="5">
                  <c:v>17.703482000000001</c:v>
                </c:pt>
                <c:pt idx="6">
                  <c:v>16.591363999999999</c:v>
                </c:pt>
                <c:pt idx="7">
                  <c:v>17.639800999999999</c:v>
                </c:pt>
                <c:pt idx="8">
                  <c:v>18.448392999999999</c:v>
                </c:pt>
                <c:pt idx="9">
                  <c:v>19.601693000000001</c:v>
                </c:pt>
                <c:pt idx="10">
                  <c:v>19.603166999999999</c:v>
                </c:pt>
                <c:pt idx="11">
                  <c:v>20.032958000000001</c:v>
                </c:pt>
                <c:pt idx="12">
                  <c:v>20.713632</c:v>
                </c:pt>
                <c:pt idx="13">
                  <c:v>21.228902000000001</c:v>
                </c:pt>
                <c:pt idx="14">
                  <c:v>21.728066999999999</c:v>
                </c:pt>
                <c:pt idx="15">
                  <c:v>22.671139</c:v>
                </c:pt>
                <c:pt idx="16">
                  <c:v>23.084647</c:v>
                </c:pt>
                <c:pt idx="17">
                  <c:v>23.222715999999998</c:v>
                </c:pt>
                <c:pt idx="18">
                  <c:v>22.830226</c:v>
                </c:pt>
                <c:pt idx="19">
                  <c:v>22.909227000000001</c:v>
                </c:pt>
                <c:pt idx="20">
                  <c:v>23.823976999999999</c:v>
                </c:pt>
                <c:pt idx="21">
                  <c:v>22.772558</c:v>
                </c:pt>
                <c:pt idx="22">
                  <c:v>23.510081</c:v>
                </c:pt>
                <c:pt idx="23">
                  <c:v>22.830642000000001</c:v>
                </c:pt>
                <c:pt idx="24">
                  <c:v>22.923061000000001</c:v>
                </c:pt>
                <c:pt idx="25">
                  <c:v>22.565363999999999</c:v>
                </c:pt>
                <c:pt idx="26">
                  <c:v>22.238738000000001</c:v>
                </c:pt>
                <c:pt idx="27">
                  <c:v>23.662759000000001</c:v>
                </c:pt>
                <c:pt idx="28">
                  <c:v>23.842953000000001</c:v>
                </c:pt>
                <c:pt idx="29">
                  <c:v>23.415939999999999</c:v>
                </c:pt>
                <c:pt idx="30">
                  <c:v>24.574753999999999</c:v>
                </c:pt>
                <c:pt idx="31">
                  <c:v>24.954539</c:v>
                </c:pt>
                <c:pt idx="32">
                  <c:v>26.088581999999999</c:v>
                </c:pt>
                <c:pt idx="33">
                  <c:v>26.780035999999999</c:v>
                </c:pt>
                <c:pt idx="34">
                  <c:v>27.853598000000002</c:v>
                </c:pt>
                <c:pt idx="35">
                  <c:v>27.271372</c:v>
                </c:pt>
                <c:pt idx="36">
                  <c:v>27.773423999999999</c:v>
                </c:pt>
                <c:pt idx="37">
                  <c:v>27.103052000000002</c:v>
                </c:pt>
                <c:pt idx="38">
                  <c:v>27.138386000000001</c:v>
                </c:pt>
                <c:pt idx="39">
                  <c:v>27.043814000000001</c:v>
                </c:pt>
                <c:pt idx="40">
                  <c:v>26.846447000000001</c:v>
                </c:pt>
                <c:pt idx="41">
                  <c:v>26.794165</c:v>
                </c:pt>
                <c:pt idx="42">
                  <c:v>26.903887000000001</c:v>
                </c:pt>
                <c:pt idx="43">
                  <c:v>27.114269</c:v>
                </c:pt>
                <c:pt idx="44">
                  <c:v>27.363071000000001</c:v>
                </c:pt>
                <c:pt idx="45">
                  <c:v>27.603760000000001</c:v>
                </c:pt>
                <c:pt idx="46">
                  <c:v>27.801476999999998</c:v>
                </c:pt>
                <c:pt idx="47">
                  <c:v>28.085301999999999</c:v>
                </c:pt>
                <c:pt idx="48">
                  <c:v>28.352442</c:v>
                </c:pt>
                <c:pt idx="49">
                  <c:v>28.615912999999999</c:v>
                </c:pt>
                <c:pt idx="50">
                  <c:v>28.831862999999998</c:v>
                </c:pt>
                <c:pt idx="51">
                  <c:v>28.934593</c:v>
                </c:pt>
                <c:pt idx="52">
                  <c:v>29.051195</c:v>
                </c:pt>
                <c:pt idx="53">
                  <c:v>29.199646000000001</c:v>
                </c:pt>
                <c:pt idx="54">
                  <c:v>29.358803000000002</c:v>
                </c:pt>
                <c:pt idx="55">
                  <c:v>29.589966</c:v>
                </c:pt>
                <c:pt idx="56">
                  <c:v>29.823253999999999</c:v>
                </c:pt>
                <c:pt idx="57">
                  <c:v>30.030663000000001</c:v>
                </c:pt>
                <c:pt idx="58">
                  <c:v>30.214981000000002</c:v>
                </c:pt>
                <c:pt idx="59">
                  <c:v>30.349339000000001</c:v>
                </c:pt>
                <c:pt idx="60">
                  <c:v>30.496420000000001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2119424"/>
        <c:axId val="99271808"/>
      </c:areaChart>
      <c:catAx>
        <c:axId val="1421194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9927180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9271808"/>
        <c:scaling>
          <c:orientation val="minMax"/>
          <c:max val="125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4211942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537102473498226E-2"/>
          <c:y val="6.5822784810128515E-2"/>
          <c:w val="0.8963486454652535"/>
          <c:h val="0.80506329113924047"/>
        </c:manualLayout>
      </c:layout>
      <c:areaChart>
        <c:grouping val="stack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Petroleum &amp; Other/Other</c:v>
                </c:pt>
              </c:strCache>
            </c:strRef>
          </c:tx>
          <c:spPr>
            <a:solidFill>
              <a:srgbClr val="BD732A"/>
            </a:solidFill>
            <a:ln w="28806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0.1369509539999999</c:v>
                </c:pt>
                <c:pt idx="1">
                  <c:v>0.13128458000000007</c:v>
                </c:pt>
                <c:pt idx="2">
                  <c:v>0.11296770499999961</c:v>
                </c:pt>
                <c:pt idx="3">
                  <c:v>0.12519556199999993</c:v>
                </c:pt>
                <c:pt idx="4">
                  <c:v>0.11950913399999914</c:v>
                </c:pt>
                <c:pt idx="5">
                  <c:v>8.9802692999999975E-2</c:v>
                </c:pt>
                <c:pt idx="6">
                  <c:v>9.6250238999999127E-2</c:v>
                </c:pt>
                <c:pt idx="7">
                  <c:v>0.10547759199999972</c:v>
                </c:pt>
                <c:pt idx="8">
                  <c:v>0.14139653299999982</c:v>
                </c:pt>
                <c:pt idx="9">
                  <c:v>0.13011330400000046</c:v>
                </c:pt>
                <c:pt idx="10">
                  <c:v>0.1244307770000007</c:v>
                </c:pt>
                <c:pt idx="11">
                  <c:v>0.13700259100000095</c:v>
                </c:pt>
                <c:pt idx="12">
                  <c:v>0.11081406000000099</c:v>
                </c:pt>
                <c:pt idx="13">
                  <c:v>0.14051510900000017</c:v>
                </c:pt>
                <c:pt idx="14">
                  <c:v>0.14214167899999999</c:v>
                </c:pt>
                <c:pt idx="15">
                  <c:v>0.14195243200000002</c:v>
                </c:pt>
                <c:pt idx="16">
                  <c:v>8.4759777999999938E-2</c:v>
                </c:pt>
                <c:pt idx="17">
                  <c:v>8.4527110999999572E-2</c:v>
                </c:pt>
                <c:pt idx="18">
                  <c:v>6.3465089999999391E-2</c:v>
                </c:pt>
                <c:pt idx="19">
                  <c:v>5.68696110000005E-2</c:v>
                </c:pt>
                <c:pt idx="20">
                  <c:v>5.5728008999999613E-2</c:v>
                </c:pt>
                <c:pt idx="21">
                  <c:v>4.9481529000000093E-2</c:v>
                </c:pt>
                <c:pt idx="22">
                  <c:v>4.3923697999999393E-2</c:v>
                </c:pt>
                <c:pt idx="23">
                  <c:v>4.7064722999999767E-2</c:v>
                </c:pt>
                <c:pt idx="24">
                  <c:v>4.4596777000000004E-2</c:v>
                </c:pt>
                <c:pt idx="25">
                  <c:v>4.2048566999999995E-2</c:v>
                </c:pt>
                <c:pt idx="26">
                  <c:v>4.1755113000000003E-2</c:v>
                </c:pt>
                <c:pt idx="27">
                  <c:v>4.7898144000000004E-2</c:v>
                </c:pt>
                <c:pt idx="28">
                  <c:v>4.8079938999999995E-2</c:v>
                </c:pt>
                <c:pt idx="29">
                  <c:v>4.2502129999999999E-2</c:v>
                </c:pt>
                <c:pt idx="30">
                  <c:v>4.2681837E-2</c:v>
                </c:pt>
                <c:pt idx="31">
                  <c:v>4.2707303999999995E-2</c:v>
                </c:pt>
                <c:pt idx="32">
                  <c:v>4.2761431000000003E-2</c:v>
                </c:pt>
                <c:pt idx="33">
                  <c:v>4.2921322000000005E-2</c:v>
                </c:pt>
                <c:pt idx="34">
                  <c:v>4.3045581999999999E-2</c:v>
                </c:pt>
                <c:pt idx="35">
                  <c:v>4.3021838999999999E-2</c:v>
                </c:pt>
                <c:pt idx="36">
                  <c:v>4.2830010000000002E-2</c:v>
                </c:pt>
                <c:pt idx="37">
                  <c:v>4.2742097999999999E-2</c:v>
                </c:pt>
                <c:pt idx="38">
                  <c:v>4.2676478000000004E-2</c:v>
                </c:pt>
                <c:pt idx="39">
                  <c:v>4.2651003E-2</c:v>
                </c:pt>
                <c:pt idx="40">
                  <c:v>4.2649449999999998E-2</c:v>
                </c:pt>
                <c:pt idx="41">
                  <c:v>4.2414952999999998E-2</c:v>
                </c:pt>
                <c:pt idx="42">
                  <c:v>4.2406528999999998E-2</c:v>
                </c:pt>
                <c:pt idx="43">
                  <c:v>4.2333323999999999E-2</c:v>
                </c:pt>
                <c:pt idx="44">
                  <c:v>4.2370098000000002E-2</c:v>
                </c:pt>
                <c:pt idx="45">
                  <c:v>4.2405582999999997E-2</c:v>
                </c:pt>
                <c:pt idx="46">
                  <c:v>4.2446275999999998E-2</c:v>
                </c:pt>
                <c:pt idx="47">
                  <c:v>4.2501621000000003E-2</c:v>
                </c:pt>
                <c:pt idx="48">
                  <c:v>4.2571201000000003E-2</c:v>
                </c:pt>
                <c:pt idx="49">
                  <c:v>4.2627658999999998E-2</c:v>
                </c:pt>
                <c:pt idx="50">
                  <c:v>4.2694264000000003E-2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 w="28806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0.57686167799999999</c:v>
                </c:pt>
                <c:pt idx="1">
                  <c:v>0.61256508700000001</c:v>
                </c:pt>
                <c:pt idx="2">
                  <c:v>0.61877626299999999</c:v>
                </c:pt>
                <c:pt idx="3">
                  <c:v>0.61029121400000008</c:v>
                </c:pt>
                <c:pt idx="4">
                  <c:v>0.6404398320000001</c:v>
                </c:pt>
                <c:pt idx="5">
                  <c:v>0.67340212300000002</c:v>
                </c:pt>
                <c:pt idx="6">
                  <c:v>0.67472854599999998</c:v>
                </c:pt>
                <c:pt idx="7">
                  <c:v>0.62864417099999992</c:v>
                </c:pt>
                <c:pt idx="8">
                  <c:v>0.67370210400000008</c:v>
                </c:pt>
                <c:pt idx="9">
                  <c:v>0.728254124</c:v>
                </c:pt>
                <c:pt idx="10">
                  <c:v>0.75389293999999996</c:v>
                </c:pt>
                <c:pt idx="11">
                  <c:v>0.76882630799999996</c:v>
                </c:pt>
                <c:pt idx="12">
                  <c:v>0.78006408700000007</c:v>
                </c:pt>
                <c:pt idx="13">
                  <c:v>0.76373269499999996</c:v>
                </c:pt>
                <c:pt idx="14">
                  <c:v>0.78852838699999994</c:v>
                </c:pt>
                <c:pt idx="15">
                  <c:v>0.78198636499999996</c:v>
                </c:pt>
                <c:pt idx="16">
                  <c:v>0.78721863600000008</c:v>
                </c:pt>
                <c:pt idx="17">
                  <c:v>0.80642475300000005</c:v>
                </c:pt>
                <c:pt idx="18">
                  <c:v>0.80620843500000006</c:v>
                </c:pt>
                <c:pt idx="19">
                  <c:v>0.79885458499999995</c:v>
                </c:pt>
                <c:pt idx="20">
                  <c:v>0.80696830099999994</c:v>
                </c:pt>
                <c:pt idx="21">
                  <c:v>0.79020436699999996</c:v>
                </c:pt>
                <c:pt idx="22">
                  <c:v>0.76933124899999994</c:v>
                </c:pt>
                <c:pt idx="23">
                  <c:v>0.78901651000000006</c:v>
                </c:pt>
                <c:pt idx="24">
                  <c:v>0.78362121600000001</c:v>
                </c:pt>
                <c:pt idx="25">
                  <c:v>0.77424047900000004</c:v>
                </c:pt>
                <c:pt idx="26">
                  <c:v>0.78144329800000001</c:v>
                </c:pt>
                <c:pt idx="27">
                  <c:v>0.79485083000000001</c:v>
                </c:pt>
                <c:pt idx="28">
                  <c:v>0.79780029299999999</c:v>
                </c:pt>
                <c:pt idx="29">
                  <c:v>0.80084448200000002</c:v>
                </c:pt>
                <c:pt idx="30">
                  <c:v>0.8036946410000001</c:v>
                </c:pt>
                <c:pt idx="31">
                  <c:v>0.80655664100000002</c:v>
                </c:pt>
                <c:pt idx="32">
                  <c:v>0.80754870600000006</c:v>
                </c:pt>
                <c:pt idx="33">
                  <c:v>0.80754870600000006</c:v>
                </c:pt>
                <c:pt idx="34">
                  <c:v>0.80754870600000006</c:v>
                </c:pt>
                <c:pt idx="35">
                  <c:v>0.80754919400000003</c:v>
                </c:pt>
                <c:pt idx="36">
                  <c:v>0.80754870600000006</c:v>
                </c:pt>
                <c:pt idx="37">
                  <c:v>0.80754870600000006</c:v>
                </c:pt>
                <c:pt idx="38">
                  <c:v>0.80754919400000003</c:v>
                </c:pt>
                <c:pt idx="39">
                  <c:v>0.80754870600000006</c:v>
                </c:pt>
                <c:pt idx="40">
                  <c:v>0.80831774900000009</c:v>
                </c:pt>
                <c:pt idx="41">
                  <c:v>0.80991723599999998</c:v>
                </c:pt>
                <c:pt idx="42">
                  <c:v>0.81033239700000004</c:v>
                </c:pt>
                <c:pt idx="43">
                  <c:v>0.81038500999999996</c:v>
                </c:pt>
                <c:pt idx="44">
                  <c:v>0.81121002200000003</c:v>
                </c:pt>
                <c:pt idx="45">
                  <c:v>0.81231726100000001</c:v>
                </c:pt>
                <c:pt idx="46">
                  <c:v>0.813315063</c:v>
                </c:pt>
                <c:pt idx="47">
                  <c:v>0.81665741000000003</c:v>
                </c:pt>
                <c:pt idx="48">
                  <c:v>0.82057659900000002</c:v>
                </c:pt>
                <c:pt idx="49">
                  <c:v>0.82494952399999999</c:v>
                </c:pt>
                <c:pt idx="50">
                  <c:v>0.83322241199999991</c:v>
                </c:pt>
              </c:numCache>
            </c:numRef>
          </c:val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  <a:ln w="28806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1.594011479</c:v>
                </c:pt>
                <c:pt idx="1">
                  <c:v>1.5906227479999999</c:v>
                </c:pt>
                <c:pt idx="2">
                  <c:v>1.621206039</c:v>
                </c:pt>
                <c:pt idx="3">
                  <c:v>1.6900702320000001</c:v>
                </c:pt>
                <c:pt idx="4">
                  <c:v>1.690693864</c:v>
                </c:pt>
                <c:pt idx="5">
                  <c:v>1.7094264680000002</c:v>
                </c:pt>
                <c:pt idx="6">
                  <c:v>1.7951955930000001</c:v>
                </c:pt>
                <c:pt idx="7">
                  <c:v>1.8450157360000001</c:v>
                </c:pt>
                <c:pt idx="8">
                  <c:v>1.8735156899999998</c:v>
                </c:pt>
                <c:pt idx="9">
                  <c:v>1.8810872239999998</c:v>
                </c:pt>
                <c:pt idx="10">
                  <c:v>1.9662645959999998</c:v>
                </c:pt>
                <c:pt idx="11">
                  <c:v>1.9039559420000001</c:v>
                </c:pt>
                <c:pt idx="12">
                  <c:v>1.933130354</c:v>
                </c:pt>
                <c:pt idx="13">
                  <c:v>1.9737367520000002</c:v>
                </c:pt>
                <c:pt idx="14">
                  <c:v>1.9783005490000001</c:v>
                </c:pt>
                <c:pt idx="15">
                  <c:v>2.0128730460000002</c:v>
                </c:pt>
                <c:pt idx="16">
                  <c:v>1.990511135</c:v>
                </c:pt>
                <c:pt idx="17">
                  <c:v>2.016455584</c:v>
                </c:pt>
                <c:pt idx="18">
                  <c:v>1.9858012469999999</c:v>
                </c:pt>
                <c:pt idx="19">
                  <c:v>1.755904253</c:v>
                </c:pt>
                <c:pt idx="20">
                  <c:v>1.8472902790000001</c:v>
                </c:pt>
                <c:pt idx="21">
                  <c:v>1.733430005</c:v>
                </c:pt>
                <c:pt idx="22">
                  <c:v>1.5140429450000001</c:v>
                </c:pt>
                <c:pt idx="23">
                  <c:v>1.5859983870000001</c:v>
                </c:pt>
                <c:pt idx="24">
                  <c:v>1.6162524410000001</c:v>
                </c:pt>
                <c:pt idx="25">
                  <c:v>1.593816406</c:v>
                </c:pt>
                <c:pt idx="26">
                  <c:v>1.562684204</c:v>
                </c:pt>
                <c:pt idx="27">
                  <c:v>1.594974976</c:v>
                </c:pt>
                <c:pt idx="28">
                  <c:v>1.613511841</c:v>
                </c:pt>
                <c:pt idx="29">
                  <c:v>1.674404907</c:v>
                </c:pt>
                <c:pt idx="30">
                  <c:v>1.709073853</c:v>
                </c:pt>
                <c:pt idx="31">
                  <c:v>1.7137336430000001</c:v>
                </c:pt>
                <c:pt idx="32">
                  <c:v>1.7201385499999999</c:v>
                </c:pt>
                <c:pt idx="33">
                  <c:v>1.7262512210000001</c:v>
                </c:pt>
                <c:pt idx="34">
                  <c:v>1.7317036129999999</c:v>
                </c:pt>
                <c:pt idx="35">
                  <c:v>1.7241157229999999</c:v>
                </c:pt>
                <c:pt idx="36">
                  <c:v>1.7229962160000001</c:v>
                </c:pt>
                <c:pt idx="37">
                  <c:v>1.7209176030000002</c:v>
                </c:pt>
                <c:pt idx="38">
                  <c:v>1.718153931</c:v>
                </c:pt>
                <c:pt idx="39">
                  <c:v>1.7151303709999999</c:v>
                </c:pt>
                <c:pt idx="40">
                  <c:v>1.7133480219999999</c:v>
                </c:pt>
                <c:pt idx="41">
                  <c:v>1.7100976559999999</c:v>
                </c:pt>
                <c:pt idx="42">
                  <c:v>1.707757202</c:v>
                </c:pt>
                <c:pt idx="43">
                  <c:v>1.7050140380000001</c:v>
                </c:pt>
                <c:pt idx="44">
                  <c:v>1.7040141600000001</c:v>
                </c:pt>
                <c:pt idx="45">
                  <c:v>1.70428833</c:v>
                </c:pt>
                <c:pt idx="46">
                  <c:v>1.704687866</c:v>
                </c:pt>
                <c:pt idx="47">
                  <c:v>1.702449463</c:v>
                </c:pt>
                <c:pt idx="48">
                  <c:v>1.703774414</c:v>
                </c:pt>
                <c:pt idx="49">
                  <c:v>1.7022298579999999</c:v>
                </c:pt>
                <c:pt idx="50">
                  <c:v>1.7017506099999999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Renewable</c:v>
                </c:pt>
              </c:strCache>
            </c:strRef>
          </c:tx>
          <c:spPr>
            <a:solidFill>
              <a:schemeClr val="accent3"/>
            </a:solidFill>
            <a:ln w="28806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0.35723807200000002</c:v>
                </c:pt>
                <c:pt idx="1">
                  <c:v>0.35777345300000002</c:v>
                </c:pt>
                <c:pt idx="2">
                  <c:v>0.32685782499999994</c:v>
                </c:pt>
                <c:pt idx="3">
                  <c:v>0.35670728999999995</c:v>
                </c:pt>
                <c:pt idx="4">
                  <c:v>0.336660876</c:v>
                </c:pt>
                <c:pt idx="5">
                  <c:v>0.38479813300000004</c:v>
                </c:pt>
                <c:pt idx="6">
                  <c:v>0.42295766700000009</c:v>
                </c:pt>
                <c:pt idx="7">
                  <c:v>0.43363611399999996</c:v>
                </c:pt>
                <c:pt idx="8">
                  <c:v>0.40042406700000005</c:v>
                </c:pt>
                <c:pt idx="9">
                  <c:v>0.39895903099999996</c:v>
                </c:pt>
                <c:pt idx="10">
                  <c:v>0.35647857100000002</c:v>
                </c:pt>
                <c:pt idx="11">
                  <c:v>0.28772968900000001</c:v>
                </c:pt>
                <c:pt idx="12">
                  <c:v>0.34343800100000005</c:v>
                </c:pt>
                <c:pt idx="13">
                  <c:v>0.355293109</c:v>
                </c:pt>
                <c:pt idx="14">
                  <c:v>0.35148463199999996</c:v>
                </c:pt>
                <c:pt idx="15">
                  <c:v>0.35765065299999999</c:v>
                </c:pt>
                <c:pt idx="16">
                  <c:v>0.38577190900000002</c:v>
                </c:pt>
                <c:pt idx="17">
                  <c:v>0.35274748499999997</c:v>
                </c:pt>
                <c:pt idx="18">
                  <c:v>0.38093238900000004</c:v>
                </c:pt>
                <c:pt idx="19">
                  <c:v>0.41772379699999995</c:v>
                </c:pt>
                <c:pt idx="20">
                  <c:v>0.42737607699999991</c:v>
                </c:pt>
                <c:pt idx="21">
                  <c:v>0.51333609699999994</c:v>
                </c:pt>
                <c:pt idx="22">
                  <c:v>0.49457319299999997</c:v>
                </c:pt>
                <c:pt idx="23">
                  <c:v>0.522464131</c:v>
                </c:pt>
                <c:pt idx="24">
                  <c:v>0.54155883800000004</c:v>
                </c:pt>
                <c:pt idx="25">
                  <c:v>0.57761675999999995</c:v>
                </c:pt>
                <c:pt idx="26">
                  <c:v>0.617657593</c:v>
                </c:pt>
                <c:pt idx="27">
                  <c:v>0.64411010699999993</c:v>
                </c:pt>
                <c:pt idx="28">
                  <c:v>0.66272485400000003</c:v>
                </c:pt>
                <c:pt idx="29">
                  <c:v>0.67086590599999996</c:v>
                </c:pt>
                <c:pt idx="30">
                  <c:v>0.67936138899999998</c:v>
                </c:pt>
                <c:pt idx="31">
                  <c:v>0.69036523399999994</c:v>
                </c:pt>
                <c:pt idx="32">
                  <c:v>0.6976383060000001</c:v>
                </c:pt>
                <c:pt idx="33">
                  <c:v>0.70334668</c:v>
                </c:pt>
                <c:pt idx="34">
                  <c:v>0.709948303</c:v>
                </c:pt>
                <c:pt idx="35">
                  <c:v>0.71563635299999995</c:v>
                </c:pt>
                <c:pt idx="36">
                  <c:v>0.72251959200000004</c:v>
                </c:pt>
                <c:pt idx="37">
                  <c:v>0.72914788799999997</c:v>
                </c:pt>
                <c:pt idx="38">
                  <c:v>0.73717889400000003</c:v>
                </c:pt>
                <c:pt idx="39">
                  <c:v>0.74556286599999999</c:v>
                </c:pt>
                <c:pt idx="40">
                  <c:v>0.75615008500000003</c:v>
                </c:pt>
                <c:pt idx="41">
                  <c:v>0.77045727499999994</c:v>
                </c:pt>
                <c:pt idx="42">
                  <c:v>0.78465331999999999</c:v>
                </c:pt>
                <c:pt idx="43">
                  <c:v>0.79953076199999995</c:v>
                </c:pt>
                <c:pt idx="44">
                  <c:v>0.81390747099999994</c:v>
                </c:pt>
                <c:pt idx="45">
                  <c:v>0.823008301</c:v>
                </c:pt>
                <c:pt idx="46">
                  <c:v>0.83598443599999994</c:v>
                </c:pt>
                <c:pt idx="47">
                  <c:v>0.85505615199999996</c:v>
                </c:pt>
                <c:pt idx="48">
                  <c:v>0.87551910399999999</c:v>
                </c:pt>
                <c:pt idx="49">
                  <c:v>0.89747576900000003</c:v>
                </c:pt>
                <c:pt idx="50">
                  <c:v>0.90906799299999996</c:v>
                </c:pt>
              </c:numCache>
            </c:numRef>
          </c:val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 w="28806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0.37276515399999999</c:v>
                </c:pt>
                <c:pt idx="1">
                  <c:v>0.38155301699999999</c:v>
                </c:pt>
                <c:pt idx="2">
                  <c:v>0.40407437199999996</c:v>
                </c:pt>
                <c:pt idx="3">
                  <c:v>0.41492679799999999</c:v>
                </c:pt>
                <c:pt idx="4">
                  <c:v>0.46021868199999999</c:v>
                </c:pt>
                <c:pt idx="5">
                  <c:v>0.496057945</c:v>
                </c:pt>
                <c:pt idx="6">
                  <c:v>0.45505557600000002</c:v>
                </c:pt>
                <c:pt idx="7">
                  <c:v>0.47939866999999997</c:v>
                </c:pt>
                <c:pt idx="8">
                  <c:v>0.53125710400000004</c:v>
                </c:pt>
                <c:pt idx="9">
                  <c:v>0.55639612699999996</c:v>
                </c:pt>
                <c:pt idx="10">
                  <c:v>0.60103815900000002</c:v>
                </c:pt>
                <c:pt idx="11">
                  <c:v>0.63912911899999991</c:v>
                </c:pt>
                <c:pt idx="12">
                  <c:v>0.69100574399999992</c:v>
                </c:pt>
                <c:pt idx="13">
                  <c:v>0.64990753899999998</c:v>
                </c:pt>
                <c:pt idx="14">
                  <c:v>0.71010001700000003</c:v>
                </c:pt>
                <c:pt idx="15">
                  <c:v>0.760960254</c:v>
                </c:pt>
                <c:pt idx="16">
                  <c:v>0.81644077000000004</c:v>
                </c:pt>
                <c:pt idx="17">
                  <c:v>0.89658979099999991</c:v>
                </c:pt>
                <c:pt idx="18">
                  <c:v>0.88298059900000003</c:v>
                </c:pt>
                <c:pt idx="19">
                  <c:v>0.92097868100000002</c:v>
                </c:pt>
                <c:pt idx="20">
                  <c:v>0.98769723400000009</c:v>
                </c:pt>
                <c:pt idx="21">
                  <c:v>1.013688929</c:v>
                </c:pt>
                <c:pt idx="22">
                  <c:v>1.2258941750000001</c:v>
                </c:pt>
                <c:pt idx="23">
                  <c:v>1.1136654799999999</c:v>
                </c:pt>
                <c:pt idx="24">
                  <c:v>1.133117065</c:v>
                </c:pt>
                <c:pt idx="25">
                  <c:v>1.146590088</c:v>
                </c:pt>
                <c:pt idx="26">
                  <c:v>1.179460693</c:v>
                </c:pt>
                <c:pt idx="27">
                  <c:v>1.147562744</c:v>
                </c:pt>
                <c:pt idx="28">
                  <c:v>1.1648173830000002</c:v>
                </c:pt>
                <c:pt idx="29">
                  <c:v>1.1442744140000001</c:v>
                </c:pt>
                <c:pt idx="30">
                  <c:v>1.1165288089999998</c:v>
                </c:pt>
                <c:pt idx="31">
                  <c:v>1.1164060059999998</c:v>
                </c:pt>
                <c:pt idx="32">
                  <c:v>1.131661255</c:v>
                </c:pt>
                <c:pt idx="33">
                  <c:v>1.1549189449999999</c:v>
                </c:pt>
                <c:pt idx="34">
                  <c:v>1.1842924800000001</c:v>
                </c:pt>
                <c:pt idx="35">
                  <c:v>1.2228608400000001</c:v>
                </c:pt>
                <c:pt idx="36">
                  <c:v>1.2518002930000001</c:v>
                </c:pt>
                <c:pt idx="37">
                  <c:v>1.2839522710000002</c:v>
                </c:pt>
                <c:pt idx="38">
                  <c:v>1.316708008</c:v>
                </c:pt>
                <c:pt idx="39">
                  <c:v>1.3459121090000001</c:v>
                </c:pt>
                <c:pt idx="40">
                  <c:v>1.3707687989999999</c:v>
                </c:pt>
                <c:pt idx="41">
                  <c:v>1.3879462890000001</c:v>
                </c:pt>
                <c:pt idx="42">
                  <c:v>1.404627563</c:v>
                </c:pt>
                <c:pt idx="43">
                  <c:v>1.4264426269999999</c:v>
                </c:pt>
                <c:pt idx="44">
                  <c:v>1.4492103270000001</c:v>
                </c:pt>
                <c:pt idx="45">
                  <c:v>1.4783803709999999</c:v>
                </c:pt>
                <c:pt idx="46">
                  <c:v>1.506750732</c:v>
                </c:pt>
                <c:pt idx="47">
                  <c:v>1.5281512450000001</c:v>
                </c:pt>
                <c:pt idx="48">
                  <c:v>1.5425329589999999</c:v>
                </c:pt>
                <c:pt idx="49">
                  <c:v>1.5529550779999999</c:v>
                </c:pt>
                <c:pt idx="50">
                  <c:v>1.568808472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672000"/>
        <c:axId val="147763712"/>
      </c:areaChart>
      <c:catAx>
        <c:axId val="14867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44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7637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47763712"/>
        <c:scaling>
          <c:orientation val="minMax"/>
          <c:max val="6"/>
        </c:scaling>
        <c:delete val="0"/>
        <c:axPos val="l"/>
        <c:majorGridlines>
          <c:spPr>
            <a:ln w="14403">
              <a:solidFill>
                <a:srgbClr val="FFFFFF">
                  <a:lumMod val="65000"/>
                </a:srgb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0802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672000"/>
        <c:crosses val="autoZero"/>
        <c:crossBetween val="midCat"/>
        <c:majorUnit val="1"/>
        <c:minorUnit val="1.2000000000000007E-2"/>
      </c:valAx>
      <c:spPr>
        <a:noFill/>
        <a:ln w="2880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rgbClr val="FFFF00"/>
          </a:solidFill>
          <a:latin typeface="Tahoma"/>
          <a:ea typeface="Tahoma"/>
          <a:cs typeface="Tahoma"/>
        </a:defRPr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983510011778119E-2"/>
          <c:y val="6.5822784810130736E-2"/>
          <c:w val="0.86572438162544174"/>
          <c:h val="0.80506329113924047"/>
        </c:manualLayout>
      </c:layout>
      <c:areaChart>
        <c:grouping val="stack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MSW/LFG</c:v>
                </c:pt>
              </c:strCache>
            </c:strRef>
          </c:tx>
          <c:spPr>
            <a:solidFill>
              <a:srgbClr val="0096D7"/>
            </a:solidFill>
            <a:ln w="28806">
              <a:noFill/>
            </a:ln>
          </c:spPr>
          <c:cat>
            <c:numRef>
              <c:f>Sheet1!$B$1:$AP$1</c:f>
              <c:numCache>
                <c:formatCode>General</c:formatCode>
                <c:ptCount val="4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</c:numCache>
            </c:numRef>
          </c:cat>
          <c:val>
            <c:numRef>
              <c:f>Sheet1!$B$2:$AP$2</c:f>
              <c:numCache>
                <c:formatCode>General</c:formatCode>
                <c:ptCount val="41"/>
                <c:pt idx="0">
                  <c:v>23.131314</c:v>
                </c:pt>
                <c:pt idx="1">
                  <c:v>14.548152</c:v>
                </c:pt>
                <c:pt idx="2">
                  <c:v>15.043711999999999</c:v>
                </c:pt>
                <c:pt idx="3">
                  <c:v>15.811992</c:v>
                </c:pt>
                <c:pt idx="4">
                  <c:v>15.42057</c:v>
                </c:pt>
                <c:pt idx="5">
                  <c:v>15.420393000000001</c:v>
                </c:pt>
                <c:pt idx="6">
                  <c:v>16.098524999999999</c:v>
                </c:pt>
                <c:pt idx="7">
                  <c:v>16.524553999999998</c:v>
                </c:pt>
                <c:pt idx="8">
                  <c:v>17.733758999999999</c:v>
                </c:pt>
                <c:pt idx="9">
                  <c:v>18.442596000000002</c:v>
                </c:pt>
                <c:pt idx="10">
                  <c:v>18.917206999999998</c:v>
                </c:pt>
                <c:pt idx="11">
                  <c:v>19.221762999999999</c:v>
                </c:pt>
                <c:pt idx="12">
                  <c:v>19.823036999999999</c:v>
                </c:pt>
                <c:pt idx="13">
                  <c:v>19.956623</c:v>
                </c:pt>
                <c:pt idx="14">
                  <c:v>22.612928</c:v>
                </c:pt>
                <c:pt idx="15">
                  <c:v>23.433329000000001</c:v>
                </c:pt>
                <c:pt idx="16">
                  <c:v>24.002814999999998</c:v>
                </c:pt>
                <c:pt idx="17">
                  <c:v>23.715758999999998</c:v>
                </c:pt>
                <c:pt idx="18">
                  <c:v>23.704514</c:v>
                </c:pt>
                <c:pt idx="19">
                  <c:v>23.932933999999999</c:v>
                </c:pt>
                <c:pt idx="20">
                  <c:v>23.67803</c:v>
                </c:pt>
                <c:pt idx="21">
                  <c:v>24.039719000000002</c:v>
                </c:pt>
                <c:pt idx="22">
                  <c:v>24.039404000000001</c:v>
                </c:pt>
                <c:pt idx="23">
                  <c:v>23.562815000000001</c:v>
                </c:pt>
                <c:pt idx="24">
                  <c:v>23.567288999999999</c:v>
                </c:pt>
                <c:pt idx="25">
                  <c:v>23.931225000000001</c:v>
                </c:pt>
                <c:pt idx="26">
                  <c:v>23.727537000000002</c:v>
                </c:pt>
                <c:pt idx="27">
                  <c:v>23.723545000000001</c:v>
                </c:pt>
                <c:pt idx="28">
                  <c:v>23.612328999999999</c:v>
                </c:pt>
                <c:pt idx="29">
                  <c:v>23.720427000000001</c:v>
                </c:pt>
                <c:pt idx="30">
                  <c:v>23.714808999999999</c:v>
                </c:pt>
                <c:pt idx="31">
                  <c:v>23.712081999999999</c:v>
                </c:pt>
                <c:pt idx="32">
                  <c:v>23.60294</c:v>
                </c:pt>
                <c:pt idx="33">
                  <c:v>23.708348999999998</c:v>
                </c:pt>
                <c:pt idx="34">
                  <c:v>23.700724000000001</c:v>
                </c:pt>
                <c:pt idx="35">
                  <c:v>23.676203000000001</c:v>
                </c:pt>
                <c:pt idx="36">
                  <c:v>23.686886000000001</c:v>
                </c:pt>
                <c:pt idx="37">
                  <c:v>23.669447000000002</c:v>
                </c:pt>
                <c:pt idx="38">
                  <c:v>23.829879999999999</c:v>
                </c:pt>
                <c:pt idx="39">
                  <c:v>23.820360000000001</c:v>
                </c:pt>
                <c:pt idx="40">
                  <c:v>23.848288</c:v>
                </c:pt>
              </c:numCache>
            </c:numRef>
          </c:val>
        </c:ser>
        <c:ser>
          <c:idx val="8"/>
          <c:order val="1"/>
          <c:tx>
            <c:strRef>
              <c:f>Sheet1!$A$3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0000"/>
            </a:solidFill>
            <a:ln w="28806">
              <a:noFill/>
            </a:ln>
          </c:spPr>
          <c:cat>
            <c:numRef>
              <c:f>Sheet1!$B$1:$AP$1</c:f>
              <c:numCache>
                <c:formatCode>General</c:formatCode>
                <c:ptCount val="4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</c:numCache>
            </c:numRef>
          </c:cat>
          <c:val>
            <c:numRef>
              <c:f>Sheet1!$B$3:$AP$3</c:f>
              <c:numCache>
                <c:formatCode>General</c:formatCode>
                <c:ptCount val="41"/>
                <c:pt idx="0">
                  <c:v>37.594866000000003</c:v>
                </c:pt>
                <c:pt idx="1">
                  <c:v>35.199905000000001</c:v>
                </c:pt>
                <c:pt idx="2">
                  <c:v>38.665036999999998</c:v>
                </c:pt>
                <c:pt idx="3">
                  <c:v>37.529095999999996</c:v>
                </c:pt>
                <c:pt idx="4">
                  <c:v>38.116883000000001</c:v>
                </c:pt>
                <c:pt idx="5">
                  <c:v>38.856417</c:v>
                </c:pt>
                <c:pt idx="6">
                  <c:v>38.762096</c:v>
                </c:pt>
                <c:pt idx="7">
                  <c:v>39.014023999999999</c:v>
                </c:pt>
                <c:pt idx="8">
                  <c:v>37.299853000000006</c:v>
                </c:pt>
                <c:pt idx="9">
                  <c:v>36.050137999999997</c:v>
                </c:pt>
                <c:pt idx="10">
                  <c:v>37.172160000000005</c:v>
                </c:pt>
                <c:pt idx="11">
                  <c:v>37.449066999999999</c:v>
                </c:pt>
                <c:pt idx="12">
                  <c:v>37.799129000000001</c:v>
                </c:pt>
                <c:pt idx="13">
                  <c:v>39.937277999999999</c:v>
                </c:pt>
                <c:pt idx="14">
                  <c:v>38.643917000000002</c:v>
                </c:pt>
                <c:pt idx="15">
                  <c:v>39.782494</c:v>
                </c:pt>
                <c:pt idx="16">
                  <c:v>41.945678999999998</c:v>
                </c:pt>
                <c:pt idx="17">
                  <c:v>45.658562000000003</c:v>
                </c:pt>
                <c:pt idx="18">
                  <c:v>47.519173000000002</c:v>
                </c:pt>
                <c:pt idx="19">
                  <c:v>49.674480000000003</c:v>
                </c:pt>
                <c:pt idx="20">
                  <c:v>53.785637000000001</c:v>
                </c:pt>
                <c:pt idx="21">
                  <c:v>59.798988000000001</c:v>
                </c:pt>
                <c:pt idx="22">
                  <c:v>61.707129999999999</c:v>
                </c:pt>
                <c:pt idx="23">
                  <c:v>63.375155999999997</c:v>
                </c:pt>
                <c:pt idx="24">
                  <c:v>64.645606999999998</c:v>
                </c:pt>
                <c:pt idx="25">
                  <c:v>65.507667999999995</c:v>
                </c:pt>
                <c:pt idx="26">
                  <c:v>67.431847000000005</c:v>
                </c:pt>
                <c:pt idx="27">
                  <c:v>67.457092000000003</c:v>
                </c:pt>
                <c:pt idx="28">
                  <c:v>67.843581999999998</c:v>
                </c:pt>
                <c:pt idx="29">
                  <c:v>69.143539000000004</c:v>
                </c:pt>
                <c:pt idx="30">
                  <c:v>69.800735000000003</c:v>
                </c:pt>
                <c:pt idx="31">
                  <c:v>72.010673999999995</c:v>
                </c:pt>
                <c:pt idx="32">
                  <c:v>73.789940000000001</c:v>
                </c:pt>
                <c:pt idx="33">
                  <c:v>75.391777000000005</c:v>
                </c:pt>
                <c:pt idx="34">
                  <c:v>75.603179999999995</c:v>
                </c:pt>
                <c:pt idx="35">
                  <c:v>76.530890999999997</c:v>
                </c:pt>
                <c:pt idx="36">
                  <c:v>78.840462000000002</c:v>
                </c:pt>
                <c:pt idx="37">
                  <c:v>82.711639000000005</c:v>
                </c:pt>
                <c:pt idx="38">
                  <c:v>85.152794</c:v>
                </c:pt>
                <c:pt idx="39">
                  <c:v>87.519958000000003</c:v>
                </c:pt>
                <c:pt idx="40">
                  <c:v>89.251823000000002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5D9732"/>
            </a:solidFill>
            <a:ln w="28806">
              <a:noFill/>
            </a:ln>
          </c:spPr>
          <c:cat>
            <c:numRef>
              <c:f>Sheet1!$B$1:$AP$1</c:f>
              <c:numCache>
                <c:formatCode>General</c:formatCode>
                <c:ptCount val="4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</c:numCache>
            </c:numRef>
          </c:cat>
          <c:val>
            <c:numRef>
              <c:f>Sheet1!$B$4:$AP$4</c:f>
              <c:numCache>
                <c:formatCode>General</c:formatCode>
                <c:ptCount val="41"/>
                <c:pt idx="0">
                  <c:v>14.093157999999999</c:v>
                </c:pt>
                <c:pt idx="1">
                  <c:v>13.740501</c:v>
                </c:pt>
                <c:pt idx="2">
                  <c:v>14.49131</c:v>
                </c:pt>
                <c:pt idx="3">
                  <c:v>14.424230999999999</c:v>
                </c:pt>
                <c:pt idx="4">
                  <c:v>14.810975000000001</c:v>
                </c:pt>
                <c:pt idx="5">
                  <c:v>14.691745000000001</c:v>
                </c:pt>
                <c:pt idx="6">
                  <c:v>14.568029000000001</c:v>
                </c:pt>
                <c:pt idx="7">
                  <c:v>14.637212999999999</c:v>
                </c:pt>
                <c:pt idx="8">
                  <c:v>14.839977000000001</c:v>
                </c:pt>
                <c:pt idx="9">
                  <c:v>15.008657999999999</c:v>
                </c:pt>
                <c:pt idx="10">
                  <c:v>15.219213</c:v>
                </c:pt>
                <c:pt idx="11">
                  <c:v>15.316068</c:v>
                </c:pt>
                <c:pt idx="12">
                  <c:v>15.562426</c:v>
                </c:pt>
                <c:pt idx="13">
                  <c:v>16.516773000000001</c:v>
                </c:pt>
                <c:pt idx="14">
                  <c:v>16.57114</c:v>
                </c:pt>
                <c:pt idx="15">
                  <c:v>16.879704</c:v>
                </c:pt>
                <c:pt idx="16">
                  <c:v>16.9559</c:v>
                </c:pt>
                <c:pt idx="17">
                  <c:v>17.429877999999999</c:v>
                </c:pt>
                <c:pt idx="18">
                  <c:v>19.376671000000002</c:v>
                </c:pt>
                <c:pt idx="19">
                  <c:v>23.294834000000002</c:v>
                </c:pt>
                <c:pt idx="20">
                  <c:v>26.776821000000002</c:v>
                </c:pt>
                <c:pt idx="21">
                  <c:v>29.868611999999999</c:v>
                </c:pt>
                <c:pt idx="22">
                  <c:v>32.864750000000001</c:v>
                </c:pt>
                <c:pt idx="23">
                  <c:v>34.629272</c:v>
                </c:pt>
                <c:pt idx="24">
                  <c:v>36.674785999999997</c:v>
                </c:pt>
                <c:pt idx="25">
                  <c:v>38.472141000000001</c:v>
                </c:pt>
                <c:pt idx="26">
                  <c:v>40.582138</c:v>
                </c:pt>
                <c:pt idx="27">
                  <c:v>43.374946999999999</c:v>
                </c:pt>
                <c:pt idx="28">
                  <c:v>47.054417000000001</c:v>
                </c:pt>
                <c:pt idx="29">
                  <c:v>49.856093999999999</c:v>
                </c:pt>
                <c:pt idx="30">
                  <c:v>52.361946000000003</c:v>
                </c:pt>
                <c:pt idx="31">
                  <c:v>55.036605999999999</c:v>
                </c:pt>
                <c:pt idx="32">
                  <c:v>57.307484000000002</c:v>
                </c:pt>
                <c:pt idx="33">
                  <c:v>59.127560000000003</c:v>
                </c:pt>
                <c:pt idx="34">
                  <c:v>60.990577999999999</c:v>
                </c:pt>
                <c:pt idx="35">
                  <c:v>62.296126999999998</c:v>
                </c:pt>
                <c:pt idx="36">
                  <c:v>63.90052</c:v>
                </c:pt>
                <c:pt idx="37">
                  <c:v>65.582358999999997</c:v>
                </c:pt>
                <c:pt idx="38">
                  <c:v>67.074393999999998</c:v>
                </c:pt>
                <c:pt idx="39">
                  <c:v>68.519073000000006</c:v>
                </c:pt>
                <c:pt idx="40">
                  <c:v>69.55574</c:v>
                </c:pt>
              </c:numCache>
            </c:numRef>
          </c:val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Solar </c:v>
                </c:pt>
              </c:strCache>
            </c:strRef>
          </c:tx>
          <c:spPr>
            <a:solidFill>
              <a:srgbClr val="BD732A"/>
            </a:solidFill>
            <a:ln w="28806">
              <a:noFill/>
            </a:ln>
          </c:spPr>
          <c:cat>
            <c:numRef>
              <c:f>Sheet1!$B$1:$AP$1</c:f>
              <c:numCache>
                <c:formatCode>General</c:formatCode>
                <c:ptCount val="4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</c:numCache>
            </c:numRef>
          </c:cat>
          <c:val>
            <c:numRef>
              <c:f>Sheet1!$B$5:$AP$5</c:f>
              <c:numCache>
                <c:formatCode>General</c:formatCode>
                <c:ptCount val="41"/>
                <c:pt idx="0">
                  <c:v>0.49399999999999999</c:v>
                </c:pt>
                <c:pt idx="1">
                  <c:v>0.54200000000000004</c:v>
                </c:pt>
                <c:pt idx="2">
                  <c:v>0.55500000000000005</c:v>
                </c:pt>
                <c:pt idx="3">
                  <c:v>0.53400000000000003</c:v>
                </c:pt>
                <c:pt idx="4">
                  <c:v>0.74839900000000004</c:v>
                </c:pt>
                <c:pt idx="5">
                  <c:v>0.84193499999999999</c:v>
                </c:pt>
                <c:pt idx="6">
                  <c:v>1.105812</c:v>
                </c:pt>
                <c:pt idx="7">
                  <c:v>1.463876</c:v>
                </c:pt>
                <c:pt idx="8">
                  <c:v>2.1720120000000001</c:v>
                </c:pt>
                <c:pt idx="9">
                  <c:v>2.650474</c:v>
                </c:pt>
                <c:pt idx="10">
                  <c:v>3.9974829999999999</c:v>
                </c:pt>
                <c:pt idx="11">
                  <c:v>6.172078</c:v>
                </c:pt>
                <c:pt idx="12">
                  <c:v>11.229635</c:v>
                </c:pt>
                <c:pt idx="13">
                  <c:v>18.540073</c:v>
                </c:pt>
                <c:pt idx="14">
                  <c:v>28.865772</c:v>
                </c:pt>
                <c:pt idx="15">
                  <c:v>36.03434</c:v>
                </c:pt>
                <c:pt idx="16">
                  <c:v>43.297859000000003</c:v>
                </c:pt>
                <c:pt idx="17">
                  <c:v>48.924843000000003</c:v>
                </c:pt>
                <c:pt idx="18">
                  <c:v>49.763710000000003</c:v>
                </c:pt>
                <c:pt idx="19">
                  <c:v>50.360931000000001</c:v>
                </c:pt>
                <c:pt idx="20">
                  <c:v>51.257567999999999</c:v>
                </c:pt>
                <c:pt idx="21">
                  <c:v>52.372481999999998</c:v>
                </c:pt>
                <c:pt idx="22">
                  <c:v>53.627555999999998</c:v>
                </c:pt>
                <c:pt idx="23">
                  <c:v>55.062370000000001</c:v>
                </c:pt>
                <c:pt idx="24">
                  <c:v>56.798203000000001</c:v>
                </c:pt>
                <c:pt idx="25">
                  <c:v>58.681807999999997</c:v>
                </c:pt>
                <c:pt idx="26">
                  <c:v>60.787643000000003</c:v>
                </c:pt>
                <c:pt idx="27">
                  <c:v>63.131000999999998</c:v>
                </c:pt>
                <c:pt idx="28">
                  <c:v>65.460021999999995</c:v>
                </c:pt>
                <c:pt idx="29">
                  <c:v>68.003676999999996</c:v>
                </c:pt>
                <c:pt idx="30">
                  <c:v>70.908942999999994</c:v>
                </c:pt>
                <c:pt idx="31">
                  <c:v>74.053070000000005</c:v>
                </c:pt>
                <c:pt idx="32">
                  <c:v>77.390106000000003</c:v>
                </c:pt>
                <c:pt idx="33">
                  <c:v>80.747985999999997</c:v>
                </c:pt>
                <c:pt idx="34">
                  <c:v>84.043426999999994</c:v>
                </c:pt>
                <c:pt idx="35">
                  <c:v>87.515738999999996</c:v>
                </c:pt>
                <c:pt idx="36">
                  <c:v>91.635520999999997</c:v>
                </c:pt>
                <c:pt idx="37">
                  <c:v>95.613258000000002</c:v>
                </c:pt>
                <c:pt idx="38">
                  <c:v>100.283661</c:v>
                </c:pt>
                <c:pt idx="39">
                  <c:v>105.356926</c:v>
                </c:pt>
                <c:pt idx="40">
                  <c:v>110.099182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A33340"/>
            </a:solidFill>
            <a:ln w="28806">
              <a:noFill/>
            </a:ln>
          </c:spPr>
          <c:cat>
            <c:numRef>
              <c:f>Sheet1!$B$1:$AP$1</c:f>
              <c:numCache>
                <c:formatCode>General</c:formatCode>
                <c:ptCount val="4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</c:numCache>
            </c:numRef>
          </c:cat>
          <c:val>
            <c:numRef>
              <c:f>Sheet1!$B$6:$AP$6</c:f>
              <c:numCache>
                <c:formatCode>General</c:formatCode>
                <c:ptCount val="41"/>
                <c:pt idx="0">
                  <c:v>5.593261</c:v>
                </c:pt>
                <c:pt idx="1">
                  <c:v>6.7373310000000002</c:v>
                </c:pt>
                <c:pt idx="2">
                  <c:v>10.354280000000001</c:v>
                </c:pt>
                <c:pt idx="3">
                  <c:v>11.187466000000001</c:v>
                </c:pt>
                <c:pt idx="4">
                  <c:v>14.143741</c:v>
                </c:pt>
                <c:pt idx="5">
                  <c:v>17.810548999999998</c:v>
                </c:pt>
                <c:pt idx="6">
                  <c:v>26.589136999999997</c:v>
                </c:pt>
                <c:pt idx="7">
                  <c:v>34.449927000000002</c:v>
                </c:pt>
                <c:pt idx="8">
                  <c:v>55.363099999999996</c:v>
                </c:pt>
                <c:pt idx="9">
                  <c:v>73.886132000000003</c:v>
                </c:pt>
                <c:pt idx="10">
                  <c:v>94.652246000000005</c:v>
                </c:pt>
                <c:pt idx="11">
                  <c:v>120.176599</c:v>
                </c:pt>
                <c:pt idx="12">
                  <c:v>140.82170300000001</c:v>
                </c:pt>
                <c:pt idx="13">
                  <c:v>167.66485599999999</c:v>
                </c:pt>
                <c:pt idx="14">
                  <c:v>178.431656</c:v>
                </c:pt>
                <c:pt idx="15">
                  <c:v>192.89915500000001</c:v>
                </c:pt>
                <c:pt idx="16">
                  <c:v>219.617966</c:v>
                </c:pt>
                <c:pt idx="17">
                  <c:v>228.60243199999999</c:v>
                </c:pt>
                <c:pt idx="18">
                  <c:v>230.652771</c:v>
                </c:pt>
                <c:pt idx="19">
                  <c:v>231.27526900000001</c:v>
                </c:pt>
                <c:pt idx="20">
                  <c:v>231.530472</c:v>
                </c:pt>
                <c:pt idx="21">
                  <c:v>231.94366500000001</c:v>
                </c:pt>
                <c:pt idx="22">
                  <c:v>232.964966</c:v>
                </c:pt>
                <c:pt idx="23">
                  <c:v>233.544647</c:v>
                </c:pt>
                <c:pt idx="24">
                  <c:v>234.455139</c:v>
                </c:pt>
                <c:pt idx="25">
                  <c:v>234.877014</c:v>
                </c:pt>
                <c:pt idx="26">
                  <c:v>235.81333900000001</c:v>
                </c:pt>
                <c:pt idx="27">
                  <c:v>237.273132</c:v>
                </c:pt>
                <c:pt idx="28">
                  <c:v>238.76966899999999</c:v>
                </c:pt>
                <c:pt idx="29">
                  <c:v>240.388138</c:v>
                </c:pt>
                <c:pt idx="30">
                  <c:v>244.621994</c:v>
                </c:pt>
                <c:pt idx="31">
                  <c:v>250.531464</c:v>
                </c:pt>
                <c:pt idx="32">
                  <c:v>257.43948399999999</c:v>
                </c:pt>
                <c:pt idx="33">
                  <c:v>265.41949499999998</c:v>
                </c:pt>
                <c:pt idx="34">
                  <c:v>274.42202800000001</c:v>
                </c:pt>
                <c:pt idx="35">
                  <c:v>277.76367199999999</c:v>
                </c:pt>
                <c:pt idx="36">
                  <c:v>282.11413599999997</c:v>
                </c:pt>
                <c:pt idx="37">
                  <c:v>290.96255500000001</c:v>
                </c:pt>
                <c:pt idx="38">
                  <c:v>302.24063100000001</c:v>
                </c:pt>
                <c:pt idx="39">
                  <c:v>315.307434</c:v>
                </c:pt>
                <c:pt idx="40">
                  <c:v>319.34643599999998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918208"/>
        <c:axId val="146718720"/>
      </c:areaChart>
      <c:lineChart>
        <c:grouping val="standard"/>
        <c:varyColors val="0"/>
        <c:ser>
          <c:idx val="5"/>
          <c:order val="5"/>
          <c:tx>
            <c:strRef>
              <c:f>Sheet1!$A$7</c:f>
              <c:strCache>
                <c:ptCount val="1"/>
                <c:pt idx="0">
                  <c:v>Hydro</c:v>
                </c:pt>
              </c:strCache>
            </c:strRef>
          </c:tx>
          <c:spPr>
            <a:ln w="38100">
              <a:solidFill>
                <a:srgbClr val="003953"/>
              </a:solidFill>
            </a:ln>
          </c:spPr>
          <c:marker>
            <c:symbol val="none"/>
          </c:marker>
          <c:cat>
            <c:numRef>
              <c:f>Sheet1!$B$1:$AP$1</c:f>
              <c:numCache>
                <c:formatCode>General</c:formatCode>
                <c:ptCount val="41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20">
                  <c:v>2020</c:v>
                </c:pt>
                <c:pt idx="25">
                  <c:v>2025</c:v>
                </c:pt>
                <c:pt idx="30">
                  <c:v>2030</c:v>
                </c:pt>
                <c:pt idx="35">
                  <c:v>2035</c:v>
                </c:pt>
                <c:pt idx="40">
                  <c:v>2040</c:v>
                </c:pt>
              </c:numCache>
            </c:numRef>
          </c:cat>
          <c:val>
            <c:numRef>
              <c:f>Sheet1!$B$7:$AP$7</c:f>
              <c:numCache>
                <c:formatCode>General</c:formatCode>
                <c:ptCount val="41"/>
                <c:pt idx="0">
                  <c:v>275.57259700000003</c:v>
                </c:pt>
                <c:pt idx="1">
                  <c:v>216.96104500000001</c:v>
                </c:pt>
                <c:pt idx="2">
                  <c:v>264.32883099999998</c:v>
                </c:pt>
                <c:pt idx="3">
                  <c:v>275.80632299999996</c:v>
                </c:pt>
                <c:pt idx="4">
                  <c:v>268.41730799999999</c:v>
                </c:pt>
                <c:pt idx="5">
                  <c:v>270.32125500000001</c:v>
                </c:pt>
                <c:pt idx="6">
                  <c:v>289.24641600000001</c:v>
                </c:pt>
                <c:pt idx="7">
                  <c:v>247.509974</c:v>
                </c:pt>
                <c:pt idx="8">
                  <c:v>254.83138500000001</c:v>
                </c:pt>
                <c:pt idx="9">
                  <c:v>273.44509399999998</c:v>
                </c:pt>
                <c:pt idx="10">
                  <c:v>260.20306899999997</c:v>
                </c:pt>
                <c:pt idx="11">
                  <c:v>319.35490399999998</c:v>
                </c:pt>
                <c:pt idx="12">
                  <c:v>276.24022300000001</c:v>
                </c:pt>
                <c:pt idx="13">
                  <c:v>269.13644599999998</c:v>
                </c:pt>
                <c:pt idx="14">
                  <c:v>256.43335000000002</c:v>
                </c:pt>
                <c:pt idx="15">
                  <c:v>268.58761600000003</c:v>
                </c:pt>
                <c:pt idx="16">
                  <c:v>271.83743299999998</c:v>
                </c:pt>
                <c:pt idx="17">
                  <c:v>279.77865600000001</c:v>
                </c:pt>
                <c:pt idx="18">
                  <c:v>291.70800800000001</c:v>
                </c:pt>
                <c:pt idx="19">
                  <c:v>292.32748400000003</c:v>
                </c:pt>
                <c:pt idx="20">
                  <c:v>292.33294699999999</c:v>
                </c:pt>
                <c:pt idx="21">
                  <c:v>292.34170499999999</c:v>
                </c:pt>
                <c:pt idx="22">
                  <c:v>292.43450899999999</c:v>
                </c:pt>
                <c:pt idx="23">
                  <c:v>293.172302</c:v>
                </c:pt>
                <c:pt idx="24">
                  <c:v>293.80721999999997</c:v>
                </c:pt>
                <c:pt idx="25">
                  <c:v>294.16641199999998</c:v>
                </c:pt>
                <c:pt idx="26">
                  <c:v>294.17700200000002</c:v>
                </c:pt>
                <c:pt idx="27">
                  <c:v>294.18823200000003</c:v>
                </c:pt>
                <c:pt idx="28">
                  <c:v>294.43890399999998</c:v>
                </c:pt>
                <c:pt idx="29">
                  <c:v>294.45098899999999</c:v>
                </c:pt>
                <c:pt idx="30">
                  <c:v>294.741669</c:v>
                </c:pt>
                <c:pt idx="31">
                  <c:v>295.11331200000001</c:v>
                </c:pt>
                <c:pt idx="32">
                  <c:v>295.12335200000001</c:v>
                </c:pt>
                <c:pt idx="33">
                  <c:v>295.13568099999998</c:v>
                </c:pt>
                <c:pt idx="34">
                  <c:v>295.14742999999999</c:v>
                </c:pt>
                <c:pt idx="35">
                  <c:v>295.22564699999998</c:v>
                </c:pt>
                <c:pt idx="36">
                  <c:v>295.807007</c:v>
                </c:pt>
                <c:pt idx="37">
                  <c:v>296.51687600000002</c:v>
                </c:pt>
                <c:pt idx="38">
                  <c:v>296.93768299999999</c:v>
                </c:pt>
                <c:pt idx="39">
                  <c:v>296.95199600000001</c:v>
                </c:pt>
                <c:pt idx="40">
                  <c:v>296.96661399999999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18208"/>
        <c:axId val="146718720"/>
      </c:lineChart>
      <c:catAx>
        <c:axId val="14991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44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671872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46718720"/>
        <c:scaling>
          <c:orientation val="minMax"/>
          <c:max val="750"/>
        </c:scaling>
        <c:delete val="0"/>
        <c:axPos val="l"/>
        <c:majorGridlines>
          <c:spPr>
            <a:ln w="14403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0802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9918208"/>
        <c:crosses val="autoZero"/>
        <c:crossBetween val="midCat"/>
        <c:majorUnit val="150"/>
      </c:valAx>
      <c:spPr>
        <a:noFill/>
        <a:ln w="2880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rgbClr val="FFFF00"/>
          </a:solidFill>
          <a:latin typeface="Tahoma"/>
          <a:ea typeface="Tahoma"/>
          <a:cs typeface="Tahoma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156592877069323E-2"/>
          <c:y val="3.9554552753246035E-2"/>
          <c:w val="0.77028658960782936"/>
          <c:h val="0.8663331293573437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Hydropower</c:v>
                </c:pt>
              </c:strCache>
            </c:strRef>
          </c:tx>
          <c:spPr>
            <a:solidFill>
              <a:srgbClr val="003953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Reference</c:v>
                </c:pt>
                <c:pt idx="2">
                  <c:v>High Oil Price</c:v>
                </c:pt>
                <c:pt idx="3">
                  <c:v>Low Oil Price</c:v>
                </c:pt>
                <c:pt idx="4">
                  <c:v>High Oil and Gas Resource</c:v>
                </c:pt>
                <c:pt idx="5">
                  <c:v>Low Economic Growth</c:v>
                </c:pt>
                <c:pt idx="6">
                  <c:v>High Economic Growth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 formatCode="0.0000">
                  <c:v>269.13644599999998</c:v>
                </c:pt>
                <c:pt idx="1">
                  <c:v>296.96661399999999</c:v>
                </c:pt>
                <c:pt idx="2">
                  <c:v>299.42706299999998</c:v>
                </c:pt>
                <c:pt idx="3">
                  <c:v>295.36071800000002</c:v>
                </c:pt>
                <c:pt idx="4">
                  <c:v>290.17385899999999</c:v>
                </c:pt>
                <c:pt idx="5">
                  <c:v>294.28543100000002</c:v>
                </c:pt>
                <c:pt idx="6">
                  <c:v>298.39721700000001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Reference</c:v>
                </c:pt>
                <c:pt idx="2">
                  <c:v>High Oil Price</c:v>
                </c:pt>
                <c:pt idx="3">
                  <c:v>Low Oil Price</c:v>
                </c:pt>
                <c:pt idx="4">
                  <c:v>High Oil and Gas Resource</c:v>
                </c:pt>
                <c:pt idx="5">
                  <c:v>Low Economic Growth</c:v>
                </c:pt>
                <c:pt idx="6">
                  <c:v>High Economic Growth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 formatCode="0.0000">
                  <c:v>16.516773000000001</c:v>
                </c:pt>
                <c:pt idx="1">
                  <c:v>69.55574</c:v>
                </c:pt>
                <c:pt idx="2">
                  <c:v>72.730887999999993</c:v>
                </c:pt>
                <c:pt idx="3">
                  <c:v>66.063575999999998</c:v>
                </c:pt>
                <c:pt idx="4">
                  <c:v>58.558208</c:v>
                </c:pt>
                <c:pt idx="5">
                  <c:v>64.416313000000002</c:v>
                </c:pt>
                <c:pt idx="6">
                  <c:v>70.499519000000006</c:v>
                </c:pt>
              </c:numCache>
            </c:numRef>
          </c:val>
        </c:ser>
        <c:ser>
          <c:idx val="5"/>
          <c:order val="2"/>
          <c:tx>
            <c:strRef>
              <c:f>Sheet1!$A$4</c:f>
              <c:strCache>
                <c:ptCount val="1"/>
                <c:pt idx="0">
                  <c:v>Biomass and waste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Reference</c:v>
                </c:pt>
                <c:pt idx="2">
                  <c:v>High Oil Price</c:v>
                </c:pt>
                <c:pt idx="3">
                  <c:v>Low Oil Price</c:v>
                </c:pt>
                <c:pt idx="4">
                  <c:v>High Oil and Gas Resource</c:v>
                </c:pt>
                <c:pt idx="5">
                  <c:v>Low Economic Growth</c:v>
                </c:pt>
                <c:pt idx="6">
                  <c:v>High Economic Growth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 formatCode="0.0000">
                  <c:v>59.893901</c:v>
                </c:pt>
                <c:pt idx="1">
                  <c:v>113.100111</c:v>
                </c:pt>
                <c:pt idx="2">
                  <c:v>126.75067299999999</c:v>
                </c:pt>
                <c:pt idx="3">
                  <c:v>110.587153</c:v>
                </c:pt>
                <c:pt idx="4">
                  <c:v>116.196895</c:v>
                </c:pt>
                <c:pt idx="5">
                  <c:v>109.160093</c:v>
                </c:pt>
                <c:pt idx="6">
                  <c:v>151.96685600000001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BD732A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Reference</c:v>
                </c:pt>
                <c:pt idx="2">
                  <c:v>High Oil Price</c:v>
                </c:pt>
                <c:pt idx="3">
                  <c:v>Low Oil Price</c:v>
                </c:pt>
                <c:pt idx="4">
                  <c:v>High Oil and Gas Resource</c:v>
                </c:pt>
                <c:pt idx="5">
                  <c:v>Low Economic Growth</c:v>
                </c:pt>
                <c:pt idx="6">
                  <c:v>High Economic Growth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 formatCode="0.0000">
                  <c:v>18.540206999999999</c:v>
                </c:pt>
                <c:pt idx="1">
                  <c:v>110.099182</c:v>
                </c:pt>
                <c:pt idx="2">
                  <c:v>173.59899899999999</c:v>
                </c:pt>
                <c:pt idx="3">
                  <c:v>102.058853</c:v>
                </c:pt>
                <c:pt idx="4">
                  <c:v>85.395325</c:v>
                </c:pt>
                <c:pt idx="5">
                  <c:v>82.820937999999998</c:v>
                </c:pt>
                <c:pt idx="6">
                  <c:v>160.06616199999999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Reference</c:v>
                </c:pt>
                <c:pt idx="2">
                  <c:v>High Oil Price</c:v>
                </c:pt>
                <c:pt idx="3">
                  <c:v>Low Oil Price</c:v>
                </c:pt>
                <c:pt idx="4">
                  <c:v>High Oil and Gas Resource</c:v>
                </c:pt>
                <c:pt idx="5">
                  <c:v>Low Economic Growth</c:v>
                </c:pt>
                <c:pt idx="6">
                  <c:v>High Economic Growth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 formatCode="0.0000">
                  <c:v>167.66485599999999</c:v>
                </c:pt>
                <c:pt idx="1">
                  <c:v>319.34643599999998</c:v>
                </c:pt>
                <c:pt idx="2">
                  <c:v>439.61617999999999</c:v>
                </c:pt>
                <c:pt idx="3">
                  <c:v>277.62252799999999</c:v>
                </c:pt>
                <c:pt idx="4">
                  <c:v>234.19622799999999</c:v>
                </c:pt>
                <c:pt idx="5">
                  <c:v>239.146591</c:v>
                </c:pt>
                <c:pt idx="6">
                  <c:v>489.24899299999998</c:v>
                </c:pt>
              </c:numCache>
            </c:numRef>
          </c:val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Reference</c:v>
                </c:pt>
                <c:pt idx="2">
                  <c:v>High Oil Price</c:v>
                </c:pt>
                <c:pt idx="3">
                  <c:v>Low Oil Price</c:v>
                </c:pt>
                <c:pt idx="4">
                  <c:v>High Oil and Gas Resource</c:v>
                </c:pt>
                <c:pt idx="5">
                  <c:v>Low Economic Growth</c:v>
                </c:pt>
                <c:pt idx="6">
                  <c:v>High Economic Growth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Reference</c:v>
                </c:pt>
                <c:pt idx="2">
                  <c:v>High Oil Price</c:v>
                </c:pt>
                <c:pt idx="3">
                  <c:v>Low Oil Price</c:v>
                </c:pt>
                <c:pt idx="4">
                  <c:v>High Oil and Gas Resource</c:v>
                </c:pt>
                <c:pt idx="5">
                  <c:v>Low Economic Growth</c:v>
                </c:pt>
                <c:pt idx="6">
                  <c:v>High Economic Growth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Reference</c:v>
                </c:pt>
                <c:pt idx="2">
                  <c:v>High Oil Price</c:v>
                </c:pt>
                <c:pt idx="3">
                  <c:v>Low Oil Price</c:v>
                </c:pt>
                <c:pt idx="4">
                  <c:v>High Oil and Gas Resource</c:v>
                </c:pt>
                <c:pt idx="5">
                  <c:v>Low Economic Growth</c:v>
                </c:pt>
                <c:pt idx="6">
                  <c:v>High Economic Growth</c:v>
                </c:pt>
              </c:strCache>
            </c:strRef>
          </c:cat>
          <c:val>
            <c:numRef>
              <c:f>Sheet1!$B$9:$H$9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9341184"/>
        <c:axId val="146720448"/>
      </c:barChart>
      <c:catAx>
        <c:axId val="1493411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14672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720448"/>
        <c:scaling>
          <c:orientation val="minMax"/>
          <c:max val="125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49341184"/>
        <c:crosses val="autoZero"/>
        <c:crossBetween val="between"/>
        <c:majorUnit val="25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High Price</c:v>
                </c:pt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9">
                  <c:v>10.607264000000001</c:v>
                </c:pt>
                <c:pt idx="10">
                  <c:v>7.8882320000000004</c:v>
                </c:pt>
                <c:pt idx="11">
                  <c:v>6.1907029999999992</c:v>
                </c:pt>
                <c:pt idx="12">
                  <c:v>2.6151920000000004</c:v>
                </c:pt>
                <c:pt idx="13">
                  <c:v>8.3489000000000146E-2</c:v>
                </c:pt>
                <c:pt idx="14">
                  <c:v>-1.5470480000000002</c:v>
                </c:pt>
                <c:pt idx="15">
                  <c:v>-3.0201189999999976</c:v>
                </c:pt>
                <c:pt idx="16">
                  <c:v>-4.6489319999999985</c:v>
                </c:pt>
                <c:pt idx="17">
                  <c:v>-6.0321919999999984</c:v>
                </c:pt>
                <c:pt idx="18">
                  <c:v>-6.7150439999999989</c:v>
                </c:pt>
                <c:pt idx="19">
                  <c:v>-7.5531860000000002</c:v>
                </c:pt>
                <c:pt idx="20">
                  <c:v>-8.7499439999999993</c:v>
                </c:pt>
                <c:pt idx="21">
                  <c:v>-9.985751999999998</c:v>
                </c:pt>
                <c:pt idx="22">
                  <c:v>-11.190304000000001</c:v>
                </c:pt>
                <c:pt idx="23">
                  <c:v>-11.906649000000002</c:v>
                </c:pt>
                <c:pt idx="24">
                  <c:v>-12.630730000000003</c:v>
                </c:pt>
                <c:pt idx="25">
                  <c:v>-12.948275000000002</c:v>
                </c:pt>
                <c:pt idx="26">
                  <c:v>-13.226475000000001</c:v>
                </c:pt>
                <c:pt idx="27">
                  <c:v>-13.369581</c:v>
                </c:pt>
                <c:pt idx="28">
                  <c:v>-13.168949999999999</c:v>
                </c:pt>
                <c:pt idx="29">
                  <c:v>-12.970442000000002</c:v>
                </c:pt>
                <c:pt idx="30">
                  <c:v>-13.002800000000001</c:v>
                </c:pt>
                <c:pt idx="31">
                  <c:v>-12.602844000000001</c:v>
                </c:pt>
                <c:pt idx="32">
                  <c:v>-12.094759</c:v>
                </c:pt>
                <c:pt idx="33">
                  <c:v>-11.336875999999997</c:v>
                </c:pt>
                <c:pt idx="34">
                  <c:v>-10.751545</c:v>
                </c:pt>
                <c:pt idx="35">
                  <c:v>-10.500230999999999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Low Price</c:v>
                </c:pt>
              </c:strCache>
            </c:strRef>
          </c:tx>
          <c:spPr>
            <a:ln w="38100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9">
                  <c:v>10.688479000000001</c:v>
                </c:pt>
                <c:pt idx="10">
                  <c:v>9.5421209999999999</c:v>
                </c:pt>
                <c:pt idx="11">
                  <c:v>9.0375350000000001</c:v>
                </c:pt>
                <c:pt idx="12">
                  <c:v>7.4710540000000005</c:v>
                </c:pt>
                <c:pt idx="13">
                  <c:v>6.6850109999999994</c:v>
                </c:pt>
                <c:pt idx="14">
                  <c:v>5.965523000000001</c:v>
                </c:pt>
                <c:pt idx="15">
                  <c:v>5.5904809999999969</c:v>
                </c:pt>
                <c:pt idx="16">
                  <c:v>5.619015000000001</c:v>
                </c:pt>
                <c:pt idx="17">
                  <c:v>5.5602039999999988</c:v>
                </c:pt>
                <c:pt idx="18">
                  <c:v>5.7644249999999992</c:v>
                </c:pt>
                <c:pt idx="19">
                  <c:v>5.7171759999999985</c:v>
                </c:pt>
                <c:pt idx="20">
                  <c:v>5.6554320000000011</c:v>
                </c:pt>
                <c:pt idx="21">
                  <c:v>5.6349870000000024</c:v>
                </c:pt>
                <c:pt idx="22">
                  <c:v>5.8819810000000032</c:v>
                </c:pt>
                <c:pt idx="23">
                  <c:v>6.558605</c:v>
                </c:pt>
                <c:pt idx="24">
                  <c:v>6.348751</c:v>
                </c:pt>
                <c:pt idx="25">
                  <c:v>6.3138520000000007</c:v>
                </c:pt>
                <c:pt idx="26">
                  <c:v>6.4964680000000001</c:v>
                </c:pt>
                <c:pt idx="27">
                  <c:v>6.6505530000000022</c:v>
                </c:pt>
                <c:pt idx="28">
                  <c:v>7.0339990000000014</c:v>
                </c:pt>
                <c:pt idx="29">
                  <c:v>7.5804599999999986</c:v>
                </c:pt>
                <c:pt idx="30">
                  <c:v>7.9539089999999995</c:v>
                </c:pt>
                <c:pt idx="31">
                  <c:v>8.3943329999999996</c:v>
                </c:pt>
                <c:pt idx="32">
                  <c:v>8.7466769999999983</c:v>
                </c:pt>
                <c:pt idx="33">
                  <c:v>9.0620000000000012</c:v>
                </c:pt>
                <c:pt idx="34">
                  <c:v>9.6174859999999995</c:v>
                </c:pt>
                <c:pt idx="35">
                  <c:v>9.8347869999999986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High Resource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9">
                  <c:v>10.713033000000001</c:v>
                </c:pt>
                <c:pt idx="10">
                  <c:v>8.4159740000000003</c:v>
                </c:pt>
                <c:pt idx="11">
                  <c:v>6.8491399999999985</c:v>
                </c:pt>
                <c:pt idx="12">
                  <c:v>4.1716160000000002</c:v>
                </c:pt>
                <c:pt idx="13">
                  <c:v>1.4506399999999999</c:v>
                </c:pt>
                <c:pt idx="14">
                  <c:v>-0.84588399999999808</c:v>
                </c:pt>
                <c:pt idx="15">
                  <c:v>-2.5717999999999996</c:v>
                </c:pt>
                <c:pt idx="16">
                  <c:v>-3.732094</c:v>
                </c:pt>
                <c:pt idx="17">
                  <c:v>-5.1550499999999992</c:v>
                </c:pt>
                <c:pt idx="18">
                  <c:v>-6.3259679999999996</c:v>
                </c:pt>
                <c:pt idx="19">
                  <c:v>-8.0600179999999995</c:v>
                </c:pt>
                <c:pt idx="20">
                  <c:v>-9.7312469999999998</c:v>
                </c:pt>
                <c:pt idx="21">
                  <c:v>-11.040772</c:v>
                </c:pt>
                <c:pt idx="22">
                  <c:v>-12.710339999999999</c:v>
                </c:pt>
                <c:pt idx="23">
                  <c:v>-14.070012999999999</c:v>
                </c:pt>
                <c:pt idx="24">
                  <c:v>-15.824549000000005</c:v>
                </c:pt>
                <c:pt idx="25">
                  <c:v>-17.545126000000003</c:v>
                </c:pt>
                <c:pt idx="26">
                  <c:v>-18.885656999999995</c:v>
                </c:pt>
                <c:pt idx="27">
                  <c:v>-20.146360000000001</c:v>
                </c:pt>
                <c:pt idx="28">
                  <c:v>-21.350625000000001</c:v>
                </c:pt>
                <c:pt idx="29">
                  <c:v>-22.391724999999997</c:v>
                </c:pt>
                <c:pt idx="30">
                  <c:v>-23.314231999999997</c:v>
                </c:pt>
                <c:pt idx="31">
                  <c:v>-24.262709999999995</c:v>
                </c:pt>
                <c:pt idx="32">
                  <c:v>-24.641999000000002</c:v>
                </c:pt>
                <c:pt idx="33">
                  <c:v>-24.951732999999997</c:v>
                </c:pt>
                <c:pt idx="34">
                  <c:v>-25.328158000000002</c:v>
                </c:pt>
                <c:pt idx="35">
                  <c:v>-25.698947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High Macro</c:v>
                </c:pt>
              </c:strCache>
            </c:strRef>
          </c:tx>
          <c:spPr>
            <a:ln w="38100">
              <a:solidFill>
                <a:srgbClr val="003953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Sheet1!$B$5:$AK$5</c:f>
            </c:numRef>
          </c:val>
          <c:smooth val="0"/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Low Macro</c:v>
                </c:pt>
              </c:strCache>
            </c:strRef>
          </c:tx>
          <c:spPr>
            <a:ln w="38100">
              <a:solidFill>
                <a:srgbClr val="BD732A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Sheet1!$B$6:$AK$6</c:f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Reference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Sheet1!$B$7:$AK$7</c:f>
              <c:numCache>
                <c:formatCode>General</c:formatCode>
                <c:ptCount val="36"/>
                <c:pt idx="0">
                  <c:v>30.064498137099083</c:v>
                </c:pt>
                <c:pt idx="1">
                  <c:v>29.917414289814797</c:v>
                </c:pt>
                <c:pt idx="2">
                  <c:v>28.840230493184212</c:v>
                </c:pt>
                <c:pt idx="3">
                  <c:v>26.115431894324271</c:v>
                </c:pt>
                <c:pt idx="4">
                  <c:v>24.03929477664142</c:v>
                </c:pt>
                <c:pt idx="5">
                  <c:v>22.080979981339244</c:v>
                </c:pt>
                <c:pt idx="6">
                  <c:v>18.738243551745121</c:v>
                </c:pt>
                <c:pt idx="7">
                  <c:v>16.535927796775869</c:v>
                </c:pt>
                <c:pt idx="8">
                  <c:v>12.985059380222769</c:v>
                </c:pt>
                <c:pt idx="9">
                  <c:v>10.878222617825205</c:v>
                </c:pt>
                <c:pt idx="10">
                  <c:v>9.3620678326884033</c:v>
                </c:pt>
                <c:pt idx="11">
                  <c:v>8.2332483224165181</c:v>
                </c:pt>
                <c:pt idx="12">
                  <c:v>5.6987318297490051</c:v>
                </c:pt>
                <c:pt idx="13">
                  <c:v>4.2609137020692813</c:v>
                </c:pt>
                <c:pt idx="14">
                  <c:v>3.0098802922004135</c:v>
                </c:pt>
                <c:pt idx="15">
                  <c:v>2.0973137116750036</c:v>
                </c:pt>
                <c:pt idx="16">
                  <c:v>1.7852817231982079</c:v>
                </c:pt>
                <c:pt idx="17">
                  <c:v>1.5398963476685061</c:v>
                </c:pt>
                <c:pt idx="18">
                  <c:v>1.4682679455170851</c:v>
                </c:pt>
                <c:pt idx="19">
                  <c:v>1.2191177813278129</c:v>
                </c:pt>
                <c:pt idx="20">
                  <c:v>1.1159864132342041</c:v>
                </c:pt>
                <c:pt idx="21">
                  <c:v>1.193402010214982</c:v>
                </c:pt>
                <c:pt idx="22">
                  <c:v>0.71642418387312068</c:v>
                </c:pt>
                <c:pt idx="23">
                  <c:v>0.17669558796864379</c:v>
                </c:pt>
                <c:pt idx="24">
                  <c:v>-0.22582300248182036</c:v>
                </c:pt>
                <c:pt idx="25">
                  <c:v>-0.6149355619430541</c:v>
                </c:pt>
                <c:pt idx="26">
                  <c:v>-0.25021667658746255</c:v>
                </c:pt>
                <c:pt idx="27">
                  <c:v>-5.4203145860072348E-2</c:v>
                </c:pt>
                <c:pt idx="28">
                  <c:v>6.8109205668122411E-2</c:v>
                </c:pt>
                <c:pt idx="29">
                  <c:v>0.25028965835217809</c:v>
                </c:pt>
                <c:pt idx="30">
                  <c:v>0.17997406147130834</c:v>
                </c:pt>
                <c:pt idx="31">
                  <c:v>8.8586146145471265E-2</c:v>
                </c:pt>
                <c:pt idx="32">
                  <c:v>-3.996325785548762E-2</c:v>
                </c:pt>
                <c:pt idx="33">
                  <c:v>-0.19436575526379429</c:v>
                </c:pt>
                <c:pt idx="34">
                  <c:v>-0.30789227006087339</c:v>
                </c:pt>
                <c:pt idx="35">
                  <c:v>-0.5076083366531472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56160"/>
        <c:axId val="99277568"/>
      </c:lineChart>
      <c:catAx>
        <c:axId val="14415616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927756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9277568"/>
        <c:scaling>
          <c:orientation val="minMax"/>
          <c:max val="40"/>
          <c:min val="-3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44156160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40090788691366E-2"/>
          <c:y val="3.759792291099312E-2"/>
          <c:w val="0.87813791953592701"/>
          <c:h val="0.876424665340632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High Economic Growth case</c:v>
                </c:pt>
              </c:strCache>
            </c:strRef>
          </c:tx>
          <c:spPr>
            <a:ln w="38100">
              <a:solidFill>
                <a:srgbClr val="003953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Sheet1!$B$2:$AP$2</c:f>
              <c:numCache>
                <c:formatCode>General</c:formatCode>
                <c:ptCount val="41"/>
                <c:pt idx="13">
                  <c:v>5404.5932620000003</c:v>
                </c:pt>
                <c:pt idx="14">
                  <c:v>5488.205078</c:v>
                </c:pt>
                <c:pt idx="15">
                  <c:v>5452.5429690000001</c:v>
                </c:pt>
                <c:pt idx="16">
                  <c:v>5473.0981449999999</c:v>
                </c:pt>
                <c:pt idx="17">
                  <c:v>5474.3295900000003</c:v>
                </c:pt>
                <c:pt idx="18">
                  <c:v>5517.6054690000001</c:v>
                </c:pt>
                <c:pt idx="19">
                  <c:v>5585.6357420000004</c:v>
                </c:pt>
                <c:pt idx="20">
                  <c:v>5631.3486329999996</c:v>
                </c:pt>
                <c:pt idx="21">
                  <c:v>5650.8789059999999</c:v>
                </c:pt>
                <c:pt idx="22">
                  <c:v>5675.0766599999997</c:v>
                </c:pt>
                <c:pt idx="23">
                  <c:v>5699.4409180000002</c:v>
                </c:pt>
                <c:pt idx="24">
                  <c:v>5718.1928710000002</c:v>
                </c:pt>
                <c:pt idx="25">
                  <c:v>5724.1586909999996</c:v>
                </c:pt>
                <c:pt idx="26">
                  <c:v>5735.1352539999998</c:v>
                </c:pt>
                <c:pt idx="27">
                  <c:v>5752.763672</c:v>
                </c:pt>
                <c:pt idx="28">
                  <c:v>5768.0664059999999</c:v>
                </c:pt>
                <c:pt idx="29">
                  <c:v>5780.8525390000004</c:v>
                </c:pt>
                <c:pt idx="30">
                  <c:v>5790.7929690000001</c:v>
                </c:pt>
                <c:pt idx="31">
                  <c:v>5796.078125</c:v>
                </c:pt>
                <c:pt idx="32">
                  <c:v>5798.0708009999998</c:v>
                </c:pt>
                <c:pt idx="33">
                  <c:v>5808.8681640000004</c:v>
                </c:pt>
                <c:pt idx="34">
                  <c:v>5831.4604490000002</c:v>
                </c:pt>
                <c:pt idx="35">
                  <c:v>5861.220703</c:v>
                </c:pt>
                <c:pt idx="36">
                  <c:v>5888.4296880000002</c:v>
                </c:pt>
                <c:pt idx="37">
                  <c:v>5917.5922849999997</c:v>
                </c:pt>
                <c:pt idx="38">
                  <c:v>5946.0336909999996</c:v>
                </c:pt>
                <c:pt idx="39">
                  <c:v>5962.2890619999998</c:v>
                </c:pt>
                <c:pt idx="40">
                  <c:v>5978.609375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Low Economic Growth case</c:v>
                </c:pt>
              </c:strCache>
            </c:strRef>
          </c:tx>
          <c:spPr>
            <a:ln w="38100">
              <a:solidFill>
                <a:srgbClr val="BD732A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Sheet1!$B$3:$AP$3</c:f>
              <c:numCache>
                <c:formatCode>General</c:formatCode>
                <c:ptCount val="41"/>
                <c:pt idx="13">
                  <c:v>5404.59375</c:v>
                </c:pt>
                <c:pt idx="14">
                  <c:v>5488.7524409999996</c:v>
                </c:pt>
                <c:pt idx="15">
                  <c:v>5440.6381840000004</c:v>
                </c:pt>
                <c:pt idx="16">
                  <c:v>5413.4179690000001</c:v>
                </c:pt>
                <c:pt idx="17">
                  <c:v>5360.7827150000003</c:v>
                </c:pt>
                <c:pt idx="18">
                  <c:v>5338.8823240000002</c:v>
                </c:pt>
                <c:pt idx="19">
                  <c:v>5350.3056640000004</c:v>
                </c:pt>
                <c:pt idx="20">
                  <c:v>5343.2504879999997</c:v>
                </c:pt>
                <c:pt idx="21">
                  <c:v>5330.8652339999999</c:v>
                </c:pt>
                <c:pt idx="22">
                  <c:v>5318.7558589999999</c:v>
                </c:pt>
                <c:pt idx="23">
                  <c:v>5310.955078</c:v>
                </c:pt>
                <c:pt idx="24">
                  <c:v>5301.8339839999999</c:v>
                </c:pt>
                <c:pt idx="25">
                  <c:v>5282.1904299999997</c:v>
                </c:pt>
                <c:pt idx="26">
                  <c:v>5261.8818359999996</c:v>
                </c:pt>
                <c:pt idx="27">
                  <c:v>5247.3974609999996</c:v>
                </c:pt>
                <c:pt idx="28">
                  <c:v>5235.1660160000001</c:v>
                </c:pt>
                <c:pt idx="29">
                  <c:v>5223.2929690000001</c:v>
                </c:pt>
                <c:pt idx="30">
                  <c:v>5210.1391599999997</c:v>
                </c:pt>
                <c:pt idx="31">
                  <c:v>5198.4941410000001</c:v>
                </c:pt>
                <c:pt idx="32">
                  <c:v>5185.4414059999999</c:v>
                </c:pt>
                <c:pt idx="33">
                  <c:v>5179.0439450000003</c:v>
                </c:pt>
                <c:pt idx="34">
                  <c:v>5171.7890619999998</c:v>
                </c:pt>
                <c:pt idx="35">
                  <c:v>5170.736328</c:v>
                </c:pt>
                <c:pt idx="36">
                  <c:v>5171.0122069999998</c:v>
                </c:pt>
                <c:pt idx="37">
                  <c:v>5172.6035160000001</c:v>
                </c:pt>
                <c:pt idx="38">
                  <c:v>5172.5673829999996</c:v>
                </c:pt>
                <c:pt idx="39">
                  <c:v>5166.263672</c:v>
                </c:pt>
                <c:pt idx="40">
                  <c:v>5160.2841799999997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High Oil and Gas Resource case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Sheet1!$B$4:$AP$4</c:f>
              <c:numCache>
                <c:formatCode>General</c:formatCode>
                <c:ptCount val="41"/>
                <c:pt idx="13">
                  <c:v>5404.5932620000003</c:v>
                </c:pt>
                <c:pt idx="14">
                  <c:v>5487.0512699999999</c:v>
                </c:pt>
                <c:pt idx="15">
                  <c:v>5441.9077150000003</c:v>
                </c:pt>
                <c:pt idx="16">
                  <c:v>5410.8476559999999</c:v>
                </c:pt>
                <c:pt idx="17">
                  <c:v>5396.1020509999998</c:v>
                </c:pt>
                <c:pt idx="18">
                  <c:v>5383.1904299999997</c:v>
                </c:pt>
                <c:pt idx="19">
                  <c:v>5417.9003910000001</c:v>
                </c:pt>
                <c:pt idx="20">
                  <c:v>5434.9760740000002</c:v>
                </c:pt>
                <c:pt idx="21">
                  <c:v>5450.5429690000001</c:v>
                </c:pt>
                <c:pt idx="22">
                  <c:v>5470.9677730000003</c:v>
                </c:pt>
                <c:pt idx="23">
                  <c:v>5506.9692379999997</c:v>
                </c:pt>
                <c:pt idx="24">
                  <c:v>5538.2182620000003</c:v>
                </c:pt>
                <c:pt idx="25">
                  <c:v>5556.9638670000004</c:v>
                </c:pt>
                <c:pt idx="26">
                  <c:v>5571.9135740000002</c:v>
                </c:pt>
                <c:pt idx="27">
                  <c:v>5594.9018550000001</c:v>
                </c:pt>
                <c:pt idx="28">
                  <c:v>5610.5683589999999</c:v>
                </c:pt>
                <c:pt idx="29">
                  <c:v>5619.0830079999996</c:v>
                </c:pt>
                <c:pt idx="30">
                  <c:v>5636.3681640000004</c:v>
                </c:pt>
                <c:pt idx="31">
                  <c:v>5649.685547</c:v>
                </c:pt>
                <c:pt idx="32">
                  <c:v>5653.7465819999998</c:v>
                </c:pt>
                <c:pt idx="33">
                  <c:v>5677.1660160000001</c:v>
                </c:pt>
                <c:pt idx="34">
                  <c:v>5702.4882809999999</c:v>
                </c:pt>
                <c:pt idx="35">
                  <c:v>5716.5581050000001</c:v>
                </c:pt>
                <c:pt idx="36">
                  <c:v>5734.6943359999996</c:v>
                </c:pt>
                <c:pt idx="37">
                  <c:v>5753.3286129999997</c:v>
                </c:pt>
                <c:pt idx="38">
                  <c:v>5771.8662109999996</c:v>
                </c:pt>
                <c:pt idx="39">
                  <c:v>5780.7055659999996</c:v>
                </c:pt>
                <c:pt idx="40">
                  <c:v>5799.5961909999996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Low Oil Price case</c:v>
                </c:pt>
              </c:strCache>
            </c:strRef>
          </c:tx>
          <c:spPr>
            <a:ln w="38100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Sheet1!$B$5:$AP$5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High Oil Price case</c:v>
                </c:pt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Sheet1!$B$6:$AP$6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Sheet1!$B$7:$AP$7</c:f>
              <c:numCache>
                <c:formatCode>General</c:formatCode>
                <c:ptCount val="41"/>
                <c:pt idx="0">
                  <c:v>5867.6206050000001</c:v>
                </c:pt>
                <c:pt idx="1">
                  <c:v>5761.0664059999999</c:v>
                </c:pt>
                <c:pt idx="2">
                  <c:v>5804.3334960000002</c:v>
                </c:pt>
                <c:pt idx="3">
                  <c:v>5855.0439450000003</c:v>
                </c:pt>
                <c:pt idx="4">
                  <c:v>5974.466797</c:v>
                </c:pt>
                <c:pt idx="5">
                  <c:v>5999.1435549999997</c:v>
                </c:pt>
                <c:pt idx="6">
                  <c:v>5919.1372069999998</c:v>
                </c:pt>
                <c:pt idx="7">
                  <c:v>6020.6665039999998</c:v>
                </c:pt>
                <c:pt idx="8">
                  <c:v>5835.2797849999997</c:v>
                </c:pt>
                <c:pt idx="9">
                  <c:v>5416.9501950000003</c:v>
                </c:pt>
                <c:pt idx="10">
                  <c:v>5618.9101559999999</c:v>
                </c:pt>
                <c:pt idx="11">
                  <c:v>5483.2797849999997</c:v>
                </c:pt>
                <c:pt idx="12">
                  <c:v>5271.6762699999999</c:v>
                </c:pt>
                <c:pt idx="13">
                  <c:v>5404.5932620000003</c:v>
                </c:pt>
                <c:pt idx="14">
                  <c:v>5488.4418949999999</c:v>
                </c:pt>
                <c:pt idx="15">
                  <c:v>5428.0932620000003</c:v>
                </c:pt>
                <c:pt idx="16">
                  <c:v>5436.4038090000004</c:v>
                </c:pt>
                <c:pt idx="17">
                  <c:v>5404.533203</c:v>
                </c:pt>
                <c:pt idx="18">
                  <c:v>5425.2705079999996</c:v>
                </c:pt>
                <c:pt idx="19">
                  <c:v>5476.6518550000001</c:v>
                </c:pt>
                <c:pt idx="20">
                  <c:v>5499.3002930000002</c:v>
                </c:pt>
                <c:pt idx="21">
                  <c:v>5495.0595700000003</c:v>
                </c:pt>
                <c:pt idx="22">
                  <c:v>5498.9946289999998</c:v>
                </c:pt>
                <c:pt idx="23">
                  <c:v>5508.1879879999997</c:v>
                </c:pt>
                <c:pt idx="24">
                  <c:v>5517.3344729999999</c:v>
                </c:pt>
                <c:pt idx="25">
                  <c:v>5511.220703</c:v>
                </c:pt>
                <c:pt idx="26">
                  <c:v>5507.78125</c:v>
                </c:pt>
                <c:pt idx="27">
                  <c:v>5508.8691410000001</c:v>
                </c:pt>
                <c:pt idx="28">
                  <c:v>5509.75</c:v>
                </c:pt>
                <c:pt idx="29">
                  <c:v>5511.4101559999999</c:v>
                </c:pt>
                <c:pt idx="30">
                  <c:v>5513.7866210000002</c:v>
                </c:pt>
                <c:pt idx="31">
                  <c:v>5509.1625979999999</c:v>
                </c:pt>
                <c:pt idx="32">
                  <c:v>5505.1572269999997</c:v>
                </c:pt>
                <c:pt idx="33">
                  <c:v>5505.4404299999997</c:v>
                </c:pt>
                <c:pt idx="34">
                  <c:v>5510.3398440000001</c:v>
                </c:pt>
                <c:pt idx="35">
                  <c:v>5520.5590819999998</c:v>
                </c:pt>
                <c:pt idx="36">
                  <c:v>5530.7768550000001</c:v>
                </c:pt>
                <c:pt idx="37">
                  <c:v>5535.6835940000001</c:v>
                </c:pt>
                <c:pt idx="38">
                  <c:v>5545.107422</c:v>
                </c:pt>
                <c:pt idx="39">
                  <c:v>5546.4086909999996</c:v>
                </c:pt>
                <c:pt idx="40">
                  <c:v>5549.1484380000002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09408"/>
        <c:axId val="99276992"/>
      </c:lineChart>
      <c:catAx>
        <c:axId val="14420940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927699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9276992"/>
        <c:scaling>
          <c:orientation val="minMax"/>
          <c:max val="6250"/>
          <c:min val="500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44209408"/>
        <c:crosses val="autoZero"/>
        <c:crossBetween val="midCat"/>
        <c:majorUnit val="25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 dollar</c:v>
                </c:pt>
              </c:strCache>
            </c:strRef>
          </c:tx>
          <c:spPr>
            <a:ln w="38100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Sheet1!$B$2:$BJ$2</c:f>
              <c:numCache>
                <c:formatCode>General</c:formatCode>
                <c:ptCount val="61"/>
                <c:pt idx="0">
                  <c:v>1.7178737144604124</c:v>
                </c:pt>
                <c:pt idx="1">
                  <c:v>1.6323856976073545</c:v>
                </c:pt>
                <c:pt idx="2">
                  <c:v>1.5984280493246139</c:v>
                </c:pt>
                <c:pt idx="3">
                  <c:v>1.52497342507282</c:v>
                </c:pt>
                <c:pt idx="4">
                  <c:v>1.4931077424694101</c:v>
                </c:pt>
                <c:pt idx="5">
                  <c:v>1.4279176182094615</c:v>
                </c:pt>
                <c:pt idx="6">
                  <c:v>1.3840674500156656</c:v>
                </c:pt>
                <c:pt idx="7">
                  <c:v>1.3797778862148409</c:v>
                </c:pt>
                <c:pt idx="8">
                  <c:v>1.3853254952815632</c:v>
                </c:pt>
                <c:pt idx="9">
                  <c:v>1.3696998361349912</c:v>
                </c:pt>
                <c:pt idx="10">
                  <c:v>1.3391427137561167</c:v>
                </c:pt>
                <c:pt idx="11">
                  <c:v>1.339382410757995</c:v>
                </c:pt>
                <c:pt idx="12">
                  <c:v>1.3139926470088117</c:v>
                </c:pt>
                <c:pt idx="13">
                  <c:v>1.3033422033401549</c:v>
                </c:pt>
                <c:pt idx="14">
                  <c:v>1.27666122225694</c:v>
                </c:pt>
                <c:pt idx="15">
                  <c:v>1.2698910638527547</c:v>
                </c:pt>
                <c:pt idx="16">
                  <c:v>1.2636816737929011</c:v>
                </c:pt>
                <c:pt idx="17">
                  <c:v>1.2168725003104459</c:v>
                </c:pt>
                <c:pt idx="18">
                  <c:v>1.1701536004527915</c:v>
                </c:pt>
                <c:pt idx="19">
                  <c:v>1.1370071721190034</c:v>
                </c:pt>
                <c:pt idx="20">
                  <c:v>1.1167437502381039</c:v>
                </c:pt>
                <c:pt idx="21">
                  <c:v>1.0763387226337251</c:v>
                </c:pt>
                <c:pt idx="22">
                  <c:v>1.073685288606403</c:v>
                </c:pt>
                <c:pt idx="23">
                  <c:v>1.0475636739824177</c:v>
                </c:pt>
                <c:pt idx="24">
                  <c:v>1.0322043353601125</c:v>
                </c:pt>
                <c:pt idx="25">
                  <c:v>1</c:v>
                </c:pt>
                <c:pt idx="26">
                  <c:v>0.96768431832971602</c:v>
                </c:pt>
                <c:pt idx="27">
                  <c:v>0.96688999888991078</c:v>
                </c:pt>
                <c:pt idx="28">
                  <c:v>0.95032875915515636</c:v>
                </c:pt>
                <c:pt idx="29">
                  <c:v>0.93123600393623907</c:v>
                </c:pt>
                <c:pt idx="30">
                  <c:v>0.94107642369292055</c:v>
                </c:pt>
                <c:pt idx="31">
                  <c:v>0.92099577546528533</c:v>
                </c:pt>
                <c:pt idx="32">
                  <c:v>0.87790749634621734</c:v>
                </c:pt>
                <c:pt idx="33">
                  <c:v>0.88348817555074688</c:v>
                </c:pt>
                <c:pt idx="34">
                  <c:v>0.87081744370059633</c:v>
                </c:pt>
                <c:pt idx="35">
                  <c:v>0.83890981017848265</c:v>
                </c:pt>
                <c:pt idx="36">
                  <c:v>0.82594498226395752</c:v>
                </c:pt>
                <c:pt idx="37">
                  <c:v>0.80862727194703088</c:v>
                </c:pt>
                <c:pt idx="38">
                  <c:v>0.79317191229504502</c:v>
                </c:pt>
                <c:pt idx="39">
                  <c:v>0.77932955437854645</c:v>
                </c:pt>
                <c:pt idx="40">
                  <c:v>0.76134155702300088</c:v>
                </c:pt>
                <c:pt idx="41">
                  <c:v>0.74408149221738873</c:v>
                </c:pt>
                <c:pt idx="42">
                  <c:v>0.72855528071073594</c:v>
                </c:pt>
                <c:pt idx="43">
                  <c:v>0.71267966370435576</c:v>
                </c:pt>
                <c:pt idx="44">
                  <c:v>0.69652388337485382</c:v>
                </c:pt>
                <c:pt idx="45">
                  <c:v>0.67966736071094525</c:v>
                </c:pt>
                <c:pt idx="46">
                  <c:v>0.66423586034353643</c:v>
                </c:pt>
                <c:pt idx="47">
                  <c:v>0.64978323123644643</c:v>
                </c:pt>
                <c:pt idx="48">
                  <c:v>0.63619206770909853</c:v>
                </c:pt>
                <c:pt idx="49">
                  <c:v>0.62351863715465583</c:v>
                </c:pt>
                <c:pt idx="50">
                  <c:v>0.61110591687039661</c:v>
                </c:pt>
                <c:pt idx="51">
                  <c:v>0.59905280270118755</c:v>
                </c:pt>
                <c:pt idx="52">
                  <c:v>0.58720982431732527</c:v>
                </c:pt>
                <c:pt idx="53">
                  <c:v>0.57536829359434316</c:v>
                </c:pt>
                <c:pt idx="54">
                  <c:v>0.56388798591870093</c:v>
                </c:pt>
                <c:pt idx="55">
                  <c:v>0.55291938186464984</c:v>
                </c:pt>
                <c:pt idx="56">
                  <c:v>0.54224761595282445</c:v>
                </c:pt>
                <c:pt idx="57">
                  <c:v>0.53202737633428177</c:v>
                </c:pt>
                <c:pt idx="58">
                  <c:v>0.52231252977082532</c:v>
                </c:pt>
                <c:pt idx="59">
                  <c:v>0.5122490131601255</c:v>
                </c:pt>
                <c:pt idx="60">
                  <c:v>0.5019551431653082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Emissions per dollar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Sheet1!$B$3:$BJ$3</c:f>
              <c:numCache>
                <c:formatCode>General</c:formatCode>
                <c:ptCount val="61"/>
                <c:pt idx="0">
                  <c:v>1.755122928128976</c:v>
                </c:pt>
                <c:pt idx="1">
                  <c:v>1.6657419120766921</c:v>
                </c:pt>
                <c:pt idx="2">
                  <c:v>1.6101777291855994</c:v>
                </c:pt>
                <c:pt idx="3">
                  <c:v>1.529186239528596</c:v>
                </c:pt>
                <c:pt idx="4">
                  <c:v>1.5027132788842843</c:v>
                </c:pt>
                <c:pt idx="5">
                  <c:v>1.4373555171080266</c:v>
                </c:pt>
                <c:pt idx="6">
                  <c:v>1.3908297377838204</c:v>
                </c:pt>
                <c:pt idx="7">
                  <c:v>1.3904789725816968</c:v>
                </c:pt>
                <c:pt idx="8">
                  <c:v>1.3955094016029583</c:v>
                </c:pt>
                <c:pt idx="9">
                  <c:v>1.3691490657436176</c:v>
                </c:pt>
                <c:pt idx="10">
                  <c:v>1.3350175455344369</c:v>
                </c:pt>
                <c:pt idx="11">
                  <c:v>1.3238201317139024</c:v>
                </c:pt>
                <c:pt idx="12">
                  <c:v>1.3025281893923915</c:v>
                </c:pt>
                <c:pt idx="13">
                  <c:v>1.2930725339595479</c:v>
                </c:pt>
                <c:pt idx="14">
                  <c:v>1.2603351287268425</c:v>
                </c:pt>
                <c:pt idx="15">
                  <c:v>1.2412101300928235</c:v>
                </c:pt>
                <c:pt idx="16">
                  <c:v>1.2378829729110024</c:v>
                </c:pt>
                <c:pt idx="17">
                  <c:v>1.2006707507419101</c:v>
                </c:pt>
                <c:pt idx="18">
                  <c:v>1.1601200195536825</c:v>
                </c:pt>
                <c:pt idx="19">
                  <c:v>1.118496272843241</c:v>
                </c:pt>
                <c:pt idx="20">
                  <c:v>1.108476698732505</c:v>
                </c:pt>
                <c:pt idx="21">
                  <c:v>1.0778345299070335</c:v>
                </c:pt>
                <c:pt idx="22">
                  <c:v>1.0668670310988295</c:v>
                </c:pt>
                <c:pt idx="23">
                  <c:v>1.046808032839859</c:v>
                </c:pt>
                <c:pt idx="24">
                  <c:v>1.0291973227071667</c:v>
                </c:pt>
                <c:pt idx="25">
                  <c:v>1</c:v>
                </c:pt>
                <c:pt idx="26">
                  <c:v>0.9610346734030859</c:v>
                </c:pt>
                <c:pt idx="27">
                  <c:v>0.96043806290365286</c:v>
                </c:pt>
                <c:pt idx="28">
                  <c:v>0.93358234143909535</c:v>
                </c:pt>
                <c:pt idx="29">
                  <c:v>0.8913998280569998</c:v>
                </c:pt>
                <c:pt idx="30">
                  <c:v>0.90179914368932867</c:v>
                </c:pt>
                <c:pt idx="31">
                  <c:v>0.86615762844155786</c:v>
                </c:pt>
                <c:pt idx="32">
                  <c:v>0.81384421322808387</c:v>
                </c:pt>
                <c:pt idx="33">
                  <c:v>0.81624840644570795</c:v>
                </c:pt>
                <c:pt idx="34">
                  <c:v>0.81109024323938905</c:v>
                </c:pt>
                <c:pt idx="35">
                  <c:v>0.7780555465673914</c:v>
                </c:pt>
                <c:pt idx="36">
                  <c:v>0.76008511694537739</c:v>
                </c:pt>
                <c:pt idx="37">
                  <c:v>0.73827655444684592</c:v>
                </c:pt>
                <c:pt idx="38">
                  <c:v>0.72176829360282846</c:v>
                </c:pt>
                <c:pt idx="39">
                  <c:v>0.71022548967535293</c:v>
                </c:pt>
                <c:pt idx="40">
                  <c:v>0.69402551713918337</c:v>
                </c:pt>
                <c:pt idx="41">
                  <c:v>0.67698019333275572</c:v>
                </c:pt>
                <c:pt idx="42">
                  <c:v>0.66159156043982126</c:v>
                </c:pt>
                <c:pt idx="43">
                  <c:v>0.64632023434428931</c:v>
                </c:pt>
                <c:pt idx="44">
                  <c:v>0.63080044435896243</c:v>
                </c:pt>
                <c:pt idx="45">
                  <c:v>0.61405241533124333</c:v>
                </c:pt>
                <c:pt idx="46">
                  <c:v>0.59896251782133803</c:v>
                </c:pt>
                <c:pt idx="47">
                  <c:v>0.58499804649798348</c:v>
                </c:pt>
                <c:pt idx="48">
                  <c:v>0.57178261737906155</c:v>
                </c:pt>
                <c:pt idx="49">
                  <c:v>0.55947472227774753</c:v>
                </c:pt>
                <c:pt idx="50">
                  <c:v>0.54752414057740884</c:v>
                </c:pt>
                <c:pt idx="51">
                  <c:v>0.53560999902946127</c:v>
                </c:pt>
                <c:pt idx="52">
                  <c:v>0.52413045045616191</c:v>
                </c:pt>
                <c:pt idx="53">
                  <c:v>0.51267496776575872</c:v>
                </c:pt>
                <c:pt idx="54">
                  <c:v>0.50167172945831906</c:v>
                </c:pt>
                <c:pt idx="55">
                  <c:v>0.49134738442620696</c:v>
                </c:pt>
                <c:pt idx="56">
                  <c:v>0.48107586021705823</c:v>
                </c:pt>
                <c:pt idx="57">
                  <c:v>0.47064155981165895</c:v>
                </c:pt>
                <c:pt idx="58">
                  <c:v>0.46076629026470922</c:v>
                </c:pt>
                <c:pt idx="59">
                  <c:v>0.45049466478351652</c:v>
                </c:pt>
                <c:pt idx="60">
                  <c:v>0.44038215889197385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Per capita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Sheet1!$B$4:$BJ$4</c:f>
              <c:numCache>
                <c:formatCode>General</c:formatCode>
                <c:ptCount val="61"/>
                <c:pt idx="0">
                  <c:v>1.0123148523603631</c:v>
                </c:pt>
                <c:pt idx="1">
                  <c:v>0.97718532842927364</c:v>
                </c:pt>
                <c:pt idx="2">
                  <c:v>0.92968261682730269</c:v>
                </c:pt>
                <c:pt idx="3">
                  <c:v>0.91969486407609014</c:v>
                </c:pt>
                <c:pt idx="4">
                  <c:v>0.95742865380771036</c:v>
                </c:pt>
                <c:pt idx="5">
                  <c:v>0.94594062347033003</c:v>
                </c:pt>
                <c:pt idx="6">
                  <c:v>0.94052590106537348</c:v>
                </c:pt>
                <c:pt idx="7">
                  <c:v>0.96141969650313219</c:v>
                </c:pt>
                <c:pt idx="8">
                  <c:v>0.99671264036279339</c:v>
                </c:pt>
                <c:pt idx="9">
                  <c:v>1.0119525229745849</c:v>
                </c:pt>
                <c:pt idx="10">
                  <c:v>0.99666981595665238</c:v>
                </c:pt>
                <c:pt idx="11">
                  <c:v>0.98297187669277297</c:v>
                </c:pt>
                <c:pt idx="12">
                  <c:v>0.98539598125783423</c:v>
                </c:pt>
                <c:pt idx="13">
                  <c:v>0.9914089355520076</c:v>
                </c:pt>
                <c:pt idx="14">
                  <c:v>0.99820220787482417</c:v>
                </c:pt>
                <c:pt idx="15">
                  <c:v>1.0079679508066295</c:v>
                </c:pt>
                <c:pt idx="16">
                  <c:v>1.0290254855574745</c:v>
                </c:pt>
                <c:pt idx="17">
                  <c:v>1.0230525960752674</c:v>
                </c:pt>
                <c:pt idx="18">
                  <c:v>1.0157150901158036</c:v>
                </c:pt>
                <c:pt idx="19">
                  <c:v>1.0214444396892994</c:v>
                </c:pt>
                <c:pt idx="20">
                  <c:v>1.0330043270253315</c:v>
                </c:pt>
                <c:pt idx="21">
                  <c:v>0.99515352954709846</c:v>
                </c:pt>
                <c:pt idx="22">
                  <c:v>1.0007958140975033</c:v>
                </c:pt>
                <c:pt idx="23">
                  <c:v>0.99461394959781035</c:v>
                </c:pt>
                <c:pt idx="24">
                  <c:v>1.007981196992126</c:v>
                </c:pt>
                <c:pt idx="25">
                  <c:v>1</c:v>
                </c:pt>
                <c:pt idx="26">
                  <c:v>0.98412338075005135</c:v>
                </c:pt>
                <c:pt idx="27">
                  <c:v>0.99105106645126062</c:v>
                </c:pt>
                <c:pt idx="28">
                  <c:v>0.96257380201682774</c:v>
                </c:pt>
                <c:pt idx="29">
                  <c:v>0.90920172638820562</c:v>
                </c:pt>
                <c:pt idx="30">
                  <c:v>0.93451006888955646</c:v>
                </c:pt>
                <c:pt idx="31">
                  <c:v>0.92253921942484562</c:v>
                </c:pt>
                <c:pt idx="32">
                  <c:v>0.89346789205369115</c:v>
                </c:pt>
                <c:pt idx="33">
                  <c:v>0.91265597901898443</c:v>
                </c:pt>
                <c:pt idx="34">
                  <c:v>0.91279132723263878</c:v>
                </c:pt>
                <c:pt idx="35">
                  <c:v>0.89962872400880345</c:v>
                </c:pt>
                <c:pt idx="36">
                  <c:v>0.90108225133304487</c:v>
                </c:pt>
                <c:pt idx="37">
                  <c:v>0.89600877371706589</c:v>
                </c:pt>
                <c:pt idx="38">
                  <c:v>0.89554769145996338</c:v>
                </c:pt>
                <c:pt idx="39">
                  <c:v>0.89583261017954774</c:v>
                </c:pt>
                <c:pt idx="40">
                  <c:v>0.89250016705322721</c:v>
                </c:pt>
                <c:pt idx="41">
                  <c:v>0.88685013798836254</c:v>
                </c:pt>
                <c:pt idx="42">
                  <c:v>0.88258680385279897</c:v>
                </c:pt>
                <c:pt idx="43">
                  <c:v>0.87874141592607458</c:v>
                </c:pt>
                <c:pt idx="44">
                  <c:v>0.87502950385432787</c:v>
                </c:pt>
                <c:pt idx="45">
                  <c:v>0.86991542579653369</c:v>
                </c:pt>
                <c:pt idx="46">
                  <c:v>0.86491532215618394</c:v>
                </c:pt>
                <c:pt idx="47">
                  <c:v>0.86046898241372949</c:v>
                </c:pt>
                <c:pt idx="48">
                  <c:v>0.85621534212681794</c:v>
                </c:pt>
                <c:pt idx="49">
                  <c:v>0.85213862444461086</c:v>
                </c:pt>
                <c:pt idx="50">
                  <c:v>0.84816203852795979</c:v>
                </c:pt>
                <c:pt idx="51">
                  <c:v>0.84377304857537494</c:v>
                </c:pt>
                <c:pt idx="52">
                  <c:v>0.83931330117813874</c:v>
                </c:pt>
                <c:pt idx="53">
                  <c:v>0.83567825438287258</c:v>
                </c:pt>
                <c:pt idx="54">
                  <c:v>0.83272296562149228</c:v>
                </c:pt>
                <c:pt idx="55">
                  <c:v>0.83036732107921907</c:v>
                </c:pt>
                <c:pt idx="56">
                  <c:v>0.82851842190035785</c:v>
                </c:pt>
                <c:pt idx="57">
                  <c:v>0.82701615924423044</c:v>
                </c:pt>
                <c:pt idx="58">
                  <c:v>0.82617246022692337</c:v>
                </c:pt>
                <c:pt idx="59">
                  <c:v>0.82445457049749538</c:v>
                </c:pt>
                <c:pt idx="60">
                  <c:v>0.8224572913724929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84192"/>
        <c:axId val="99125504"/>
      </c:lineChart>
      <c:catAx>
        <c:axId val="1445841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9912550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9125504"/>
        <c:scaling>
          <c:orientation val="minMax"/>
          <c:max val="2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crossAx val="144584192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24">
                  <c:v>97.474106000000006</c:v>
                </c:pt>
                <c:pt idx="25">
                  <c:v>121.52050800000001</c:v>
                </c:pt>
                <c:pt idx="26">
                  <c:v>135</c:v>
                </c:pt>
                <c:pt idx="27">
                  <c:v>140</c:v>
                </c:pt>
                <c:pt idx="28">
                  <c:v>143.18838500000001</c:v>
                </c:pt>
                <c:pt idx="29">
                  <c:v>146.40493799999999</c:v>
                </c:pt>
                <c:pt idx="30">
                  <c:v>148.61436499999999</c:v>
                </c:pt>
                <c:pt idx="31">
                  <c:v>152.69470200000001</c:v>
                </c:pt>
                <c:pt idx="32">
                  <c:v>156.46945199999999</c:v>
                </c:pt>
                <c:pt idx="33">
                  <c:v>160.32785000000001</c:v>
                </c:pt>
                <c:pt idx="34">
                  <c:v>164.91954000000001</c:v>
                </c:pt>
                <c:pt idx="35">
                  <c:v>169.250305</c:v>
                </c:pt>
                <c:pt idx="36">
                  <c:v>173.89703399999999</c:v>
                </c:pt>
                <c:pt idx="37">
                  <c:v>177.97250399999999</c:v>
                </c:pt>
                <c:pt idx="38">
                  <c:v>183.48704499999999</c:v>
                </c:pt>
                <c:pt idx="39">
                  <c:v>188.44648699999999</c:v>
                </c:pt>
                <c:pt idx="40">
                  <c:v>193.798035</c:v>
                </c:pt>
                <c:pt idx="41">
                  <c:v>199.486694</c:v>
                </c:pt>
                <c:pt idx="42">
                  <c:v>204.48315400000001</c:v>
                </c:pt>
                <c:pt idx="43">
                  <c:v>209.913467</c:v>
                </c:pt>
                <c:pt idx="44">
                  <c:v>216.04269400000001</c:v>
                </c:pt>
                <c:pt idx="45">
                  <c:v>220.69639599999999</c:v>
                </c:pt>
                <c:pt idx="46">
                  <c:v>226.78190599999999</c:v>
                </c:pt>
                <c:pt idx="47">
                  <c:v>232.74612400000001</c:v>
                </c:pt>
                <c:pt idx="48">
                  <c:v>238.93455499999999</c:v>
                </c:pt>
                <c:pt idx="49">
                  <c:v>245.29066499999999</c:v>
                </c:pt>
                <c:pt idx="50">
                  <c:v>252.04530299999999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Low Oil Price</c:v>
                </c:pt>
              </c:strCache>
            </c:strRef>
          </c:tx>
          <c:spPr>
            <a:ln w="38100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24">
                  <c:v>97.474106000000006</c:v>
                </c:pt>
                <c:pt idx="25">
                  <c:v>51.814636</c:v>
                </c:pt>
                <c:pt idx="26">
                  <c:v>51.565230999999997</c:v>
                </c:pt>
                <c:pt idx="27">
                  <c:v>51.926212</c:v>
                </c:pt>
                <c:pt idx="28">
                  <c:v>53.077731999999997</c:v>
                </c:pt>
                <c:pt idx="29">
                  <c:v>55.548240999999997</c:v>
                </c:pt>
                <c:pt idx="30">
                  <c:v>57.696120999999998</c:v>
                </c:pt>
                <c:pt idx="31">
                  <c:v>59.32159</c:v>
                </c:pt>
                <c:pt idx="32">
                  <c:v>60.995978999999998</c:v>
                </c:pt>
                <c:pt idx="33">
                  <c:v>62.036152000000001</c:v>
                </c:pt>
                <c:pt idx="34">
                  <c:v>62.976695999999997</c:v>
                </c:pt>
                <c:pt idx="35">
                  <c:v>64.218604999999997</c:v>
                </c:pt>
                <c:pt idx="36">
                  <c:v>65.525681000000006</c:v>
                </c:pt>
                <c:pt idx="37">
                  <c:v>66.743758999999997</c:v>
                </c:pt>
                <c:pt idx="38">
                  <c:v>67.488997999999995</c:v>
                </c:pt>
                <c:pt idx="39">
                  <c:v>68.203559999999996</c:v>
                </c:pt>
                <c:pt idx="40">
                  <c:v>68.748146000000006</c:v>
                </c:pt>
                <c:pt idx="41">
                  <c:v>69.435623000000007</c:v>
                </c:pt>
                <c:pt idx="42">
                  <c:v>69.888114999999999</c:v>
                </c:pt>
                <c:pt idx="43">
                  <c:v>70.629547000000002</c:v>
                </c:pt>
                <c:pt idx="44">
                  <c:v>71.265220999999997</c:v>
                </c:pt>
                <c:pt idx="45">
                  <c:v>72.024551000000002</c:v>
                </c:pt>
                <c:pt idx="46">
                  <c:v>72.681740000000005</c:v>
                </c:pt>
                <c:pt idx="47">
                  <c:v>73.233078000000006</c:v>
                </c:pt>
                <c:pt idx="48">
                  <c:v>74.067359999999994</c:v>
                </c:pt>
                <c:pt idx="49">
                  <c:v>74.783462999999998</c:v>
                </c:pt>
                <c:pt idx="50">
                  <c:v>75.516891000000001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High Oil and Gas Resource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51"/>
                <c:pt idx="24">
                  <c:v>97.474106000000006</c:v>
                </c:pt>
                <c:pt idx="25">
                  <c:v>56.530971999999998</c:v>
                </c:pt>
                <c:pt idx="26">
                  <c:v>71.005272000000005</c:v>
                </c:pt>
                <c:pt idx="27">
                  <c:v>75.646675000000002</c:v>
                </c:pt>
                <c:pt idx="28">
                  <c:v>74.050797000000003</c:v>
                </c:pt>
                <c:pt idx="29">
                  <c:v>74.914017000000001</c:v>
                </c:pt>
                <c:pt idx="30">
                  <c:v>75.717124999999996</c:v>
                </c:pt>
                <c:pt idx="31">
                  <c:v>77.143494000000004</c:v>
                </c:pt>
                <c:pt idx="32">
                  <c:v>78.936965999999998</c:v>
                </c:pt>
                <c:pt idx="33">
                  <c:v>80.984229999999997</c:v>
                </c:pt>
                <c:pt idx="34">
                  <c:v>84.547568999999996</c:v>
                </c:pt>
                <c:pt idx="35">
                  <c:v>86.626105999999993</c:v>
                </c:pt>
                <c:pt idx="36">
                  <c:v>88.973411999999996</c:v>
                </c:pt>
                <c:pt idx="37">
                  <c:v>91.311012000000005</c:v>
                </c:pt>
                <c:pt idx="38">
                  <c:v>93.734795000000005</c:v>
                </c:pt>
                <c:pt idx="39">
                  <c:v>95.843902999999997</c:v>
                </c:pt>
                <c:pt idx="40">
                  <c:v>98.152114999999995</c:v>
                </c:pt>
                <c:pt idx="41">
                  <c:v>100.60740699999999</c:v>
                </c:pt>
                <c:pt idx="42">
                  <c:v>103.171288</c:v>
                </c:pt>
                <c:pt idx="43">
                  <c:v>105.973068</c:v>
                </c:pt>
                <c:pt idx="44">
                  <c:v>108.92263</c:v>
                </c:pt>
                <c:pt idx="45">
                  <c:v>112.03990899999999</c:v>
                </c:pt>
                <c:pt idx="46">
                  <c:v>115.019226</c:v>
                </c:pt>
                <c:pt idx="47">
                  <c:v>118.394165</c:v>
                </c:pt>
                <c:pt idx="48">
                  <c:v>121.999443</c:v>
                </c:pt>
                <c:pt idx="49">
                  <c:v>125.476212</c:v>
                </c:pt>
                <c:pt idx="50">
                  <c:v>129.38064600000001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Reference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37.808383255565211</c:v>
                </c:pt>
                <c:pt idx="1">
                  <c:v>30.930232625187553</c:v>
                </c:pt>
                <c:pt idx="2">
                  <c:v>29.174712446979903</c:v>
                </c:pt>
                <c:pt idx="3">
                  <c:v>25.155535293873616</c:v>
                </c:pt>
                <c:pt idx="4">
                  <c:v>22.895271145135748</c:v>
                </c:pt>
                <c:pt idx="5">
                  <c:v>24.130642989542523</c:v>
                </c:pt>
                <c:pt idx="6">
                  <c:v>28.691459232289812</c:v>
                </c:pt>
                <c:pt idx="7">
                  <c:v>26.132952924600307</c:v>
                </c:pt>
                <c:pt idx="8">
                  <c:v>17.280475651379831</c:v>
                </c:pt>
                <c:pt idx="9">
                  <c:v>23.792490640832323</c:v>
                </c:pt>
                <c:pt idx="10">
                  <c:v>37.177558409146414</c:v>
                </c:pt>
                <c:pt idx="11">
                  <c:v>31.159721239690882</c:v>
                </c:pt>
                <c:pt idx="12">
                  <c:v>31.332923459580087</c:v>
                </c:pt>
                <c:pt idx="13">
                  <c:v>35.543651539738633</c:v>
                </c:pt>
                <c:pt idx="14">
                  <c:v>45.789195532888975</c:v>
                </c:pt>
                <c:pt idx="15">
                  <c:v>63.146948809201717</c:v>
                </c:pt>
                <c:pt idx="16">
                  <c:v>73.342435675372514</c:v>
                </c:pt>
                <c:pt idx="17">
                  <c:v>79.462702718320941</c:v>
                </c:pt>
                <c:pt idx="18">
                  <c:v>104.188766</c:v>
                </c:pt>
                <c:pt idx="19">
                  <c:v>65.634131999999994</c:v>
                </c:pt>
                <c:pt idx="20">
                  <c:v>83.842392000000004</c:v>
                </c:pt>
                <c:pt idx="21">
                  <c:v>114.95115699999999</c:v>
                </c:pt>
                <c:pt idx="22">
                  <c:v>113.314194</c:v>
                </c:pt>
                <c:pt idx="23">
                  <c:v>108.637001</c:v>
                </c:pt>
                <c:pt idx="24">
                  <c:v>97.474106000000006</c:v>
                </c:pt>
                <c:pt idx="25">
                  <c:v>55.622551000000001</c:v>
                </c:pt>
                <c:pt idx="26">
                  <c:v>71.066115999999994</c:v>
                </c:pt>
                <c:pt idx="27">
                  <c:v>76.353560999999999</c:v>
                </c:pt>
                <c:pt idx="28">
                  <c:v>76.245338000000004</c:v>
                </c:pt>
                <c:pt idx="29">
                  <c:v>77.689269999999993</c:v>
                </c:pt>
                <c:pt idx="30">
                  <c:v>79.133178999999998</c:v>
                </c:pt>
                <c:pt idx="31">
                  <c:v>81.286972000000006</c:v>
                </c:pt>
                <c:pt idx="32">
                  <c:v>83.635468000000003</c:v>
                </c:pt>
                <c:pt idx="33">
                  <c:v>86.087494000000007</c:v>
                </c:pt>
                <c:pt idx="34">
                  <c:v>88.602538999999993</c:v>
                </c:pt>
                <c:pt idx="35">
                  <c:v>91.129149999999996</c:v>
                </c:pt>
                <c:pt idx="36">
                  <c:v>93.863028999999997</c:v>
                </c:pt>
                <c:pt idx="37">
                  <c:v>96.678916999999998</c:v>
                </c:pt>
                <c:pt idx="38">
                  <c:v>99.579284999999999</c:v>
                </c:pt>
                <c:pt idx="39">
                  <c:v>102.566666</c:v>
                </c:pt>
                <c:pt idx="40">
                  <c:v>105.64366099999999</c:v>
                </c:pt>
                <c:pt idx="41">
                  <c:v>108.812973</c:v>
                </c:pt>
                <c:pt idx="42">
                  <c:v>112.07736199999999</c:v>
                </c:pt>
                <c:pt idx="43">
                  <c:v>115.43383799999999</c:v>
                </c:pt>
                <c:pt idx="44">
                  <c:v>118.711304</c:v>
                </c:pt>
                <c:pt idx="45">
                  <c:v>122.203247</c:v>
                </c:pt>
                <c:pt idx="46">
                  <c:v>125.813187</c:v>
                </c:pt>
                <c:pt idx="47">
                  <c:v>129.326111</c:v>
                </c:pt>
                <c:pt idx="48">
                  <c:v>133.17593400000001</c:v>
                </c:pt>
                <c:pt idx="49">
                  <c:v>137.41243</c:v>
                </c:pt>
                <c:pt idx="50">
                  <c:v>141.27615399999999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43648"/>
        <c:axId val="99129536"/>
      </c:lineChart>
      <c:catAx>
        <c:axId val="1452436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9912953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9129536"/>
        <c:scaling>
          <c:orientation val="minMax"/>
          <c:max val="260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45243648"/>
        <c:crosses val="autoZero"/>
        <c:crossBetween val="midCat"/>
        <c:majorUnit val="5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6.5989847715736072E-2"/>
          <c:w val="0.88262910798122052"/>
          <c:h val="0.8045685279187815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numRef>
              <c:f>Sheet1!$B$1:$DH$1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Sheet1!$B$2:$DH$2</c:f>
              <c:numCache>
                <c:formatCode>General</c:formatCode>
                <c:ptCount val="111"/>
                <c:pt idx="0">
                  <c:v>1.774</c:v>
                </c:pt>
                <c:pt idx="1">
                  <c:v>1.798</c:v>
                </c:pt>
                <c:pt idx="2">
                  <c:v>1.7143029999999999</c:v>
                </c:pt>
                <c:pt idx="3">
                  <c:v>1.5840000000000001</c:v>
                </c:pt>
                <c:pt idx="4">
                  <c:v>1.5589999999999999</c:v>
                </c:pt>
                <c:pt idx="5">
                  <c:v>1.4810000000000001</c:v>
                </c:pt>
                <c:pt idx="6">
                  <c:v>1.3921859999999999</c:v>
                </c:pt>
                <c:pt idx="7">
                  <c:v>1.296</c:v>
                </c:pt>
                <c:pt idx="8">
                  <c:v>1.175</c:v>
                </c:pt>
                <c:pt idx="9">
                  <c:v>1.0503</c:v>
                </c:pt>
                <c:pt idx="10">
                  <c:v>0.97034200000000004</c:v>
                </c:pt>
                <c:pt idx="11">
                  <c:v>0.96299999999999997</c:v>
                </c:pt>
                <c:pt idx="12">
                  <c:v>0.98499999999999999</c:v>
                </c:pt>
                <c:pt idx="13">
                  <c:v>0.97399999999999998</c:v>
                </c:pt>
                <c:pt idx="14">
                  <c:v>0.90851099999999996</c:v>
                </c:pt>
                <c:pt idx="15">
                  <c:v>0.86399999999999999</c:v>
                </c:pt>
                <c:pt idx="16">
                  <c:v>0.74099999999999999</c:v>
                </c:pt>
                <c:pt idx="17">
                  <c:v>0.72199999999999998</c:v>
                </c:pt>
                <c:pt idx="18">
                  <c:v>0.68500000000000005</c:v>
                </c:pt>
                <c:pt idx="19">
                  <c:v>0.64600000000000002</c:v>
                </c:pt>
                <c:pt idx="20">
                  <c:v>0.59899999999999998</c:v>
                </c:pt>
                <c:pt idx="21">
                  <c:v>0.56100000000000005</c:v>
                </c:pt>
                <c:pt idx="22">
                  <c:v>0.52700000000000002</c:v>
                </c:pt>
                <c:pt idx="23">
                  <c:v>0.51500000000000001</c:v>
                </c:pt>
                <c:pt idx="24">
                  <c:v>0.49299999999999999</c:v>
                </c:pt>
                <c:pt idx="25">
                  <c:v>0.44990000000000002</c:v>
                </c:pt>
                <c:pt idx="26">
                  <c:v>0.43314599999999998</c:v>
                </c:pt>
                <c:pt idx="27">
                  <c:v>0.44387799999999999</c:v>
                </c:pt>
                <c:pt idx="28">
                  <c:v>0.448571</c:v>
                </c:pt>
                <c:pt idx="29">
                  <c:v>0.43304199999999998</c:v>
                </c:pt>
                <c:pt idx="30">
                  <c:v>0.41838999999999998</c:v>
                </c:pt>
                <c:pt idx="31">
                  <c:v>0.396088</c:v>
                </c:pt>
                <c:pt idx="32">
                  <c:v>0.37515799999999999</c:v>
                </c:pt>
                <c:pt idx="33">
                  <c:v>0.35427599999999998</c:v>
                </c:pt>
                <c:pt idx="34">
                  <c:v>0.33503899999999998</c:v>
                </c:pt>
                <c:pt idx="35">
                  <c:v>0.31729099999999999</c:v>
                </c:pt>
                <c:pt idx="36">
                  <c:v>0.30088999999999999</c:v>
                </c:pt>
                <c:pt idx="37">
                  <c:v>0.28302500000000003</c:v>
                </c:pt>
                <c:pt idx="38">
                  <c:v>0.26642399999999999</c:v>
                </c:pt>
                <c:pt idx="39">
                  <c:v>0.251085</c:v>
                </c:pt>
                <c:pt idx="40">
                  <c:v>0.23689299999999999</c:v>
                </c:pt>
                <c:pt idx="41">
                  <c:v>0.223742</c:v>
                </c:pt>
                <c:pt idx="42">
                  <c:v>0.21154100000000001</c:v>
                </c:pt>
                <c:pt idx="43">
                  <c:v>0.200206</c:v>
                </c:pt>
                <c:pt idx="44">
                  <c:v>0.18966</c:v>
                </c:pt>
                <c:pt idx="45">
                  <c:v>0.17983499999999999</c:v>
                </c:pt>
                <c:pt idx="46">
                  <c:v>0.17067099999999999</c:v>
                </c:pt>
                <c:pt idx="47">
                  <c:v>0.22137100000000001</c:v>
                </c:pt>
                <c:pt idx="48">
                  <c:v>0.29237999999999997</c:v>
                </c:pt>
                <c:pt idx="49">
                  <c:v>0.34414600000000001</c:v>
                </c:pt>
                <c:pt idx="50">
                  <c:v>0.337119</c:v>
                </c:pt>
                <c:pt idx="51">
                  <c:v>0.337119</c:v>
                </c:pt>
                <c:pt idx="52">
                  <c:v>0.51500000000000001</c:v>
                </c:pt>
                <c:pt idx="53">
                  <c:v>0.51500000000000001</c:v>
                </c:pt>
                <c:pt idx="54">
                  <c:v>0.49299999999999999</c:v>
                </c:pt>
                <c:pt idx="55">
                  <c:v>0.44990000000000002</c:v>
                </c:pt>
                <c:pt idx="56">
                  <c:v>0.43314599999999998</c:v>
                </c:pt>
                <c:pt idx="57">
                  <c:v>0.44387799999999999</c:v>
                </c:pt>
                <c:pt idx="58">
                  <c:v>0.448571</c:v>
                </c:pt>
                <c:pt idx="59">
                  <c:v>0.43304199999999998</c:v>
                </c:pt>
                <c:pt idx="60">
                  <c:v>0.41838999999999998</c:v>
                </c:pt>
                <c:pt idx="61">
                  <c:v>0.396088</c:v>
                </c:pt>
                <c:pt idx="62">
                  <c:v>0.37515799999999999</c:v>
                </c:pt>
                <c:pt idx="63">
                  <c:v>0.35427599999999998</c:v>
                </c:pt>
                <c:pt idx="64">
                  <c:v>0.33503899999999998</c:v>
                </c:pt>
                <c:pt idx="65">
                  <c:v>0.31729099999999999</c:v>
                </c:pt>
                <c:pt idx="66">
                  <c:v>0.30088999999999999</c:v>
                </c:pt>
                <c:pt idx="67">
                  <c:v>0.28302500000000003</c:v>
                </c:pt>
                <c:pt idx="68">
                  <c:v>0.26642399999999999</c:v>
                </c:pt>
                <c:pt idx="69">
                  <c:v>0.251085</c:v>
                </c:pt>
                <c:pt idx="70">
                  <c:v>0.23689299999999999</c:v>
                </c:pt>
                <c:pt idx="71">
                  <c:v>0.223742</c:v>
                </c:pt>
                <c:pt idx="72">
                  <c:v>0.21154100000000001</c:v>
                </c:pt>
                <c:pt idx="73">
                  <c:v>0.200206</c:v>
                </c:pt>
                <c:pt idx="74">
                  <c:v>0.18966</c:v>
                </c:pt>
                <c:pt idx="75">
                  <c:v>0.17983499999999999</c:v>
                </c:pt>
                <c:pt idx="76">
                  <c:v>0.17067099999999999</c:v>
                </c:pt>
                <c:pt idx="77">
                  <c:v>0.16211100000000001</c:v>
                </c:pt>
                <c:pt idx="78">
                  <c:v>0.15410599999999999</c:v>
                </c:pt>
                <c:pt idx="79">
                  <c:v>0.14661099999999999</c:v>
                </c:pt>
                <c:pt idx="80">
                  <c:v>0.13958499999999999</c:v>
                </c:pt>
                <c:pt idx="81">
                  <c:v>0.13958499999999999</c:v>
                </c:pt>
                <c:pt idx="82">
                  <c:v>0.51500000000000001</c:v>
                </c:pt>
                <c:pt idx="83">
                  <c:v>0.51500000000000001</c:v>
                </c:pt>
                <c:pt idx="84">
                  <c:v>0.49299999999999999</c:v>
                </c:pt>
                <c:pt idx="85">
                  <c:v>0.44990000000000002</c:v>
                </c:pt>
                <c:pt idx="86">
                  <c:v>0.43314599999999998</c:v>
                </c:pt>
                <c:pt idx="87">
                  <c:v>0.44387799999999999</c:v>
                </c:pt>
                <c:pt idx="88">
                  <c:v>0.448571</c:v>
                </c:pt>
                <c:pt idx="89">
                  <c:v>0.43304199999999998</c:v>
                </c:pt>
                <c:pt idx="90">
                  <c:v>0.41838999999999998</c:v>
                </c:pt>
                <c:pt idx="91">
                  <c:v>0.396088</c:v>
                </c:pt>
                <c:pt idx="92">
                  <c:v>0.37515799999999999</c:v>
                </c:pt>
                <c:pt idx="93">
                  <c:v>0.35427599999999998</c:v>
                </c:pt>
                <c:pt idx="94">
                  <c:v>0.33503899999999998</c:v>
                </c:pt>
                <c:pt idx="95">
                  <c:v>0.31729099999999999</c:v>
                </c:pt>
                <c:pt idx="96">
                  <c:v>0.30088999999999999</c:v>
                </c:pt>
                <c:pt idx="97">
                  <c:v>0.28302500000000003</c:v>
                </c:pt>
                <c:pt idx="98">
                  <c:v>4.4739999999999997E-3</c:v>
                </c:pt>
                <c:pt idx="99">
                  <c:v>4.2859999999999999E-3</c:v>
                </c:pt>
                <c:pt idx="100">
                  <c:v>4.1060000000000003E-3</c:v>
                </c:pt>
                <c:pt idx="101">
                  <c:v>3.934E-3</c:v>
                </c:pt>
                <c:pt idx="102">
                  <c:v>3.7690000000000002E-3</c:v>
                </c:pt>
                <c:pt idx="103">
                  <c:v>3.6099999999999999E-3</c:v>
                </c:pt>
                <c:pt idx="104">
                  <c:v>3.4589999999999998E-3</c:v>
                </c:pt>
                <c:pt idx="105">
                  <c:v>3.3140000000000001E-3</c:v>
                </c:pt>
                <c:pt idx="106">
                  <c:v>3.1740000000000002E-3</c:v>
                </c:pt>
                <c:pt idx="107">
                  <c:v>3.0409999999999999E-3</c:v>
                </c:pt>
                <c:pt idx="108">
                  <c:v>2.9129999999999998E-3</c:v>
                </c:pt>
                <c:pt idx="109">
                  <c:v>2.7910000000000001E-3</c:v>
                </c:pt>
                <c:pt idx="110">
                  <c:v>2.6740000000000002E-3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cat>
            <c:numRef>
              <c:f>Sheet1!$B$1:$DH$1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Sheet1!$B$3:$DH$3</c:f>
              <c:numCache>
                <c:formatCode>General</c:formatCode>
                <c:ptCount val="111"/>
                <c:pt idx="0">
                  <c:v>4.6259990000000002</c:v>
                </c:pt>
                <c:pt idx="1">
                  <c:v>4.5880000000000001</c:v>
                </c:pt>
                <c:pt idx="2">
                  <c:v>4.3829760000000002</c:v>
                </c:pt>
                <c:pt idx="3">
                  <c:v>4.17</c:v>
                </c:pt>
                <c:pt idx="4">
                  <c:v>3.96</c:v>
                </c:pt>
                <c:pt idx="5">
                  <c:v>3.8119999999999998</c:v>
                </c:pt>
                <c:pt idx="6">
                  <c:v>3.7547079999999999</c:v>
                </c:pt>
                <c:pt idx="7">
                  <c:v>3.7519999999999998</c:v>
                </c:pt>
                <c:pt idx="8">
                  <c:v>3.6019999999999999</c:v>
                </c:pt>
                <c:pt idx="9">
                  <c:v>3.2719999999999998</c:v>
                </c:pt>
                <c:pt idx="10">
                  <c:v>2.958126</c:v>
                </c:pt>
                <c:pt idx="11">
                  <c:v>2.8620000000000001</c:v>
                </c:pt>
                <c:pt idx="12">
                  <c:v>2.7749999999999999</c:v>
                </c:pt>
                <c:pt idx="13">
                  <c:v>2.718</c:v>
                </c:pt>
                <c:pt idx="14">
                  <c:v>2.6509900000000002</c:v>
                </c:pt>
                <c:pt idx="15">
                  <c:v>2.601</c:v>
                </c:pt>
                <c:pt idx="16">
                  <c:v>2.605</c:v>
                </c:pt>
                <c:pt idx="17">
                  <c:v>2.5999999999999996</c:v>
                </c:pt>
                <c:pt idx="18">
                  <c:v>2.4299999999999997</c:v>
                </c:pt>
                <c:pt idx="19">
                  <c:v>2.3370000000000002</c:v>
                </c:pt>
                <c:pt idx="20">
                  <c:v>2.3380000000000001</c:v>
                </c:pt>
                <c:pt idx="21">
                  <c:v>2.3489990000000001</c:v>
                </c:pt>
                <c:pt idx="22">
                  <c:v>2.4040010000000001</c:v>
                </c:pt>
                <c:pt idx="23">
                  <c:v>2.4189990000000003</c:v>
                </c:pt>
                <c:pt idx="24">
                  <c:v>2.447263</c:v>
                </c:pt>
                <c:pt idx="25">
                  <c:v>2.4441579999999998</c:v>
                </c:pt>
                <c:pt idx="26">
                  <c:v>2.4304110000000003</c:v>
                </c:pt>
                <c:pt idx="27">
                  <c:v>2.3671889999999998</c:v>
                </c:pt>
                <c:pt idx="28">
                  <c:v>2.381024</c:v>
                </c:pt>
                <c:pt idx="29">
                  <c:v>2.401157</c:v>
                </c:pt>
                <c:pt idx="30">
                  <c:v>2.4309970000000001</c:v>
                </c:pt>
                <c:pt idx="31">
                  <c:v>2.4775130000000001</c:v>
                </c:pt>
                <c:pt idx="32">
                  <c:v>2.5140669999999998</c:v>
                </c:pt>
                <c:pt idx="33">
                  <c:v>2.570144</c:v>
                </c:pt>
                <c:pt idx="34">
                  <c:v>2.6384439999999998</c:v>
                </c:pt>
                <c:pt idx="35">
                  <c:v>2.7021060000000001</c:v>
                </c:pt>
                <c:pt idx="36">
                  <c:v>2.7673969999999999</c:v>
                </c:pt>
                <c:pt idx="37">
                  <c:v>2.8207140000000002</c:v>
                </c:pt>
                <c:pt idx="38">
                  <c:v>2.8360960000000004</c:v>
                </c:pt>
                <c:pt idx="39">
                  <c:v>2.7919350000000001</c:v>
                </c:pt>
                <c:pt idx="40">
                  <c:v>2.7725059999999999</c:v>
                </c:pt>
                <c:pt idx="41">
                  <c:v>2.7379849999999997</c:v>
                </c:pt>
                <c:pt idx="42">
                  <c:v>2.720021</c:v>
                </c:pt>
                <c:pt idx="43">
                  <c:v>2.6972670000000001</c:v>
                </c:pt>
                <c:pt idx="44">
                  <c:v>2.6826999999999996</c:v>
                </c:pt>
                <c:pt idx="45">
                  <c:v>2.6701290000000002</c:v>
                </c:pt>
                <c:pt idx="46">
                  <c:v>2.6700349999999999</c:v>
                </c:pt>
                <c:pt idx="47">
                  <c:v>2.649302</c:v>
                </c:pt>
                <c:pt idx="48">
                  <c:v>2.6395460000000002</c:v>
                </c:pt>
                <c:pt idx="49">
                  <c:v>2.6421969999999999</c:v>
                </c:pt>
                <c:pt idx="50">
                  <c:v>2.6375789999999997</c:v>
                </c:pt>
                <c:pt idx="51">
                  <c:v>2.6375789999999997</c:v>
                </c:pt>
                <c:pt idx="52">
                  <c:v>2.4189990000000003</c:v>
                </c:pt>
                <c:pt idx="53">
                  <c:v>2.4189990000000003</c:v>
                </c:pt>
                <c:pt idx="54">
                  <c:v>2.4430319999999996</c:v>
                </c:pt>
                <c:pt idx="55">
                  <c:v>2.3874179999999998</c:v>
                </c:pt>
                <c:pt idx="56">
                  <c:v>2.3442370000000001</c:v>
                </c:pt>
                <c:pt idx="57">
                  <c:v>2.3030419999999996</c:v>
                </c:pt>
                <c:pt idx="58">
                  <c:v>2.360474</c:v>
                </c:pt>
                <c:pt idx="59">
                  <c:v>2.4020029999999997</c:v>
                </c:pt>
                <c:pt idx="60">
                  <c:v>2.433786</c:v>
                </c:pt>
                <c:pt idx="61">
                  <c:v>2.4791240000000001</c:v>
                </c:pt>
                <c:pt idx="62">
                  <c:v>2.5155919999999998</c:v>
                </c:pt>
                <c:pt idx="63">
                  <c:v>2.5609280000000001</c:v>
                </c:pt>
                <c:pt idx="64">
                  <c:v>2.623122</c:v>
                </c:pt>
                <c:pt idx="65">
                  <c:v>2.6766130000000001</c:v>
                </c:pt>
                <c:pt idx="66">
                  <c:v>2.748828</c:v>
                </c:pt>
                <c:pt idx="67">
                  <c:v>2.8220169999999998</c:v>
                </c:pt>
                <c:pt idx="68">
                  <c:v>2.8277160000000001</c:v>
                </c:pt>
                <c:pt idx="69">
                  <c:v>2.8219479999999999</c:v>
                </c:pt>
                <c:pt idx="70">
                  <c:v>2.7983370000000001</c:v>
                </c:pt>
                <c:pt idx="71">
                  <c:v>2.7644520000000004</c:v>
                </c:pt>
                <c:pt idx="72">
                  <c:v>2.7394540000000003</c:v>
                </c:pt>
                <c:pt idx="73">
                  <c:v>2.709705</c:v>
                </c:pt>
                <c:pt idx="74">
                  <c:v>2.6868069999999999</c:v>
                </c:pt>
                <c:pt idx="75">
                  <c:v>2.6579600000000001</c:v>
                </c:pt>
                <c:pt idx="76">
                  <c:v>2.6298909999999998</c:v>
                </c:pt>
                <c:pt idx="77">
                  <c:v>2.6009800000000003</c:v>
                </c:pt>
                <c:pt idx="78">
                  <c:v>2.559507</c:v>
                </c:pt>
                <c:pt idx="79">
                  <c:v>2.5154900000000002</c:v>
                </c:pt>
                <c:pt idx="80">
                  <c:v>2.4678180000000003</c:v>
                </c:pt>
                <c:pt idx="81">
                  <c:v>2.4678180000000003</c:v>
                </c:pt>
                <c:pt idx="82">
                  <c:v>2.4189990000000003</c:v>
                </c:pt>
                <c:pt idx="83">
                  <c:v>2.4189990000000003</c:v>
                </c:pt>
                <c:pt idx="84">
                  <c:v>2.447263</c:v>
                </c:pt>
                <c:pt idx="85">
                  <c:v>2.4510209999999999</c:v>
                </c:pt>
                <c:pt idx="86">
                  <c:v>2.4178679999999999</c:v>
                </c:pt>
                <c:pt idx="87">
                  <c:v>2.3360469999999998</c:v>
                </c:pt>
                <c:pt idx="88">
                  <c:v>2.3514870000000001</c:v>
                </c:pt>
                <c:pt idx="89">
                  <c:v>2.3588179999999999</c:v>
                </c:pt>
                <c:pt idx="90">
                  <c:v>2.370657</c:v>
                </c:pt>
                <c:pt idx="91">
                  <c:v>2.401691</c:v>
                </c:pt>
                <c:pt idx="92">
                  <c:v>2.4113850000000001</c:v>
                </c:pt>
                <c:pt idx="93">
                  <c:v>2.439851</c:v>
                </c:pt>
                <c:pt idx="94">
                  <c:v>2.4772909999999997</c:v>
                </c:pt>
                <c:pt idx="95">
                  <c:v>2.5162930000000001</c:v>
                </c:pt>
                <c:pt idx="96">
                  <c:v>2.5521389999999999</c:v>
                </c:pt>
                <c:pt idx="97">
                  <c:v>2.5732819999999998</c:v>
                </c:pt>
                <c:pt idx="98">
                  <c:v>2.5265919999999999</c:v>
                </c:pt>
                <c:pt idx="99">
                  <c:v>2.4945029999999999</c:v>
                </c:pt>
                <c:pt idx="100">
                  <c:v>2.4682629999999999</c:v>
                </c:pt>
                <c:pt idx="101">
                  <c:v>2.4346129999999997</c:v>
                </c:pt>
                <c:pt idx="102">
                  <c:v>2.3991790000000002</c:v>
                </c:pt>
                <c:pt idx="103">
                  <c:v>2.362298</c:v>
                </c:pt>
                <c:pt idx="104">
                  <c:v>2.33447</c:v>
                </c:pt>
                <c:pt idx="105">
                  <c:v>2.2946879999999998</c:v>
                </c:pt>
                <c:pt idx="106">
                  <c:v>2.2617669999999999</c:v>
                </c:pt>
                <c:pt idx="107">
                  <c:v>2.2130079999999999</c:v>
                </c:pt>
                <c:pt idx="108">
                  <c:v>2.17401</c:v>
                </c:pt>
                <c:pt idx="109">
                  <c:v>2.1357340000000002</c:v>
                </c:pt>
                <c:pt idx="110">
                  <c:v>2.0938090000000003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Offshore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Sheet1!$B$1:$DH$1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Sheet1!$B$4:$DH$4</c:f>
              <c:numCache>
                <c:formatCode>General</c:formatCode>
                <c:ptCount val="111"/>
                <c:pt idx="0">
                  <c:v>0.95399999999999996</c:v>
                </c:pt>
                <c:pt idx="1">
                  <c:v>1.0229999999999999</c:v>
                </c:pt>
                <c:pt idx="2">
                  <c:v>1.0690710000000001</c:v>
                </c:pt>
                <c:pt idx="3">
                  <c:v>1.0900000000000001</c:v>
                </c:pt>
                <c:pt idx="4">
                  <c:v>1.1379999999999999</c:v>
                </c:pt>
                <c:pt idx="5">
                  <c:v>1.2609999999999999</c:v>
                </c:pt>
                <c:pt idx="6">
                  <c:v>1.3143990000000001</c:v>
                </c:pt>
                <c:pt idx="7">
                  <c:v>1.401</c:v>
                </c:pt>
                <c:pt idx="8">
                  <c:v>1.4730000000000001</c:v>
                </c:pt>
                <c:pt idx="9">
                  <c:v>1.5580000000000001</c:v>
                </c:pt>
                <c:pt idx="10">
                  <c:v>1.612582</c:v>
                </c:pt>
                <c:pt idx="11">
                  <c:v>1.7050000000000001</c:v>
                </c:pt>
                <c:pt idx="12">
                  <c:v>1.72</c:v>
                </c:pt>
                <c:pt idx="13">
                  <c:v>1.694</c:v>
                </c:pt>
                <c:pt idx="14">
                  <c:v>1.6085929999999999</c:v>
                </c:pt>
                <c:pt idx="15">
                  <c:v>1.419</c:v>
                </c:pt>
                <c:pt idx="16">
                  <c:v>1.4279999999999999</c:v>
                </c:pt>
                <c:pt idx="17">
                  <c:v>1.411</c:v>
                </c:pt>
                <c:pt idx="18">
                  <c:v>1.286</c:v>
                </c:pt>
                <c:pt idx="19">
                  <c:v>1.6830000000000001</c:v>
                </c:pt>
                <c:pt idx="20">
                  <c:v>1.663</c:v>
                </c:pt>
                <c:pt idx="21">
                  <c:v>1.4279999999999999</c:v>
                </c:pt>
                <c:pt idx="22">
                  <c:v>1.3779999999999999</c:v>
                </c:pt>
                <c:pt idx="23">
                  <c:v>1.3560000000000001</c:v>
                </c:pt>
                <c:pt idx="24">
                  <c:v>1.5029999999999999</c:v>
                </c:pt>
                <c:pt idx="25">
                  <c:v>1.6419999999999999</c:v>
                </c:pt>
                <c:pt idx="26">
                  <c:v>1.745932</c:v>
                </c:pt>
                <c:pt idx="27">
                  <c:v>1.9153039999999999</c:v>
                </c:pt>
                <c:pt idx="28">
                  <c:v>2.0737580000000002</c:v>
                </c:pt>
                <c:pt idx="29">
                  <c:v>2.1848740000000002</c:v>
                </c:pt>
                <c:pt idx="30">
                  <c:v>2.149689</c:v>
                </c:pt>
                <c:pt idx="31">
                  <c:v>2.1092170000000001</c:v>
                </c:pt>
                <c:pt idx="32">
                  <c:v>2.0736569999999999</c:v>
                </c:pt>
                <c:pt idx="33">
                  <c:v>2.0214099999999999</c:v>
                </c:pt>
                <c:pt idx="34">
                  <c:v>2.0043099999999998</c:v>
                </c:pt>
                <c:pt idx="35">
                  <c:v>1.951916</c:v>
                </c:pt>
                <c:pt idx="36">
                  <c:v>1.9518709999999999</c:v>
                </c:pt>
                <c:pt idx="37">
                  <c:v>1.9969730000000001</c:v>
                </c:pt>
                <c:pt idx="38">
                  <c:v>2.0980430000000001</c:v>
                </c:pt>
                <c:pt idx="39">
                  <c:v>2.1560100000000002</c:v>
                </c:pt>
                <c:pt idx="40">
                  <c:v>2.2061839999999999</c:v>
                </c:pt>
                <c:pt idx="41">
                  <c:v>2.201781</c:v>
                </c:pt>
                <c:pt idx="42">
                  <c:v>2.178528</c:v>
                </c:pt>
                <c:pt idx="43">
                  <c:v>2.1572079999999998</c:v>
                </c:pt>
                <c:pt idx="44">
                  <c:v>2.1289349999999998</c:v>
                </c:pt>
                <c:pt idx="45">
                  <c:v>2.1367569999999998</c:v>
                </c:pt>
                <c:pt idx="46">
                  <c:v>2.118554</c:v>
                </c:pt>
                <c:pt idx="47">
                  <c:v>2.0996290000000002</c:v>
                </c:pt>
                <c:pt idx="48">
                  <c:v>2.1205449999999999</c:v>
                </c:pt>
                <c:pt idx="49">
                  <c:v>2.0853320000000002</c:v>
                </c:pt>
                <c:pt idx="50">
                  <c:v>2.165146</c:v>
                </c:pt>
                <c:pt idx="51">
                  <c:v>2.165146</c:v>
                </c:pt>
                <c:pt idx="52">
                  <c:v>1.3560000000000001</c:v>
                </c:pt>
                <c:pt idx="53">
                  <c:v>1.3560000000000001</c:v>
                </c:pt>
                <c:pt idx="54">
                  <c:v>1.5029999999999999</c:v>
                </c:pt>
                <c:pt idx="55">
                  <c:v>1.6419999999999999</c:v>
                </c:pt>
                <c:pt idx="56">
                  <c:v>1.762381</c:v>
                </c:pt>
                <c:pt idx="57">
                  <c:v>1.970926</c:v>
                </c:pt>
                <c:pt idx="58">
                  <c:v>2.20174</c:v>
                </c:pt>
                <c:pt idx="59">
                  <c:v>2.3106589999999998</c:v>
                </c:pt>
                <c:pt idx="60">
                  <c:v>2.3070219999999999</c:v>
                </c:pt>
                <c:pt idx="61">
                  <c:v>2.2808199999999998</c:v>
                </c:pt>
                <c:pt idx="62">
                  <c:v>2.316821</c:v>
                </c:pt>
                <c:pt idx="63">
                  <c:v>2.2784170000000001</c:v>
                </c:pt>
                <c:pt idx="64">
                  <c:v>2.2685379999999999</c:v>
                </c:pt>
                <c:pt idx="65">
                  <c:v>2.2327409999999999</c:v>
                </c:pt>
                <c:pt idx="66">
                  <c:v>2.2046739999999998</c:v>
                </c:pt>
                <c:pt idx="67">
                  <c:v>2.2240489999999999</c:v>
                </c:pt>
                <c:pt idx="68">
                  <c:v>2.2170350000000001</c:v>
                </c:pt>
                <c:pt idx="69">
                  <c:v>2.2972589999999999</c:v>
                </c:pt>
                <c:pt idx="70">
                  <c:v>2.3710399999999998</c:v>
                </c:pt>
                <c:pt idx="71">
                  <c:v>2.3646910000000001</c:v>
                </c:pt>
                <c:pt idx="72">
                  <c:v>2.3489010000000001</c:v>
                </c:pt>
                <c:pt idx="73">
                  <c:v>2.3699370000000002</c:v>
                </c:pt>
                <c:pt idx="74">
                  <c:v>2.3308520000000001</c:v>
                </c:pt>
                <c:pt idx="75">
                  <c:v>2.3271820000000001</c:v>
                </c:pt>
                <c:pt idx="76">
                  <c:v>2.4036490000000001</c:v>
                </c:pt>
                <c:pt idx="77">
                  <c:v>2.378895</c:v>
                </c:pt>
                <c:pt idx="78">
                  <c:v>2.3618260000000002</c:v>
                </c:pt>
                <c:pt idx="79">
                  <c:v>2.4058359999999999</c:v>
                </c:pt>
                <c:pt idx="80">
                  <c:v>2.418269</c:v>
                </c:pt>
                <c:pt idx="81">
                  <c:v>2.418269</c:v>
                </c:pt>
                <c:pt idx="82">
                  <c:v>1.3560000000000001</c:v>
                </c:pt>
                <c:pt idx="83">
                  <c:v>1.3560000000000001</c:v>
                </c:pt>
                <c:pt idx="84">
                  <c:v>1.5029999999999999</c:v>
                </c:pt>
                <c:pt idx="85">
                  <c:v>1.6419999999999999</c:v>
                </c:pt>
                <c:pt idx="86">
                  <c:v>1.745932</c:v>
                </c:pt>
                <c:pt idx="87">
                  <c:v>1.9064749999999999</c:v>
                </c:pt>
                <c:pt idx="88">
                  <c:v>2.0515780000000001</c:v>
                </c:pt>
                <c:pt idx="89">
                  <c:v>2.158128</c:v>
                </c:pt>
                <c:pt idx="90">
                  <c:v>2.1280739999999998</c:v>
                </c:pt>
                <c:pt idx="91">
                  <c:v>2.0256720000000001</c:v>
                </c:pt>
                <c:pt idx="92">
                  <c:v>1.996578</c:v>
                </c:pt>
                <c:pt idx="93">
                  <c:v>1.9385859999999999</c:v>
                </c:pt>
                <c:pt idx="94">
                  <c:v>1.9170579999999999</c:v>
                </c:pt>
                <c:pt idx="95">
                  <c:v>1.8717820000000001</c:v>
                </c:pt>
                <c:pt idx="96">
                  <c:v>1.8361860000000001</c:v>
                </c:pt>
                <c:pt idx="97">
                  <c:v>1.8341130000000001</c:v>
                </c:pt>
                <c:pt idx="98">
                  <c:v>1.8802449999999999</c:v>
                </c:pt>
                <c:pt idx="99">
                  <c:v>1.9852209999999999</c:v>
                </c:pt>
                <c:pt idx="100">
                  <c:v>2.0053179999999999</c:v>
                </c:pt>
                <c:pt idx="101">
                  <c:v>1.9715830000000001</c:v>
                </c:pt>
                <c:pt idx="102">
                  <c:v>1.9338580000000001</c:v>
                </c:pt>
                <c:pt idx="103">
                  <c:v>1.887753</c:v>
                </c:pt>
                <c:pt idx="104">
                  <c:v>1.854614</c:v>
                </c:pt>
                <c:pt idx="105">
                  <c:v>1.869326</c:v>
                </c:pt>
                <c:pt idx="106">
                  <c:v>1.8566959999999999</c:v>
                </c:pt>
                <c:pt idx="107">
                  <c:v>1.867848</c:v>
                </c:pt>
                <c:pt idx="108">
                  <c:v>1.919837</c:v>
                </c:pt>
                <c:pt idx="109">
                  <c:v>1.8937489999999999</c:v>
                </c:pt>
                <c:pt idx="110">
                  <c:v>1.916609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numRef>
              <c:f>Sheet1!$B$1:$DH$1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Sheet1!$B$5:$DH$5</c:f>
              <c:numCache>
                <c:formatCode>General</c:formatCode>
                <c:ptCount val="111"/>
                <c:pt idx="0">
                  <c:v>4.0000000000000001E-3</c:v>
                </c:pt>
                <c:pt idx="1">
                  <c:v>7.0000000000000001E-3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4.0000000000000001E-3</c:v>
                </c:pt>
                <c:pt idx="5">
                  <c:v>3.0000000000000001E-3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1E-3</c:v>
                </c:pt>
                <c:pt idx="10">
                  <c:v>0.28100000000000003</c:v>
                </c:pt>
                <c:pt idx="11">
                  <c:v>0.27200000000000002</c:v>
                </c:pt>
                <c:pt idx="12">
                  <c:v>0.26400000000000001</c:v>
                </c:pt>
                <c:pt idx="13">
                  <c:v>0.26200000000000001</c:v>
                </c:pt>
                <c:pt idx="14">
                  <c:v>0.27300000000000002</c:v>
                </c:pt>
                <c:pt idx="15">
                  <c:v>0.29799999999999999</c:v>
                </c:pt>
                <c:pt idx="16">
                  <c:v>0.315</c:v>
                </c:pt>
                <c:pt idx="17">
                  <c:v>0.34499999999999997</c:v>
                </c:pt>
                <c:pt idx="18">
                  <c:v>0.61199999999999999</c:v>
                </c:pt>
                <c:pt idx="19">
                  <c:v>0.69</c:v>
                </c:pt>
                <c:pt idx="20">
                  <c:v>0.871</c:v>
                </c:pt>
                <c:pt idx="21">
                  <c:v>1.3140000000000001</c:v>
                </c:pt>
                <c:pt idx="22">
                  <c:v>2.1930000000000001</c:v>
                </c:pt>
                <c:pt idx="23">
                  <c:v>3.149</c:v>
                </c:pt>
                <c:pt idx="24">
                  <c:v>4.1887359999999996</c:v>
                </c:pt>
                <c:pt idx="25">
                  <c:v>4.7894550000000002</c:v>
                </c:pt>
                <c:pt idx="26">
                  <c:v>4.942475</c:v>
                </c:pt>
                <c:pt idx="27">
                  <c:v>5.2760590000000001</c:v>
                </c:pt>
                <c:pt idx="28">
                  <c:v>5.4687450000000002</c:v>
                </c:pt>
                <c:pt idx="29">
                  <c:v>5.5600949999999996</c:v>
                </c:pt>
                <c:pt idx="30">
                  <c:v>5.6037879999999998</c:v>
                </c:pt>
                <c:pt idx="31">
                  <c:v>5.5302829999999998</c:v>
                </c:pt>
                <c:pt idx="32">
                  <c:v>5.4809720000000004</c:v>
                </c:pt>
                <c:pt idx="33">
                  <c:v>5.4235280000000001</c:v>
                </c:pt>
                <c:pt idx="34">
                  <c:v>5.3937549999999996</c:v>
                </c:pt>
                <c:pt idx="35">
                  <c:v>5.3076819999999998</c:v>
                </c:pt>
                <c:pt idx="36">
                  <c:v>5.0937060000000001</c:v>
                </c:pt>
                <c:pt idx="37">
                  <c:v>4.9867410000000003</c:v>
                </c:pt>
                <c:pt idx="38">
                  <c:v>4.9367830000000001</c:v>
                </c:pt>
                <c:pt idx="39">
                  <c:v>4.8846160000000003</c:v>
                </c:pt>
                <c:pt idx="40">
                  <c:v>4.8254440000000001</c:v>
                </c:pt>
                <c:pt idx="41">
                  <c:v>4.6257950000000001</c:v>
                </c:pt>
                <c:pt idx="42">
                  <c:v>4.4641000000000002</c:v>
                </c:pt>
                <c:pt idx="43">
                  <c:v>4.3907129999999999</c:v>
                </c:pt>
                <c:pt idx="44">
                  <c:v>4.3806339999999997</c:v>
                </c:pt>
                <c:pt idx="45">
                  <c:v>4.3979629999999998</c:v>
                </c:pt>
                <c:pt idx="46">
                  <c:v>4.3746590000000003</c:v>
                </c:pt>
                <c:pt idx="47">
                  <c:v>4.355086</c:v>
                </c:pt>
                <c:pt idx="48">
                  <c:v>4.3226599999999999</c:v>
                </c:pt>
                <c:pt idx="49">
                  <c:v>4.2990570000000004</c:v>
                </c:pt>
                <c:pt idx="50">
                  <c:v>4.2856160000000001</c:v>
                </c:pt>
                <c:pt idx="51">
                  <c:v>4.2856160000000001</c:v>
                </c:pt>
                <c:pt idx="52">
                  <c:v>3.149</c:v>
                </c:pt>
                <c:pt idx="53">
                  <c:v>3.149</c:v>
                </c:pt>
                <c:pt idx="54">
                  <c:v>4.1929679999999996</c:v>
                </c:pt>
                <c:pt idx="55">
                  <c:v>5.1531099999999999</c:v>
                </c:pt>
                <c:pt idx="56">
                  <c:v>5.4929490000000003</c:v>
                </c:pt>
                <c:pt idx="57">
                  <c:v>5.9178879999999996</c:v>
                </c:pt>
                <c:pt idx="58">
                  <c:v>6.5691170000000003</c:v>
                </c:pt>
                <c:pt idx="59">
                  <c:v>7.1017599999999996</c:v>
                </c:pt>
                <c:pt idx="60">
                  <c:v>7.4466469999999996</c:v>
                </c:pt>
                <c:pt idx="61">
                  <c:v>7.6076180000000004</c:v>
                </c:pt>
                <c:pt idx="62">
                  <c:v>7.8934259999999998</c:v>
                </c:pt>
                <c:pt idx="63">
                  <c:v>8.1518169999999994</c:v>
                </c:pt>
                <c:pt idx="64">
                  <c:v>8.5533619999999999</c:v>
                </c:pt>
                <c:pt idx="65">
                  <c:v>8.9126429999999992</c:v>
                </c:pt>
                <c:pt idx="66">
                  <c:v>9.0545229999999997</c:v>
                </c:pt>
                <c:pt idx="67">
                  <c:v>9.3000070000000008</c:v>
                </c:pt>
                <c:pt idx="68">
                  <c:v>9.5503669999999996</c:v>
                </c:pt>
                <c:pt idx="69">
                  <c:v>9.9027049999999992</c:v>
                </c:pt>
                <c:pt idx="70">
                  <c:v>10.230471</c:v>
                </c:pt>
                <c:pt idx="71">
                  <c:v>10.472885</c:v>
                </c:pt>
                <c:pt idx="72">
                  <c:v>10.693059999999999</c:v>
                </c:pt>
                <c:pt idx="73">
                  <c:v>10.884762</c:v>
                </c:pt>
                <c:pt idx="74">
                  <c:v>11.080588000000001</c:v>
                </c:pt>
                <c:pt idx="75">
                  <c:v>11.243145999999999</c:v>
                </c:pt>
                <c:pt idx="76">
                  <c:v>11.369232</c:v>
                </c:pt>
                <c:pt idx="77">
                  <c:v>11.46421</c:v>
                </c:pt>
                <c:pt idx="78">
                  <c:v>11.51374</c:v>
                </c:pt>
                <c:pt idx="79">
                  <c:v>11.543341</c:v>
                </c:pt>
                <c:pt idx="80">
                  <c:v>11.564401999999999</c:v>
                </c:pt>
                <c:pt idx="81">
                  <c:v>11.564401999999999</c:v>
                </c:pt>
                <c:pt idx="82">
                  <c:v>3.149</c:v>
                </c:pt>
                <c:pt idx="83">
                  <c:v>3.149</c:v>
                </c:pt>
                <c:pt idx="84">
                  <c:v>4.1887359999999996</c:v>
                </c:pt>
                <c:pt idx="85">
                  <c:v>4.6546440000000002</c:v>
                </c:pt>
                <c:pt idx="86">
                  <c:v>4.5892920000000004</c:v>
                </c:pt>
                <c:pt idx="87">
                  <c:v>4.7895979999999998</c:v>
                </c:pt>
                <c:pt idx="88">
                  <c:v>4.9408989999999999</c:v>
                </c:pt>
                <c:pt idx="89">
                  <c:v>5.0075519999999996</c:v>
                </c:pt>
                <c:pt idx="90">
                  <c:v>5.0468109999999999</c:v>
                </c:pt>
                <c:pt idx="91">
                  <c:v>5.0114789999999996</c:v>
                </c:pt>
                <c:pt idx="92">
                  <c:v>4.9695530000000003</c:v>
                </c:pt>
                <c:pt idx="93">
                  <c:v>4.8800059999999998</c:v>
                </c:pt>
                <c:pt idx="94">
                  <c:v>4.8250580000000003</c:v>
                </c:pt>
                <c:pt idx="95">
                  <c:v>4.7811940000000002</c:v>
                </c:pt>
                <c:pt idx="96">
                  <c:v>4.7165999999999997</c:v>
                </c:pt>
                <c:pt idx="97">
                  <c:v>4.5107150000000003</c:v>
                </c:pt>
                <c:pt idx="98">
                  <c:v>4.3864799999999997</c:v>
                </c:pt>
                <c:pt idx="99">
                  <c:v>4.2870559999999998</c:v>
                </c:pt>
                <c:pt idx="100">
                  <c:v>4.2116379999999998</c:v>
                </c:pt>
                <c:pt idx="101">
                  <c:v>4.1258309999999998</c:v>
                </c:pt>
                <c:pt idx="102">
                  <c:v>4.0553220000000003</c:v>
                </c:pt>
                <c:pt idx="103">
                  <c:v>3.9218039999999998</c:v>
                </c:pt>
                <c:pt idx="104">
                  <c:v>3.7372679999999998</c:v>
                </c:pt>
                <c:pt idx="105">
                  <c:v>3.5927630000000002</c:v>
                </c:pt>
                <c:pt idx="106">
                  <c:v>3.451362</c:v>
                </c:pt>
                <c:pt idx="107">
                  <c:v>3.3391280000000001</c:v>
                </c:pt>
                <c:pt idx="108">
                  <c:v>3.2348979999999998</c:v>
                </c:pt>
                <c:pt idx="109">
                  <c:v>3.1508539999999998</c:v>
                </c:pt>
                <c:pt idx="110">
                  <c:v>3.0762450000000001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688576"/>
        <c:axId val="99275264"/>
      </c:areaChar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ln w="38100">
              <a:solidFill>
                <a:srgbClr val="003953"/>
              </a:solidFill>
              <a:prstDash val="sysDash"/>
            </a:ln>
          </c:spPr>
          <c:marker>
            <c:symbol val="none"/>
          </c:marker>
          <c:cat>
            <c:numRef>
              <c:f>Sheet1!$B$1:$DH$1</c:f>
              <c:numCache>
                <c:formatCode>General</c:formatCode>
                <c:ptCount val="111"/>
                <c:pt idx="0">
                  <c:v>1990</c:v>
                </c:pt>
                <c:pt idx="10">
                  <c:v>2000</c:v>
                </c:pt>
                <c:pt idx="20">
                  <c:v>2010</c:v>
                </c:pt>
                <c:pt idx="30">
                  <c:v>2020</c:v>
                </c:pt>
                <c:pt idx="40">
                  <c:v>2030</c:v>
                </c:pt>
                <c:pt idx="50">
                  <c:v>2040</c:v>
                </c:pt>
                <c:pt idx="60">
                  <c:v>2020</c:v>
                </c:pt>
                <c:pt idx="70">
                  <c:v>2030</c:v>
                </c:pt>
                <c:pt idx="80">
                  <c:v>2040</c:v>
                </c:pt>
                <c:pt idx="90">
                  <c:v>2020</c:v>
                </c:pt>
                <c:pt idx="100">
                  <c:v>2030</c:v>
                </c:pt>
                <c:pt idx="110">
                  <c:v>2040</c:v>
                </c:pt>
              </c:numCache>
            </c:numRef>
          </c:cat>
          <c:val>
            <c:numRef>
              <c:f>Sheet1!$B$6:$DH$6</c:f>
              <c:numCache>
                <c:formatCode>General</c:formatCode>
                <c:ptCount val="111"/>
                <c:pt idx="0">
                  <c:v>9.6368489999999998</c:v>
                </c:pt>
                <c:pt idx="1">
                  <c:v>9.6368489999999998</c:v>
                </c:pt>
                <c:pt idx="2">
                  <c:v>9.6368489999999998</c:v>
                </c:pt>
                <c:pt idx="3">
                  <c:v>9.6368489999999998</c:v>
                </c:pt>
                <c:pt idx="4">
                  <c:v>9.6368489999999998</c:v>
                </c:pt>
                <c:pt idx="5">
                  <c:v>9.6368489999999998</c:v>
                </c:pt>
                <c:pt idx="6">
                  <c:v>9.6368489999999998</c:v>
                </c:pt>
                <c:pt idx="7">
                  <c:v>9.6368489999999998</c:v>
                </c:pt>
                <c:pt idx="8">
                  <c:v>9.6368489999999998</c:v>
                </c:pt>
                <c:pt idx="9">
                  <c:v>9.6368489999999998</c:v>
                </c:pt>
                <c:pt idx="10">
                  <c:v>9.6368489999999998</c:v>
                </c:pt>
                <c:pt idx="11">
                  <c:v>9.6368489999999998</c:v>
                </c:pt>
                <c:pt idx="12">
                  <c:v>9.6368489999999998</c:v>
                </c:pt>
                <c:pt idx="13">
                  <c:v>9.6368489999999998</c:v>
                </c:pt>
                <c:pt idx="14">
                  <c:v>9.6368489999999998</c:v>
                </c:pt>
                <c:pt idx="15">
                  <c:v>9.6368489999999998</c:v>
                </c:pt>
                <c:pt idx="16">
                  <c:v>9.6368489999999998</c:v>
                </c:pt>
                <c:pt idx="17">
                  <c:v>9.6368489999999998</c:v>
                </c:pt>
                <c:pt idx="18">
                  <c:v>9.6368489999999998</c:v>
                </c:pt>
                <c:pt idx="19">
                  <c:v>9.6368489999999998</c:v>
                </c:pt>
                <c:pt idx="20">
                  <c:v>9.6368489999999998</c:v>
                </c:pt>
                <c:pt idx="21">
                  <c:v>9.6368489999999998</c:v>
                </c:pt>
                <c:pt idx="22">
                  <c:v>9.6368489999999998</c:v>
                </c:pt>
                <c:pt idx="23">
                  <c:v>9.6368489999999998</c:v>
                </c:pt>
                <c:pt idx="24">
                  <c:v>9.6368489999999998</c:v>
                </c:pt>
                <c:pt idx="25">
                  <c:v>9.6368489999999998</c:v>
                </c:pt>
                <c:pt idx="26">
                  <c:v>9.6368489999999998</c:v>
                </c:pt>
                <c:pt idx="27">
                  <c:v>9.6368489999999998</c:v>
                </c:pt>
                <c:pt idx="28">
                  <c:v>9.6368489999999998</c:v>
                </c:pt>
                <c:pt idx="29">
                  <c:v>9.6368489999999998</c:v>
                </c:pt>
                <c:pt idx="30">
                  <c:v>9.6368489999999998</c:v>
                </c:pt>
                <c:pt idx="31">
                  <c:v>9.6368489999999998</c:v>
                </c:pt>
                <c:pt idx="32">
                  <c:v>9.6368489999999998</c:v>
                </c:pt>
                <c:pt idx="33">
                  <c:v>9.6368489999999998</c:v>
                </c:pt>
                <c:pt idx="34">
                  <c:v>9.6368489999999998</c:v>
                </c:pt>
                <c:pt idx="35">
                  <c:v>9.6368489999999998</c:v>
                </c:pt>
                <c:pt idx="36">
                  <c:v>9.6368489999999998</c:v>
                </c:pt>
                <c:pt idx="37">
                  <c:v>9.6368489999999998</c:v>
                </c:pt>
                <c:pt idx="38">
                  <c:v>9.6368489999999998</c:v>
                </c:pt>
                <c:pt idx="39">
                  <c:v>9.6368489999999998</c:v>
                </c:pt>
                <c:pt idx="40">
                  <c:v>9.6368489999999998</c:v>
                </c:pt>
                <c:pt idx="41">
                  <c:v>9.6368489999999998</c:v>
                </c:pt>
                <c:pt idx="42">
                  <c:v>9.6368489999999998</c:v>
                </c:pt>
                <c:pt idx="43">
                  <c:v>9.6368489999999998</c:v>
                </c:pt>
                <c:pt idx="44">
                  <c:v>9.6368489999999998</c:v>
                </c:pt>
                <c:pt idx="45">
                  <c:v>9.6368489999999998</c:v>
                </c:pt>
                <c:pt idx="46">
                  <c:v>9.6368489999999998</c:v>
                </c:pt>
                <c:pt idx="47">
                  <c:v>9.6368489999999998</c:v>
                </c:pt>
                <c:pt idx="48">
                  <c:v>9.6368489999999998</c:v>
                </c:pt>
                <c:pt idx="49">
                  <c:v>9.6368489999999998</c:v>
                </c:pt>
                <c:pt idx="50">
                  <c:v>9.6368489999999998</c:v>
                </c:pt>
                <c:pt idx="51">
                  <c:v>9.6368489999999998</c:v>
                </c:pt>
                <c:pt idx="52">
                  <c:v>9.6368489999999998</c:v>
                </c:pt>
                <c:pt idx="53">
                  <c:v>9.6368489999999998</c:v>
                </c:pt>
                <c:pt idx="54">
                  <c:v>9.6368489999999998</c:v>
                </c:pt>
                <c:pt idx="55">
                  <c:v>9.6368489999999998</c:v>
                </c:pt>
                <c:pt idx="56">
                  <c:v>9.6368489999999998</c:v>
                </c:pt>
                <c:pt idx="57">
                  <c:v>9.6368489999999998</c:v>
                </c:pt>
                <c:pt idx="58">
                  <c:v>9.6368489999999998</c:v>
                </c:pt>
                <c:pt idx="59">
                  <c:v>9.6368489999999998</c:v>
                </c:pt>
                <c:pt idx="60">
                  <c:v>9.6368489999999998</c:v>
                </c:pt>
                <c:pt idx="61">
                  <c:v>9.6368489999999998</c:v>
                </c:pt>
                <c:pt idx="62">
                  <c:v>9.6368489999999998</c:v>
                </c:pt>
                <c:pt idx="63">
                  <c:v>9.6368489999999998</c:v>
                </c:pt>
                <c:pt idx="64">
                  <c:v>9.6368489999999998</c:v>
                </c:pt>
                <c:pt idx="65">
                  <c:v>9.6368489999999998</c:v>
                </c:pt>
                <c:pt idx="66">
                  <c:v>9.6368489999999998</c:v>
                </c:pt>
                <c:pt idx="67">
                  <c:v>9.6368489999999998</c:v>
                </c:pt>
                <c:pt idx="68">
                  <c:v>9.6368489999999998</c:v>
                </c:pt>
                <c:pt idx="69">
                  <c:v>9.6368489999999998</c:v>
                </c:pt>
                <c:pt idx="70">
                  <c:v>9.6368489999999998</c:v>
                </c:pt>
                <c:pt idx="71">
                  <c:v>9.6368489999999998</c:v>
                </c:pt>
                <c:pt idx="72">
                  <c:v>9.6368489999999998</c:v>
                </c:pt>
                <c:pt idx="73">
                  <c:v>9.6368489999999998</c:v>
                </c:pt>
                <c:pt idx="74">
                  <c:v>9.6368489999999998</c:v>
                </c:pt>
                <c:pt idx="75">
                  <c:v>9.6368489999999998</c:v>
                </c:pt>
                <c:pt idx="76">
                  <c:v>9.6368489999999998</c:v>
                </c:pt>
                <c:pt idx="77">
                  <c:v>9.6368489999999998</c:v>
                </c:pt>
                <c:pt idx="78">
                  <c:v>9.6368489999999998</c:v>
                </c:pt>
                <c:pt idx="79">
                  <c:v>9.6368489999999998</c:v>
                </c:pt>
                <c:pt idx="80">
                  <c:v>9.6368489999999998</c:v>
                </c:pt>
                <c:pt idx="81">
                  <c:v>9.6368489999999998</c:v>
                </c:pt>
                <c:pt idx="82">
                  <c:v>9.6368489999999998</c:v>
                </c:pt>
                <c:pt idx="83">
                  <c:v>9.6368489999999998</c:v>
                </c:pt>
                <c:pt idx="84">
                  <c:v>9.6368489999999998</c:v>
                </c:pt>
                <c:pt idx="85">
                  <c:v>9.6368489999999998</c:v>
                </c:pt>
                <c:pt idx="86">
                  <c:v>9.6368489999999998</c:v>
                </c:pt>
                <c:pt idx="87">
                  <c:v>9.6368489999999998</c:v>
                </c:pt>
                <c:pt idx="88">
                  <c:v>9.6368489999999998</c:v>
                </c:pt>
                <c:pt idx="89">
                  <c:v>9.6368489999999998</c:v>
                </c:pt>
                <c:pt idx="90">
                  <c:v>9.6368489999999998</c:v>
                </c:pt>
                <c:pt idx="91">
                  <c:v>9.6368489999999998</c:v>
                </c:pt>
                <c:pt idx="92">
                  <c:v>9.6368489999999998</c:v>
                </c:pt>
                <c:pt idx="93">
                  <c:v>9.6368489999999998</c:v>
                </c:pt>
                <c:pt idx="94">
                  <c:v>9.6368489999999998</c:v>
                </c:pt>
                <c:pt idx="95">
                  <c:v>9.6368489999999998</c:v>
                </c:pt>
                <c:pt idx="96">
                  <c:v>9.6368489999999998</c:v>
                </c:pt>
                <c:pt idx="97">
                  <c:v>9.6368489999999998</c:v>
                </c:pt>
                <c:pt idx="98">
                  <c:v>9.6368489999999998</c:v>
                </c:pt>
                <c:pt idx="99">
                  <c:v>9.6368489999999998</c:v>
                </c:pt>
                <c:pt idx="100">
                  <c:v>9.6368489999999998</c:v>
                </c:pt>
                <c:pt idx="101">
                  <c:v>9.6368489999999998</c:v>
                </c:pt>
                <c:pt idx="102">
                  <c:v>9.6368489999999998</c:v>
                </c:pt>
                <c:pt idx="103">
                  <c:v>9.6368489999999998</c:v>
                </c:pt>
                <c:pt idx="104">
                  <c:v>9.6368489999999998</c:v>
                </c:pt>
                <c:pt idx="105">
                  <c:v>9.6368489999999998</c:v>
                </c:pt>
                <c:pt idx="106">
                  <c:v>9.6368489999999998</c:v>
                </c:pt>
                <c:pt idx="107">
                  <c:v>9.6368489999999998</c:v>
                </c:pt>
                <c:pt idx="108">
                  <c:v>9.6368489999999998</c:v>
                </c:pt>
                <c:pt idx="109">
                  <c:v>9.6368489999999998</c:v>
                </c:pt>
                <c:pt idx="110">
                  <c:v>9.6368489999999998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88576"/>
        <c:axId val="99275264"/>
      </c:lineChart>
      <c:catAx>
        <c:axId val="14568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99275264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99275264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45688576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156592877069323E-2"/>
          <c:y val="3.9554552753246035E-2"/>
          <c:w val="0.8744071036810136"/>
          <c:h val="0.866333129357343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Southwest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Reference</c:v>
                </c:pt>
                <c:pt idx="1">
                  <c:v>Low Oil Price</c:v>
                </c:pt>
                <c:pt idx="2">
                  <c:v>Low Economic Growth</c:v>
                </c:pt>
                <c:pt idx="3">
                  <c:v>High Oil and Gas Resource</c:v>
                </c:pt>
                <c:pt idx="4">
                  <c:v>High Oil Price</c:v>
                </c:pt>
                <c:pt idx="5">
                  <c:v>High Economic Growth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0.42623900000000003</c:v>
                </c:pt>
                <c:pt idx="1">
                  <c:v>8.1941000000000042E-2</c:v>
                </c:pt>
                <c:pt idx="2">
                  <c:v>0.39344899999999994</c:v>
                </c:pt>
                <c:pt idx="3">
                  <c:v>2.3105469999999997</c:v>
                </c:pt>
                <c:pt idx="4">
                  <c:v>0.51390999999999987</c:v>
                </c:pt>
                <c:pt idx="5">
                  <c:v>0.45486499999999985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Gulf Coast</c:v>
                </c:pt>
              </c:strCache>
            </c:strRef>
          </c:tx>
          <c:spPr>
            <a:solidFill>
              <a:srgbClr val="FFC70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Reference</c:v>
                </c:pt>
                <c:pt idx="1">
                  <c:v>Low Oil Price</c:v>
                </c:pt>
                <c:pt idx="2">
                  <c:v>Low Economic Growth</c:v>
                </c:pt>
                <c:pt idx="3">
                  <c:v>High Oil and Gas Resource</c:v>
                </c:pt>
                <c:pt idx="4">
                  <c:v>High Oil Price</c:v>
                </c:pt>
                <c:pt idx="5">
                  <c:v>High Economic Growth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-0.15053099999999997</c:v>
                </c:pt>
                <c:pt idx="1">
                  <c:v>-0.44890099999999999</c:v>
                </c:pt>
                <c:pt idx="2">
                  <c:v>-0.18183199999999999</c:v>
                </c:pt>
                <c:pt idx="3">
                  <c:v>1.390927</c:v>
                </c:pt>
                <c:pt idx="4">
                  <c:v>0.1996389999999999</c:v>
                </c:pt>
                <c:pt idx="5">
                  <c:v>-0.14301199999999992</c:v>
                </c:pt>
              </c:numCache>
            </c:numRef>
          </c:val>
        </c:ser>
        <c:ser>
          <c:idx val="2"/>
          <c:order val="2"/>
          <c:tx>
            <c:strRef>
              <c:f>Sheet1!$A$2</c:f>
              <c:strCache>
                <c:ptCount val="1"/>
                <c:pt idx="0">
                  <c:v>Northeast</c:v>
                </c:pt>
              </c:strCache>
            </c:strRef>
          </c:tx>
          <c:spPr>
            <a:solidFill>
              <a:srgbClr val="A33340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Reference</c:v>
                </c:pt>
                <c:pt idx="1">
                  <c:v>Low Oil Price</c:v>
                </c:pt>
                <c:pt idx="2">
                  <c:v>Low Economic Growth</c:v>
                </c:pt>
                <c:pt idx="3">
                  <c:v>High Oil and Gas Resource</c:v>
                </c:pt>
                <c:pt idx="4">
                  <c:v>High Oil Price</c:v>
                </c:pt>
                <c:pt idx="5">
                  <c:v>High Economic Growth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-2.0754999999999996E-2</c:v>
                </c:pt>
                <c:pt idx="1">
                  <c:v>-3.3371999999999999E-2</c:v>
                </c:pt>
                <c:pt idx="2">
                  <c:v>-2.1990999999999997E-2</c:v>
                </c:pt>
                <c:pt idx="3">
                  <c:v>8.7902000000000008E-2</c:v>
                </c:pt>
                <c:pt idx="4">
                  <c:v>1.1081000000000008E-2</c:v>
                </c:pt>
                <c:pt idx="5">
                  <c:v>-1.9005999999999995E-2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West Coast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Reference</c:v>
                </c:pt>
                <c:pt idx="1">
                  <c:v>Low Oil Price</c:v>
                </c:pt>
                <c:pt idx="2">
                  <c:v>Low Economic Growth</c:v>
                </c:pt>
                <c:pt idx="3">
                  <c:v>High Oil and Gas Resource</c:v>
                </c:pt>
                <c:pt idx="4">
                  <c:v>High Oil Price</c:v>
                </c:pt>
                <c:pt idx="5">
                  <c:v>High Economic Growth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0.10494400000000004</c:v>
                </c:pt>
                <c:pt idx="1">
                  <c:v>-2.1090000000000275E-3</c:v>
                </c:pt>
                <c:pt idx="2">
                  <c:v>9.9849999999999994E-2</c:v>
                </c:pt>
                <c:pt idx="3">
                  <c:v>0.17175299999999993</c:v>
                </c:pt>
                <c:pt idx="4">
                  <c:v>3.6889999999999423E-3</c:v>
                </c:pt>
                <c:pt idx="5">
                  <c:v>0.12027999999999994</c:v>
                </c:pt>
              </c:numCache>
            </c:numRef>
          </c:val>
        </c:ser>
        <c:ser>
          <c:idx val="5"/>
          <c:order val="4"/>
          <c:tx>
            <c:strRef>
              <c:f>Sheet1!$A$4</c:f>
              <c:strCache>
                <c:ptCount val="1"/>
                <c:pt idx="0">
                  <c:v>Midcontinent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Reference</c:v>
                </c:pt>
                <c:pt idx="1">
                  <c:v>Low Oil Price</c:v>
                </c:pt>
                <c:pt idx="2">
                  <c:v>Low Economic Growth</c:v>
                </c:pt>
                <c:pt idx="3">
                  <c:v>High Oil and Gas Resource</c:v>
                </c:pt>
                <c:pt idx="4">
                  <c:v>High Oil Price</c:v>
                </c:pt>
                <c:pt idx="5">
                  <c:v>High Economic Growth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-5.6353999999999904E-2</c:v>
                </c:pt>
                <c:pt idx="1">
                  <c:v>-0.22241499999999997</c:v>
                </c:pt>
                <c:pt idx="2">
                  <c:v>-6.8273999999999946E-2</c:v>
                </c:pt>
                <c:pt idx="3">
                  <c:v>8.4857000000000071E-2</c:v>
                </c:pt>
                <c:pt idx="4">
                  <c:v>9.7988999999999993E-2</c:v>
                </c:pt>
                <c:pt idx="5">
                  <c:v>-2.8370999999999924E-2</c:v>
                </c:pt>
              </c:numCache>
            </c:numRef>
          </c:val>
        </c:ser>
        <c:ser>
          <c:idx val="4"/>
          <c:order val="5"/>
          <c:tx>
            <c:strRef>
              <c:f>Sheet1!$A$6</c:f>
              <c:strCache>
                <c:ptCount val="1"/>
                <c:pt idx="0">
                  <c:v>Rocky Mountain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Reference</c:v>
                </c:pt>
                <c:pt idx="1">
                  <c:v>Low Oil Price</c:v>
                </c:pt>
                <c:pt idx="2">
                  <c:v>Low Economic Growth</c:v>
                </c:pt>
                <c:pt idx="3">
                  <c:v>High Oil and Gas Resource</c:v>
                </c:pt>
                <c:pt idx="4">
                  <c:v>High Oil Price</c:v>
                </c:pt>
                <c:pt idx="5">
                  <c:v>High Economic Growth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1.0516530000000002</c:v>
                </c:pt>
                <c:pt idx="1">
                  <c:v>0.22691100000000008</c:v>
                </c:pt>
                <c:pt idx="2">
                  <c:v>0.98245500000000008</c:v>
                </c:pt>
                <c:pt idx="3">
                  <c:v>4.4182320000000006</c:v>
                </c:pt>
                <c:pt idx="4">
                  <c:v>0.87183800000000011</c:v>
                </c:pt>
                <c:pt idx="5">
                  <c:v>1.069771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5481216"/>
        <c:axId val="138732096"/>
      </c:barChart>
      <c:catAx>
        <c:axId val="14548121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138732096"/>
        <c:crosses val="autoZero"/>
        <c:auto val="1"/>
        <c:lblAlgn val="ctr"/>
        <c:lblOffset val="100"/>
        <c:noMultiLvlLbl val="0"/>
      </c:catAx>
      <c:valAx>
        <c:axId val="138732096"/>
        <c:scaling>
          <c:orientation val="minMax"/>
          <c:max val="10"/>
          <c:min val="-2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45481216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739952718676321E-2"/>
          <c:y val="6.6496163682864456E-2"/>
          <c:w val="0.88179669030732943"/>
          <c:h val="0.80306905370843995"/>
        </c:manualLayout>
      </c:layout>
      <c:areaChart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Sheet1!$B$2:$BT$2</c:f>
              <c:numCache>
                <c:formatCode>General</c:formatCode>
                <c:ptCount val="71"/>
                <c:pt idx="0">
                  <c:v>0.23973399999999945</c:v>
                </c:pt>
                <c:pt idx="1">
                  <c:v>0.35560500000000017</c:v>
                </c:pt>
                <c:pt idx="2">
                  <c:v>0.66340699999999764</c:v>
                </c:pt>
                <c:pt idx="3">
                  <c:v>0.33670400000000034</c:v>
                </c:pt>
                <c:pt idx="4">
                  <c:v>0.29890499999999887</c:v>
                </c:pt>
                <c:pt idx="5">
                  <c:v>0.4681390000000003</c:v>
                </c:pt>
                <c:pt idx="6">
                  <c:v>0.63582899999999998</c:v>
                </c:pt>
                <c:pt idx="7">
                  <c:v>4.6300000000021324E-3</c:v>
                </c:pt>
                <c:pt idx="8">
                  <c:v>0.57021099999999847</c:v>
                </c:pt>
                <c:pt idx="9">
                  <c:v>0.39209100000000197</c:v>
                </c:pt>
                <c:pt idx="10">
                  <c:v>0.52143699999999793</c:v>
                </c:pt>
                <c:pt idx="11">
                  <c:v>0.47648499999999916</c:v>
                </c:pt>
                <c:pt idx="12">
                  <c:v>0.7986309999999992</c:v>
                </c:pt>
                <c:pt idx="13">
                  <c:v>0.67273799999999984</c:v>
                </c:pt>
                <c:pt idx="14">
                  <c:v>0.50148400000000093</c:v>
                </c:pt>
                <c:pt idx="15">
                  <c:v>0.85970599999999697</c:v>
                </c:pt>
                <c:pt idx="16">
                  <c:v>0.61087299999999956</c:v>
                </c:pt>
                <c:pt idx="17">
                  <c:v>0.8067019999999967</c:v>
                </c:pt>
                <c:pt idx="18">
                  <c:v>0.93223900000000004</c:v>
                </c:pt>
                <c:pt idx="19">
                  <c:v>0.96477599999999542</c:v>
                </c:pt>
                <c:pt idx="20">
                  <c:v>0.91340099999999858</c:v>
                </c:pt>
                <c:pt idx="21">
                  <c:v>1.0121409999999993</c:v>
                </c:pt>
                <c:pt idx="22">
                  <c:v>1.226507999999999</c:v>
                </c:pt>
                <c:pt idx="23">
                  <c:v>1.0366479999999998</c:v>
                </c:pt>
                <c:pt idx="24">
                  <c:v>1.2759629999999991</c:v>
                </c:pt>
                <c:pt idx="25">
                  <c:v>1.5170730000000003</c:v>
                </c:pt>
                <c:pt idx="26">
                  <c:v>1.5163679999999982</c:v>
                </c:pt>
                <c:pt idx="27">
                  <c:v>1.1934300000000004</c:v>
                </c:pt>
                <c:pt idx="28">
                  <c:v>1.1423170000000002</c:v>
                </c:pt>
                <c:pt idx="29">
                  <c:v>1.8757489999999999</c:v>
                </c:pt>
                <c:pt idx="30">
                  <c:v>1.5494420000000013</c:v>
                </c:pt>
                <c:pt idx="31">
                  <c:v>1.0785879999999979</c:v>
                </c:pt>
                <c:pt idx="32">
                  <c:v>1.5905169999999984</c:v>
                </c:pt>
                <c:pt idx="33">
                  <c:v>1.4272099999999999</c:v>
                </c:pt>
                <c:pt idx="34">
                  <c:v>1.3840860000000021</c:v>
                </c:pt>
                <c:pt idx="35">
                  <c:v>1.3548900000000001</c:v>
                </c:pt>
                <c:pt idx="36">
                  <c:v>1.4704050000000017</c:v>
                </c:pt>
                <c:pt idx="37">
                  <c:v>1.7845040000000008</c:v>
                </c:pt>
                <c:pt idx="38">
                  <c:v>1.6009110000000004</c:v>
                </c:pt>
                <c:pt idx="39">
                  <c:v>1.8450970000000004</c:v>
                </c:pt>
                <c:pt idx="40">
                  <c:v>2.1836100000000007</c:v>
                </c:pt>
                <c:pt idx="41">
                  <c:v>2.570768999999999</c:v>
                </c:pt>
                <c:pt idx="42">
                  <c:v>2.1924020000000009</c:v>
                </c:pt>
                <c:pt idx="43">
                  <c:v>2.6765310000000015</c:v>
                </c:pt>
                <c:pt idx="44">
                  <c:v>2.4134929999999999</c:v>
                </c:pt>
                <c:pt idx="45">
                  <c:v>2.4978750000000005</c:v>
                </c:pt>
                <c:pt idx="46">
                  <c:v>2.4293020000000003</c:v>
                </c:pt>
                <c:pt idx="47">
                  <c:v>2.2829139999999999</c:v>
                </c:pt>
                <c:pt idx="48">
                  <c:v>2.2755019999999999</c:v>
                </c:pt>
                <c:pt idx="49">
                  <c:v>2.2770319999999997</c:v>
                </c:pt>
                <c:pt idx="50">
                  <c:v>2.2822309999999999</c:v>
                </c:pt>
                <c:pt idx="51">
                  <c:v>2.3049179999999998</c:v>
                </c:pt>
                <c:pt idx="52">
                  <c:v>2.3139339999999993</c:v>
                </c:pt>
                <c:pt idx="53">
                  <c:v>2.3222010000000002</c:v>
                </c:pt>
                <c:pt idx="54">
                  <c:v>2.3184309999999999</c:v>
                </c:pt>
                <c:pt idx="55">
                  <c:v>2.3045099999999996</c:v>
                </c:pt>
                <c:pt idx="56">
                  <c:v>2.2954779999999997</c:v>
                </c:pt>
                <c:pt idx="57">
                  <c:v>2.2880380000000002</c:v>
                </c:pt>
                <c:pt idx="58">
                  <c:v>2.2913459999999999</c:v>
                </c:pt>
                <c:pt idx="59">
                  <c:v>2.2881850000000004</c:v>
                </c:pt>
                <c:pt idx="60">
                  <c:v>2.2856450000000001</c:v>
                </c:pt>
                <c:pt idx="61">
                  <c:v>2.306012</c:v>
                </c:pt>
                <c:pt idx="62">
                  <c:v>2.3144429999999998</c:v>
                </c:pt>
                <c:pt idx="63">
                  <c:v>2.3207700000000004</c:v>
                </c:pt>
                <c:pt idx="64">
                  <c:v>2.3221270000000001</c:v>
                </c:pt>
                <c:pt idx="65">
                  <c:v>2.3294309999999996</c:v>
                </c:pt>
                <c:pt idx="66">
                  <c:v>2.3418939999999999</c:v>
                </c:pt>
                <c:pt idx="67">
                  <c:v>2.3417490000000005</c:v>
                </c:pt>
                <c:pt idx="68">
                  <c:v>2.3533489999999997</c:v>
                </c:pt>
                <c:pt idx="69">
                  <c:v>2.3750099999999996</c:v>
                </c:pt>
                <c:pt idx="70">
                  <c:v>2.3945880000000002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Crude Oil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Sheet1!$B$3:$BT$3</c:f>
              <c:numCache>
                <c:formatCode>General</c:formatCode>
                <c:ptCount val="71"/>
                <c:pt idx="0">
                  <c:v>9.6368489999999998</c:v>
                </c:pt>
                <c:pt idx="1">
                  <c:v>9.4627780000000001</c:v>
                </c:pt>
                <c:pt idx="2">
                  <c:v>9.4408960000000004</c:v>
                </c:pt>
                <c:pt idx="3">
                  <c:v>9.2079529999999998</c:v>
                </c:pt>
                <c:pt idx="4">
                  <c:v>8.7742050000000003</c:v>
                </c:pt>
                <c:pt idx="5">
                  <c:v>8.3747369999999997</c:v>
                </c:pt>
                <c:pt idx="6">
                  <c:v>8.1316389999999998</c:v>
                </c:pt>
                <c:pt idx="7">
                  <c:v>8.2445620000000002</c:v>
                </c:pt>
                <c:pt idx="8">
                  <c:v>8.7074410000000011</c:v>
                </c:pt>
                <c:pt idx="9">
                  <c:v>8.5515340000000002</c:v>
                </c:pt>
                <c:pt idx="10">
                  <c:v>8.5966260000000005</c:v>
                </c:pt>
                <c:pt idx="11">
                  <c:v>8.5715730000000008</c:v>
                </c:pt>
                <c:pt idx="12">
                  <c:v>8.6485339999999997</c:v>
                </c:pt>
                <c:pt idx="13">
                  <c:v>8.6876680000000004</c:v>
                </c:pt>
                <c:pt idx="14">
                  <c:v>8.8789509999999989</c:v>
                </c:pt>
                <c:pt idx="15">
                  <c:v>8.9713780000000014</c:v>
                </c:pt>
                <c:pt idx="16">
                  <c:v>8.680142</c:v>
                </c:pt>
                <c:pt idx="17">
                  <c:v>8.3489779999999989</c:v>
                </c:pt>
                <c:pt idx="18">
                  <c:v>8.1396890000000006</c:v>
                </c:pt>
                <c:pt idx="19">
                  <c:v>7.6130770000000005</c:v>
                </c:pt>
                <c:pt idx="20">
                  <c:v>7.3513070000000003</c:v>
                </c:pt>
                <c:pt idx="21">
                  <c:v>7.4095450000000005</c:v>
                </c:pt>
                <c:pt idx="22">
                  <c:v>7.1651249999999997</c:v>
                </c:pt>
                <c:pt idx="23">
                  <c:v>6.8416649999999999</c:v>
                </c:pt>
                <c:pt idx="24">
                  <c:v>6.6575790000000001</c:v>
                </c:pt>
                <c:pt idx="25">
                  <c:v>6.5566389999999997</c:v>
                </c:pt>
                <c:pt idx="26">
                  <c:v>6.4625270000000006</c:v>
                </c:pt>
                <c:pt idx="27">
                  <c:v>6.449592</c:v>
                </c:pt>
                <c:pt idx="28">
                  <c:v>6.2498329999999997</c:v>
                </c:pt>
                <c:pt idx="29">
                  <c:v>5.8804579999999991</c:v>
                </c:pt>
                <c:pt idx="30">
                  <c:v>5.540604000000001</c:v>
                </c:pt>
                <c:pt idx="31">
                  <c:v>5.529401</c:v>
                </c:pt>
                <c:pt idx="32">
                  <c:v>5.4800779999999998</c:v>
                </c:pt>
                <c:pt idx="33">
                  <c:v>5.3872999999999998</c:v>
                </c:pt>
                <c:pt idx="34">
                  <c:v>5.1679950000000003</c:v>
                </c:pt>
                <c:pt idx="35">
                  <c:v>4.8833690000000001</c:v>
                </c:pt>
                <c:pt idx="36">
                  <c:v>4.7727669999999991</c:v>
                </c:pt>
                <c:pt idx="37">
                  <c:v>4.7320469999999997</c:v>
                </c:pt>
                <c:pt idx="38">
                  <c:v>4.3877189999999997</c:v>
                </c:pt>
                <c:pt idx="39">
                  <c:v>4.6597799999999996</c:v>
                </c:pt>
                <c:pt idx="40">
                  <c:v>4.6108100000000007</c:v>
                </c:pt>
                <c:pt idx="41">
                  <c:v>4.330927</c:v>
                </c:pt>
                <c:pt idx="42">
                  <c:v>4.303738000000001</c:v>
                </c:pt>
                <c:pt idx="43">
                  <c:v>4.2925180000000003</c:v>
                </c:pt>
                <c:pt idx="44">
                  <c:v>4.4432640000000001</c:v>
                </c:pt>
                <c:pt idx="45">
                  <c:v>4.5360580000000006</c:v>
                </c:pt>
                <c:pt idx="46">
                  <c:v>4.6094889999999999</c:v>
                </c:pt>
                <c:pt idx="47">
                  <c:v>4.7263719999999996</c:v>
                </c:pt>
                <c:pt idx="48">
                  <c:v>4.9033529999999992</c:v>
                </c:pt>
                <c:pt idx="49">
                  <c:v>5.0190710000000012</c:v>
                </c:pt>
                <c:pt idx="50">
                  <c:v>4.999073000000001</c:v>
                </c:pt>
                <c:pt idx="51">
                  <c:v>4.9828180000000009</c:v>
                </c:pt>
                <c:pt idx="52">
                  <c:v>4.9628810000000003</c:v>
                </c:pt>
                <c:pt idx="53">
                  <c:v>4.9458309999999992</c:v>
                </c:pt>
                <c:pt idx="54">
                  <c:v>4.977792</c:v>
                </c:pt>
                <c:pt idx="55">
                  <c:v>4.9713139999999996</c:v>
                </c:pt>
                <c:pt idx="56">
                  <c:v>5.0201579999999995</c:v>
                </c:pt>
                <c:pt idx="57">
                  <c:v>5.1007090000000002</c:v>
                </c:pt>
                <c:pt idx="58">
                  <c:v>5.200564</c:v>
                </c:pt>
                <c:pt idx="59">
                  <c:v>5.1990299999999996</c:v>
                </c:pt>
                <c:pt idx="60">
                  <c:v>5.2155820000000004</c:v>
                </c:pt>
                <c:pt idx="61">
                  <c:v>5.1635089999999995</c:v>
                </c:pt>
                <c:pt idx="62">
                  <c:v>5.1100910000000006</c:v>
                </c:pt>
                <c:pt idx="63">
                  <c:v>5.0546819999999997</c:v>
                </c:pt>
                <c:pt idx="64">
                  <c:v>5.0012929999999995</c:v>
                </c:pt>
                <c:pt idx="65">
                  <c:v>4.9867210000000002</c:v>
                </c:pt>
                <c:pt idx="66">
                  <c:v>4.9592590000000003</c:v>
                </c:pt>
                <c:pt idx="67">
                  <c:v>4.9703049999999998</c:v>
                </c:pt>
                <c:pt idx="68">
                  <c:v>5.0524739999999992</c:v>
                </c:pt>
                <c:pt idx="69">
                  <c:v>5.0716749999999999</c:v>
                </c:pt>
                <c:pt idx="70">
                  <c:v>5.1398450000000002</c:v>
                </c:pt>
              </c:numCache>
            </c:numRef>
          </c:val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Sheet1!$B$4:$BT$4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4.0000000000000001E-3</c:v>
                </c:pt>
                <c:pt idx="21">
                  <c:v>7.0000000000000001E-3</c:v>
                </c:pt>
                <c:pt idx="22">
                  <c:v>6.0000000000000001E-3</c:v>
                </c:pt>
                <c:pt idx="23">
                  <c:v>5.0000000000000001E-3</c:v>
                </c:pt>
                <c:pt idx="24">
                  <c:v>4.0000000000000001E-3</c:v>
                </c:pt>
                <c:pt idx="25">
                  <c:v>3.0000000000000001E-3</c:v>
                </c:pt>
                <c:pt idx="26">
                  <c:v>2E-3</c:v>
                </c:pt>
                <c:pt idx="27">
                  <c:v>2E-3</c:v>
                </c:pt>
                <c:pt idx="28">
                  <c:v>2E-3</c:v>
                </c:pt>
                <c:pt idx="29">
                  <c:v>1E-3</c:v>
                </c:pt>
                <c:pt idx="30">
                  <c:v>0.28100000000000003</c:v>
                </c:pt>
                <c:pt idx="31">
                  <c:v>0.27200000000000002</c:v>
                </c:pt>
                <c:pt idx="32">
                  <c:v>0.26400000000000001</c:v>
                </c:pt>
                <c:pt idx="33">
                  <c:v>0.26200000000000001</c:v>
                </c:pt>
                <c:pt idx="34">
                  <c:v>0.27300000000000002</c:v>
                </c:pt>
                <c:pt idx="35">
                  <c:v>0.29799999999999999</c:v>
                </c:pt>
                <c:pt idx="36">
                  <c:v>0.315</c:v>
                </c:pt>
                <c:pt idx="37">
                  <c:v>0.34499999999999997</c:v>
                </c:pt>
                <c:pt idx="38">
                  <c:v>0.61199999999999999</c:v>
                </c:pt>
                <c:pt idx="39">
                  <c:v>0.69</c:v>
                </c:pt>
                <c:pt idx="40">
                  <c:v>0.871</c:v>
                </c:pt>
                <c:pt idx="41">
                  <c:v>1.3140000000000001</c:v>
                </c:pt>
                <c:pt idx="42">
                  <c:v>2.1930000000000001</c:v>
                </c:pt>
                <c:pt idx="43">
                  <c:v>3.149</c:v>
                </c:pt>
                <c:pt idx="44">
                  <c:v>4.1887359999999996</c:v>
                </c:pt>
                <c:pt idx="45">
                  <c:v>4.7894550000000002</c:v>
                </c:pt>
                <c:pt idx="46">
                  <c:v>4.942475</c:v>
                </c:pt>
                <c:pt idx="47">
                  <c:v>5.2760590000000001</c:v>
                </c:pt>
                <c:pt idx="48">
                  <c:v>5.4687450000000002</c:v>
                </c:pt>
                <c:pt idx="49">
                  <c:v>5.5600949999999996</c:v>
                </c:pt>
                <c:pt idx="50">
                  <c:v>5.6037879999999998</c:v>
                </c:pt>
                <c:pt idx="51">
                  <c:v>5.5302829999999998</c:v>
                </c:pt>
                <c:pt idx="52">
                  <c:v>5.4809720000000004</c:v>
                </c:pt>
                <c:pt idx="53">
                  <c:v>5.4235280000000001</c:v>
                </c:pt>
                <c:pt idx="54">
                  <c:v>5.3937549999999996</c:v>
                </c:pt>
                <c:pt idx="55">
                  <c:v>5.3076819999999998</c:v>
                </c:pt>
                <c:pt idx="56">
                  <c:v>5.0937060000000001</c:v>
                </c:pt>
                <c:pt idx="57">
                  <c:v>4.9867410000000003</c:v>
                </c:pt>
                <c:pt idx="58">
                  <c:v>4.9367830000000001</c:v>
                </c:pt>
                <c:pt idx="59">
                  <c:v>4.8846160000000003</c:v>
                </c:pt>
                <c:pt idx="60">
                  <c:v>4.8254440000000001</c:v>
                </c:pt>
                <c:pt idx="61">
                  <c:v>4.6257950000000001</c:v>
                </c:pt>
                <c:pt idx="62">
                  <c:v>4.4641000000000002</c:v>
                </c:pt>
                <c:pt idx="63">
                  <c:v>4.3907129999999999</c:v>
                </c:pt>
                <c:pt idx="64">
                  <c:v>4.3806339999999997</c:v>
                </c:pt>
                <c:pt idx="65">
                  <c:v>4.3979629999999998</c:v>
                </c:pt>
                <c:pt idx="66">
                  <c:v>4.3746590000000003</c:v>
                </c:pt>
                <c:pt idx="67">
                  <c:v>4.355086</c:v>
                </c:pt>
                <c:pt idx="68">
                  <c:v>4.3226599999999999</c:v>
                </c:pt>
                <c:pt idx="69">
                  <c:v>4.2990570000000004</c:v>
                </c:pt>
                <c:pt idx="70">
                  <c:v>4.2856160000000001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Natural Gas Plant Liquids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Sheet1!$B$5:$BT$5</c:f>
              <c:numCache>
                <c:formatCode>General</c:formatCode>
                <c:ptCount val="71"/>
                <c:pt idx="0">
                  <c:v>1.6600440000000001</c:v>
                </c:pt>
                <c:pt idx="1">
                  <c:v>1.692644</c:v>
                </c:pt>
                <c:pt idx="2">
                  <c:v>1.74376</c:v>
                </c:pt>
                <c:pt idx="3">
                  <c:v>1.7381450000000001</c:v>
                </c:pt>
                <c:pt idx="4">
                  <c:v>1.68794</c:v>
                </c:pt>
                <c:pt idx="5">
                  <c:v>1.632762</c:v>
                </c:pt>
                <c:pt idx="6">
                  <c:v>1.6039480000000002</c:v>
                </c:pt>
                <c:pt idx="7">
                  <c:v>1.617685</c:v>
                </c:pt>
                <c:pt idx="8">
                  <c:v>1.5673589999999999</c:v>
                </c:pt>
                <c:pt idx="9">
                  <c:v>1.5836250000000001</c:v>
                </c:pt>
                <c:pt idx="10">
                  <c:v>1.5731890000000002</c:v>
                </c:pt>
                <c:pt idx="11">
                  <c:v>1.6085480000000001</c:v>
                </c:pt>
                <c:pt idx="12">
                  <c:v>1.550349</c:v>
                </c:pt>
                <c:pt idx="13">
                  <c:v>1.5587010000000001</c:v>
                </c:pt>
                <c:pt idx="14">
                  <c:v>1.6297190000000001</c:v>
                </c:pt>
                <c:pt idx="15">
                  <c:v>1.6092</c:v>
                </c:pt>
                <c:pt idx="16">
                  <c:v>1.5506849999999999</c:v>
                </c:pt>
                <c:pt idx="17">
                  <c:v>1.595318</c:v>
                </c:pt>
                <c:pt idx="18">
                  <c:v>1.6248420000000001</c:v>
                </c:pt>
                <c:pt idx="19">
                  <c:v>1.5455479999999999</c:v>
                </c:pt>
                <c:pt idx="20">
                  <c:v>1.5589010000000001</c:v>
                </c:pt>
                <c:pt idx="21">
                  <c:v>1.6593370000000001</c:v>
                </c:pt>
                <c:pt idx="22">
                  <c:v>1.697208</c:v>
                </c:pt>
                <c:pt idx="23">
                  <c:v>1.7356659999999999</c:v>
                </c:pt>
                <c:pt idx="24">
                  <c:v>1.726575</c:v>
                </c:pt>
                <c:pt idx="25">
                  <c:v>1.762189</c:v>
                </c:pt>
                <c:pt idx="26">
                  <c:v>1.830109</c:v>
                </c:pt>
                <c:pt idx="27">
                  <c:v>1.817167</c:v>
                </c:pt>
                <c:pt idx="28">
                  <c:v>1.7594580000000002</c:v>
                </c:pt>
                <c:pt idx="29">
                  <c:v>1.8496440000000001</c:v>
                </c:pt>
                <c:pt idx="30">
                  <c:v>1.9109700000000001</c:v>
                </c:pt>
                <c:pt idx="31">
                  <c:v>1.868395</c:v>
                </c:pt>
                <c:pt idx="32">
                  <c:v>1.8802410000000001</c:v>
                </c:pt>
                <c:pt idx="33">
                  <c:v>1.7192049999999999</c:v>
                </c:pt>
                <c:pt idx="34">
                  <c:v>1.809156</c:v>
                </c:pt>
                <c:pt idx="35">
                  <c:v>1.7169949999999998</c:v>
                </c:pt>
                <c:pt idx="36">
                  <c:v>1.7387779999999999</c:v>
                </c:pt>
                <c:pt idx="37">
                  <c:v>1.7829970000000002</c:v>
                </c:pt>
                <c:pt idx="38">
                  <c:v>1.7836669999999999</c:v>
                </c:pt>
                <c:pt idx="39">
                  <c:v>1.909929</c:v>
                </c:pt>
                <c:pt idx="40">
                  <c:v>2.0740250000000002</c:v>
                </c:pt>
                <c:pt idx="41">
                  <c:v>2.2160680000000004</c:v>
                </c:pt>
                <c:pt idx="42">
                  <c:v>2.40794</c:v>
                </c:pt>
                <c:pt idx="43">
                  <c:v>2.6056360000000001</c:v>
                </c:pt>
                <c:pt idx="44">
                  <c:v>2.9489999999999998</c:v>
                </c:pt>
                <c:pt idx="45">
                  <c:v>3.2027190000000001</c:v>
                </c:pt>
                <c:pt idx="46">
                  <c:v>3.5119050000000001</c:v>
                </c:pt>
                <c:pt idx="47">
                  <c:v>3.807023</c:v>
                </c:pt>
                <c:pt idx="48">
                  <c:v>3.8895590000000002</c:v>
                </c:pt>
                <c:pt idx="49">
                  <c:v>3.9799769999999999</c:v>
                </c:pt>
                <c:pt idx="50">
                  <c:v>4.0380219999999998</c:v>
                </c:pt>
                <c:pt idx="51">
                  <c:v>4.0858790000000003</c:v>
                </c:pt>
                <c:pt idx="52">
                  <c:v>4.1271490000000002</c:v>
                </c:pt>
                <c:pt idx="53">
                  <c:v>4.1327550000000004</c:v>
                </c:pt>
                <c:pt idx="54">
                  <c:v>4.1496240000000002</c:v>
                </c:pt>
                <c:pt idx="55">
                  <c:v>4.1602160000000001</c:v>
                </c:pt>
                <c:pt idx="56">
                  <c:v>4.158182</c:v>
                </c:pt>
                <c:pt idx="57">
                  <c:v>4.1819499999999996</c:v>
                </c:pt>
                <c:pt idx="58">
                  <c:v>4.1822359999999996</c:v>
                </c:pt>
                <c:pt idx="59">
                  <c:v>4.1904159999999999</c:v>
                </c:pt>
                <c:pt idx="60">
                  <c:v>4.1944590000000002</c:v>
                </c:pt>
                <c:pt idx="61">
                  <c:v>4.1406830000000001</c:v>
                </c:pt>
                <c:pt idx="62">
                  <c:v>4.1174160000000004</c:v>
                </c:pt>
                <c:pt idx="63">
                  <c:v>4.1108099999999999</c:v>
                </c:pt>
                <c:pt idx="64">
                  <c:v>4.1140980000000003</c:v>
                </c:pt>
                <c:pt idx="65">
                  <c:v>4.1280429999999999</c:v>
                </c:pt>
                <c:pt idx="66">
                  <c:v>4.1589410000000004</c:v>
                </c:pt>
                <c:pt idx="67">
                  <c:v>4.1771510000000003</c:v>
                </c:pt>
                <c:pt idx="68">
                  <c:v>4.1487049999999996</c:v>
                </c:pt>
                <c:pt idx="69">
                  <c:v>4.086805</c:v>
                </c:pt>
                <c:pt idx="70">
                  <c:v>4.0671299999999997</c:v>
                </c:pt>
              </c:numCache>
            </c:numRef>
          </c:val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Net Petroleum and Biofuels Imports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Sheet1!$B$6:$BT$6</c:f>
              <c:numCache>
                <c:formatCode>General</c:formatCode>
                <c:ptCount val="71"/>
                <c:pt idx="0">
                  <c:v>3.1605590000000001</c:v>
                </c:pt>
                <c:pt idx="1">
                  <c:v>3.7014659999999999</c:v>
                </c:pt>
                <c:pt idx="2">
                  <c:v>4.5189210000000006</c:v>
                </c:pt>
                <c:pt idx="3">
                  <c:v>6.024877</c:v>
                </c:pt>
                <c:pt idx="4">
                  <c:v>5.8916599999999999</c:v>
                </c:pt>
                <c:pt idx="5">
                  <c:v>5.8463209999999997</c:v>
                </c:pt>
                <c:pt idx="6">
                  <c:v>7.0896499999999998</c:v>
                </c:pt>
                <c:pt idx="7">
                  <c:v>8.5645419999999994</c:v>
                </c:pt>
                <c:pt idx="8">
                  <c:v>8.0016110000000005</c:v>
                </c:pt>
                <c:pt idx="9">
                  <c:v>7.98529</c:v>
                </c:pt>
                <c:pt idx="10">
                  <c:v>6.3646090000000006</c:v>
                </c:pt>
                <c:pt idx="11">
                  <c:v>5.4010899999999999</c:v>
                </c:pt>
                <c:pt idx="12">
                  <c:v>4.2982060000000004</c:v>
                </c:pt>
                <c:pt idx="13">
                  <c:v>4.3120269999999996</c:v>
                </c:pt>
                <c:pt idx="14">
                  <c:v>4.7154610000000003</c:v>
                </c:pt>
                <c:pt idx="15">
                  <c:v>4.2861339999999997</c:v>
                </c:pt>
                <c:pt idx="16">
                  <c:v>5.4389269999999996</c:v>
                </c:pt>
                <c:pt idx="17">
                  <c:v>5.9140480000000002</c:v>
                </c:pt>
                <c:pt idx="18">
                  <c:v>6.5865400000000003</c:v>
                </c:pt>
                <c:pt idx="19">
                  <c:v>7.2017520000000008</c:v>
                </c:pt>
                <c:pt idx="20">
                  <c:v>7.1608869999999998</c:v>
                </c:pt>
                <c:pt idx="21">
                  <c:v>6.625813</c:v>
                </c:pt>
                <c:pt idx="22">
                  <c:v>6.9380139999999999</c:v>
                </c:pt>
                <c:pt idx="23">
                  <c:v>7.6177520000000003</c:v>
                </c:pt>
                <c:pt idx="24">
                  <c:v>8.0540420000000008</c:v>
                </c:pt>
                <c:pt idx="25">
                  <c:v>7.8856890000000002</c:v>
                </c:pt>
                <c:pt idx="26">
                  <c:v>8.4978999999999996</c:v>
                </c:pt>
                <c:pt idx="27">
                  <c:v>9.1581150000000004</c:v>
                </c:pt>
                <c:pt idx="28">
                  <c:v>9.7635319999999997</c:v>
                </c:pt>
                <c:pt idx="29">
                  <c:v>9.9124860000000012</c:v>
                </c:pt>
                <c:pt idx="30">
                  <c:v>10.419060999999999</c:v>
                </c:pt>
                <c:pt idx="31">
                  <c:v>10.900323</c:v>
                </c:pt>
                <c:pt idx="32">
                  <c:v>10.546468000000001</c:v>
                </c:pt>
                <c:pt idx="33">
                  <c:v>11.237789000000001</c:v>
                </c:pt>
                <c:pt idx="34">
                  <c:v>12.096913000000001</c:v>
                </c:pt>
                <c:pt idx="35">
                  <c:v>12.548907999999999</c:v>
                </c:pt>
                <c:pt idx="36">
                  <c:v>12.390468</c:v>
                </c:pt>
                <c:pt idx="37">
                  <c:v>12.035830000000001</c:v>
                </c:pt>
                <c:pt idx="38">
                  <c:v>11.113667</c:v>
                </c:pt>
                <c:pt idx="39">
                  <c:v>9.6665939999999999</c:v>
                </c:pt>
                <c:pt idx="40">
                  <c:v>9.4406809999999997</c:v>
                </c:pt>
                <c:pt idx="41">
                  <c:v>8.4503080000000015</c:v>
                </c:pt>
                <c:pt idx="42">
                  <c:v>7.3931339999999999</c:v>
                </c:pt>
                <c:pt idx="43">
                  <c:v>6.2374429999999998</c:v>
                </c:pt>
                <c:pt idx="44">
                  <c:v>5.043075</c:v>
                </c:pt>
                <c:pt idx="45">
                  <c:v>4.2177800000000003</c:v>
                </c:pt>
                <c:pt idx="46">
                  <c:v>3.8699979999999998</c:v>
                </c:pt>
                <c:pt idx="47">
                  <c:v>3.2013569999999993</c:v>
                </c:pt>
                <c:pt idx="48">
                  <c:v>2.9271059999999998</c:v>
                </c:pt>
                <c:pt idx="49">
                  <c:v>2.7202199999999999</c:v>
                </c:pt>
                <c:pt idx="50">
                  <c:v>2.6968750000000004</c:v>
                </c:pt>
                <c:pt idx="51">
                  <c:v>2.7133529999999997</c:v>
                </c:pt>
                <c:pt idx="52">
                  <c:v>2.7515130000000005</c:v>
                </c:pt>
                <c:pt idx="53">
                  <c:v>2.8218749999999999</c:v>
                </c:pt>
                <c:pt idx="54">
                  <c:v>2.7943450000000003</c:v>
                </c:pt>
                <c:pt idx="55">
                  <c:v>2.8437620000000003</c:v>
                </c:pt>
                <c:pt idx="56">
                  <c:v>2.9627700000000003</c:v>
                </c:pt>
                <c:pt idx="57">
                  <c:v>2.9285629999999991</c:v>
                </c:pt>
                <c:pt idx="58">
                  <c:v>2.8431419999999998</c:v>
                </c:pt>
                <c:pt idx="59">
                  <c:v>2.853834</c:v>
                </c:pt>
                <c:pt idx="60">
                  <c:v>2.8628669999999996</c:v>
                </c:pt>
                <c:pt idx="61">
                  <c:v>3.1084240000000003</c:v>
                </c:pt>
                <c:pt idx="62">
                  <c:v>3.2895050000000001</c:v>
                </c:pt>
                <c:pt idx="63">
                  <c:v>3.3931679999999997</c:v>
                </c:pt>
                <c:pt idx="64">
                  <c:v>3.4439419999999998</c:v>
                </c:pt>
                <c:pt idx="65">
                  <c:v>3.4168780000000005</c:v>
                </c:pt>
                <c:pt idx="66">
                  <c:v>3.4244850000000002</c:v>
                </c:pt>
                <c:pt idx="67">
                  <c:v>3.4292090000000002</c:v>
                </c:pt>
                <c:pt idx="68">
                  <c:v>3.4113299999999995</c:v>
                </c:pt>
                <c:pt idx="69">
                  <c:v>3.4354220000000009</c:v>
                </c:pt>
                <c:pt idx="70">
                  <c:v>3.3566539999999998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841216"/>
        <c:axId val="145777216"/>
      </c:areaChart>
      <c:catAx>
        <c:axId val="14484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457772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45777216"/>
        <c:scaling>
          <c:orientation val="minMax"/>
          <c:max val="2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44841216"/>
        <c:crosses val="autoZero"/>
        <c:crossBetween val="midCat"/>
        <c:majorUnit val="5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0.00258</cdr:x>
      <cdr:y>0</cdr:y>
    </cdr:from>
    <cdr:to>
      <cdr:x>0.09846</cdr:x>
      <cdr:y>0.09351</cdr:y>
    </cdr:to>
    <cdr:sp macro="" textlink="">
      <cdr:nvSpPr>
        <cdr:cNvPr id="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478" y="0"/>
          <a:ext cx="762000" cy="40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13%</a:t>
          </a:r>
          <a:endParaRPr lang="en-US" sz="14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05448" cy="461326"/>
          </a:xfrm>
          <a:prstGeom prst="rect">
            <a:avLst/>
          </a:prstGeom>
        </p:spPr>
        <p:txBody>
          <a:bodyPr vert="horz" lIns="90559" tIns="45279" rIns="90559" bIns="452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2" y="1"/>
            <a:ext cx="3005448" cy="461326"/>
          </a:xfrm>
          <a:prstGeom prst="rect">
            <a:avLst/>
          </a:prstGeom>
        </p:spPr>
        <p:txBody>
          <a:bodyPr vert="horz" lIns="90559" tIns="45279" rIns="90559" bIns="45279" rtlCol="0"/>
          <a:lstStyle>
            <a:lvl1pPr algn="r">
              <a:defRPr sz="1200"/>
            </a:lvl1pPr>
          </a:lstStyle>
          <a:p>
            <a:fld id="{7DE4794C-F5EF-4B2D-93D1-44697B2BA528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57303"/>
            <a:ext cx="3005448" cy="461326"/>
          </a:xfrm>
          <a:prstGeom prst="rect">
            <a:avLst/>
          </a:prstGeom>
        </p:spPr>
        <p:txBody>
          <a:bodyPr vert="horz" lIns="90559" tIns="45279" rIns="90559" bIns="452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2" y="8757303"/>
            <a:ext cx="3005448" cy="461326"/>
          </a:xfrm>
          <a:prstGeom prst="rect">
            <a:avLst/>
          </a:prstGeom>
        </p:spPr>
        <p:txBody>
          <a:bodyPr vert="horz" lIns="90559" tIns="45279" rIns="90559" bIns="45279" rtlCol="0" anchor="b"/>
          <a:lstStyle>
            <a:lvl1pPr algn="r">
              <a:defRPr sz="1200"/>
            </a:lvl1pPr>
          </a:lstStyle>
          <a:p>
            <a:fld id="{E45553FA-E54B-48B3-908E-BDE094C1A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04820" cy="461010"/>
          </a:xfrm>
          <a:prstGeom prst="rect">
            <a:avLst/>
          </a:prstGeom>
        </p:spPr>
        <p:txBody>
          <a:bodyPr vert="horz" lIns="92274" tIns="46137" rIns="92274" bIns="461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7" y="3"/>
            <a:ext cx="3004820" cy="461010"/>
          </a:xfrm>
          <a:prstGeom prst="rect">
            <a:avLst/>
          </a:prstGeom>
        </p:spPr>
        <p:txBody>
          <a:bodyPr vert="horz" lIns="92274" tIns="46137" rIns="92274" bIns="46137" rtlCol="0"/>
          <a:lstStyle>
            <a:lvl1pPr algn="r">
              <a:defRPr sz="1200"/>
            </a:lvl1pPr>
          </a:lstStyle>
          <a:p>
            <a:fld id="{76206BF8-075B-43A5-9410-434F7CD3D58A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4" tIns="46137" rIns="92274" bIns="461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8"/>
            <a:ext cx="5547360" cy="4149090"/>
          </a:xfrm>
          <a:prstGeom prst="rect">
            <a:avLst/>
          </a:prstGeom>
        </p:spPr>
        <p:txBody>
          <a:bodyPr vert="horz" lIns="92274" tIns="46137" rIns="92274" bIns="461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594"/>
            <a:ext cx="3004820" cy="461010"/>
          </a:xfrm>
          <a:prstGeom prst="rect">
            <a:avLst/>
          </a:prstGeom>
        </p:spPr>
        <p:txBody>
          <a:bodyPr vert="horz" lIns="92274" tIns="46137" rIns="92274" bIns="461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7" y="8757594"/>
            <a:ext cx="3004820" cy="461010"/>
          </a:xfrm>
          <a:prstGeom prst="rect">
            <a:avLst/>
          </a:prstGeom>
        </p:spPr>
        <p:txBody>
          <a:bodyPr vert="horz" lIns="92274" tIns="46137" rIns="92274" bIns="46137" rtlCol="0" anchor="b"/>
          <a:lstStyle>
            <a:lvl1pPr algn="r">
              <a:defRPr sz="1200"/>
            </a:lvl1pPr>
          </a:lstStyle>
          <a:p>
            <a:fld id="{0EBA4C88-B6CE-4DF6-AC5C-0E11A83F5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2925" y="4200173"/>
            <a:ext cx="6704111" cy="4692085"/>
          </a:xfrm>
        </p:spPr>
        <p:txBody>
          <a:bodyPr>
            <a:normAutofit/>
          </a:bodyPr>
          <a:lstStyle/>
          <a:p>
            <a:pPr marL="226948" indent="-226948">
              <a:spcBef>
                <a:spcPts val="596"/>
              </a:spcBef>
              <a:buFont typeface="Aria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0953" y="4379599"/>
            <a:ext cx="6306970" cy="4465364"/>
          </a:xfrm>
        </p:spPr>
        <p:txBody>
          <a:bodyPr>
            <a:noAutofit/>
          </a:bodyPr>
          <a:lstStyle/>
          <a:p>
            <a:pPr marL="226971" indent="-226971">
              <a:spcAft>
                <a:spcPts val="1191"/>
              </a:spcAft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0747" y="4379597"/>
            <a:ext cx="6600098" cy="4342384"/>
          </a:xfrm>
        </p:spPr>
        <p:txBody>
          <a:bodyPr>
            <a:noAutofit/>
          </a:bodyPr>
          <a:lstStyle/>
          <a:p>
            <a:pPr marL="226977" indent="-226977">
              <a:spcBef>
                <a:spcPts val="596"/>
              </a:spcBef>
              <a:buFont typeface="Aria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27182" y="8757302"/>
            <a:ext cx="3005448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4" tIns="46137" rIns="92274" bIns="46137" anchor="b"/>
          <a:lstStyle/>
          <a:p>
            <a:pPr algn="r" defTabSz="921523"/>
            <a:fld id="{10E5EEC7-062D-4A4F-B235-43C101952428}" type="slidenum">
              <a:rPr lang="en-US" sz="1200">
                <a:solidFill>
                  <a:prstClr val="black"/>
                </a:solidFill>
              </a:rPr>
              <a:pPr algn="r" defTabSz="921523"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27182" y="8758877"/>
            <a:ext cx="3005448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9" tIns="46182" rIns="92359" bIns="46182" anchor="b"/>
          <a:lstStyle/>
          <a:p>
            <a:pPr algn="r" defTabSz="923097"/>
            <a:fld id="{82F1F28D-463C-4AD6-BC28-DCFFF59488E5}" type="slidenum">
              <a:rPr lang="en-US" sz="1200">
                <a:solidFill>
                  <a:prstClr val="black"/>
                </a:solidFill>
              </a:rPr>
              <a:pPr algn="r" defTabSz="923097"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25" y="93663"/>
            <a:ext cx="4060825" cy="3046412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163306" y="3244728"/>
            <a:ext cx="6557341" cy="3727181"/>
          </a:xfrm>
          <a:noFill/>
          <a:ln/>
        </p:spPr>
        <p:txBody>
          <a:bodyPr lIns="92274" tIns="46137" rIns="92274" bIns="46137">
            <a:normAutofit/>
          </a:bodyPr>
          <a:lstStyle/>
          <a:p>
            <a:pPr>
              <a:spcBef>
                <a:spcPts val="596"/>
              </a:spcBef>
            </a:pPr>
            <a:endParaRPr lang="en-US" sz="16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298" y="4266393"/>
            <a:ext cx="6637956" cy="4652823"/>
          </a:xfrm>
        </p:spPr>
        <p:txBody>
          <a:bodyPr>
            <a:normAutofit/>
          </a:bodyPr>
          <a:lstStyle/>
          <a:p>
            <a:pPr marL="170233" indent="-170233">
              <a:lnSpc>
                <a:spcPct val="120000"/>
              </a:lnSpc>
              <a:spcBef>
                <a:spcPts val="596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190" y="4190714"/>
            <a:ext cx="6789212" cy="4588027"/>
          </a:xfrm>
        </p:spPr>
        <p:txBody>
          <a:bodyPr>
            <a:noAutofit/>
          </a:bodyPr>
          <a:lstStyle/>
          <a:p>
            <a:pPr marL="226977" indent="-226977">
              <a:spcBef>
                <a:spcPts val="596"/>
              </a:spcBef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0747" y="4247473"/>
            <a:ext cx="6600098" cy="4673165"/>
          </a:xfrm>
        </p:spPr>
        <p:txBody>
          <a:bodyPr>
            <a:noAutofit/>
          </a:bodyPr>
          <a:lstStyle/>
          <a:p>
            <a:pPr marL="226977" indent="-226977">
              <a:spcBef>
                <a:spcPts val="596"/>
              </a:spcBef>
              <a:buFont typeface="Aria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27182" y="8757302"/>
            <a:ext cx="3005448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4" tIns="46137" rIns="92274" bIns="46137" anchor="b"/>
          <a:lstStyle/>
          <a:p>
            <a:pPr algn="r" defTabSz="921523"/>
            <a:fld id="{10E5EEC7-062D-4A4F-B235-43C101952428}" type="slidenum">
              <a:rPr lang="en-US" sz="1200">
                <a:solidFill>
                  <a:prstClr val="black"/>
                </a:solidFill>
              </a:rPr>
              <a:pPr algn="r" defTabSz="921523"/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27182" y="8758877"/>
            <a:ext cx="3005448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9" tIns="46182" rIns="92359" bIns="46182" anchor="b"/>
          <a:lstStyle/>
          <a:p>
            <a:pPr algn="r" defTabSz="923097"/>
            <a:fld id="{82F1F28D-463C-4AD6-BC28-DCFFF59488E5}" type="slidenum">
              <a:rPr lang="en-US" sz="1200">
                <a:solidFill>
                  <a:prstClr val="black"/>
                </a:solidFill>
              </a:rPr>
              <a:pPr algn="r" defTabSz="923097"/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8625" y="93663"/>
            <a:ext cx="3241675" cy="2432050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163306" y="2696057"/>
            <a:ext cx="6557341" cy="6224581"/>
          </a:xfrm>
          <a:noFill/>
          <a:ln/>
        </p:spPr>
        <p:txBody>
          <a:bodyPr lIns="92274" tIns="46137" rIns="92274" bIns="46137">
            <a:normAutofit/>
          </a:bodyPr>
          <a:lstStyle/>
          <a:p>
            <a:pPr marL="236056" indent="-236056">
              <a:spcBef>
                <a:spcPts val="596"/>
              </a:spcBef>
              <a:buFont typeface="Arial" pitchFamily="34" charset="0"/>
              <a:buChar char="•"/>
            </a:pP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27182" y="8757302"/>
            <a:ext cx="3005448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44" tIns="46123" rIns="92244" bIns="46123" anchor="b"/>
          <a:lstStyle/>
          <a:p>
            <a:pPr algn="r" defTabSz="921230"/>
            <a:fld id="{10E5EEC7-062D-4A4F-B235-43C101952428}" type="slidenum">
              <a:rPr lang="en-US" sz="1200">
                <a:solidFill>
                  <a:prstClr val="black"/>
                </a:solidFill>
              </a:rPr>
              <a:pPr algn="r" defTabSz="921230"/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27182" y="8758877"/>
            <a:ext cx="3005448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30" tIns="46167" rIns="92330" bIns="46167" anchor="b"/>
          <a:lstStyle/>
          <a:p>
            <a:pPr algn="r" defTabSz="922804"/>
            <a:fld id="{82F1F28D-463C-4AD6-BC28-DCFFF59488E5}" type="slidenum">
              <a:rPr lang="en-US" sz="1200">
                <a:solidFill>
                  <a:prstClr val="black"/>
                </a:solidFill>
              </a:rPr>
              <a:pPr algn="r" defTabSz="922804"/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490538"/>
            <a:ext cx="4102100" cy="3076575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1" y="3645557"/>
            <a:ext cx="6934199" cy="5254270"/>
          </a:xfrm>
          <a:noFill/>
          <a:ln/>
        </p:spPr>
        <p:txBody>
          <a:bodyPr lIns="92244" tIns="46123" rIns="92244" bIns="46123">
            <a:noAutofit/>
          </a:bodyPr>
          <a:lstStyle/>
          <a:p>
            <a:pPr marL="233282" indent="-233282">
              <a:lnSpc>
                <a:spcPct val="120000"/>
              </a:lnSpc>
              <a:spcBef>
                <a:spcPts val="596"/>
              </a:spcBef>
              <a:buFont typeface="Arial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0204" y="4275852"/>
            <a:ext cx="6609553" cy="3415006"/>
          </a:xfrm>
        </p:spPr>
        <p:txBody>
          <a:bodyPr>
            <a:noAutofit/>
          </a:bodyPr>
          <a:lstStyle/>
          <a:p>
            <a:pPr marL="226977" indent="-226977">
              <a:spcBef>
                <a:spcPts val="596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4635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963678"/>
            <a:ext cx="6934200" cy="4786684"/>
          </a:xfrm>
        </p:spPr>
        <p:txBody>
          <a:bodyPr>
            <a:noAutofit/>
          </a:bodyPr>
          <a:lstStyle/>
          <a:p>
            <a:pPr marL="283721" indent="-283721">
              <a:spcBef>
                <a:spcPts val="596"/>
              </a:spcBef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9383" y="8759193"/>
            <a:ext cx="3004820" cy="461010"/>
          </a:xfrm>
        </p:spPr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647" y="4228553"/>
            <a:ext cx="6779756" cy="4682626"/>
          </a:xfrm>
        </p:spPr>
        <p:txBody>
          <a:bodyPr>
            <a:noAutofit/>
          </a:bodyPr>
          <a:lstStyle/>
          <a:p>
            <a:pPr marL="283721" indent="-283721">
              <a:spcBef>
                <a:spcPts val="596"/>
              </a:spcBef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27182" y="8757302"/>
            <a:ext cx="3005448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4" tIns="46137" rIns="92274" bIns="46137" anchor="b"/>
          <a:lstStyle/>
          <a:p>
            <a:pPr algn="r" defTabSz="921523"/>
            <a:fld id="{10E5EEC7-062D-4A4F-B235-43C101952428}" type="slidenum">
              <a:rPr lang="en-US" sz="1200">
                <a:solidFill>
                  <a:prstClr val="black"/>
                </a:solidFill>
              </a:rPr>
              <a:pPr algn="r" defTabSz="921523"/>
              <a:t>21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27182" y="8758877"/>
            <a:ext cx="3005448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9" tIns="46182" rIns="92359" bIns="46182" anchor="b"/>
          <a:lstStyle/>
          <a:p>
            <a:pPr algn="r" defTabSz="923097"/>
            <a:fld id="{82F1F28D-463C-4AD6-BC28-DCFFF59488E5}" type="slidenum">
              <a:rPr lang="en-US" sz="1200">
                <a:solidFill>
                  <a:prstClr val="black"/>
                </a:solidFill>
              </a:rPr>
              <a:pPr algn="r" defTabSz="923097"/>
              <a:t>21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7338" y="93663"/>
            <a:ext cx="3911600" cy="2933700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66190" y="3074451"/>
            <a:ext cx="6789212" cy="3916378"/>
          </a:xfrm>
          <a:noFill/>
          <a:ln/>
        </p:spPr>
        <p:txBody>
          <a:bodyPr lIns="92274" tIns="46137" rIns="92274" bIns="46137">
            <a:normAutofit/>
          </a:bodyPr>
          <a:lstStyle/>
          <a:p>
            <a:pPr marL="170233" indent="-170233">
              <a:spcBef>
                <a:spcPts val="596"/>
              </a:spcBef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298" y="4266393"/>
            <a:ext cx="6637956" cy="4652823"/>
          </a:xfrm>
        </p:spPr>
        <p:txBody>
          <a:bodyPr>
            <a:normAutofit/>
          </a:bodyPr>
          <a:lstStyle/>
          <a:p>
            <a:pPr marL="237081" indent="-237081">
              <a:spcBef>
                <a:spcPts val="596"/>
              </a:spcBef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" y="4427210"/>
            <a:ext cx="6934199" cy="4455590"/>
          </a:xfrm>
        </p:spPr>
        <p:txBody>
          <a:bodyPr>
            <a:normAutofit/>
          </a:bodyPr>
          <a:lstStyle/>
          <a:p>
            <a:pPr marL="226948" indent="-226948">
              <a:spcAft>
                <a:spcPts val="1191"/>
              </a:spcAft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27182" y="8757302"/>
            <a:ext cx="3005448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44" tIns="46123" rIns="92244" bIns="46123" anchor="b"/>
          <a:lstStyle/>
          <a:p>
            <a:pPr algn="r" defTabSz="921230"/>
            <a:fld id="{10E5EEC7-062D-4A4F-B235-43C101952428}" type="slidenum">
              <a:rPr lang="en-US" sz="1200">
                <a:solidFill>
                  <a:prstClr val="black"/>
                </a:solidFill>
              </a:rPr>
              <a:pPr algn="r" defTabSz="921230"/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27182" y="8758877"/>
            <a:ext cx="3005448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30" tIns="46167" rIns="92330" bIns="46167" anchor="b"/>
          <a:lstStyle/>
          <a:p>
            <a:pPr algn="r" defTabSz="922804"/>
            <a:fld id="{82F1F28D-463C-4AD6-BC28-DCFFF59488E5}" type="slidenum">
              <a:rPr lang="en-US" sz="1200">
                <a:solidFill>
                  <a:prstClr val="black"/>
                </a:solidFill>
              </a:rPr>
              <a:pPr algn="r" defTabSz="922804"/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490538"/>
            <a:ext cx="4102100" cy="3076575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1570" y="3524993"/>
            <a:ext cx="6932630" cy="3481224"/>
          </a:xfrm>
          <a:noFill/>
          <a:ln/>
        </p:spPr>
        <p:txBody>
          <a:bodyPr lIns="92244" tIns="46123" rIns="92244" bIns="46123">
            <a:noAutofit/>
          </a:bodyPr>
          <a:lstStyle/>
          <a:p>
            <a:pPr marL="226922" indent="-226922">
              <a:spcAft>
                <a:spcPts val="1189"/>
              </a:spcAft>
              <a:buFont typeface="Arial" pitchFamily="34" charset="0"/>
              <a:buChar char="•"/>
            </a:pPr>
            <a:endParaRPr lang="en-US" sz="9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149"/>
            <a:fld id="{15074CE7-6542-4CC8-B4FA-E6CD77E733A3}" type="slidenum">
              <a:rPr lang="en-US" smtClean="0">
                <a:solidFill>
                  <a:prstClr val="black"/>
                </a:solidFill>
              </a:rPr>
              <a:pPr defTabSz="921149"/>
              <a:t>26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27186" y="8758880"/>
            <a:ext cx="3005448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20" tIns="46164" rIns="92320" bIns="46164" anchor="b"/>
          <a:lstStyle/>
          <a:p>
            <a:pPr algn="r" defTabSz="922723"/>
            <a:fld id="{C385A9E3-7320-4C23-9FD2-81986EDEE16F}" type="slidenum">
              <a:rPr lang="en-US" sz="1200">
                <a:solidFill>
                  <a:prstClr val="black"/>
                </a:solidFill>
              </a:rPr>
              <a:pPr algn="r" defTabSz="922723"/>
              <a:t>26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605337" cy="3454400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152875"/>
            <a:ext cx="6932634" cy="4606006"/>
          </a:xfrm>
          <a:noFill/>
          <a:ln/>
        </p:spPr>
        <p:txBody>
          <a:bodyPr lIns="92320" tIns="46164" rIns="92320" bIns="46164">
            <a:noAutofit/>
          </a:bodyPr>
          <a:lstStyle/>
          <a:p>
            <a:pPr marL="236010" indent="-236010">
              <a:spcAft>
                <a:spcPts val="1239"/>
              </a:spcAft>
              <a:buFont typeface="Arial" pitchFamily="34" charset="0"/>
              <a:buChar char="•"/>
            </a:pP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27184" y="8757302"/>
            <a:ext cx="3005448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3" rIns="92263" bIns="46133" anchor="b"/>
          <a:lstStyle/>
          <a:p>
            <a:pPr algn="r" defTabSz="921426"/>
            <a:fld id="{5F00C109-73B0-4675-BD0E-B9ED1BA0C62F}" type="slidenum">
              <a:rPr lang="en-US" sz="1200">
                <a:solidFill>
                  <a:prstClr val="black"/>
                </a:solidFill>
              </a:rPr>
              <a:pPr algn="r" defTabSz="921426"/>
              <a:t>27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927184" y="8758877"/>
            <a:ext cx="3005448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0" tIns="46177" rIns="92350" bIns="46177" anchor="b"/>
          <a:lstStyle/>
          <a:p>
            <a:pPr algn="r" defTabSz="922999"/>
            <a:fld id="{FD524CA2-E62A-423A-A7CA-92EFC83E5EC6}" type="slidenum">
              <a:rPr lang="en-US" sz="1200">
                <a:solidFill>
                  <a:prstClr val="black"/>
                </a:solidFill>
              </a:rPr>
              <a:pPr algn="r" defTabSz="922999"/>
              <a:t>27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603750" cy="3454400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292" y="4209633"/>
            <a:ext cx="6562275" cy="4663061"/>
          </a:xfrm>
          <a:noFill/>
          <a:ln/>
        </p:spPr>
        <p:txBody>
          <a:bodyPr lIns="92350" tIns="46177" rIns="92350" bIns="46177">
            <a:normAutofit/>
          </a:bodyPr>
          <a:lstStyle/>
          <a:p>
            <a:pPr marL="236008" indent="-236008" defTabSz="944037" eaLnBrk="0" fontAlgn="base" hangingPunct="0">
              <a:lnSpc>
                <a:spcPct val="110000"/>
              </a:lnSpc>
              <a:spcBef>
                <a:spcPts val="597"/>
              </a:spcBef>
              <a:spcAft>
                <a:spcPct val="0"/>
              </a:spcAft>
              <a:buFontTx/>
              <a:buChar char="•"/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149"/>
            <a:fld id="{38FABFD5-4B9A-4C7C-B778-B3DA3431C652}" type="slidenum">
              <a:rPr lang="en-US" smtClean="0">
                <a:solidFill>
                  <a:prstClr val="black"/>
                </a:solidFill>
              </a:rPr>
              <a:pPr defTabSz="921149"/>
              <a:t>28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927186" y="8758880"/>
            <a:ext cx="3005448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20" tIns="46164" rIns="92320" bIns="46164" anchor="b"/>
          <a:lstStyle/>
          <a:p>
            <a:pPr algn="r" defTabSz="922723"/>
            <a:fld id="{91856C08-444A-42C3-9610-F62298ABB2C7}" type="slidenum">
              <a:rPr lang="en-US" sz="1200">
                <a:solidFill>
                  <a:prstClr val="black"/>
                </a:solidFill>
              </a:rPr>
              <a:pPr algn="r" defTabSz="922723"/>
              <a:t>28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8975"/>
            <a:ext cx="4603750" cy="34544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24" y="4270012"/>
            <a:ext cx="6685199" cy="4718743"/>
          </a:xfrm>
          <a:noFill/>
          <a:ln/>
        </p:spPr>
        <p:txBody>
          <a:bodyPr lIns="92320" tIns="46164" rIns="92320" bIns="46164">
            <a:noAutofit/>
          </a:bodyPr>
          <a:lstStyle/>
          <a:p>
            <a:pPr marL="283721" indent="-283721">
              <a:spcBef>
                <a:spcPts val="596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298" y="4266393"/>
            <a:ext cx="6637956" cy="4652823"/>
          </a:xfrm>
        </p:spPr>
        <p:txBody>
          <a:bodyPr>
            <a:normAutofit/>
          </a:bodyPr>
          <a:lstStyle/>
          <a:p>
            <a:pPr marL="237626" indent="-237626">
              <a:spcBef>
                <a:spcPts val="597"/>
              </a:spcBef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4635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963678"/>
            <a:ext cx="6934200" cy="5070478"/>
          </a:xfrm>
        </p:spPr>
        <p:txBody>
          <a:bodyPr>
            <a:noAutofit/>
          </a:bodyPr>
          <a:lstStyle/>
          <a:p>
            <a:pPr marL="218284" indent="-218284">
              <a:spcBef>
                <a:spcPts val="573"/>
              </a:spcBef>
              <a:buFont typeface="Aria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9383" y="8759193"/>
            <a:ext cx="3004820" cy="461010"/>
          </a:xfrm>
        </p:spPr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354" y="4379598"/>
            <a:ext cx="6527848" cy="4149091"/>
          </a:xfrm>
        </p:spPr>
        <p:txBody>
          <a:bodyPr>
            <a:normAutofit/>
          </a:bodyPr>
          <a:lstStyle/>
          <a:p>
            <a:pPr marL="228001" indent="-228001">
              <a:spcBef>
                <a:spcPts val="595"/>
              </a:spcBef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4635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963678"/>
            <a:ext cx="6934200" cy="5070478"/>
          </a:xfrm>
        </p:spPr>
        <p:txBody>
          <a:bodyPr>
            <a:noAutofit/>
          </a:bodyPr>
          <a:lstStyle/>
          <a:p>
            <a:pPr marL="218284" indent="-218284">
              <a:spcBef>
                <a:spcPts val="573"/>
              </a:spcBef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9383" y="8759193"/>
            <a:ext cx="3004820" cy="461010"/>
          </a:xfrm>
        </p:spPr>
        <p:txBody>
          <a:bodyPr/>
          <a:lstStyle/>
          <a:p>
            <a:fld id="{0EBA4C88-B6CE-4DF6-AC5C-0E11A83F5D7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62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0953" y="4379599"/>
            <a:ext cx="6306970" cy="4465364"/>
          </a:xfrm>
        </p:spPr>
        <p:txBody>
          <a:bodyPr>
            <a:noAutofit/>
          </a:bodyPr>
          <a:lstStyle/>
          <a:p>
            <a:pPr marL="226971" indent="-226971">
              <a:spcAft>
                <a:spcPts val="1191"/>
              </a:spcAft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0747" y="4379597"/>
            <a:ext cx="6600098" cy="4342384"/>
          </a:xfrm>
        </p:spPr>
        <p:txBody>
          <a:bodyPr>
            <a:noAutofit/>
          </a:bodyPr>
          <a:lstStyle/>
          <a:p>
            <a:pPr marL="226977" indent="-226977">
              <a:spcBef>
                <a:spcPts val="596"/>
              </a:spcBef>
              <a:buFont typeface="Aria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191" y="4181255"/>
            <a:ext cx="6798668" cy="467699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647" y="4238013"/>
            <a:ext cx="6779756" cy="4563087"/>
          </a:xfrm>
        </p:spPr>
        <p:txBody>
          <a:bodyPr>
            <a:noAutofit/>
          </a:bodyPr>
          <a:lstStyle/>
          <a:p>
            <a:pPr marL="283721" indent="-283721">
              <a:spcAft>
                <a:spcPts val="596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0747" y="4379597"/>
            <a:ext cx="6600098" cy="4342384"/>
          </a:xfrm>
        </p:spPr>
        <p:txBody>
          <a:bodyPr>
            <a:noAutofit/>
          </a:bodyPr>
          <a:lstStyle/>
          <a:p>
            <a:pPr marL="283721" indent="-283721">
              <a:spcAft>
                <a:spcPts val="596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2925" y="4266393"/>
            <a:ext cx="6704111" cy="474697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i="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Independent Statistics</a:t>
            </a:r>
            <a:r>
              <a:rPr lang="en-US" sz="1200" i="1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&amp; Analysis</a:t>
            </a:r>
            <a:endParaRPr lang="en-US" sz="1200" i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5772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 i="0">
                <a:latin typeface="+mn-lt"/>
              </a:defRPr>
            </a:lvl1pPr>
            <a:lvl2pPr>
              <a:spcAft>
                <a:spcPts val="400"/>
              </a:spcAft>
              <a:defRPr sz="1600" i="0">
                <a:latin typeface="+mn-lt"/>
              </a:defRPr>
            </a:lvl2pPr>
            <a:lvl3pPr>
              <a:spcAft>
                <a:spcPts val="400"/>
              </a:spcAft>
              <a:defRPr sz="1600" i="0">
                <a:latin typeface="+mn-lt"/>
              </a:defRPr>
            </a:lvl3pPr>
            <a:lvl4pPr>
              <a:spcAft>
                <a:spcPts val="400"/>
              </a:spcAft>
              <a:defRPr sz="1600" i="0">
                <a:latin typeface="+mn-lt"/>
              </a:defRPr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 i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38174" y="1314450"/>
            <a:ext cx="4023360" cy="4590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har char="•"/>
              <a:defRPr lang="en-US" sz="22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6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7877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2905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3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3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i="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Independent Statistics</a:t>
            </a:r>
            <a:r>
              <a:rPr lang="en-US" sz="1200" i="1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&amp; Analysis</a:t>
            </a:r>
            <a:endParaRPr lang="en-US" sz="1200" i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87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9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10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26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1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9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9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83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5772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 i="0">
                <a:latin typeface="+mn-lt"/>
              </a:defRPr>
            </a:lvl1pPr>
            <a:lvl2pPr>
              <a:spcAft>
                <a:spcPts val="400"/>
              </a:spcAft>
              <a:defRPr sz="1600" i="0">
                <a:latin typeface="+mn-lt"/>
              </a:defRPr>
            </a:lvl2pPr>
            <a:lvl3pPr>
              <a:spcAft>
                <a:spcPts val="400"/>
              </a:spcAft>
              <a:defRPr sz="1600" i="0">
                <a:latin typeface="+mn-lt"/>
              </a:defRPr>
            </a:lvl3pPr>
            <a:lvl4pPr>
              <a:spcAft>
                <a:spcPts val="400"/>
              </a:spcAft>
              <a:defRPr sz="1600" i="0">
                <a:latin typeface="+mn-lt"/>
              </a:defRPr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 i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38174" y="1314450"/>
            <a:ext cx="4023360" cy="4590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har char="•"/>
              <a:defRPr lang="en-US" sz="22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1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2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a.gov/totalenergy/data/monthly" TargetMode="External"/><Relationship Id="rId3" Type="http://schemas.openxmlformats.org/officeDocument/2006/relationships/hyperlink" Target="http://www.eia.gov/" TargetMode="External"/><Relationship Id="rId7" Type="http://schemas.openxmlformats.org/officeDocument/2006/relationships/hyperlink" Target="http://www.eia.gov/todayinenerg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eia.gov/forecasts/ieo" TargetMode="External"/><Relationship Id="rId5" Type="http://schemas.openxmlformats.org/officeDocument/2006/relationships/hyperlink" Target="http://www.eia.gov/forecasts/steo" TargetMode="External"/><Relationship Id="rId10" Type="http://schemas.openxmlformats.org/officeDocument/2006/relationships/hyperlink" Target="http://www.eia.gov/petroleum/drilling" TargetMode="External"/><Relationship Id="rId4" Type="http://schemas.openxmlformats.org/officeDocument/2006/relationships/hyperlink" Target="http://www.eia.gov/forecasts/aeo" TargetMode="External"/><Relationship Id="rId9" Type="http://schemas.openxmlformats.org/officeDocument/2006/relationships/hyperlink" Target="http://www.eia.gov/stat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095248"/>
          </a:xfrm>
        </p:spPr>
        <p:txBody>
          <a:bodyPr/>
          <a:lstStyle/>
          <a:p>
            <a:r>
              <a:rPr lang="en-US" i="1" dirty="0" smtClean="0"/>
              <a:t>Annual Energy Outlook 2015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AEO2015 Rollout Presentation</a:t>
            </a:r>
          </a:p>
          <a:p>
            <a:pPr lvl="0"/>
            <a:r>
              <a:rPr lang="en-US" dirty="0"/>
              <a:t>Center for Strategic and International Studies</a:t>
            </a:r>
          </a:p>
          <a:p>
            <a:r>
              <a:rPr lang="en-US" dirty="0"/>
              <a:t>April 14, 2015  |  Washington, D.C.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by </a:t>
            </a:r>
          </a:p>
          <a:p>
            <a:pPr lvl="0"/>
            <a:r>
              <a:rPr lang="en-US" dirty="0"/>
              <a:t>Adam Sieminski, Administrator </a:t>
            </a:r>
          </a:p>
        </p:txBody>
      </p:sp>
    </p:spTree>
    <p:extLst>
      <p:ext uri="{BB962C8B-B14F-4D97-AF65-F5344CB8AC3E}">
        <p14:creationId xmlns:p14="http://schemas.microsoft.com/office/powerpoint/2010/main" val="4193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87" y="-235527"/>
            <a:ext cx="8267410" cy="1143000"/>
          </a:xfrm>
        </p:spPr>
        <p:txBody>
          <a:bodyPr/>
          <a:lstStyle/>
          <a:p>
            <a:r>
              <a:rPr lang="en-US" sz="2400" dirty="0" smtClean="0"/>
              <a:t>New AEO table </a:t>
            </a:r>
            <a:r>
              <a:rPr lang="en-US" sz="2400" dirty="0"/>
              <a:t>b</a:t>
            </a:r>
            <a:r>
              <a:rPr lang="en-US" sz="2400" dirty="0" smtClean="0"/>
              <a:t>rowser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96874" y="1301750"/>
            <a:ext cx="3502026" cy="4590288"/>
          </a:xfrm>
        </p:spPr>
        <p:txBody>
          <a:bodyPr/>
          <a:lstStyle/>
          <a:p>
            <a:r>
              <a:rPr lang="en-US" dirty="0" smtClean="0"/>
              <a:t>Signature product redeveloped for </a:t>
            </a:r>
            <a:r>
              <a:rPr lang="en-US" smtClean="0"/>
              <a:t>EIA’s state-of-the-art </a:t>
            </a:r>
            <a:r>
              <a:rPr lang="en-US" dirty="0" smtClean="0"/>
              <a:t>table browser experience</a:t>
            </a:r>
          </a:p>
          <a:p>
            <a:r>
              <a:rPr lang="en-US" dirty="0" smtClean="0"/>
              <a:t>Compares up to 6 cases from AEO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r="2174"/>
          <a:stretch/>
        </p:blipFill>
        <p:spPr bwMode="auto">
          <a:xfrm>
            <a:off x="4013199" y="1211580"/>
            <a:ext cx="47462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7511" y="6391656"/>
            <a:ext cx="3188209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and other liquid supply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31012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8910219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AEO2015 explores scenarios that encompass a wide range of future crude </a:t>
            </a:r>
            <a:r>
              <a:rPr lang="en-US" dirty="0"/>
              <a:t>oil </a:t>
            </a:r>
            <a:r>
              <a:rPr lang="en-US" dirty="0" smtClean="0"/>
              <a:t>price paths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>
              <a:spcBef>
                <a:spcPts val="336"/>
              </a:spcBef>
            </a:pPr>
            <a:r>
              <a:rPr lang="en-US" dirty="0" smtClean="0">
                <a:solidFill>
                  <a:srgbClr val="000000"/>
                </a:solidFill>
              </a:rPr>
              <a:t>Brent crude oil spot price</a:t>
            </a:r>
          </a:p>
          <a:p>
            <a:pPr eaLnBrk="0" hangingPunct="0">
              <a:spcBef>
                <a:spcPts val="336"/>
              </a:spcBef>
            </a:pPr>
            <a:r>
              <a:rPr lang="en-US" dirty="0" smtClean="0">
                <a:solidFill>
                  <a:srgbClr val="000000"/>
                </a:solidFill>
              </a:rPr>
              <a:t>2013 dollars per barrel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157592" y="1432506"/>
            <a:ext cx="37743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4931924" y="1422779"/>
            <a:ext cx="33074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4222540" y="1440430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092952" y="2022685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5D9732"/>
                </a:solidFill>
              </a:rPr>
              <a:t>High Oil Price</a:t>
            </a:r>
            <a:endParaRPr lang="en-US" sz="1400" dirty="0">
              <a:solidFill>
                <a:srgbClr val="5D973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4416374" y="1712031"/>
            <a:ext cx="4939" cy="37653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6324600" y="3453246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Reference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4802965" y="4872690"/>
            <a:ext cx="2480733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A33340"/>
                </a:solidFill>
              </a:rPr>
              <a:t>High Oil and Gas Resource</a:t>
            </a:r>
            <a:endParaRPr lang="en-US" sz="1400" dirty="0">
              <a:solidFill>
                <a:srgbClr val="A33340"/>
              </a:solidFill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775704" y="4511573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96D7"/>
                </a:solidFill>
              </a:rPr>
              <a:t>Low Oil Price</a:t>
            </a:r>
            <a:endParaRPr lang="en-US" sz="1400" dirty="0">
              <a:solidFill>
                <a:srgbClr val="0096D7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934456" y="4291584"/>
            <a:ext cx="232808" cy="629564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18689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84567" y="73152"/>
            <a:ext cx="8678458" cy="917448"/>
          </a:xfrm>
          <a:prstGeom prst="rect">
            <a:avLst/>
          </a:prstGeom>
          <a:noFill/>
        </p:spPr>
        <p:txBody>
          <a:bodyPr anchor="ctr" anchorCtr="0"/>
          <a:lstStyle/>
          <a:p>
            <a:r>
              <a:rPr lang="en-US" dirty="0" smtClean="0"/>
              <a:t>U.S. crude oil production rises above previous historical highs before 2020 in all AEO2015 cases, with a range of longer-term outcomes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424F81-F06C-4AD8-AE56-B62176B75971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11506" y="979218"/>
            <a:ext cx="4005072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crude oil production</a:t>
            </a:r>
          </a:p>
          <a:p>
            <a:pPr eaLnBrk="0" hangingPunct="0"/>
            <a:r>
              <a:rPr lang="en-US" dirty="0" smtClean="0"/>
              <a:t>million barrels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209362548"/>
              </p:ext>
            </p:extLst>
          </p:nvPr>
        </p:nvGraphicFramePr>
        <p:xfrm>
          <a:off x="606518" y="1681880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246724" y="3850296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Tight oil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884239" y="5084925"/>
            <a:ext cx="146954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Alaska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 rot="16200000" flipV="1">
            <a:off x="888572" y="3559007"/>
            <a:ext cx="3520404" cy="12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097750" y="4500971"/>
            <a:ext cx="281413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Lower 48 offshore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284566" y="1485746"/>
            <a:ext cx="3083668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History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195269" y="1521762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053563" y="3438450"/>
            <a:ext cx="66780" cy="1825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042" y="3001603"/>
            <a:ext cx="277926" cy="43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115509" y="1527858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017461" y="1527858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8406" y="1799423"/>
            <a:ext cx="169559" cy="362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85698" y="1799618"/>
            <a:ext cx="169559" cy="362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V="1">
            <a:off x="2801383" y="3574629"/>
            <a:ext cx="3520404" cy="12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6200000" flipV="1">
            <a:off x="4710764" y="3574629"/>
            <a:ext cx="3520404" cy="12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4422090" y="2995507"/>
            <a:ext cx="277926" cy="43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036400" y="3001603"/>
            <a:ext cx="26850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333333"/>
                </a:solidFill>
                <a:ea typeface="Times New Roman" charset="0"/>
                <a:cs typeface="Times New Roman" charset="0"/>
              </a:rPr>
              <a:t>U.S. maximum production level of</a:t>
            </a:r>
          </a:p>
          <a:p>
            <a:pPr eaLnBrk="0" hangingPunct="0"/>
            <a:r>
              <a:rPr lang="en-US" sz="1400" dirty="0" smtClean="0">
                <a:solidFill>
                  <a:srgbClr val="333333"/>
                </a:solidFill>
                <a:ea typeface="Times New Roman" charset="0"/>
                <a:cs typeface="Times New Roman" charset="0"/>
              </a:rPr>
              <a:t>9.6 million barrels per day in 1970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60320" y="4908618"/>
            <a:ext cx="152400" cy="218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091778" y="4876447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Other lower 48 onshore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246724" y="2114443"/>
            <a:ext cx="2398970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Reference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479253" y="2015473"/>
            <a:ext cx="1865376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High Oil and Gas Resource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344629" y="2027439"/>
            <a:ext cx="2398970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Low Oil Price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56789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8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177573773"/>
              </p:ext>
            </p:extLst>
          </p:nvPr>
        </p:nvGraphicFramePr>
        <p:xfrm>
          <a:off x="640080" y="1527048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3407" y="922867"/>
            <a:ext cx="7097363" cy="563350"/>
          </a:xfrm>
        </p:spPr>
        <p:txBody>
          <a:bodyPr/>
          <a:lstStyle/>
          <a:p>
            <a:pPr marL="0" indent="0" eaLnBrk="0" hangingPunct="0"/>
            <a:r>
              <a:rPr lang="en-US" dirty="0" smtClean="0"/>
              <a:t>change between 2013 and 2040 in U.S. lower 48 onshore crude oil production by region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en-US" dirty="0" smtClean="0"/>
              <a:t>million barrels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</a:t>
            </a:r>
            <a:endParaRPr lang="en-US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257370" y="3706069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11.2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295470" y="5085381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4.1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295470" y="2562326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11.0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91069" y="4017498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9.1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329169" y="5097242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329169" y="3106584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8.5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onshore crude oil production varies across supply regions, affecting pipeline and midstream infrastructure needs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60998" y="2483782"/>
            <a:ext cx="2329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D732A"/>
                </a:solidFill>
              </a:rPr>
              <a:t>Dakotas/Rocky Mountains</a:t>
            </a:r>
            <a:endParaRPr lang="en-US" sz="1400" dirty="0">
              <a:solidFill>
                <a:srgbClr val="BD732A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473" y="3450202"/>
            <a:ext cx="1690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D9732"/>
                </a:solidFill>
              </a:rPr>
              <a:t>Southwest</a:t>
            </a:r>
            <a:endParaRPr lang="en-US" sz="1400" dirty="0">
              <a:solidFill>
                <a:srgbClr val="5D973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60997" y="3532404"/>
            <a:ext cx="1690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Gulf Coast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4333" y="2957211"/>
            <a:ext cx="1153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96D7"/>
                </a:solidFill>
              </a:rPr>
              <a:t>West Coast</a:t>
            </a:r>
            <a:endParaRPr lang="en-US" sz="1400" dirty="0">
              <a:solidFill>
                <a:srgbClr val="0096D7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30240" y="3143347"/>
            <a:ext cx="97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33340"/>
                </a:solidFill>
              </a:rPr>
              <a:t>E</a:t>
            </a:r>
            <a:r>
              <a:rPr lang="en-US" sz="1400" dirty="0" smtClean="0">
                <a:solidFill>
                  <a:srgbClr val="A33340"/>
                </a:solidFill>
              </a:rPr>
              <a:t>ast</a:t>
            </a:r>
            <a:endParaRPr lang="en-US" sz="1400" dirty="0">
              <a:solidFill>
                <a:srgbClr val="A3334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7306" y="4888545"/>
            <a:ext cx="119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Midcontinent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85166" y="3706068"/>
            <a:ext cx="633477" cy="4578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200400" y="4795520"/>
            <a:ext cx="287867" cy="177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510785" y="3319756"/>
            <a:ext cx="292607" cy="157451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33933" y="3201502"/>
            <a:ext cx="596902" cy="23650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356695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73151"/>
            <a:ext cx="7821038" cy="821793"/>
          </a:xfrm>
        </p:spPr>
        <p:txBody>
          <a:bodyPr/>
          <a:lstStyle/>
          <a:p>
            <a:r>
              <a:rPr lang="en-US" dirty="0" smtClean="0"/>
              <a:t>Combination of increased tight oil production and higher fuel efficiency drive projected decline in oil imports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05371925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84826" y="5952744"/>
            <a:ext cx="8842441" cy="246888"/>
          </a:xfrm>
        </p:spPr>
        <p:txBody>
          <a:bodyPr/>
          <a:lstStyle/>
          <a:p>
            <a:r>
              <a:rPr lang="en-US" dirty="0" smtClean="0"/>
              <a:t>Note: “Other” includes refinery gain, biofuels production, all stock withdrawals, and other domestic sources of liquid fuels</a:t>
            </a:r>
          </a:p>
          <a:p>
            <a:r>
              <a:rPr lang="en-US" dirty="0" smtClean="0"/>
              <a:t>Source:  EIA, Annual Energy Outlook 2015 Reference case</a:t>
            </a:r>
            <a:endParaRPr lang="en-US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18305" y="1516702"/>
            <a:ext cx="2782111" cy="282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Projections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96503" y="1516702"/>
            <a:ext cx="4202348" cy="2926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36531" y="3034864"/>
            <a:ext cx="3270310" cy="366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Natural </a:t>
            </a:r>
            <a:r>
              <a:rPr lang="en-US" sz="1400" dirty="0" smtClean="0">
                <a:solidFill>
                  <a:srgbClr val="000000"/>
                </a:solidFill>
              </a:rPr>
              <a:t>gas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plant </a:t>
            </a:r>
            <a:r>
              <a:rPr lang="en-US" sz="1400" dirty="0">
                <a:solidFill>
                  <a:srgbClr val="000000"/>
                </a:solidFill>
              </a:rPr>
              <a:t>liquids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486259" y="4422827"/>
            <a:ext cx="2803123" cy="435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Other crude oil production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(excluding tight)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354445" y="3301835"/>
            <a:ext cx="3450160" cy="435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Net </a:t>
            </a:r>
            <a:r>
              <a:rPr lang="en-US" sz="1400" dirty="0" smtClean="0">
                <a:solidFill>
                  <a:srgbClr val="FFFFFF"/>
                </a:solidFill>
              </a:rPr>
              <a:t>petroleum and other liquids </a:t>
            </a:r>
            <a:r>
              <a:rPr lang="en-US" sz="1400" dirty="0">
                <a:solidFill>
                  <a:srgbClr val="FFFFFF"/>
                </a:solidFill>
              </a:rPr>
              <a:t>imports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773790" y="2708904"/>
            <a:ext cx="37375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17%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773790" y="3817210"/>
            <a:ext cx="37375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22%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773790" y="5021435"/>
            <a:ext cx="37375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12%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773790" y="4464236"/>
            <a:ext cx="37375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27%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745220" y="4089234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17%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804605" y="3696581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14%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011869" y="2978715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33%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5252199" y="4201469"/>
            <a:ext cx="242113" cy="3959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5486974" y="1816608"/>
            <a:ext cx="24713" cy="3534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035085" y="1551071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2013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955828" y="5084065"/>
            <a:ext cx="1814704" cy="367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Other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011869" y="4538052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3%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5997299" y="3707690"/>
            <a:ext cx="1951885" cy="435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Tight oil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production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773790" y="3222557"/>
            <a:ext cx="37375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21%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011869" y="5059260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14%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U.S. liquid fuels supply</a:t>
            </a:r>
          </a:p>
          <a:p>
            <a:r>
              <a:rPr lang="en-US" dirty="0" smtClean="0"/>
              <a:t>million barrels per day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700717" y="3141845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21%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700717" y="2619051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14%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5736125" y="1837583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2020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700717" y="4495380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25%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700717" y="5028780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12%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06813" y="3794340"/>
            <a:ext cx="467187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29%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7729517" y="1843679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2040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8202752" y="2095973"/>
            <a:ext cx="0" cy="323314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191072" y="2084668"/>
            <a:ext cx="0" cy="323314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29"/>
          <p:cNvSpPr>
            <a:spLocks noChangeShapeType="1"/>
          </p:cNvSpPr>
          <p:nvPr/>
        </p:nvSpPr>
        <p:spPr bwMode="auto">
          <a:xfrm flipV="1">
            <a:off x="5269847" y="3797435"/>
            <a:ext cx="241511" cy="53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19566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856137665"/>
              </p:ext>
            </p:extLst>
          </p:nvPr>
        </p:nvGraphicFramePr>
        <p:xfrm>
          <a:off x="695325" y="1712032"/>
          <a:ext cx="7843838" cy="438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2677"/>
            <a:ext cx="8991600" cy="812673"/>
          </a:xfrm>
        </p:spPr>
        <p:txBody>
          <a:bodyPr/>
          <a:lstStyle/>
          <a:p>
            <a:r>
              <a:rPr lang="en-US" dirty="0" smtClean="0"/>
              <a:t>Net liquids imports provide a declining share of U.S. liquid fuels supply in most AEO2015 cases; in two cases the nation becomes a net exporter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80" y="1008825"/>
            <a:ext cx="7792720" cy="548640"/>
          </a:xfrm>
        </p:spPr>
        <p:txBody>
          <a:bodyPr/>
          <a:lstStyle/>
          <a:p>
            <a:pPr marL="0" indent="0" eaLnBrk="0" hangingPunct="0">
              <a:spcBef>
                <a:spcPts val="336"/>
              </a:spcBef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et crude oil and petroleum product imports as a percentage of total U.S. supply</a:t>
            </a:r>
          </a:p>
          <a:p>
            <a:pPr eaLnBrk="0" hangingPunct="0">
              <a:spcBef>
                <a:spcPts val="336"/>
              </a:spcBef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ercent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186916" y="1598414"/>
            <a:ext cx="155988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746805" y="1598262"/>
            <a:ext cx="55156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548031" y="1426660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545751" y="4635880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5D9732"/>
                </a:solidFill>
              </a:rPr>
              <a:t>High Oil Price</a:t>
            </a:r>
            <a:endParaRPr lang="en-US" sz="1400" dirty="0">
              <a:solidFill>
                <a:srgbClr val="5D973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746805" y="1712031"/>
            <a:ext cx="0" cy="37913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4588415" y="5437151"/>
            <a:ext cx="2480733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A33340"/>
                </a:solidFill>
              </a:rPr>
              <a:t>High Oil and Gas Resource</a:t>
            </a:r>
            <a:endParaRPr lang="en-US" sz="1400" dirty="0">
              <a:solidFill>
                <a:srgbClr val="A33340"/>
              </a:solidFill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326038" y="3892552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Reference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088943" y="2978130"/>
            <a:ext cx="1960411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96D7"/>
                </a:solidFill>
              </a:rPr>
              <a:t>Low Oil Price</a:t>
            </a:r>
            <a:endParaRPr lang="en-US" sz="1400" dirty="0">
              <a:solidFill>
                <a:srgbClr val="0096D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68350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770051263"/>
              </p:ext>
            </p:extLst>
          </p:nvPr>
        </p:nvGraphicFramePr>
        <p:xfrm>
          <a:off x="639763" y="1793523"/>
          <a:ext cx="7947025" cy="411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3151"/>
            <a:ext cx="8475132" cy="976715"/>
          </a:xfrm>
          <a:prstGeom prst="rect">
            <a:avLst/>
          </a:prstGeom>
          <a:noFill/>
        </p:spPr>
        <p:txBody>
          <a:bodyPr anchor="ctr" anchorCtr="0"/>
          <a:lstStyle/>
          <a:p>
            <a:r>
              <a:rPr lang="en-US" dirty="0" smtClean="0"/>
              <a:t>In the transportation sector, motor </a:t>
            </a:r>
            <a:r>
              <a:rPr lang="en-US" dirty="0"/>
              <a:t>gasoline </a:t>
            </a:r>
            <a:r>
              <a:rPr lang="en-US" dirty="0" smtClean="0"/>
              <a:t>use declines; diesel fuel, jet fuel, and natural gas use all grow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424F81-F06C-4AD8-AE56-B62176B75971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604477" y="1156294"/>
            <a:ext cx="4005072" cy="548640"/>
          </a:xfrm>
        </p:spPr>
        <p:txBody>
          <a:bodyPr/>
          <a:lstStyle/>
          <a:p>
            <a:pPr eaLnBrk="0" hangingPunct="0"/>
            <a:r>
              <a:rPr lang="en-US" dirty="0"/>
              <a:t>t</a:t>
            </a:r>
            <a:r>
              <a:rPr lang="en-US" dirty="0" smtClean="0">
                <a:solidFill>
                  <a:schemeClr val="tx1"/>
                </a:solidFill>
              </a:rPr>
              <a:t>ransportation energy consumption by fuel</a:t>
            </a:r>
          </a:p>
          <a:p>
            <a:pPr eaLnBrk="0" hangingPunct="0"/>
            <a:r>
              <a:rPr lang="en-US" dirty="0" smtClean="0"/>
              <a:t>quadrillion Btu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640079" y="5952744"/>
            <a:ext cx="4608251" cy="246888"/>
          </a:xfrm>
        </p:spPr>
        <p:txBody>
          <a:bodyPr/>
          <a:lstStyle/>
          <a:p>
            <a:r>
              <a:rPr lang="en-US" dirty="0" smtClean="0"/>
              <a:t>Source:  EIA, Annual Energy Outlook 2015 Reference case</a:t>
            </a:r>
            <a:endParaRPr 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221804" y="1669449"/>
            <a:ext cx="4095345" cy="336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Projections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01949" y="1669448"/>
            <a:ext cx="3210128" cy="3272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905177" y="1669449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2013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833577" y="4747359"/>
            <a:ext cx="4953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58%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660392" y="4740895"/>
            <a:ext cx="1343025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Motor gasoline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882386" y="3258321"/>
            <a:ext cx="78105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Jet fuel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840252" y="3422808"/>
            <a:ext cx="108585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CNG/LNG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7668768" y="3693988"/>
            <a:ext cx="131359" cy="18492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757377" y="3096138"/>
            <a:ext cx="5715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10%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843175" y="3494455"/>
            <a:ext cx="428625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14%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613434" y="3693988"/>
            <a:ext cx="428625" cy="2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3%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843175" y="4543857"/>
            <a:ext cx="428625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44%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843175" y="2789795"/>
            <a:ext cx="428625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31%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800596" y="3386506"/>
            <a:ext cx="495300" cy="2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3%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425410" y="3925234"/>
            <a:ext cx="428625" cy="2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3%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063997" y="3341996"/>
            <a:ext cx="600408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Other*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857806" y="2658953"/>
            <a:ext cx="78105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1400" dirty="0" smtClean="0">
                <a:solidFill>
                  <a:srgbClr val="FFFFFF"/>
                </a:solidFill>
              </a:rPr>
              <a:t>Diesel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757377" y="2583294"/>
            <a:ext cx="5715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24%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386249" y="1983590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2030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6302457" y="4643727"/>
            <a:ext cx="4953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48%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26257" y="3443610"/>
            <a:ext cx="5715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13%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866884" y="3880282"/>
            <a:ext cx="495300" cy="2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2%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6226257" y="2784462"/>
            <a:ext cx="5715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31%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6168938" y="3541588"/>
            <a:ext cx="428625" cy="2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</a:rPr>
              <a:t>1</a:t>
            </a:r>
            <a:r>
              <a:rPr lang="en-US" sz="1200" dirty="0" smtClean="0">
                <a:solidFill>
                  <a:srgbClr val="000000"/>
                </a:solidFill>
              </a:rPr>
              <a:t>%</a:t>
            </a:r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419826" y="3707736"/>
            <a:ext cx="379551" cy="12639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H="1">
            <a:off x="6843093" y="2279602"/>
            <a:ext cx="356" cy="32163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8300037" y="2218267"/>
            <a:ext cx="356" cy="32104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7831001" y="1977494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2040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4362021" y="1989686"/>
            <a:ext cx="356" cy="34570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4654296" y="3900818"/>
            <a:ext cx="1343025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Ethanol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3827481" y="3529330"/>
            <a:ext cx="4953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308553" y="3828034"/>
            <a:ext cx="4953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4%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7837079" y="3911044"/>
            <a:ext cx="428625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853" rIns="0" bIns="45853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5393266" y="5840738"/>
            <a:ext cx="368977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*Includes aviation gasoline, propane, residual fuel oil, lubricants, electricity, and liquid hydrogen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6840649" y="3882756"/>
            <a:ext cx="273885" cy="79311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325808" y="3784000"/>
            <a:ext cx="152400" cy="186268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8302280" y="3956382"/>
            <a:ext cx="306010" cy="822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3" idx="1"/>
          </p:cNvCxnSpPr>
          <p:nvPr/>
        </p:nvCxnSpPr>
        <p:spPr>
          <a:xfrm flipH="1">
            <a:off x="8308377" y="3832622"/>
            <a:ext cx="305057" cy="567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1260945" y="3566366"/>
            <a:ext cx="131359" cy="1478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29488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2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684330" y="868246"/>
            <a:ext cx="5837560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petroleum product imports and </a:t>
            </a:r>
            <a:r>
              <a:rPr lang="en-US" dirty="0" smtClean="0"/>
              <a:t>exports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million barrels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graphicFrame>
        <p:nvGraphicFramePr>
          <p:cNvPr id="23" name="Object 2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756804363"/>
              </p:ext>
            </p:extLst>
          </p:nvPr>
        </p:nvGraphicFramePr>
        <p:xfrm>
          <a:off x="640080" y="1527048"/>
          <a:ext cx="7946136" cy="428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341376" y="4842084"/>
            <a:ext cx="1694688" cy="437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96D7"/>
                </a:solidFill>
                <a:cs typeface="Arial" pitchFamily="34" charset="0"/>
              </a:rPr>
              <a:t>Other petroleum</a:t>
            </a:r>
          </a:p>
          <a:p>
            <a:pPr algn="ctr"/>
            <a:r>
              <a:rPr lang="en-US" sz="1400" dirty="0" smtClean="0">
                <a:solidFill>
                  <a:srgbClr val="0096D7"/>
                </a:solidFill>
                <a:cs typeface="Arial" pitchFamily="34" charset="0"/>
              </a:rPr>
              <a:t>product imports</a:t>
            </a:r>
            <a:endParaRPr lang="en-US" sz="1400" dirty="0">
              <a:solidFill>
                <a:srgbClr val="0096D7"/>
              </a:solidFill>
              <a:cs typeface="Arial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4210915" y="3994164"/>
            <a:ext cx="2516187" cy="277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Distillate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6585211" y="2858855"/>
            <a:ext cx="1987700" cy="260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rgbClr val="A33340"/>
                </a:solidFill>
                <a:cs typeface="Arial" pitchFamily="34" charset="0"/>
              </a:rPr>
              <a:t>Motor gasoline exports</a:t>
            </a:r>
            <a:endParaRPr lang="en-US" sz="1400" dirty="0">
              <a:solidFill>
                <a:srgbClr val="A33340"/>
              </a:solidFill>
              <a:cs typeface="Arial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412641" y="1763918"/>
            <a:ext cx="1726459" cy="313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3953"/>
                </a:solidFill>
                <a:cs typeface="Arial" pitchFamily="34" charset="0"/>
              </a:rPr>
              <a:t>Other petroleum product exports</a:t>
            </a:r>
            <a:endParaRPr lang="en-US" sz="1400" dirty="0">
              <a:solidFill>
                <a:srgbClr val="003953"/>
              </a:solidFill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289112" y="4858027"/>
            <a:ext cx="219035" cy="299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40080" y="5904106"/>
            <a:ext cx="7946136" cy="246888"/>
          </a:xfrm>
        </p:spPr>
        <p:txBody>
          <a:bodyPr/>
          <a:lstStyle/>
          <a:p>
            <a:r>
              <a:rPr lang="en-US" dirty="0" smtClean="0"/>
              <a:t>Source:  EIA, Annual Energy Outlook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125" y="73152"/>
            <a:ext cx="8753475" cy="777240"/>
          </a:xfrm>
        </p:spPr>
        <p:txBody>
          <a:bodyPr/>
          <a:lstStyle/>
          <a:p>
            <a:r>
              <a:rPr lang="en-US" dirty="0" smtClean="0"/>
              <a:t>U.S</a:t>
            </a:r>
            <a:r>
              <a:rPr lang="en-US" dirty="0"/>
              <a:t>. </a:t>
            </a:r>
            <a:r>
              <a:rPr lang="en-US" dirty="0" smtClean="0"/>
              <a:t>net exports of </a:t>
            </a:r>
            <a:r>
              <a:rPr lang="en-US" dirty="0"/>
              <a:t>petroleum </a:t>
            </a:r>
            <a:r>
              <a:rPr lang="en-US" dirty="0" smtClean="0"/>
              <a:t>products vary with the level of domestic oil production given current limits on U.S. crude oil exports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2648747" y="1690192"/>
            <a:ext cx="0" cy="3698955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44627" y="1334513"/>
            <a:ext cx="2838368" cy="270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History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191832" y="1431489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4109406" y="2289382"/>
            <a:ext cx="110916" cy="12490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5108838" y="4951398"/>
            <a:ext cx="60764" cy="2061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796199" y="1247930"/>
            <a:ext cx="1625336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Reference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517649" y="1247930"/>
            <a:ext cx="1628542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Low Oil Price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4556102" y="1693620"/>
            <a:ext cx="3076" cy="3705051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109406" y="1431489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6456915" y="1696288"/>
            <a:ext cx="3076" cy="3705051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005457" y="1431489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371975" y="1687656"/>
            <a:ext cx="175465" cy="3706347"/>
            <a:chOff x="5390759" y="1687656"/>
            <a:chExt cx="124324" cy="3706347"/>
          </a:xfrm>
        </p:grpSpPr>
        <p:sp>
          <p:nvSpPr>
            <p:cNvPr id="25" name="Rectangle 24"/>
            <p:cNvSpPr/>
            <p:nvPr/>
          </p:nvSpPr>
          <p:spPr>
            <a:xfrm>
              <a:off x="5436478" y="1687656"/>
              <a:ext cx="78605" cy="3701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90759" y="1692512"/>
              <a:ext cx="85021" cy="3701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74594" y="1687656"/>
            <a:ext cx="175118" cy="3711420"/>
            <a:chOff x="6791325" y="1687656"/>
            <a:chExt cx="124064" cy="3711420"/>
          </a:xfrm>
        </p:grpSpPr>
        <p:sp>
          <p:nvSpPr>
            <p:cNvPr id="44" name="Rectangle 43"/>
            <p:cNvSpPr/>
            <p:nvPr/>
          </p:nvSpPr>
          <p:spPr>
            <a:xfrm>
              <a:off x="6846413" y="1692548"/>
              <a:ext cx="68976" cy="370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91325" y="1687656"/>
              <a:ext cx="68976" cy="370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 flipH="1">
            <a:off x="6283404" y="1916052"/>
            <a:ext cx="345729" cy="272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1805636" y="4680849"/>
            <a:ext cx="399389" cy="2568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259812" y="5065373"/>
            <a:ext cx="2516187" cy="437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A33340">
                    <a:lumMod val="60000"/>
                    <a:lumOff val="40000"/>
                  </a:srgbClr>
                </a:solidFill>
                <a:cs typeface="Arial" pitchFamily="34" charset="0"/>
              </a:rPr>
              <a:t>Motor gasoline imports</a:t>
            </a:r>
            <a:endParaRPr lang="en-US" sz="1400" dirty="0">
              <a:solidFill>
                <a:srgbClr val="A3334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576789" y="1150394"/>
            <a:ext cx="1865376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High Oil and Gas Resource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361544" y="5096635"/>
            <a:ext cx="2323888" cy="437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5D9732">
                    <a:lumMod val="60000"/>
                    <a:lumOff val="40000"/>
                  </a:srgbClr>
                </a:solidFill>
                <a:cs typeface="Arial" pitchFamily="34" charset="0"/>
              </a:rPr>
              <a:t>Distillate imports</a:t>
            </a:r>
            <a:endParaRPr lang="en-US" sz="1400" dirty="0">
              <a:solidFill>
                <a:srgbClr val="5D9732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277191" y="3037687"/>
            <a:ext cx="365794" cy="1575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1135034" y="1873047"/>
            <a:ext cx="2337410" cy="125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792317"/>
              </p:ext>
            </p:extLst>
          </p:nvPr>
        </p:nvGraphicFramePr>
        <p:xfrm>
          <a:off x="1056432" y="1848783"/>
          <a:ext cx="2515319" cy="130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1011935" y="1657719"/>
            <a:ext cx="2584199" cy="355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50" dirty="0" smtClean="0">
                <a:solidFill>
                  <a:srgbClr val="000000"/>
                </a:solidFill>
                <a:cs typeface="Arial" pitchFamily="34" charset="0"/>
              </a:rPr>
              <a:t>Total petroleum product net exports</a:t>
            </a:r>
            <a:endParaRPr lang="en-US" sz="115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04800" y="1694521"/>
            <a:ext cx="2379227" cy="14293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4779458" y="4158756"/>
            <a:ext cx="1356332" cy="277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exports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2630911" y="2235500"/>
            <a:ext cx="725569" cy="173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Reference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5" name="TextBox 2"/>
          <p:cNvSpPr txBox="1"/>
          <p:nvPr/>
        </p:nvSpPr>
        <p:spPr>
          <a:xfrm>
            <a:off x="1989039" y="2495989"/>
            <a:ext cx="955889" cy="209546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solidFill>
                  <a:srgbClr val="0096D7"/>
                </a:solidFill>
              </a:rPr>
              <a:t>Low Oil Price</a:t>
            </a:r>
            <a:endParaRPr lang="en-US" sz="900" dirty="0">
              <a:solidFill>
                <a:srgbClr val="0096D7"/>
              </a:solidFill>
            </a:endParaRPr>
          </a:p>
        </p:txBody>
      </p:sp>
      <p:sp>
        <p:nvSpPr>
          <p:cNvPr id="56" name="TextBox 3"/>
          <p:cNvSpPr txBox="1"/>
          <p:nvPr/>
        </p:nvSpPr>
        <p:spPr>
          <a:xfrm>
            <a:off x="1525611" y="1957904"/>
            <a:ext cx="1630505" cy="1558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A33340"/>
                </a:solidFill>
              </a:rPr>
              <a:t>High Oil and Gas Resource</a:t>
            </a:r>
            <a:endParaRPr lang="en-US" sz="900" dirty="0">
              <a:solidFill>
                <a:srgbClr val="A3334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6501" y="1835603"/>
            <a:ext cx="248931" cy="48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535680" y="1806197"/>
            <a:ext cx="2150581" cy="437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Total petroleum product net exports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4655748" y="2291211"/>
            <a:ext cx="736116" cy="5676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100756" y="2077851"/>
            <a:ext cx="1589770" cy="18797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592300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4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20344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595442"/>
          </a:xfrm>
        </p:spPr>
        <p:txBody>
          <a:bodyPr/>
          <a:lstStyle/>
          <a:p>
            <a:r>
              <a:rPr lang="en-US" dirty="0" smtClean="0"/>
              <a:t>Key results from </a:t>
            </a:r>
            <a:r>
              <a:rPr lang="en-US" i="1" dirty="0" smtClean="0"/>
              <a:t>AEO2015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40080" y="865238"/>
            <a:ext cx="8046720" cy="5306961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In most AEO2015 cases, U.S. net energy </a:t>
            </a:r>
            <a:r>
              <a:rPr lang="en-US" sz="1800" dirty="0" smtClean="0"/>
              <a:t>imports, including all fuels, decline </a:t>
            </a:r>
            <a:r>
              <a:rPr lang="en-US" sz="1800" dirty="0"/>
              <a:t>and ultimately end by 2030 for the first time since the 1950s</a:t>
            </a:r>
          </a:p>
          <a:p>
            <a:pPr marL="455613" lvl="1" indent="-236538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Strong </a:t>
            </a:r>
            <a:r>
              <a:rPr lang="en-US" dirty="0"/>
              <a:t>growth in domestic production of crude oil from tight formations </a:t>
            </a:r>
            <a:r>
              <a:rPr lang="en-US" dirty="0" smtClean="0"/>
              <a:t>through 2020 and limited growth in domestic demand after 2020 leads </a:t>
            </a:r>
            <a:r>
              <a:rPr lang="en-US" dirty="0"/>
              <a:t>to a decline in net </a:t>
            </a:r>
            <a:r>
              <a:rPr lang="en-US" dirty="0" smtClean="0"/>
              <a:t>petroleum and other liquids imports</a:t>
            </a:r>
          </a:p>
          <a:p>
            <a:pPr marL="455613" lvl="1" indent="-236538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United States transitions from being a net importer of natural gas </a:t>
            </a:r>
            <a:r>
              <a:rPr lang="en-US" dirty="0" smtClean="0"/>
              <a:t>to a </a:t>
            </a:r>
            <a:r>
              <a:rPr lang="en-US" dirty="0"/>
              <a:t>net exporter by </a:t>
            </a:r>
            <a:r>
              <a:rPr lang="en-US" dirty="0" smtClean="0"/>
              <a:t>2017 in all cases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U.S</a:t>
            </a:r>
            <a:r>
              <a:rPr lang="en-US" sz="1800" dirty="0"/>
              <a:t>. energy consumption grows at a modest rate over the projection with reductions in energy intensity resulting from improved technologies and </a:t>
            </a:r>
            <a:r>
              <a:rPr lang="en-US" sz="1800" dirty="0" smtClean="0"/>
              <a:t>trends driven by existing laws and regulations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Renewables provide an increased share of electricity generation, reflecting rising long-term natural gas prices and the high capital costs of new coal and nuclear generation capacity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42442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75231426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domestic natural gas prices depend on both domestic </a:t>
            </a:r>
            <a:r>
              <a:rPr lang="en-US" dirty="0"/>
              <a:t>resource </a:t>
            </a:r>
            <a:r>
              <a:rPr lang="en-US" dirty="0" smtClean="0"/>
              <a:t>availability and world energy prices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>
              <a:spcBef>
                <a:spcPts val="336"/>
              </a:spcBef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verage Henry Hub spot prices for natural gas</a:t>
            </a:r>
          </a:p>
          <a:p>
            <a:pPr eaLnBrk="0" hangingPunct="0">
              <a:spcBef>
                <a:spcPts val="336"/>
              </a:spcBef>
            </a:pPr>
            <a:r>
              <a:rPr lang="en-US" dirty="0" smtClean="0">
                <a:solidFill>
                  <a:srgbClr val="000000"/>
                </a:solidFill>
              </a:rPr>
              <a:t>2013 dollars per million Btu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157592" y="1432506"/>
            <a:ext cx="155988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722419" y="1432506"/>
            <a:ext cx="55156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523647" y="1475428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324600" y="2261572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5D9732"/>
                </a:solidFill>
              </a:rPr>
              <a:t>High Oil Price</a:t>
            </a:r>
            <a:endParaRPr lang="en-US" sz="1400" dirty="0">
              <a:solidFill>
                <a:srgbClr val="5D973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2717481" y="1712031"/>
            <a:ext cx="4939" cy="37653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6970776" y="2836873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Reference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241871" y="4301420"/>
            <a:ext cx="2480733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A33340"/>
                </a:solidFill>
              </a:rPr>
              <a:t>High Oil and Gas Resource</a:t>
            </a:r>
            <a:endParaRPr lang="en-US" sz="1400" dirty="0">
              <a:solidFill>
                <a:srgbClr val="A33340"/>
              </a:solidFill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540588" y="3635442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96D7"/>
                </a:solidFill>
              </a:rPr>
              <a:t>Low Oil Price</a:t>
            </a:r>
            <a:endParaRPr lang="en-US" sz="1400" dirty="0">
              <a:solidFill>
                <a:srgbClr val="0096D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11200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anchor="ctr" anchorCtr="0"/>
          <a:lstStyle/>
          <a:p>
            <a:r>
              <a:rPr lang="en-US" dirty="0" smtClean="0"/>
              <a:t>Shale resources remain the dominant source of U.S. natural gas production growth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424F81-F06C-4AD8-AE56-B62176B75971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natural gas production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 Reference case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732250995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736651" y="4251402"/>
            <a:ext cx="304958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Tight gas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3964869" y="4649186"/>
            <a:ext cx="2516188" cy="30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Coalbed methane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66343" y="4308602"/>
            <a:ext cx="333365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Other lower 48 onshore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4722680" y="3245845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Shale </a:t>
            </a: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gas and tight oil plays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029541" y="4914686"/>
            <a:ext cx="193533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3953"/>
                </a:solidFill>
                <a:cs typeface="Arial" pitchFamily="34" charset="0"/>
              </a:rPr>
              <a:t>Alaska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848408" y="4992198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Lower 48 offshore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rot="16200000" flipV="1">
            <a:off x="2351612" y="3559007"/>
            <a:ext cx="3520404" cy="12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3972233" y="1505201"/>
            <a:ext cx="3795251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Projections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993058" y="1505200"/>
            <a:ext cx="2989007" cy="323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History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658309" y="1541217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4267200" y="890016"/>
            <a:ext cx="4005072" cy="548640"/>
          </a:xfrm>
        </p:spPr>
        <p:txBody>
          <a:bodyPr/>
          <a:lstStyle/>
          <a:p>
            <a:pPr algn="r" eaLnBrk="0" hangingPunct="0"/>
            <a:r>
              <a:rPr lang="en-US" dirty="0" smtClean="0">
                <a:solidFill>
                  <a:schemeClr val="tx1"/>
                </a:solidFill>
              </a:rPr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760525" y="211518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60525" y="533387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60525" y="276136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60525" y="340753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60525" y="404761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60525" y="468160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60525" y="244436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60525" y="309054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60525" y="372452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60525" y="436460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60525" y="501078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5139525" y="4877505"/>
            <a:ext cx="0" cy="17409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6775759" y="5123833"/>
            <a:ext cx="10480" cy="1472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18820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1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00836341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gas consumption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640080" y="5952744"/>
            <a:ext cx="4600787" cy="246888"/>
          </a:xfrm>
        </p:spPr>
        <p:txBody>
          <a:bodyPr/>
          <a:lstStyle/>
          <a:p>
            <a:r>
              <a:rPr lang="en-US" dirty="0" smtClean="0"/>
              <a:t>Source:  EIA, Annual Energy Outlook 2015 Reference case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64213" y="1415204"/>
            <a:ext cx="4961106" cy="277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Projections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31132" y="1415204"/>
            <a:ext cx="2013626" cy="277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History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094164" y="1680950"/>
            <a:ext cx="6876" cy="3821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 bwMode="auto">
          <a:xfrm>
            <a:off x="7235748" y="1834007"/>
            <a:ext cx="7966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Industrial*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699556" y="1834007"/>
            <a:ext cx="15181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Electric power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359995" y="1834007"/>
            <a:ext cx="8864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Residential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043669" y="1834007"/>
            <a:ext cx="12869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Transportation</a:t>
            </a:r>
            <a:r>
              <a:rPr lang="en-US" sz="12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**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440250" y="2669749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10.9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478350" y="5085381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478350" y="4392191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1.6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478350" y="3757142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9.4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478350" y="4680174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3.6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15453" y="2968986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8.9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353553" y="5072858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4.9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353553" y="4406535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0.9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353553" y="3911256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8.2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343825" y="4639925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3.3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5096933" y="5842312"/>
            <a:ext cx="380012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*Includes combined heat-and-power and lease and plant fuel</a:t>
            </a:r>
          </a:p>
          <a:p>
            <a:pPr eaLnBrk="0" hangingPunct="0"/>
            <a:r>
              <a:rPr lang="en-US" sz="11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**Includes pipeline fuel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consumption growth is driven by increased use in all sectors except residential</a:t>
            </a:r>
            <a:endParaRPr lang="en-US" dirty="0"/>
          </a:p>
        </p:txBody>
      </p:sp>
      <p:sp>
        <p:nvSpPr>
          <p:cNvPr id="45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679140" y="874342"/>
            <a:ext cx="2867452" cy="548640"/>
          </a:xfrm>
        </p:spPr>
        <p:txBody>
          <a:bodyPr/>
          <a:lstStyle/>
          <a:p>
            <a:pPr algn="r" eaLnBrk="0" hangingPunct="0"/>
            <a:endParaRPr lang="en-US" dirty="0" smtClean="0">
              <a:solidFill>
                <a:schemeClr val="tx1"/>
              </a:solidFill>
            </a:endParaRPr>
          </a:p>
          <a:p>
            <a:pPr algn="r" eaLnBrk="0" hangingPunct="0"/>
            <a:endParaRPr lang="en-US" dirty="0" smtClean="0">
              <a:solidFill>
                <a:schemeClr val="tx1"/>
              </a:solidFill>
            </a:endParaRPr>
          </a:p>
          <a:p>
            <a:pPr algn="r" eaLnBrk="0" hangingPunct="0"/>
            <a:r>
              <a:rPr lang="en-US" dirty="0" smtClean="0">
                <a:solidFill>
                  <a:schemeClr val="tx1"/>
                </a:solidFill>
              </a:rPr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7008" y="1853449"/>
            <a:ext cx="134112" cy="1495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04708" y="1853449"/>
            <a:ext cx="134112" cy="149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76113" y="1853449"/>
            <a:ext cx="134112" cy="149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45669" y="1853449"/>
            <a:ext cx="134112" cy="14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85288" y="1853449"/>
            <a:ext cx="134112" cy="149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9232" y="1858391"/>
            <a:ext cx="179578" cy="16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652347" y="1834007"/>
            <a:ext cx="9553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Commercial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8199437" y="193230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199437" y="549236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199437" y="272478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199437" y="390131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199437" y="469379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199437" y="23224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199437" y="311492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199437" y="351726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199437" y="43036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199437" y="508393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275657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73151"/>
            <a:ext cx="8858250" cy="821793"/>
          </a:xfrm>
        </p:spPr>
        <p:txBody>
          <a:bodyPr>
            <a:noAutofit/>
          </a:bodyPr>
          <a:lstStyle/>
          <a:p>
            <a:r>
              <a:rPr lang="en-US" dirty="0" smtClean="0"/>
              <a:t>Growth in manufacturing output and use of natural gas reflect high natural gas supply and low prices, particularly in near term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0352" y="935022"/>
            <a:ext cx="4005072" cy="54864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anufacturing natural gas consumption</a:t>
            </a:r>
          </a:p>
          <a:p>
            <a:r>
              <a:rPr lang="en-US" dirty="0" smtClean="0"/>
              <a:t>quadrillion Btu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EIA, Annual Energy Outlook 2015 Reference case</a:t>
            </a:r>
            <a:endParaRPr lang="en-US" dirty="0"/>
          </a:p>
        </p:txBody>
      </p:sp>
      <p:graphicFrame>
        <p:nvGraphicFramePr>
          <p:cNvPr id="24" name="Chart Placeholder 12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181125392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3410456" y="5626600"/>
            <a:ext cx="3927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Glass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2412314" y="5563621"/>
            <a:ext cx="68127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 dirty="0" smtClean="0">
                <a:solidFill>
                  <a:srgbClr val="A33340"/>
                </a:solidFill>
                <a:ea typeface="Times New Roman" charset="0"/>
                <a:cs typeface="Times New Roman" charset="0"/>
              </a:rPr>
              <a:t>Aluminum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679595" y="4486195"/>
            <a:ext cx="11333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0096D7"/>
                </a:solidFill>
                <a:ea typeface="Times New Roman" charset="0"/>
                <a:cs typeface="Times New Roman" charset="0"/>
              </a:rPr>
              <a:t>manufacturing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2725769" y="5018391"/>
            <a:ext cx="10836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003953"/>
                </a:solidFill>
                <a:ea typeface="Times New Roman" charset="0"/>
                <a:cs typeface="Times New Roman" charset="0"/>
              </a:rPr>
              <a:t>Iron and steel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2798109" y="3831188"/>
            <a:ext cx="10050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595959"/>
                </a:solidFill>
                <a:ea typeface="Times New Roman" charset="0"/>
                <a:cs typeface="Times New Roman" charset="0"/>
              </a:rPr>
              <a:t>Refining and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415484" y="2325303"/>
            <a:ext cx="4071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675005"/>
                </a:solidFill>
                <a:ea typeface="Times New Roman" charset="0"/>
                <a:cs typeface="Times New Roman" charset="0"/>
              </a:rPr>
              <a:t>Food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2597518" y="3076603"/>
            <a:ext cx="1195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BD732A"/>
                </a:solidFill>
                <a:ea typeface="Times New Roman" charset="0"/>
                <a:cs typeface="Times New Roman" charset="0"/>
              </a:rPr>
              <a:t>Bulk chemicals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628743" y="5490116"/>
            <a:ext cx="244734" cy="1666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TextBox 32"/>
          <p:cNvSpPr txBox="1"/>
          <p:nvPr/>
        </p:nvSpPr>
        <p:spPr bwMode="auto">
          <a:xfrm>
            <a:off x="3320106" y="4344128"/>
            <a:ext cx="4472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0096D7"/>
                </a:solidFill>
                <a:ea typeface="Times New Roman" charset="0"/>
                <a:cs typeface="Times New Roman" charset="0"/>
              </a:rPr>
              <a:t>Other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3105783" y="5423062"/>
            <a:ext cx="749406" cy="2193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2844391" y="4699401"/>
            <a:ext cx="9746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A33340">
                    <a:lumMod val="75000"/>
                  </a:srgbClr>
                </a:solidFill>
                <a:ea typeface="Times New Roman" charset="0"/>
                <a:cs typeface="Times New Roman" charset="0"/>
              </a:rPr>
              <a:t>Metal based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50208" y="928926"/>
            <a:ext cx="4005072" cy="548640"/>
          </a:xfrm>
        </p:spPr>
        <p:txBody>
          <a:bodyPr/>
          <a:lstStyle/>
          <a:p>
            <a:pPr algn="r"/>
            <a:r>
              <a:rPr lang="en-US" dirty="0" smtClean="0"/>
              <a:t>billion cubic feet per day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602029" y="177990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02029" y="240779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02029" y="551675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02029" y="302958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02029" y="365137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02029" y="426707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02029" y="488886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 bwMode="auto">
          <a:xfrm>
            <a:off x="3119857" y="4848049"/>
            <a:ext cx="6860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A33340">
                    <a:lumMod val="75000"/>
                  </a:srgbClr>
                </a:solidFill>
                <a:ea typeface="Times New Roman" charset="0"/>
                <a:cs typeface="Times New Roman" charset="0"/>
              </a:rPr>
              <a:t>durables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3315663" y="5189390"/>
            <a:ext cx="4776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5D9732"/>
                </a:solidFill>
                <a:ea typeface="Times New Roman" charset="0"/>
                <a:cs typeface="Times New Roman" charset="0"/>
              </a:rPr>
              <a:t>Paper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3250470" y="4020164"/>
            <a:ext cx="5466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rgbClr val="595959"/>
                </a:solidFill>
                <a:ea typeface="Times New Roman" charset="0"/>
                <a:cs typeface="Times New Roman" charset="0"/>
              </a:rPr>
              <a:t>related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55396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684330" y="868246"/>
            <a:ext cx="5837560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natural gas imports and </a:t>
            </a:r>
            <a:r>
              <a:rPr lang="en-US" dirty="0" smtClean="0"/>
              <a:t>exports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graphicFrame>
        <p:nvGraphicFramePr>
          <p:cNvPr id="23" name="Object 2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99244862"/>
              </p:ext>
            </p:extLst>
          </p:nvPr>
        </p:nvGraphicFramePr>
        <p:xfrm>
          <a:off x="640080" y="1527048"/>
          <a:ext cx="7947025" cy="437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10305" y="5087672"/>
            <a:ext cx="2516187" cy="437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3953"/>
                </a:solidFill>
                <a:cs typeface="Arial" pitchFamily="34" charset="0"/>
              </a:rPr>
              <a:t>LNG imports</a:t>
            </a:r>
            <a:endParaRPr lang="en-US" sz="1400" dirty="0">
              <a:solidFill>
                <a:srgbClr val="003953"/>
              </a:solidFill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536192" y="4329356"/>
            <a:ext cx="113620" cy="8031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40080" y="5904106"/>
            <a:ext cx="7946136" cy="246888"/>
          </a:xfrm>
        </p:spPr>
        <p:txBody>
          <a:bodyPr/>
          <a:lstStyle/>
          <a:p>
            <a:r>
              <a:rPr lang="en-US" dirty="0" smtClean="0"/>
              <a:t>Source:  EIA, Annual Energy Outlook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679140" y="874342"/>
            <a:ext cx="2867452" cy="548640"/>
          </a:xfrm>
        </p:spPr>
        <p:txBody>
          <a:bodyPr/>
          <a:lstStyle/>
          <a:p>
            <a:pPr algn="r" eaLnBrk="0" hangingPunct="0"/>
            <a:endParaRPr lang="en-US" dirty="0" smtClean="0">
              <a:solidFill>
                <a:schemeClr val="tx1"/>
              </a:solidFill>
            </a:endParaRPr>
          </a:p>
          <a:p>
            <a:pPr algn="r" eaLnBrk="0" hangingPunct="0"/>
            <a:endParaRPr lang="en-US" dirty="0" smtClean="0">
              <a:solidFill>
                <a:schemeClr val="tx1"/>
              </a:solidFill>
            </a:endParaRPr>
          </a:p>
          <a:p>
            <a:pPr algn="r" eaLnBrk="0" hangingPunct="0"/>
            <a:r>
              <a:rPr lang="en-US" dirty="0" smtClean="0">
                <a:solidFill>
                  <a:schemeClr val="tx1"/>
                </a:solidFill>
              </a:rPr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49" y="92201"/>
            <a:ext cx="8279131" cy="765049"/>
          </a:xfrm>
        </p:spPr>
        <p:txBody>
          <a:bodyPr/>
          <a:lstStyle/>
          <a:p>
            <a:r>
              <a:rPr lang="en-US" sz="2200" dirty="0" smtClean="0"/>
              <a:t>Projected U.S. </a:t>
            </a:r>
            <a:r>
              <a:rPr lang="en-US" sz="2200" dirty="0"/>
              <a:t>natural gas </a:t>
            </a:r>
            <a:r>
              <a:rPr lang="en-US" sz="2200" dirty="0" smtClean="0"/>
              <a:t>exports reflect the spread between domestic natural gas prices and world energy prices</a:t>
            </a:r>
            <a:endParaRPr lang="en-US" sz="22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 flipH="1" flipV="1">
            <a:off x="2095493" y="1708860"/>
            <a:ext cx="3334" cy="3801696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805198" y="1407665"/>
            <a:ext cx="4902740" cy="260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Projections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5384" y="1407665"/>
            <a:ext cx="2120630" cy="270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History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646629" y="1443681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8196512" y="4653412"/>
            <a:ext cx="606112" cy="190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-10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196512" y="4067500"/>
            <a:ext cx="425794" cy="190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196512" y="3489725"/>
            <a:ext cx="520768" cy="190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196512" y="2920088"/>
            <a:ext cx="606112" cy="190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H="1" flipV="1">
            <a:off x="4200723" y="1708844"/>
            <a:ext cx="3334" cy="3801696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6305953" y="1708828"/>
            <a:ext cx="3334" cy="3801696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3749749" y="1443681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846773" y="1443681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3267456" y="2919756"/>
            <a:ext cx="333093" cy="10638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8190416" y="2350380"/>
            <a:ext cx="606112" cy="190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30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8190416" y="1764468"/>
            <a:ext cx="425794" cy="190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40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" name="Text Box 15"/>
          <p:cNvSpPr txBox="1">
            <a:spLocks noChangeArrowheads="1"/>
          </p:cNvSpPr>
          <p:nvPr/>
        </p:nvSpPr>
        <p:spPr bwMode="auto">
          <a:xfrm>
            <a:off x="8202608" y="5228811"/>
            <a:ext cx="667072" cy="190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-20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933822" y="1692512"/>
            <a:ext cx="257765" cy="3884376"/>
            <a:chOff x="3933822" y="1692512"/>
            <a:chExt cx="257765" cy="3706161"/>
          </a:xfrm>
        </p:grpSpPr>
        <p:sp>
          <p:nvSpPr>
            <p:cNvPr id="93" name="Rectangle 92"/>
            <p:cNvSpPr/>
            <p:nvPr/>
          </p:nvSpPr>
          <p:spPr>
            <a:xfrm>
              <a:off x="4027148" y="1697182"/>
              <a:ext cx="164439" cy="3701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933822" y="1692512"/>
              <a:ext cx="194548" cy="3701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10290" y="1690047"/>
            <a:ext cx="187096" cy="3839427"/>
            <a:chOff x="6110290" y="1690047"/>
            <a:chExt cx="187096" cy="3839427"/>
          </a:xfrm>
        </p:grpSpPr>
        <p:sp>
          <p:nvSpPr>
            <p:cNvPr id="96" name="Rectangle 95"/>
            <p:cNvSpPr/>
            <p:nvPr/>
          </p:nvSpPr>
          <p:spPr>
            <a:xfrm>
              <a:off x="6174894" y="1690047"/>
              <a:ext cx="122492" cy="3832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110290" y="1697181"/>
              <a:ext cx="130885" cy="3832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98" name="Straight Arrow Connector 97"/>
          <p:cNvCxnSpPr/>
          <p:nvPr/>
        </p:nvCxnSpPr>
        <p:spPr bwMode="auto">
          <a:xfrm flipH="1">
            <a:off x="6106847" y="2154956"/>
            <a:ext cx="274705" cy="1008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9" name="Straight Arrow Connector 98"/>
          <p:cNvCxnSpPr>
            <a:endCxn id="97" idx="1"/>
          </p:cNvCxnSpPr>
          <p:nvPr/>
        </p:nvCxnSpPr>
        <p:spPr bwMode="auto">
          <a:xfrm flipH="1">
            <a:off x="6110290" y="3366849"/>
            <a:ext cx="334208" cy="2464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2271943" y="5051834"/>
            <a:ext cx="1625336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Reference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6493265" y="5051834"/>
            <a:ext cx="1628542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Low Oil Price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4296373" y="4954298"/>
            <a:ext cx="1865376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High Oil and Gas Resource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6444498" y="3049695"/>
            <a:ext cx="1635770" cy="5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rgbClr val="A33340"/>
                </a:solidFill>
                <a:cs typeface="Arial" pitchFamily="34" charset="0"/>
              </a:rPr>
              <a:t>Pipeline exports to Mexico</a:t>
            </a:r>
            <a:endParaRPr lang="en-US" sz="1400" dirty="0">
              <a:solidFill>
                <a:srgbClr val="A33340"/>
              </a:solidFill>
              <a:cs typeface="Arial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341602" y="1890211"/>
            <a:ext cx="1617065" cy="552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rgbClr val="BD732A"/>
                </a:solidFill>
                <a:cs typeface="Arial" pitchFamily="34" charset="0"/>
              </a:rPr>
              <a:t>Lower 48 states LNG exports</a:t>
            </a:r>
            <a:endParaRPr lang="en-US" sz="1400" dirty="0">
              <a:solidFill>
                <a:srgbClr val="BD732A"/>
              </a:solidFill>
              <a:cs typeface="Arial" pitchFamily="34" charset="0"/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1851994" y="4633404"/>
            <a:ext cx="2516187" cy="260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675005"/>
                </a:solidFill>
                <a:cs typeface="Arial" pitchFamily="34" charset="0"/>
              </a:rPr>
              <a:t>Pipeline exports to Canada</a:t>
            </a:r>
            <a:endParaRPr lang="en-US" sz="1400" dirty="0">
              <a:solidFill>
                <a:srgbClr val="675005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549409" y="4610560"/>
            <a:ext cx="2823947" cy="437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5D9732"/>
                </a:solidFill>
                <a:cs typeface="Arial" pitchFamily="34" charset="0"/>
              </a:rPr>
              <a:t>Pipeline imports from Canada</a:t>
            </a:r>
            <a:endParaRPr lang="en-US" sz="1400" dirty="0">
              <a:solidFill>
                <a:srgbClr val="5D9732"/>
              </a:solidFill>
              <a:cs typeface="Arial" pitchFamily="34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954307" y="2650064"/>
            <a:ext cx="2492969" cy="437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Alaska LNG exports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flipH="1" flipV="1">
            <a:off x="4726660" y="4510484"/>
            <a:ext cx="185250" cy="2418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17" name="Group 116"/>
          <p:cNvGrpSpPr/>
          <p:nvPr/>
        </p:nvGrpSpPr>
        <p:grpSpPr>
          <a:xfrm>
            <a:off x="3971011" y="4187355"/>
            <a:ext cx="232921" cy="548166"/>
            <a:chOff x="3971011" y="4187355"/>
            <a:chExt cx="232921" cy="548166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 flipV="1">
              <a:off x="4027148" y="4187355"/>
              <a:ext cx="176784" cy="8404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V="1">
              <a:off x="3971011" y="4266640"/>
              <a:ext cx="56810" cy="46888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266310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32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18058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2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88340174"/>
              </p:ext>
            </p:extLst>
          </p:nvPr>
        </p:nvGraphicFramePr>
        <p:xfrm>
          <a:off x="640080" y="1527047"/>
          <a:ext cx="7947025" cy="437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 anchorCtr="0"/>
          <a:lstStyle/>
          <a:p>
            <a:pPr eaLnBrk="1" hangingPunct="1"/>
            <a:r>
              <a:rPr lang="en-US" dirty="0" smtClean="0"/>
              <a:t>Growth in electricity use slows, but electricity use still increases by 24% from 2013 to 2040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5849C3-83F2-4A91-BFDF-7F1F9333E6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10582" y="924232"/>
            <a:ext cx="4240817" cy="501445"/>
          </a:xfrm>
        </p:spPr>
        <p:txBody>
          <a:bodyPr/>
          <a:lstStyle/>
          <a:p>
            <a:r>
              <a:rPr lang="en-US" dirty="0" smtClean="0"/>
              <a:t>U.S. electricity use and GDP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percent growth (rolling average of 3-year periods)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 Reference case</a:t>
            </a:r>
            <a:endParaRPr lang="en-US" dirty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74625" y="1371600"/>
            <a:ext cx="357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105" name="AutoShape 20"/>
          <p:cNvSpPr>
            <a:spLocks noChangeArrowheads="1"/>
          </p:cNvSpPr>
          <p:nvPr/>
        </p:nvSpPr>
        <p:spPr bwMode="auto">
          <a:xfrm rot="1260000">
            <a:off x="984389" y="2242884"/>
            <a:ext cx="5146103" cy="576818"/>
          </a:xfrm>
          <a:prstGeom prst="rightArrow">
            <a:avLst>
              <a:gd name="adj1" fmla="val 50000"/>
              <a:gd name="adj2" fmla="val 20659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4106" name="Text Box 19"/>
          <p:cNvSpPr txBox="1">
            <a:spLocks noChangeArrowheads="1"/>
          </p:cNvSpPr>
          <p:nvPr/>
        </p:nvSpPr>
        <p:spPr bwMode="auto">
          <a:xfrm rot="1260000">
            <a:off x="925067" y="2372767"/>
            <a:ext cx="51459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Structural Change in Economy - Higher prices - Standards - Improved efficiency</a:t>
            </a:r>
          </a:p>
        </p:txBody>
      </p:sp>
      <p:sp>
        <p:nvSpPr>
          <p:cNvPr id="17" name="Straight Connector 16"/>
          <p:cNvSpPr/>
          <p:nvPr/>
        </p:nvSpPr>
        <p:spPr bwMode="auto">
          <a:xfrm rot="16200000" flipH="1">
            <a:off x="4372954" y="3510646"/>
            <a:ext cx="3459336" cy="180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6001967" y="2860822"/>
            <a:ext cx="215954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Projections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118680" y="1449421"/>
            <a:ext cx="4873557" cy="39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4108" name="Text Box 4"/>
          <p:cNvSpPr txBox="1">
            <a:spLocks noChangeArrowheads="1"/>
          </p:cNvSpPr>
          <p:nvPr/>
        </p:nvSpPr>
        <p:spPr bwMode="auto">
          <a:xfrm>
            <a:off x="5597411" y="1471791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2013</a:t>
            </a:r>
            <a:endParaRPr lang="en-GB" sz="1400" dirty="0">
              <a:solidFill>
                <a:srgbClr val="000000"/>
              </a:solidFill>
            </a:endParaRPr>
          </a:p>
        </p:txBody>
      </p:sp>
      <p:sp useBgFill="1"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6243755" y="603984"/>
            <a:ext cx="2790517" cy="2257541"/>
          </a:xfrm>
          <a:prstGeom prst="rect">
            <a:avLst/>
          </a:prstGeom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Period        </a:t>
            </a:r>
            <a:r>
              <a:rPr lang="en-US" sz="1400" u="sng" dirty="0">
                <a:solidFill>
                  <a:srgbClr val="000000"/>
                </a:solidFill>
              </a:rPr>
              <a:t> </a:t>
            </a:r>
            <a:r>
              <a:rPr lang="en-US" sz="1400" u="sng" dirty="0" smtClean="0">
                <a:solidFill>
                  <a:srgbClr val="000000"/>
                </a:solidFill>
              </a:rPr>
              <a:t>   Average Growth__</a:t>
            </a:r>
            <a:r>
              <a:rPr lang="en-US" sz="1400" dirty="0" smtClean="0">
                <a:solidFill>
                  <a:srgbClr val="000000"/>
                </a:solidFill>
              </a:rPr>
              <a:t>	Electricity use    GDP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15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1950s	          9.8             4.2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15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1960s	          7.3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  4.5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15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1970s	          </a:t>
            </a:r>
            <a:r>
              <a:rPr lang="en-US" sz="1400" dirty="0">
                <a:solidFill>
                  <a:srgbClr val="000000"/>
                </a:solidFill>
              </a:rPr>
              <a:t>4.7  </a:t>
            </a:r>
            <a:r>
              <a:rPr lang="en-US" sz="1400" dirty="0" smtClean="0">
                <a:solidFill>
                  <a:srgbClr val="000000"/>
                </a:solidFill>
              </a:rPr>
              <a:t>           3.2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15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1980s	          </a:t>
            </a:r>
            <a:r>
              <a:rPr lang="en-US" sz="1400" dirty="0">
                <a:solidFill>
                  <a:srgbClr val="000000"/>
                </a:solidFill>
              </a:rPr>
              <a:t>2.9  </a:t>
            </a:r>
            <a:r>
              <a:rPr lang="en-US" sz="1400" dirty="0" smtClean="0">
                <a:solidFill>
                  <a:srgbClr val="000000"/>
                </a:solidFill>
              </a:rPr>
              <a:t>           3.1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15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1990s	          2.4             3.2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15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2000-2013	          0.7             1.9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15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2013-2040	          0.8             2.4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339142" y="4975897"/>
            <a:ext cx="251618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A33340"/>
                </a:solidFill>
              </a:rPr>
              <a:t>Gross domestic product</a:t>
            </a:r>
            <a:endParaRPr lang="en-US" sz="1400" dirty="0">
              <a:solidFill>
                <a:srgbClr val="A3334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315974" y="2933420"/>
            <a:ext cx="251618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96D7"/>
                </a:solidFill>
              </a:rPr>
              <a:t>Electricity use</a:t>
            </a:r>
            <a:endParaRPr lang="en-US" sz="1400" dirty="0">
              <a:solidFill>
                <a:srgbClr val="0096D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68350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26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4"/>
          <p:cNvSpPr txBox="1">
            <a:spLocks noGrp="1" noChangeArrowheads="1"/>
          </p:cNvSpPr>
          <p:nvPr/>
        </p:nvSpPr>
        <p:spPr bwMode="auto">
          <a:xfrm>
            <a:off x="990600" y="6477000"/>
            <a:ext cx="685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124" name="Rectangle 15"/>
          <p:cNvSpPr txBox="1">
            <a:spLocks noGrp="1" noChangeArrowheads="1"/>
          </p:cNvSpPr>
          <p:nvPr/>
        </p:nvSpPr>
        <p:spPr bwMode="auto">
          <a:xfrm>
            <a:off x="70104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Over time the electricity mix gradually shifts to lower-carbon options, led by growth in renewables and gas-fired generation 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9DE89-4C55-418A-B189-333C322F4D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US" dirty="0"/>
              <a:t>e</a:t>
            </a:r>
            <a:r>
              <a:rPr lang="en-US" dirty="0" smtClean="0">
                <a:solidFill>
                  <a:schemeClr val="tx1"/>
                </a:solidFill>
              </a:rPr>
              <a:t>lectricity net generation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kilowatthours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 Reference case</a:t>
            </a:r>
            <a:endParaRPr lang="en-US" dirty="0"/>
          </a:p>
        </p:txBody>
      </p:sp>
      <p:graphicFrame>
        <p:nvGraphicFramePr>
          <p:cNvPr id="42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080605690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46" name="Line 28"/>
          <p:cNvSpPr>
            <a:spLocks noChangeShapeType="1"/>
          </p:cNvSpPr>
          <p:nvPr/>
        </p:nvSpPr>
        <p:spPr bwMode="auto">
          <a:xfrm flipH="1">
            <a:off x="2722590" y="5075555"/>
            <a:ext cx="6096" cy="21360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n>
                <a:solidFill>
                  <a:srgbClr val="FFC702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324403" y="1803748"/>
            <a:ext cx="29614" cy="35937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765907" y="3074807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65907" y="4844254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765907" y="4149465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C702">
                    <a:lumMod val="20000"/>
                    <a:lumOff val="80000"/>
                  </a:srgbClr>
                </a:solidFill>
              </a:rPr>
              <a:t>39%</a:t>
            </a:r>
            <a:endParaRPr lang="en-US" sz="1400" dirty="0">
              <a:solidFill>
                <a:srgbClr val="FFC70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794935" y="3516020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745429" y="5033802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1%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6770163" y="4982362"/>
            <a:ext cx="6171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Nuclear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726174" y="4892412"/>
            <a:ext cx="22586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Petroleum and other liquids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6621084" y="2884124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Natural gas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6894396" y="4236572"/>
            <a:ext cx="3686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C702">
                    <a:lumMod val="20000"/>
                    <a:lumOff val="80000"/>
                  </a:srgbClr>
                </a:solidFill>
                <a:ea typeface="Times New Roman" charset="0"/>
                <a:cs typeface="Times New Roman" charset="0"/>
              </a:rPr>
              <a:t>Coal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6585817" y="3519752"/>
            <a:ext cx="9858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Renewables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4150817" y="1609462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219905" y="1500281"/>
            <a:ext cx="3990239" cy="372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Projections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099226" y="1500281"/>
            <a:ext cx="3091065" cy="372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5135" name="Text Box 18"/>
          <p:cNvSpPr txBox="1">
            <a:spLocks noChangeArrowheads="1"/>
          </p:cNvSpPr>
          <p:nvPr/>
        </p:nvSpPr>
        <p:spPr bwMode="auto">
          <a:xfrm>
            <a:off x="7642012" y="4916061"/>
            <a:ext cx="60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</a:rPr>
              <a:t>16%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139" name="Text Box 22"/>
          <p:cNvSpPr txBox="1">
            <a:spLocks noChangeArrowheads="1"/>
          </p:cNvSpPr>
          <p:nvPr/>
        </p:nvSpPr>
        <p:spPr bwMode="auto">
          <a:xfrm>
            <a:off x="7642012" y="3454721"/>
            <a:ext cx="60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</a:rPr>
              <a:t>18%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489612" y="4192345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34%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7489612" y="2638060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31%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239048" y="5054796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rgbClr val="000000"/>
                </a:solidFill>
              </a:rPr>
              <a:t>1%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328629" y="1857323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1993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982272" y="3696766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C702">
                    <a:lumMod val="20000"/>
                    <a:lumOff val="80000"/>
                  </a:srgbClr>
                </a:solidFill>
              </a:rPr>
              <a:t>11%</a:t>
            </a:r>
            <a:endParaRPr lang="en-US" sz="1400" dirty="0">
              <a:solidFill>
                <a:srgbClr val="FFC70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982272" y="3476976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982272" y="4934254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1485872" y="5308318"/>
            <a:ext cx="97272" cy="1850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982312" y="4276065"/>
            <a:ext cx="761960" cy="409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53%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088136" y="5462556"/>
            <a:ext cx="762040" cy="409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4%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47" name="Line 29"/>
          <p:cNvSpPr>
            <a:spLocks noChangeShapeType="1"/>
          </p:cNvSpPr>
          <p:nvPr/>
        </p:nvSpPr>
        <p:spPr bwMode="auto">
          <a:xfrm>
            <a:off x="4262643" y="5226557"/>
            <a:ext cx="88366" cy="1061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546698" y="2104540"/>
            <a:ext cx="48638" cy="3240014"/>
          </a:xfrm>
          <a:prstGeom prst="line">
            <a:avLst/>
          </a:prstGeom>
          <a:ln w="12700">
            <a:solidFill>
              <a:schemeClr val="bg1">
                <a:lumMod val="65000"/>
                <a:alpha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6045617" y="2084832"/>
            <a:ext cx="29614" cy="3306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442307" y="2898023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5442307" y="4838158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442307" y="4143369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C702">
                    <a:lumMod val="20000"/>
                    <a:lumOff val="80000"/>
                  </a:srgbClr>
                </a:solidFill>
              </a:rPr>
              <a:t>38%</a:t>
            </a:r>
            <a:endParaRPr lang="en-US" sz="1400" dirty="0">
              <a:solidFill>
                <a:srgbClr val="FFC70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471335" y="3509924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5421829" y="5027706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1%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5863793" y="1857323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2025</a:t>
            </a:r>
          </a:p>
        </p:txBody>
      </p:sp>
      <p:sp>
        <p:nvSpPr>
          <p:cNvPr id="67" name="Line 29"/>
          <p:cNvSpPr>
            <a:spLocks noChangeShapeType="1"/>
          </p:cNvSpPr>
          <p:nvPr/>
        </p:nvSpPr>
        <p:spPr bwMode="auto">
          <a:xfrm>
            <a:off x="5951235" y="5232653"/>
            <a:ext cx="88366" cy="1061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8206546" y="2112837"/>
            <a:ext cx="7093" cy="32724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 bwMode="auto">
          <a:xfrm>
            <a:off x="8003489" y="1851227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2040</a:t>
            </a:r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H="1">
            <a:off x="8205775" y="5230014"/>
            <a:ext cx="128601" cy="1032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686505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anchor="b" anchorCtr="0"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69DD8"/>
                </a:solidFill>
              </a:rPr>
              <a:t>Non-hydro renewable generation grows to double hydropower generation by 2040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6FE1F6-4E0A-4585-92EE-28C6152044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US" dirty="0"/>
              <a:t>r</a:t>
            </a:r>
            <a:r>
              <a:rPr lang="en-US" dirty="0" smtClean="0"/>
              <a:t>enewable electricity generation by fuel type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billion kilowatthours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 Reference case</a:t>
            </a:r>
            <a:endParaRPr lang="en-US" dirty="0"/>
          </a:p>
        </p:txBody>
      </p:sp>
      <p:graphicFrame>
        <p:nvGraphicFramePr>
          <p:cNvPr id="29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32338282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803448" y="4197822"/>
            <a:ext cx="13716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Solar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6836220" y="4570821"/>
            <a:ext cx="117715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Geothermal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6763531" y="4873286"/>
            <a:ext cx="13716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Biomass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5181600" y="5111729"/>
            <a:ext cx="315747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Municipal waste/Landfill gas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6651048" y="3258270"/>
            <a:ext cx="1524000" cy="3040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Wind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564260" y="1790694"/>
            <a:ext cx="12700" cy="3543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3326981" y="1580152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681542" y="1505470"/>
            <a:ext cx="4509147" cy="3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Projections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313233" y="1505470"/>
            <a:ext cx="2368309" cy="3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2512" y="3193012"/>
            <a:ext cx="1365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3953"/>
                </a:solidFill>
              </a:rPr>
              <a:t>Conventional Hydroelectric Power</a:t>
            </a:r>
            <a:endParaRPr lang="en-US" sz="1400" dirty="0">
              <a:solidFill>
                <a:srgbClr val="0039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61492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46162846"/>
              </p:ext>
            </p:extLst>
          </p:nvPr>
        </p:nvGraphicFramePr>
        <p:xfrm>
          <a:off x="640079" y="1527047"/>
          <a:ext cx="7946136" cy="437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80" y="922867"/>
            <a:ext cx="5436458" cy="563350"/>
          </a:xfrm>
        </p:spPr>
        <p:txBody>
          <a:bodyPr/>
          <a:lstStyle/>
          <a:p>
            <a:pPr marL="0" indent="0" eaLnBrk="0" hangingPunct="0"/>
            <a:r>
              <a:rPr lang="en-US" dirty="0" smtClean="0"/>
              <a:t>U.S. renewable generation in all sectors by fuel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en-US" dirty="0" smtClean="0"/>
              <a:t>billion kilowatthours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wind and solar generation meets a significant portion of projected total electric load growth in all AEO2015 cases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22168" y="2399474"/>
            <a:ext cx="73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33340"/>
                </a:solidFill>
              </a:rPr>
              <a:t>Wind</a:t>
            </a:r>
            <a:endParaRPr lang="en-US" sz="1400" dirty="0">
              <a:solidFill>
                <a:srgbClr val="A3334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37056" y="3293211"/>
            <a:ext cx="1037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D732A"/>
                </a:solidFill>
              </a:rPr>
              <a:t>Solar</a:t>
            </a:r>
            <a:endParaRPr lang="en-US" sz="1400" dirty="0">
              <a:solidFill>
                <a:srgbClr val="BD732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36606" y="4393428"/>
            <a:ext cx="12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953"/>
                </a:solidFill>
              </a:rPr>
              <a:t>Conventional</a:t>
            </a:r>
            <a:endParaRPr lang="en-US" sz="1400" dirty="0">
              <a:solidFill>
                <a:srgbClr val="00395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15586" y="4024042"/>
            <a:ext cx="124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D9732"/>
                </a:solidFill>
              </a:rPr>
              <a:t>Geothermal</a:t>
            </a:r>
            <a:endParaRPr lang="en-US" sz="1400" dirty="0">
              <a:solidFill>
                <a:srgbClr val="5D97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7056" y="3661259"/>
            <a:ext cx="117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Biomass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606" y="3815147"/>
            <a:ext cx="123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and waste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28672" y="1743456"/>
            <a:ext cx="54352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28673" y="1454594"/>
            <a:ext cx="5435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2040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0510" y="4558020"/>
            <a:ext cx="12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953"/>
                </a:solidFill>
              </a:rPr>
              <a:t>hydroelectric</a:t>
            </a:r>
            <a:endParaRPr lang="en-US" sz="1400" dirty="0">
              <a:solidFill>
                <a:srgbClr val="00395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0510" y="4728708"/>
            <a:ext cx="12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953"/>
                </a:solidFill>
              </a:rPr>
              <a:t>power</a:t>
            </a:r>
            <a:endParaRPr lang="en-US" sz="1400" dirty="0">
              <a:solidFill>
                <a:srgbClr val="0039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66826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595442"/>
          </a:xfrm>
        </p:spPr>
        <p:txBody>
          <a:bodyPr/>
          <a:lstStyle/>
          <a:p>
            <a:r>
              <a:rPr lang="en-US" dirty="0" smtClean="0"/>
              <a:t>Key results from </a:t>
            </a:r>
            <a:r>
              <a:rPr lang="en-US" i="1" dirty="0" smtClean="0"/>
              <a:t>AEO2015 </a:t>
            </a: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1800" y="805973"/>
            <a:ext cx="8246533" cy="52110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Improved </a:t>
            </a:r>
            <a:r>
              <a:rPr lang="en-US" sz="1800" dirty="0"/>
              <a:t>efficiency of energy consumption </a:t>
            </a:r>
            <a:r>
              <a:rPr lang="en-US" sz="1800" dirty="0" smtClean="0"/>
              <a:t>in end-use </a:t>
            </a:r>
            <a:r>
              <a:rPr lang="en-US" sz="1800" dirty="0"/>
              <a:t>sectors and a shift away from more carbon-intensive fuels help to stabilize U.S. energy-related </a:t>
            </a:r>
            <a:r>
              <a:rPr lang="en-US" sz="1800" dirty="0" smtClean="0"/>
              <a:t>carbon dioxide emissions</a:t>
            </a:r>
            <a:r>
              <a:rPr lang="en-US" sz="1800" dirty="0"/>
              <a:t>, which remain below the 2005 level through </a:t>
            </a:r>
            <a:r>
              <a:rPr lang="en-US" sz="1800" dirty="0" smtClean="0"/>
              <a:t>2040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Growth of domestic crude oil and natural gas production varies significantly across regions and cases, leading to shifts in crude oil and natural gas flows between regions, requiring infrastructure adjustments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AEO2015 cases generally reflect current policies, including final regulations and the sunset of tax credits under current </a:t>
            </a:r>
            <a:r>
              <a:rPr lang="en-US" sz="1800" dirty="0" smtClean="0"/>
              <a:t>law</a:t>
            </a:r>
            <a:r>
              <a:rPr lang="en-US" sz="1800" dirty="0"/>
              <a:t>;</a:t>
            </a:r>
            <a:r>
              <a:rPr lang="en-US" sz="1800" dirty="0" smtClean="0"/>
              <a:t> consistent </a:t>
            </a:r>
            <a:r>
              <a:rPr lang="en-US" sz="1800" dirty="0"/>
              <a:t>with this approach, </a:t>
            </a:r>
            <a:r>
              <a:rPr lang="en-US" sz="1800" dirty="0" smtClean="0"/>
              <a:t>EPA’s </a:t>
            </a:r>
            <a:r>
              <a:rPr lang="en-US" sz="1800" dirty="0"/>
              <a:t>proposed Clean Power Plan rules for existing fossil-fired electric generating units or the effects of relaxing current limits on crude oil exports are not considered in </a:t>
            </a:r>
            <a:r>
              <a:rPr lang="en-US" sz="1800" dirty="0" smtClean="0"/>
              <a:t>AEO2015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68350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U.S. Energy Information Administration home page | </a:t>
            </a:r>
            <a:r>
              <a:rPr lang="en-US" sz="2000" dirty="0" smtClean="0">
                <a:hlinkClick r:id="rId3"/>
              </a:rPr>
              <a:t>www.eia.gov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Annual Energy Outlook | </a:t>
            </a:r>
            <a:r>
              <a:rPr lang="en-US" sz="2000" dirty="0" smtClean="0">
                <a:hlinkClick r:id="rId4"/>
              </a:rPr>
              <a:t>www.eia.gov/forecasts/aeo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Short-Term Energy Outlook | </a:t>
            </a:r>
            <a:r>
              <a:rPr lang="en-US" sz="2000" dirty="0" smtClean="0">
                <a:hlinkClick r:id="rId5"/>
              </a:rPr>
              <a:t>www.eia.gov/forecasts/steo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International Energy Outlook | </a:t>
            </a:r>
            <a:r>
              <a:rPr lang="en-US" sz="2000" dirty="0" smtClean="0">
                <a:hlinkClick r:id="rId6"/>
              </a:rPr>
              <a:t>www.eia.gov/forecasts/ieo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Today In Energy | </a:t>
            </a:r>
            <a:r>
              <a:rPr lang="en-US" sz="2000" dirty="0" smtClean="0">
                <a:hlinkClick r:id="rId7"/>
              </a:rPr>
              <a:t>www.eia.gov/todayinenergy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Monthly Energy Review | </a:t>
            </a:r>
            <a:r>
              <a:rPr lang="en-US" sz="2000" dirty="0" smtClean="0">
                <a:hlinkClick r:id="rId8"/>
              </a:rPr>
              <a:t>www.eia.gov/totalenergy/data/monthly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State Energy Portal | </a:t>
            </a:r>
            <a:r>
              <a:rPr lang="en-US" sz="2000" dirty="0" smtClean="0">
                <a:hlinkClick r:id="rId9"/>
              </a:rPr>
              <a:t>www.eia.gov/state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Drilling Productivity Report | </a:t>
            </a:r>
            <a:r>
              <a:rPr lang="en-US" sz="2000" dirty="0" smtClean="0">
                <a:hlinkClick r:id="rId10"/>
              </a:rPr>
              <a:t>www.eia.gov/petroleum/drilling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21868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coming attractions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33" y="0"/>
            <a:ext cx="8267410" cy="1143000"/>
          </a:xfrm>
        </p:spPr>
        <p:txBody>
          <a:bodyPr/>
          <a:lstStyle/>
          <a:p>
            <a:r>
              <a:rPr lang="en-US" sz="2400" dirty="0" smtClean="0"/>
              <a:t>Upcoming:  improved international energy web presence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4747" y="1204932"/>
            <a:ext cx="3408753" cy="4816681"/>
          </a:xfrm>
        </p:spPr>
        <p:txBody>
          <a:bodyPr/>
          <a:lstStyle/>
          <a:p>
            <a:pPr marL="330200" indent="-273050">
              <a:lnSpc>
                <a:spcPct val="90000"/>
              </a:lnSpc>
              <a:spcBef>
                <a:spcPts val="1600"/>
              </a:spcBef>
            </a:pPr>
            <a:r>
              <a:rPr lang="en-US" dirty="0" smtClean="0">
                <a:solidFill>
                  <a:schemeClr val="tx1"/>
                </a:solidFill>
              </a:rPr>
              <a:t>New data browser to replace IES</a:t>
            </a:r>
          </a:p>
          <a:p>
            <a:pPr marL="330200" indent="-273050">
              <a:lnSpc>
                <a:spcPct val="90000"/>
              </a:lnSpc>
              <a:spcBef>
                <a:spcPts val="1600"/>
              </a:spcBef>
            </a:pPr>
            <a:r>
              <a:rPr lang="en-US" dirty="0" smtClean="0">
                <a:solidFill>
                  <a:schemeClr val="tx1"/>
                </a:solidFill>
              </a:rPr>
              <a:t>Better map-based navigations and visualizations</a:t>
            </a:r>
          </a:p>
          <a:p>
            <a:pPr marL="330200" indent="-273050">
              <a:lnSpc>
                <a:spcPct val="90000"/>
              </a:lnSpc>
              <a:spcBef>
                <a:spcPts val="1600"/>
              </a:spcBef>
            </a:pPr>
            <a:r>
              <a:rPr lang="en-US" dirty="0" smtClean="0">
                <a:solidFill>
                  <a:schemeClr val="tx1"/>
                </a:solidFill>
              </a:rPr>
              <a:t>Consolidate CABs/CANs</a:t>
            </a:r>
          </a:p>
          <a:p>
            <a:pPr marL="330200" indent="-273050">
              <a:lnSpc>
                <a:spcPct val="90000"/>
              </a:lnSpc>
              <a:spcBef>
                <a:spcPts val="1600"/>
              </a:spcBef>
            </a:pPr>
            <a:r>
              <a:rPr lang="en-US" dirty="0" smtClean="0">
                <a:solidFill>
                  <a:schemeClr val="tx1"/>
                </a:solidFill>
              </a:rPr>
              <a:t>Status: dev integration</a:t>
            </a:r>
          </a:p>
          <a:p>
            <a:pPr marL="330200" indent="-273050">
              <a:lnSpc>
                <a:spcPct val="90000"/>
              </a:lnSpc>
              <a:spcBef>
                <a:spcPts val="1600"/>
              </a:spcBef>
            </a:pPr>
            <a:r>
              <a:rPr lang="en-US" dirty="0" smtClean="0">
                <a:solidFill>
                  <a:schemeClr val="tx1"/>
                </a:solidFill>
              </a:rPr>
              <a:t>Launch: beta in April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r="2719" b="2399"/>
          <a:stretch/>
        </p:blipFill>
        <p:spPr bwMode="auto">
          <a:xfrm>
            <a:off x="3911600" y="1124935"/>
            <a:ext cx="4876800" cy="41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7511" y="6391656"/>
            <a:ext cx="2479549" cy="393192"/>
          </a:xfrm>
        </p:spPr>
        <p:txBody>
          <a:bodyPr/>
          <a:lstStyle/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32" y="138545"/>
            <a:ext cx="8267410" cy="1143000"/>
          </a:xfrm>
        </p:spPr>
        <p:txBody>
          <a:bodyPr/>
          <a:lstStyle/>
          <a:p>
            <a:r>
              <a:rPr lang="en-US" sz="2400" dirty="0" smtClean="0"/>
              <a:t>Upcoming:  EIA-930—hourly survey </a:t>
            </a:r>
            <a:r>
              <a:rPr lang="en-US" sz="2400" dirty="0"/>
              <a:t>of </a:t>
            </a:r>
            <a:r>
              <a:rPr lang="en-US" sz="2400" dirty="0" smtClean="0"/>
              <a:t>electricity </a:t>
            </a:r>
            <a:r>
              <a:rPr lang="en-US" sz="2400" dirty="0"/>
              <a:t>b</a:t>
            </a:r>
            <a:r>
              <a:rPr lang="en-US" sz="2400" dirty="0" smtClean="0"/>
              <a:t>alancing </a:t>
            </a:r>
            <a:r>
              <a:rPr lang="en-US" sz="2400" dirty="0"/>
              <a:t>a</a:t>
            </a:r>
            <a:r>
              <a:rPr lang="en-US" sz="2400" dirty="0" smtClean="0"/>
              <a:t>uthorities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0374" y="1308481"/>
            <a:ext cx="3451226" cy="4590288"/>
          </a:xfrm>
        </p:spPr>
        <p:txBody>
          <a:bodyPr/>
          <a:lstStyle/>
          <a:p>
            <a:r>
              <a:rPr lang="en-US" dirty="0" smtClean="0"/>
              <a:t>First near-real time report for EIA</a:t>
            </a:r>
          </a:p>
          <a:p>
            <a:r>
              <a:rPr lang="en-US" dirty="0" smtClean="0"/>
              <a:t>Dashboard view of the U.S. power grid</a:t>
            </a:r>
          </a:p>
          <a:p>
            <a:r>
              <a:rPr lang="en-US" dirty="0" smtClean="0"/>
              <a:t>Highly anticipated by EIA customers</a:t>
            </a:r>
          </a:p>
          <a:p>
            <a:r>
              <a:rPr lang="en-US" dirty="0" smtClean="0"/>
              <a:t>Status: dev largely complete; awaiting OES data to continue</a:t>
            </a:r>
          </a:p>
          <a:p>
            <a:r>
              <a:rPr lang="en-US" dirty="0" smtClean="0"/>
              <a:t>Launch: TBD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7953" r="5151"/>
          <a:stretch/>
        </p:blipFill>
        <p:spPr bwMode="auto">
          <a:xfrm>
            <a:off x="4152899" y="1409700"/>
            <a:ext cx="448238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7511" y="6391656"/>
            <a:ext cx="2525269" cy="393192"/>
          </a:xfrm>
        </p:spPr>
        <p:txBody>
          <a:bodyPr/>
          <a:lstStyle/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595442"/>
          </a:xfrm>
        </p:spPr>
        <p:txBody>
          <a:bodyPr/>
          <a:lstStyle/>
          <a:p>
            <a:r>
              <a:rPr lang="en-US" dirty="0" smtClean="0"/>
              <a:t>Upcoming: Final four reports on EIA crude oil exports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1800" y="805973"/>
            <a:ext cx="8246533" cy="521109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/>
              <a:t>Over the next two months, the final four reports will cover: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US" sz="1800" dirty="0" smtClean="0"/>
              <a:t> </a:t>
            </a:r>
            <a:r>
              <a:rPr lang="en-US" sz="1800" dirty="0"/>
              <a:t>technical options for U.S. refineries to facilitate the processing additional light tight oil</a:t>
            </a:r>
          </a:p>
          <a:p>
            <a:pPr marL="342900" indent="-342900">
              <a:buAutoNum type="arabicParenR"/>
            </a:pPr>
            <a:r>
              <a:rPr lang="en-US" sz="1800" dirty="0" smtClean="0"/>
              <a:t>implications </a:t>
            </a:r>
            <a:r>
              <a:rPr lang="en-US" sz="1800" dirty="0"/>
              <a:t>of increasing light tight oil production for the overall U.S. refining </a:t>
            </a:r>
            <a:r>
              <a:rPr lang="en-US" sz="1800" dirty="0" smtClean="0"/>
              <a:t>system</a:t>
            </a:r>
          </a:p>
          <a:p>
            <a:pPr marL="342900" lvl="0" indent="-342900">
              <a:buFont typeface="Arial" pitchFamily="34" charset="0"/>
              <a:buAutoNum type="arabicParenR"/>
            </a:pPr>
            <a:r>
              <a:rPr lang="en-US" sz="1800" dirty="0"/>
              <a:t>an update to EIA’s May 29, 2014, report on projections of U.S. crude oil production by API gravity</a:t>
            </a:r>
          </a:p>
          <a:p>
            <a:pPr marL="342900" indent="-342900">
              <a:buAutoNum type="arabicParenR"/>
            </a:pPr>
            <a:r>
              <a:rPr lang="en-US" sz="1800" dirty="0" smtClean="0"/>
              <a:t>the </a:t>
            </a:r>
            <a:r>
              <a:rPr lang="en-US" sz="1800" dirty="0"/>
              <a:t>effects on oil prices, oil production, and oil trade if restrictions on U.S. crude oil exports were removed</a:t>
            </a:r>
          </a:p>
          <a:p>
            <a:pPr lvl="0">
              <a:spcBef>
                <a:spcPts val="0"/>
              </a:spcBef>
            </a:pPr>
            <a:endParaRPr lang="en-US" sz="1800" dirty="0" smtClean="0"/>
          </a:p>
          <a:p>
            <a:pPr lvl="1">
              <a:spcBef>
                <a:spcPts val="0"/>
              </a:spcBef>
            </a:pP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400" dirty="0" smtClean="0"/>
              <a:t>Now playing: Crude by rail and EIA-914—data updates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36574" y="1314450"/>
            <a:ext cx="4023360" cy="4590288"/>
          </a:xfrm>
        </p:spPr>
        <p:txBody>
          <a:bodyPr/>
          <a:lstStyle/>
          <a:p>
            <a:r>
              <a:rPr lang="en-US" dirty="0" smtClean="0"/>
              <a:t>Both high priority</a:t>
            </a:r>
            <a:endParaRPr lang="en-US" dirty="0"/>
          </a:p>
          <a:p>
            <a:r>
              <a:rPr lang="en-US" dirty="0" smtClean="0"/>
              <a:t>Crude by rail due out with PSM, March 30</a:t>
            </a:r>
            <a:endParaRPr lang="en-US" dirty="0"/>
          </a:p>
          <a:p>
            <a:r>
              <a:rPr lang="en-US" dirty="0" smtClean="0"/>
              <a:t>Updated 914 expected in June with new data collection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701490"/>
            <a:ext cx="4022725" cy="271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3198733"/>
            <a:ext cx="4449763" cy="28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511" y="6391656"/>
            <a:ext cx="2494789" cy="393192"/>
          </a:xfrm>
        </p:spPr>
        <p:txBody>
          <a:bodyPr/>
          <a:lstStyle/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3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7" y="-228600"/>
            <a:ext cx="8267410" cy="1143000"/>
          </a:xfrm>
        </p:spPr>
        <p:txBody>
          <a:bodyPr/>
          <a:lstStyle/>
          <a:p>
            <a:r>
              <a:rPr lang="en-US" sz="2400" dirty="0" smtClean="0"/>
              <a:t>Now playing: New Microsoft Excel add-in for Windows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26421" y="1094923"/>
            <a:ext cx="5167992" cy="3900796"/>
          </a:xfrm>
        </p:spPr>
        <p:txBody>
          <a:bodyPr/>
          <a:lstStyle/>
          <a:p>
            <a:r>
              <a:rPr lang="en-US" dirty="0" smtClean="0"/>
              <a:t>Enables spreadsheet users – inside and outside of EIA – to </a:t>
            </a:r>
            <a:r>
              <a:rPr lang="en-US" dirty="0"/>
              <a:t>pull recent EIA/FRED data into </a:t>
            </a:r>
            <a:r>
              <a:rPr lang="en-US" dirty="0" smtClean="0"/>
              <a:t>their existing workbooks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0"/>
          <a:stretch/>
        </p:blipFill>
        <p:spPr bwMode="auto">
          <a:xfrm>
            <a:off x="5494413" y="1358900"/>
            <a:ext cx="3355229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7511" y="6391656"/>
            <a:ext cx="2555749" cy="393192"/>
          </a:xfrm>
        </p:spPr>
        <p:txBody>
          <a:bodyPr/>
          <a:lstStyle/>
          <a:p>
            <a:r>
              <a:rPr lang="en-US" dirty="0" smtClean="0"/>
              <a:t>Annual Energy Outlook 2015,                             April 14,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69112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445335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rude oil price projection is lower in the AEO2015 Reference case than in AEO2014, particularly in the near term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>
              <a:spcBef>
                <a:spcPts val="336"/>
              </a:spcBef>
            </a:pPr>
            <a:r>
              <a:rPr lang="en-US" dirty="0" smtClean="0">
                <a:solidFill>
                  <a:srgbClr val="000000"/>
                </a:solidFill>
              </a:rPr>
              <a:t>Brent crude oil spot price</a:t>
            </a:r>
          </a:p>
          <a:p>
            <a:pPr eaLnBrk="0" hangingPunct="0">
              <a:spcBef>
                <a:spcPts val="336"/>
              </a:spcBef>
            </a:pPr>
            <a:r>
              <a:rPr lang="en-US" dirty="0" smtClean="0">
                <a:solidFill>
                  <a:srgbClr val="000000"/>
                </a:solidFill>
              </a:rPr>
              <a:t>2013 dollars per barrel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 Reference case and Annual Energy Outlook 2014 Reference case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157592" y="1432506"/>
            <a:ext cx="37743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4931924" y="1422779"/>
            <a:ext cx="33074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4222540" y="1440430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092086" y="2147059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5D9732"/>
                </a:solidFill>
              </a:rPr>
              <a:t>AEO2014</a:t>
            </a:r>
            <a:endParaRPr lang="en-US" sz="1400" dirty="0">
              <a:solidFill>
                <a:srgbClr val="5D973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4416374" y="1712031"/>
            <a:ext cx="4939" cy="37653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6092086" y="3193489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AEO2015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272028" cy="39319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80" y="73152"/>
            <a:ext cx="8336604" cy="777240"/>
          </a:xfrm>
        </p:spPr>
        <p:txBody>
          <a:bodyPr anchor="b"/>
          <a:lstStyle/>
          <a:p>
            <a:r>
              <a:rPr lang="en-US" dirty="0" smtClean="0"/>
              <a:t>Reductions in energy intensity largely offset impact of GDP growth, leading to slow projected growth in energy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439969418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primary energy consumption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quadrillion Btu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 Reference case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177048" y="1549400"/>
            <a:ext cx="37743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941651" y="1578583"/>
            <a:ext cx="32879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047159" y="1835394"/>
            <a:ext cx="0" cy="36487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 bwMode="auto">
          <a:xfrm>
            <a:off x="4848387" y="1622552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457690" y="4816473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36%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457690" y="3675323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457690" y="2779782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507794" y="4093181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486718" y="3264098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284791" y="4386718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1%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538911" y="4827863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33%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538911" y="3246143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10%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538911" y="3702708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18%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538911" y="2605754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29%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538911" y="4113117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>
                <a:solidFill>
                  <a:srgbClr val="FFFFFF"/>
                </a:solidFill>
              </a:rPr>
              <a:t>8</a:t>
            </a:r>
            <a:r>
              <a:rPr lang="en-US" sz="1400" dirty="0" smtClean="0">
                <a:solidFill>
                  <a:srgbClr val="FFFFFF"/>
                </a:solidFill>
              </a:rPr>
              <a:t>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429183" y="4423527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1%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2211023" y="4271006"/>
            <a:ext cx="6171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Nuclear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442888" y="4943703"/>
            <a:ext cx="21784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Petroleum and other liquids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2036892" y="3090816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Natural gas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2310204" y="3879967"/>
            <a:ext cx="3686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Coal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104973" y="2165328"/>
            <a:ext cx="30457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5D9732"/>
                </a:solidFill>
                <a:ea typeface="Times New Roman" charset="0"/>
                <a:cs typeface="Times New Roman" charset="0"/>
              </a:rPr>
              <a:t>Renewables (excluding liquid biofuels)</a:t>
            </a:r>
          </a:p>
        </p:txBody>
      </p:sp>
      <p:sp>
        <p:nvSpPr>
          <p:cNvPr id="45" name="Line 29"/>
          <p:cNvSpPr>
            <a:spLocks noChangeShapeType="1"/>
          </p:cNvSpPr>
          <p:nvPr/>
        </p:nvSpPr>
        <p:spPr bwMode="auto">
          <a:xfrm flipV="1">
            <a:off x="4827420" y="4434181"/>
            <a:ext cx="227195" cy="5400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 flipV="1">
            <a:off x="8095488" y="4415892"/>
            <a:ext cx="160807" cy="9917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1391055" y="2412460"/>
            <a:ext cx="0" cy="14980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6280947" y="1835912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2025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763894" y="4810377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35%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5763894" y="3657035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19%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763894" y="2700534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27%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763894" y="4087085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8%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3894" y="3233618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>
                <a:solidFill>
                  <a:srgbClr val="FFFFFF"/>
                </a:solidFill>
              </a:rPr>
              <a:t>9</a:t>
            </a:r>
            <a:r>
              <a:rPr lang="en-US" sz="1400" dirty="0" smtClean="0">
                <a:solidFill>
                  <a:srgbClr val="FFFFFF"/>
                </a:solidFill>
              </a:rPr>
              <a:t>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5766119" y="4380622"/>
            <a:ext cx="7620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V="1">
            <a:off x="6284976" y="4385412"/>
            <a:ext cx="160807" cy="9917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160688" y="4468070"/>
            <a:ext cx="11445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Liquid biofuels</a:t>
            </a: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V="1">
            <a:off x="4131792" y="4320953"/>
            <a:ext cx="280752" cy="1732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79719" y="2036064"/>
            <a:ext cx="1761744" cy="3478596"/>
            <a:chOff x="6479719" y="1921576"/>
            <a:chExt cx="1761744" cy="3568700"/>
          </a:xfrm>
        </p:grpSpPr>
        <p:cxnSp>
          <p:nvCxnSpPr>
            <p:cNvPr id="48" name="Straight Connector 47"/>
            <p:cNvCxnSpPr/>
            <p:nvPr/>
          </p:nvCxnSpPr>
          <p:spPr bwMode="auto">
            <a:xfrm rot="5400000">
              <a:off x="4695369" y="3705926"/>
              <a:ext cx="35687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  <a:alpha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6457113" y="3705926"/>
              <a:ext cx="35687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  <a:alpha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TextBox 59"/>
          <p:cNvSpPr txBox="1"/>
          <p:nvPr/>
        </p:nvSpPr>
        <p:spPr bwMode="auto">
          <a:xfrm>
            <a:off x="8018307" y="1842008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2040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12724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15566013"/>
              </p:ext>
            </p:extLst>
          </p:nvPr>
        </p:nvGraphicFramePr>
        <p:xfrm>
          <a:off x="639763" y="1845733"/>
          <a:ext cx="7947025" cy="406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73151"/>
            <a:ext cx="8026400" cy="1086781"/>
          </a:xfrm>
        </p:spPr>
        <p:txBody>
          <a:bodyPr/>
          <a:lstStyle/>
          <a:p>
            <a:r>
              <a:rPr lang="en-US" dirty="0" smtClean="0"/>
              <a:t>U.S. net energy imports continue to decline in the near term, reflecting increased oil and natural gas production coupled with slow demand growth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1613" y="1176101"/>
            <a:ext cx="4005072" cy="548640"/>
          </a:xfrm>
        </p:spPr>
        <p:txBody>
          <a:bodyPr/>
          <a:lstStyle/>
          <a:p>
            <a:pPr marL="0" indent="0" eaLnBrk="0" hangingPunct="0">
              <a:spcBef>
                <a:spcPts val="336"/>
              </a:spcBef>
            </a:pPr>
            <a:r>
              <a:rPr lang="en-US" dirty="0" smtClean="0">
                <a:solidFill>
                  <a:srgbClr val="000000"/>
                </a:solidFill>
              </a:rPr>
              <a:t>U.S. net energy imports</a:t>
            </a:r>
          </a:p>
          <a:p>
            <a:pPr eaLnBrk="0" hangingPunct="0">
              <a:spcBef>
                <a:spcPts val="336"/>
              </a:spcBef>
            </a:pPr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uadrillion Btu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157592" y="1727075"/>
            <a:ext cx="155988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722419" y="1744990"/>
            <a:ext cx="55156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548032" y="1709463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626141" y="4689582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5D9732"/>
                </a:solidFill>
              </a:rPr>
              <a:t>High Oil Price</a:t>
            </a:r>
            <a:endParaRPr lang="en-US" sz="1400" dirty="0">
              <a:solidFill>
                <a:srgbClr val="5D973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2741865" y="2006600"/>
            <a:ext cx="4940" cy="3750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5936820" y="5241112"/>
            <a:ext cx="2480733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A33340"/>
                </a:solidFill>
              </a:rPr>
              <a:t>High Oil and Gas Resource</a:t>
            </a:r>
            <a:endParaRPr lang="en-US" sz="1400" dirty="0">
              <a:solidFill>
                <a:srgbClr val="A33340"/>
              </a:solidFill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875219" y="3554286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Reference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33733" y="3783457"/>
            <a:ext cx="184596" cy="233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754073" y="3460199"/>
            <a:ext cx="1960411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96D7"/>
                </a:solidFill>
              </a:rPr>
              <a:t>Low Oil Price</a:t>
            </a:r>
            <a:endParaRPr lang="en-US" sz="1400" dirty="0">
              <a:solidFill>
                <a:srgbClr val="0096D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68350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515618333"/>
              </p:ext>
            </p:extLst>
          </p:nvPr>
        </p:nvGraphicFramePr>
        <p:xfrm>
          <a:off x="639763" y="1924981"/>
          <a:ext cx="7947025" cy="385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64685"/>
            <a:ext cx="8415867" cy="1011640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are sensitive to the influence of future economic growth and energy price trends on energy consumption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80" y="1294045"/>
            <a:ext cx="4005072" cy="483226"/>
          </a:xfrm>
        </p:spPr>
        <p:txBody>
          <a:bodyPr/>
          <a:lstStyle/>
          <a:p>
            <a:pPr marL="0" indent="0" eaLnBrk="0" hangingPunct="0">
              <a:spcBef>
                <a:spcPts val="336"/>
              </a:spcBef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nergy-related carbon dioxide emissions</a:t>
            </a:r>
          </a:p>
          <a:p>
            <a:pPr marL="0" indent="0" eaLnBrk="0" hangingPunct="0">
              <a:spcBef>
                <a:spcPts val="336"/>
              </a:spcBef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illion metric tons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</a:t>
            </a:r>
            <a:endParaRPr lang="en-US" dirty="0"/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5790100" y="2693758"/>
            <a:ext cx="2015066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3953"/>
                </a:solidFill>
              </a:rPr>
              <a:t>High Economic Growth</a:t>
            </a:r>
            <a:endParaRPr lang="en-US" sz="1400" dirty="0">
              <a:solidFill>
                <a:srgbClr val="003953"/>
              </a:solidFill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522720" y="3688719"/>
            <a:ext cx="242620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A33340"/>
                </a:solidFill>
              </a:rPr>
              <a:t>High Oil and Gas Resource</a:t>
            </a:r>
            <a:endParaRPr lang="en-US" sz="1400" dirty="0">
              <a:solidFill>
                <a:srgbClr val="A33340"/>
              </a:solidFill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126819" y="4116627"/>
            <a:ext cx="148622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Reference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126819" y="5006872"/>
            <a:ext cx="1960411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BD732A"/>
                </a:solidFill>
              </a:rPr>
              <a:t>Low Economic Growth</a:t>
            </a:r>
            <a:endParaRPr lang="en-US" sz="1400" dirty="0">
              <a:solidFill>
                <a:srgbClr val="BD732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157592" y="1830439"/>
            <a:ext cx="155988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722419" y="1848354"/>
            <a:ext cx="55156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18" name="TextBox 23"/>
          <p:cNvSpPr txBox="1"/>
          <p:nvPr/>
        </p:nvSpPr>
        <p:spPr bwMode="auto">
          <a:xfrm>
            <a:off x="3336885" y="1854817"/>
            <a:ext cx="397590" cy="26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cxnSp>
        <p:nvCxnSpPr>
          <p:cNvPr id="19" name="Straight Connector 18"/>
          <p:cNvCxnSpPr>
            <a:stCxn id="18" idx="2"/>
          </p:cNvCxnSpPr>
          <p:nvPr/>
        </p:nvCxnSpPr>
        <p:spPr bwMode="auto">
          <a:xfrm flipH="1">
            <a:off x="3532206" y="2116433"/>
            <a:ext cx="3474" cy="33000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66064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73152"/>
            <a:ext cx="8068734" cy="777240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per dollar of GDP decline faster than energy use per dollar of GDP with a shift towards lower-carbon fuels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276582179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>
              <a:spcBef>
                <a:spcPts val="336"/>
              </a:spcBef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nergy and emission intensity</a:t>
            </a:r>
          </a:p>
          <a:p>
            <a:pPr eaLnBrk="0" hangingPunct="0">
              <a:spcBef>
                <a:spcPts val="336"/>
              </a:spcBef>
            </a:pPr>
            <a:r>
              <a:rPr lang="en-US" dirty="0" smtClean="0">
                <a:solidFill>
                  <a:srgbClr val="000000"/>
                </a:solidFill>
              </a:rPr>
              <a:t>index, 2005=1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2015 Reference case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128409" y="1435100"/>
            <a:ext cx="39597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5088118" y="1435100"/>
            <a:ext cx="31414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4840578" y="1474040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005360" y="4625124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A33340"/>
                </a:solidFill>
              </a:rPr>
              <a:t>Carbon dioxide emissions</a:t>
            </a:r>
          </a:p>
          <a:p>
            <a:pPr algn="ctr"/>
            <a:r>
              <a:rPr lang="en-US" sz="1400" dirty="0" smtClean="0">
                <a:solidFill>
                  <a:srgbClr val="A33340"/>
                </a:solidFill>
              </a:rPr>
              <a:t>per 2009 dollar GDP</a:t>
            </a:r>
            <a:endParaRPr lang="en-US" sz="1400" dirty="0">
              <a:solidFill>
                <a:srgbClr val="A33340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892603" y="3923174"/>
            <a:ext cx="200755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169DD8"/>
                </a:solidFill>
              </a:rPr>
              <a:t>Energy use per 2009</a:t>
            </a:r>
          </a:p>
          <a:p>
            <a:pPr algn="ctr"/>
            <a:r>
              <a:rPr lang="en-US" sz="1400" dirty="0" smtClean="0">
                <a:solidFill>
                  <a:srgbClr val="169DD8"/>
                </a:solidFill>
              </a:rPr>
              <a:t>dollar of GDP</a:t>
            </a:r>
            <a:endParaRPr lang="en-US" sz="1400" dirty="0">
              <a:solidFill>
                <a:srgbClr val="169DD8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333323" y="3574478"/>
            <a:ext cx="2176693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5D9732"/>
                </a:solidFill>
              </a:rPr>
              <a:t>Energy use per capita</a:t>
            </a:r>
            <a:endParaRPr lang="en-US" sz="1400" dirty="0">
              <a:solidFill>
                <a:srgbClr val="5D973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3118360" y="3600785"/>
            <a:ext cx="3846410" cy="44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4085465" y="1950720"/>
            <a:ext cx="1" cy="35754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3882265" y="1717880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2005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3612298" cy="393192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Annual Energy Outlook 2015,                             April 14,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eia_template</Template>
  <TotalTime>15602</TotalTime>
  <Words>2434</Words>
  <Application>Microsoft Office PowerPoint</Application>
  <PresentationFormat>On-screen Show (4:3)</PresentationFormat>
  <Paragraphs>570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eia_template</vt:lpstr>
      <vt:lpstr>1_eia_template</vt:lpstr>
      <vt:lpstr>Annual Energy Outlook 2015</vt:lpstr>
      <vt:lpstr>Key results from AEO2015</vt:lpstr>
      <vt:lpstr>Key results from AEO2015 (continued)</vt:lpstr>
      <vt:lpstr>Overview</vt:lpstr>
      <vt:lpstr>Crude oil price projection is lower in the AEO2015 Reference case than in AEO2014, particularly in the near term</vt:lpstr>
      <vt:lpstr>Reductions in energy intensity largely offset impact of GDP growth, leading to slow projected growth in energy use</vt:lpstr>
      <vt:lpstr>U.S. net energy imports continue to decline in the near term, reflecting increased oil and natural gas production coupled with slow demand growth</vt:lpstr>
      <vt:lpstr>CO2 emissions are sensitive to the influence of future economic growth and energy price trends on energy consumption</vt:lpstr>
      <vt:lpstr>CO2 emissions per dollar of GDP decline faster than energy use per dollar of GDP with a shift towards lower-carbon fuels</vt:lpstr>
      <vt:lpstr>New AEO table browser</vt:lpstr>
      <vt:lpstr>Petroleum and other liquid supply</vt:lpstr>
      <vt:lpstr>AEO2015 explores scenarios that encompass a wide range of future crude oil price paths</vt:lpstr>
      <vt:lpstr>U.S. crude oil production rises above previous historical highs before 2020 in all AEO2015 cases, with a range of longer-term outcomes</vt:lpstr>
      <vt:lpstr>Growth of onshore crude oil production varies across supply regions, affecting pipeline and midstream infrastructure needs</vt:lpstr>
      <vt:lpstr>Combination of increased tight oil production and higher fuel efficiency drive projected decline in oil imports</vt:lpstr>
      <vt:lpstr>Net liquids imports provide a declining share of U.S. liquid fuels supply in most AEO2015 cases; in two cases the nation becomes a net exporter </vt:lpstr>
      <vt:lpstr>In the transportation sector, motor gasoline use declines; diesel fuel, jet fuel, and natural gas use all grow</vt:lpstr>
      <vt:lpstr>U.S. net exports of petroleum products vary with the level of domestic oil production given current limits on U.S. crude oil exports </vt:lpstr>
      <vt:lpstr>Natural gas</vt:lpstr>
      <vt:lpstr>Future domestic natural gas prices depend on both domestic resource availability and world energy prices</vt:lpstr>
      <vt:lpstr>Shale resources remain the dominant source of U.S. natural gas production growth</vt:lpstr>
      <vt:lpstr>Natural gas consumption growth is driven by increased use in all sectors except residential</vt:lpstr>
      <vt:lpstr>Growth in manufacturing output and use of natural gas reflect high natural gas supply and low prices, particularly in near term</vt:lpstr>
      <vt:lpstr>Projected U.S. natural gas exports reflect the spread between domestic natural gas prices and world energy prices</vt:lpstr>
      <vt:lpstr>Electricity</vt:lpstr>
      <vt:lpstr>Growth in electricity use slows, but electricity use still increases by 24% from 2013 to 2040</vt:lpstr>
      <vt:lpstr>Over time the electricity mix gradually shifts to lower-carbon options, led by growth in renewables and gas-fired generation </vt:lpstr>
      <vt:lpstr>Non-hydro renewable generation grows to double hydropower generation by 2040 </vt:lpstr>
      <vt:lpstr>Growth in wind and solar generation meets a significant portion of projected total electric load growth in all AEO2015 cases</vt:lpstr>
      <vt:lpstr>For more information</vt:lpstr>
      <vt:lpstr>Preview of coming attractions</vt:lpstr>
      <vt:lpstr>Upcoming:  improved international energy web presence</vt:lpstr>
      <vt:lpstr>Upcoming:  EIA-930—hourly survey of electricity balancing authorities</vt:lpstr>
      <vt:lpstr>Upcoming: Final four reports on EIA crude oil exports</vt:lpstr>
      <vt:lpstr>Now playing: Crude by rail and EIA-914—data updates</vt:lpstr>
      <vt:lpstr>Now playing: New Microsoft Excel add-in for Windows</vt:lpstr>
    </vt:vector>
  </TitlesOfParts>
  <Company>EIA\DOE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Energy Outlook 2013 Early Release Reference Case</dc:title>
  <dc:creator>PKC</dc:creator>
  <cp:lastModifiedBy>ch4</cp:lastModifiedBy>
  <cp:revision>889</cp:revision>
  <cp:lastPrinted>2015-03-18T16:33:54Z</cp:lastPrinted>
  <dcterms:created xsi:type="dcterms:W3CDTF">2012-11-02T13:47:00Z</dcterms:created>
  <dcterms:modified xsi:type="dcterms:W3CDTF">2015-04-14T12:14:47Z</dcterms:modified>
</cp:coreProperties>
</file>