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9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1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2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4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5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6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7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18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19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0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1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2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3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24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5276" r:id="rId2"/>
    <p:sldMasterId id="2147485292" r:id="rId3"/>
    <p:sldMasterId id="2147485308" r:id="rId4"/>
    <p:sldMasterId id="2147485324" r:id="rId5"/>
    <p:sldMasterId id="2147485343" r:id="rId6"/>
    <p:sldMasterId id="2147485359" r:id="rId7"/>
    <p:sldMasterId id="2147485375" r:id="rId8"/>
    <p:sldMasterId id="2147485392" r:id="rId9"/>
    <p:sldMasterId id="2147485408" r:id="rId10"/>
    <p:sldMasterId id="2147485424" r:id="rId11"/>
    <p:sldMasterId id="2147485440" r:id="rId12"/>
    <p:sldMasterId id="2147485457" r:id="rId13"/>
    <p:sldMasterId id="2147485472" r:id="rId14"/>
    <p:sldMasterId id="2147485487" r:id="rId15"/>
    <p:sldMasterId id="2147485502" r:id="rId16"/>
    <p:sldMasterId id="2147485517" r:id="rId17"/>
    <p:sldMasterId id="2147485532" r:id="rId18"/>
    <p:sldMasterId id="2147485547" r:id="rId19"/>
    <p:sldMasterId id="2147485559" r:id="rId20"/>
    <p:sldMasterId id="2147485571" r:id="rId21"/>
    <p:sldMasterId id="2147485583" r:id="rId22"/>
    <p:sldMasterId id="2147485595" r:id="rId23"/>
    <p:sldMasterId id="2147485611" r:id="rId24"/>
    <p:sldMasterId id="2147485623" r:id="rId25"/>
  </p:sldMasterIdLst>
  <p:notesMasterIdLst>
    <p:notesMasterId r:id="rId33"/>
  </p:notesMasterIdLst>
  <p:handoutMasterIdLst>
    <p:handoutMasterId r:id="rId34"/>
  </p:handoutMasterIdLst>
  <p:sldIdLst>
    <p:sldId id="567" r:id="rId26"/>
    <p:sldId id="755" r:id="rId27"/>
    <p:sldId id="756" r:id="rId28"/>
    <p:sldId id="763" r:id="rId29"/>
    <p:sldId id="759" r:id="rId30"/>
    <p:sldId id="764" r:id="rId31"/>
    <p:sldId id="765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9DD8"/>
    <a:srgbClr val="C5600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2" autoAdjust="0"/>
    <p:restoredTop sz="88957" autoAdjust="0"/>
  </p:normalViewPr>
  <p:slideViewPr>
    <p:cSldViewPr snapToGrid="0">
      <p:cViewPr>
        <p:scale>
          <a:sx n="90" d="100"/>
          <a:sy n="90" d="100"/>
        </p:scale>
        <p:origin x="-17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84" y="882"/>
      </p:cViewPr>
      <p:guideLst>
        <p:guide orient="horz" pos="2924"/>
        <p:guide orient="horz" pos="2928"/>
        <p:guide pos="220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6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194582384519E-2"/>
          <c:y val="5.0487398363060605E-2"/>
          <c:w val="0.88334110675189992"/>
          <c:h val="0.84272940229763149"/>
        </c:manualLayout>
      </c:layout>
      <c:barChart>
        <c:barDir val="col"/>
        <c:grouping val="clustered"/>
        <c:varyColors val="0"/>
        <c:ser>
          <c:idx val="2"/>
          <c:order val="2"/>
          <c:tx>
            <c:v>Implied stock change and balance (right axis)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'Fig32'!$A$28:$A$55</c:f>
              <c:strCache>
                <c:ptCount val="28"/>
                <c:pt idx="0">
                  <c:v>2011-Q1</c:v>
                </c:pt>
                <c:pt idx="1">
                  <c:v>2011-Q2</c:v>
                </c:pt>
                <c:pt idx="2">
                  <c:v>2011-Q3</c:v>
                </c:pt>
                <c:pt idx="3">
                  <c:v>2011-Q4</c:v>
                </c:pt>
                <c:pt idx="4">
                  <c:v>2012-Q1</c:v>
                </c:pt>
                <c:pt idx="5">
                  <c:v>2012-Q2</c:v>
                </c:pt>
                <c:pt idx="6">
                  <c:v>2012-Q3</c:v>
                </c:pt>
                <c:pt idx="7">
                  <c:v>2012-Q4</c:v>
                </c:pt>
                <c:pt idx="8">
                  <c:v>2013-Q1</c:v>
                </c:pt>
                <c:pt idx="9">
                  <c:v>2013-Q2</c:v>
                </c:pt>
                <c:pt idx="10">
                  <c:v>2013-Q3</c:v>
                </c:pt>
                <c:pt idx="11">
                  <c:v>2013-Q4</c:v>
                </c:pt>
                <c:pt idx="12">
                  <c:v>2014-Q1</c:v>
                </c:pt>
                <c:pt idx="13">
                  <c:v>2014-Q2</c:v>
                </c:pt>
                <c:pt idx="14">
                  <c:v>2014-Q3</c:v>
                </c:pt>
                <c:pt idx="15">
                  <c:v>2014-Q4</c:v>
                </c:pt>
                <c:pt idx="16">
                  <c:v>2015-Q1</c:v>
                </c:pt>
                <c:pt idx="17">
                  <c:v>2015-Q2</c:v>
                </c:pt>
                <c:pt idx="18">
                  <c:v>2015-Q3</c:v>
                </c:pt>
                <c:pt idx="19">
                  <c:v>2015-Q4</c:v>
                </c:pt>
                <c:pt idx="20">
                  <c:v>2016-Q1</c:v>
                </c:pt>
                <c:pt idx="21">
                  <c:v>2016-Q2</c:v>
                </c:pt>
                <c:pt idx="22">
                  <c:v>2016-Q3</c:v>
                </c:pt>
                <c:pt idx="23">
                  <c:v>2016-Q4</c:v>
                </c:pt>
                <c:pt idx="24">
                  <c:v>2017-Q1</c:v>
                </c:pt>
                <c:pt idx="25">
                  <c:v>2017-Q2</c:v>
                </c:pt>
                <c:pt idx="26">
                  <c:v>2017-Q3</c:v>
                </c:pt>
                <c:pt idx="27">
                  <c:v>2017-Q4</c:v>
                </c:pt>
              </c:strCache>
            </c:strRef>
          </c:cat>
          <c:val>
            <c:numRef>
              <c:f>'Fig32'!$E$28:$E$55</c:f>
              <c:numCache>
                <c:formatCode>0.00</c:formatCode>
                <c:ptCount val="28"/>
                <c:pt idx="0">
                  <c:v>-0.34746796699999999</c:v>
                </c:pt>
                <c:pt idx="1">
                  <c:v>-0.18516718099999999</c:v>
                </c:pt>
                <c:pt idx="2">
                  <c:v>-1.1793014589999999</c:v>
                </c:pt>
                <c:pt idx="3">
                  <c:v>-0.57898314399999995</c:v>
                </c:pt>
                <c:pt idx="4">
                  <c:v>1.3599149500000001</c:v>
                </c:pt>
                <c:pt idx="5">
                  <c:v>0.54989863100000003</c:v>
                </c:pt>
                <c:pt idx="6">
                  <c:v>-0.80191755600000003</c:v>
                </c:pt>
                <c:pt idx="7">
                  <c:v>-0.84012032800000003</c:v>
                </c:pt>
                <c:pt idx="8">
                  <c:v>-0.36063958899999998</c:v>
                </c:pt>
                <c:pt idx="9">
                  <c:v>0.33489757199999998</c:v>
                </c:pt>
                <c:pt idx="10">
                  <c:v>-0.31911647900000001</c:v>
                </c:pt>
                <c:pt idx="11">
                  <c:v>-0.69428633699999998</c:v>
                </c:pt>
                <c:pt idx="12">
                  <c:v>0.49993620999999999</c:v>
                </c:pt>
                <c:pt idx="13">
                  <c:v>0.76045080300000001</c:v>
                </c:pt>
                <c:pt idx="14">
                  <c:v>0.469603194</c:v>
                </c:pt>
                <c:pt idx="15">
                  <c:v>1.8925684439999999</c:v>
                </c:pt>
                <c:pt idx="16">
                  <c:v>1.802536245</c:v>
                </c:pt>
                <c:pt idx="17">
                  <c:v>2.3729390289999999</c:v>
                </c:pt>
                <c:pt idx="18">
                  <c:v>1.90710957</c:v>
                </c:pt>
                <c:pt idx="19">
                  <c:v>1.678508967</c:v>
                </c:pt>
                <c:pt idx="20">
                  <c:v>0.92825694299999995</c:v>
                </c:pt>
                <c:pt idx="21">
                  <c:v>1.0431607629999999</c:v>
                </c:pt>
                <c:pt idx="22">
                  <c:v>0.52164397600000001</c:v>
                </c:pt>
                <c:pt idx="23">
                  <c:v>0.46381913400000002</c:v>
                </c:pt>
                <c:pt idx="24">
                  <c:v>7.1748528000000006E-2</c:v>
                </c:pt>
                <c:pt idx="25">
                  <c:v>0.37921207699999998</c:v>
                </c:pt>
                <c:pt idx="26">
                  <c:v>-0.12939912100000001</c:v>
                </c:pt>
                <c:pt idx="27">
                  <c:v>-1.5558827000000001E-2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388288"/>
        <c:axId val="96585984"/>
      </c:barChart>
      <c:lineChart>
        <c:grouping val="standard"/>
        <c:varyColors val="0"/>
        <c:ser>
          <c:idx val="0"/>
          <c:order val="0"/>
          <c:tx>
            <c:v>World production (left axis)</c:v>
          </c:tx>
          <c:spPr>
            <a:ln w="2222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'Fig32'!$A$28:$A$55</c:f>
              <c:strCache>
                <c:ptCount val="28"/>
                <c:pt idx="0">
                  <c:v>2011-Q1</c:v>
                </c:pt>
                <c:pt idx="1">
                  <c:v>2011-Q2</c:v>
                </c:pt>
                <c:pt idx="2">
                  <c:v>2011-Q3</c:v>
                </c:pt>
                <c:pt idx="3">
                  <c:v>2011-Q4</c:v>
                </c:pt>
                <c:pt idx="4">
                  <c:v>2012-Q1</c:v>
                </c:pt>
                <c:pt idx="5">
                  <c:v>2012-Q2</c:v>
                </c:pt>
                <c:pt idx="6">
                  <c:v>2012-Q3</c:v>
                </c:pt>
                <c:pt idx="7">
                  <c:v>2012-Q4</c:v>
                </c:pt>
                <c:pt idx="8">
                  <c:v>2013-Q1</c:v>
                </c:pt>
                <c:pt idx="9">
                  <c:v>2013-Q2</c:v>
                </c:pt>
                <c:pt idx="10">
                  <c:v>2013-Q3</c:v>
                </c:pt>
                <c:pt idx="11">
                  <c:v>2013-Q4</c:v>
                </c:pt>
                <c:pt idx="12">
                  <c:v>2014-Q1</c:v>
                </c:pt>
                <c:pt idx="13">
                  <c:v>2014-Q2</c:v>
                </c:pt>
                <c:pt idx="14">
                  <c:v>2014-Q3</c:v>
                </c:pt>
                <c:pt idx="15">
                  <c:v>2014-Q4</c:v>
                </c:pt>
                <c:pt idx="16">
                  <c:v>2015-Q1</c:v>
                </c:pt>
                <c:pt idx="17">
                  <c:v>2015-Q2</c:v>
                </c:pt>
                <c:pt idx="18">
                  <c:v>2015-Q3</c:v>
                </c:pt>
                <c:pt idx="19">
                  <c:v>2015-Q4</c:v>
                </c:pt>
                <c:pt idx="20">
                  <c:v>2016-Q1</c:v>
                </c:pt>
                <c:pt idx="21">
                  <c:v>2016-Q2</c:v>
                </c:pt>
                <c:pt idx="22">
                  <c:v>2016-Q3</c:v>
                </c:pt>
                <c:pt idx="23">
                  <c:v>2016-Q4</c:v>
                </c:pt>
                <c:pt idx="24">
                  <c:v>2017-Q1</c:v>
                </c:pt>
                <c:pt idx="25">
                  <c:v>2017-Q2</c:v>
                </c:pt>
                <c:pt idx="26">
                  <c:v>2017-Q3</c:v>
                </c:pt>
                <c:pt idx="27">
                  <c:v>2017-Q4</c:v>
                </c:pt>
              </c:strCache>
            </c:strRef>
          </c:cat>
          <c:val>
            <c:numRef>
              <c:f>'Fig32'!$C$28:$C$55</c:f>
              <c:numCache>
                <c:formatCode>0.00</c:formatCode>
                <c:ptCount val="28"/>
                <c:pt idx="0">
                  <c:v>88.363264920000006</c:v>
                </c:pt>
                <c:pt idx="1">
                  <c:v>87.577020610000005</c:v>
                </c:pt>
                <c:pt idx="2">
                  <c:v>88.647012619999998</c:v>
                </c:pt>
                <c:pt idx="3">
                  <c:v>89.553636819999994</c:v>
                </c:pt>
                <c:pt idx="4">
                  <c:v>90.432090849999994</c:v>
                </c:pt>
                <c:pt idx="5">
                  <c:v>90.269564889999998</c:v>
                </c:pt>
                <c:pt idx="6">
                  <c:v>90.293909740000004</c:v>
                </c:pt>
                <c:pt idx="7">
                  <c:v>90.769603549999999</c:v>
                </c:pt>
                <c:pt idx="8">
                  <c:v>89.824454329999995</c:v>
                </c:pt>
                <c:pt idx="9">
                  <c:v>90.958428440000006</c:v>
                </c:pt>
                <c:pt idx="10">
                  <c:v>91.514199939999997</c:v>
                </c:pt>
                <c:pt idx="11">
                  <c:v>91.603612350000006</c:v>
                </c:pt>
                <c:pt idx="12">
                  <c:v>91.9009365</c:v>
                </c:pt>
                <c:pt idx="13">
                  <c:v>92.564175160000005</c:v>
                </c:pt>
                <c:pt idx="14">
                  <c:v>93.734491689999999</c:v>
                </c:pt>
                <c:pt idx="15">
                  <c:v>95.075127699999996</c:v>
                </c:pt>
                <c:pt idx="16">
                  <c:v>94.690516189999997</c:v>
                </c:pt>
                <c:pt idx="17">
                  <c:v>95.583264740000004</c:v>
                </c:pt>
                <c:pt idx="18">
                  <c:v>96.599504420000002</c:v>
                </c:pt>
                <c:pt idx="19">
                  <c:v>95.954210090000004</c:v>
                </c:pt>
                <c:pt idx="20">
                  <c:v>95.066832910000002</c:v>
                </c:pt>
                <c:pt idx="21">
                  <c:v>95.777319570000003</c:v>
                </c:pt>
                <c:pt idx="22">
                  <c:v>96.531605810000002</c:v>
                </c:pt>
                <c:pt idx="23">
                  <c:v>96.334102799999997</c:v>
                </c:pt>
                <c:pt idx="24">
                  <c:v>95.52481693</c:v>
                </c:pt>
                <c:pt idx="25">
                  <c:v>96.539217070000007</c:v>
                </c:pt>
                <c:pt idx="26">
                  <c:v>97.36019623</c:v>
                </c:pt>
                <c:pt idx="27">
                  <c:v>97.297891199999995</c:v>
                </c:pt>
              </c:numCache>
            </c:numRef>
          </c:val>
          <c:smooth val="0"/>
        </c:ser>
        <c:ser>
          <c:idx val="1"/>
          <c:order val="1"/>
          <c:tx>
            <c:v>World consumption (left axis)</c:v>
          </c:tx>
          <c:spPr>
            <a:ln w="22225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'Fig32'!$A$28:$A$55</c:f>
              <c:strCache>
                <c:ptCount val="28"/>
                <c:pt idx="0">
                  <c:v>2011-Q1</c:v>
                </c:pt>
                <c:pt idx="1">
                  <c:v>2011-Q2</c:v>
                </c:pt>
                <c:pt idx="2">
                  <c:v>2011-Q3</c:v>
                </c:pt>
                <c:pt idx="3">
                  <c:v>2011-Q4</c:v>
                </c:pt>
                <c:pt idx="4">
                  <c:v>2012-Q1</c:v>
                </c:pt>
                <c:pt idx="5">
                  <c:v>2012-Q2</c:v>
                </c:pt>
                <c:pt idx="6">
                  <c:v>2012-Q3</c:v>
                </c:pt>
                <c:pt idx="7">
                  <c:v>2012-Q4</c:v>
                </c:pt>
                <c:pt idx="8">
                  <c:v>2013-Q1</c:v>
                </c:pt>
                <c:pt idx="9">
                  <c:v>2013-Q2</c:v>
                </c:pt>
                <c:pt idx="10">
                  <c:v>2013-Q3</c:v>
                </c:pt>
                <c:pt idx="11">
                  <c:v>2013-Q4</c:v>
                </c:pt>
                <c:pt idx="12">
                  <c:v>2014-Q1</c:v>
                </c:pt>
                <c:pt idx="13">
                  <c:v>2014-Q2</c:v>
                </c:pt>
                <c:pt idx="14">
                  <c:v>2014-Q3</c:v>
                </c:pt>
                <c:pt idx="15">
                  <c:v>2014-Q4</c:v>
                </c:pt>
                <c:pt idx="16">
                  <c:v>2015-Q1</c:v>
                </c:pt>
                <c:pt idx="17">
                  <c:v>2015-Q2</c:v>
                </c:pt>
                <c:pt idx="18">
                  <c:v>2015-Q3</c:v>
                </c:pt>
                <c:pt idx="19">
                  <c:v>2015-Q4</c:v>
                </c:pt>
                <c:pt idx="20">
                  <c:v>2016-Q1</c:v>
                </c:pt>
                <c:pt idx="21">
                  <c:v>2016-Q2</c:v>
                </c:pt>
                <c:pt idx="22">
                  <c:v>2016-Q3</c:v>
                </c:pt>
                <c:pt idx="23">
                  <c:v>2016-Q4</c:v>
                </c:pt>
                <c:pt idx="24">
                  <c:v>2017-Q1</c:v>
                </c:pt>
                <c:pt idx="25">
                  <c:v>2017-Q2</c:v>
                </c:pt>
                <c:pt idx="26">
                  <c:v>2017-Q3</c:v>
                </c:pt>
                <c:pt idx="27">
                  <c:v>2017-Q4</c:v>
                </c:pt>
              </c:strCache>
            </c:strRef>
          </c:cat>
          <c:val>
            <c:numRef>
              <c:f>'Fig32'!$D$28:$D$55</c:f>
              <c:numCache>
                <c:formatCode>0.00</c:formatCode>
                <c:ptCount val="28"/>
                <c:pt idx="0">
                  <c:v>88.710732890000003</c:v>
                </c:pt>
                <c:pt idx="1">
                  <c:v>87.762187789999999</c:v>
                </c:pt>
                <c:pt idx="2">
                  <c:v>89.826314080000003</c:v>
                </c:pt>
                <c:pt idx="3">
                  <c:v>90.132619969999993</c:v>
                </c:pt>
                <c:pt idx="4">
                  <c:v>89.072175900000005</c:v>
                </c:pt>
                <c:pt idx="5">
                  <c:v>89.719666259999997</c:v>
                </c:pt>
                <c:pt idx="6">
                  <c:v>91.095827290000003</c:v>
                </c:pt>
                <c:pt idx="7">
                  <c:v>91.609723880000004</c:v>
                </c:pt>
                <c:pt idx="8">
                  <c:v>90.185093910000006</c:v>
                </c:pt>
                <c:pt idx="9">
                  <c:v>90.623530869999996</c:v>
                </c:pt>
                <c:pt idx="10">
                  <c:v>91.833316420000003</c:v>
                </c:pt>
                <c:pt idx="11">
                  <c:v>92.297898680000003</c:v>
                </c:pt>
                <c:pt idx="12">
                  <c:v>91.401000289999999</c:v>
                </c:pt>
                <c:pt idx="13">
                  <c:v>91.803724349999996</c:v>
                </c:pt>
                <c:pt idx="14">
                  <c:v>93.264888499999998</c:v>
                </c:pt>
                <c:pt idx="15">
                  <c:v>93.182559260000005</c:v>
                </c:pt>
                <c:pt idx="16">
                  <c:v>92.887979939999994</c:v>
                </c:pt>
                <c:pt idx="17">
                  <c:v>93.210325710000006</c:v>
                </c:pt>
                <c:pt idx="18">
                  <c:v>94.692394849999999</c:v>
                </c:pt>
                <c:pt idx="19">
                  <c:v>94.275701119999994</c:v>
                </c:pt>
                <c:pt idx="20">
                  <c:v>94.138575970000005</c:v>
                </c:pt>
                <c:pt idx="21">
                  <c:v>94.734158800000003</c:v>
                </c:pt>
                <c:pt idx="22">
                  <c:v>96.009961829999995</c:v>
                </c:pt>
                <c:pt idx="23">
                  <c:v>95.870283670000006</c:v>
                </c:pt>
                <c:pt idx="24">
                  <c:v>95.453068400000006</c:v>
                </c:pt>
                <c:pt idx="25">
                  <c:v>96.160004990000004</c:v>
                </c:pt>
                <c:pt idx="26">
                  <c:v>97.489595350000002</c:v>
                </c:pt>
                <c:pt idx="27">
                  <c:v>97.313450029999998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87776"/>
        <c:axId val="96585408"/>
      </c:lineChart>
      <c:scatterChart>
        <c:scatterStyle val="lineMarker"/>
        <c:varyColors val="0"/>
        <c:ser>
          <c:idx val="3"/>
          <c:order val="3"/>
          <c:tx>
            <c:strRef>
              <c:f>'Fig32'!$B$58</c:f>
              <c:strCache>
                <c:ptCount val="1"/>
                <c:pt idx="0">
                  <c:v>Forecast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3.7165903042607397E-2"/>
                  <c:y val="3.163344280457408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'Fig32'!$A$59:$A$60</c:f>
              <c:numCache>
                <c:formatCode>General</c:formatCode>
                <c:ptCount val="2"/>
                <c:pt idx="0">
                  <c:v>20.5</c:v>
                </c:pt>
                <c:pt idx="1">
                  <c:v>20.5</c:v>
                </c:pt>
              </c:numCache>
            </c:numRef>
          </c:xVal>
          <c:yVal>
            <c:numRef>
              <c:f>'Fig32'!$B$59:$B$60</c:f>
              <c:numCache>
                <c:formatCode>0</c:formatCode>
                <c:ptCount val="2"/>
                <c:pt idx="0">
                  <c:v>78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87776"/>
        <c:axId val="96585408"/>
      </c:scatterChart>
      <c:catAx>
        <c:axId val="1333877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96585408"/>
        <c:crosses val="autoZero"/>
        <c:auto val="1"/>
        <c:lblAlgn val="ctr"/>
        <c:lblOffset val="100"/>
        <c:tickLblSkip val="4"/>
        <c:noMultiLvlLbl val="0"/>
      </c:catAx>
      <c:valAx>
        <c:axId val="96585408"/>
        <c:scaling>
          <c:orientation val="minMax"/>
          <c:max val="100"/>
          <c:min val="82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3387776"/>
        <c:crosses val="autoZero"/>
        <c:crossBetween val="between"/>
        <c:majorUnit val="2"/>
      </c:valAx>
      <c:valAx>
        <c:axId val="96585984"/>
        <c:scaling>
          <c:orientation val="minMax"/>
          <c:max val="6"/>
          <c:min val="-3"/>
        </c:scaling>
        <c:delete val="0"/>
        <c:axPos val="r"/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33388288"/>
        <c:crosses val="max"/>
        <c:crossBetween val="between"/>
      </c:valAx>
      <c:catAx>
        <c:axId val="13338828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96585984"/>
        <c:crossesAt val="0"/>
        <c:auto val="1"/>
        <c:lblAlgn val="ctr"/>
        <c:lblOffset val="100"/>
        <c:tickLblSkip val="1"/>
        <c:noMultiLvlLbl val="0"/>
      </c:catAx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5.7181602299712544E-2"/>
          <c:y val="9.4831339692154196E-2"/>
          <c:w val="0.54332171893147563"/>
          <c:h val="0.19084564133625309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8356333507093E-2"/>
          <c:y val="4.8661363659602774E-2"/>
          <c:w val="0.90322368240555317"/>
          <c:h val="0.71049324338624209"/>
        </c:manualLayout>
      </c:layout>
      <c:barChart>
        <c:barDir val="col"/>
        <c:grouping val="clustered"/>
        <c:varyColors val="0"/>
        <c:ser>
          <c:idx val="1"/>
          <c:order val="0"/>
          <c:tx>
            <c:v>OPEC countries</c:v>
          </c:tx>
          <c:spPr>
            <a:solidFill>
              <a:schemeClr val="accent1"/>
            </a:solidFill>
          </c:spPr>
          <c:invertIfNegative val="0"/>
          <c:cat>
            <c:numRef>
              <c:f>'Fig8'!$J$26:$L$26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'Fig8'!$J$27:$L$27</c:f>
              <c:numCache>
                <c:formatCode>0.000</c:formatCode>
                <c:ptCount val="3"/>
                <c:pt idx="0">
                  <c:v>1.0588517900000056</c:v>
                </c:pt>
                <c:pt idx="1">
                  <c:v>0.85886183999999588</c:v>
                </c:pt>
                <c:pt idx="2">
                  <c:v>0.85136770999999811</c:v>
                </c:pt>
              </c:numCache>
            </c:numRef>
          </c:val>
        </c:ser>
        <c:ser>
          <c:idx val="0"/>
          <c:order val="1"/>
          <c:tx>
            <c:v>North America</c:v>
          </c:tx>
          <c:spPr>
            <a:solidFill>
              <a:schemeClr val="accent4"/>
            </a:solidFill>
          </c:spPr>
          <c:invertIfNegative val="0"/>
          <c:cat>
            <c:numRef>
              <c:f>'Fig8'!$J$26:$L$26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'Fig8'!$J$29:$L$29</c:f>
              <c:numCache>
                <c:formatCode>0.000</c:formatCode>
                <c:ptCount val="3"/>
                <c:pt idx="0">
                  <c:v>0.85729041200000111</c:v>
                </c:pt>
                <c:pt idx="1">
                  <c:v>-0.41029093300000241</c:v>
                </c:pt>
                <c:pt idx="2">
                  <c:v>2.0842454000000288E-2</c:v>
                </c:pt>
              </c:numCache>
            </c:numRef>
          </c:val>
        </c:ser>
        <c:ser>
          <c:idx val="2"/>
          <c:order val="2"/>
          <c:tx>
            <c:v>Russia and Caspian Sea</c:v>
          </c:tx>
          <c:spPr>
            <a:solidFill>
              <a:schemeClr val="accent3"/>
            </a:solidFill>
          </c:spPr>
          <c:invertIfNegative val="0"/>
          <c:cat>
            <c:numRef>
              <c:f>'Fig8'!$J$26:$L$26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'Fig8'!$J$34:$L$34</c:f>
              <c:numCache>
                <c:formatCode>0.000</c:formatCode>
                <c:ptCount val="3"/>
                <c:pt idx="0">
                  <c:v>0.12147481800000115</c:v>
                </c:pt>
                <c:pt idx="1">
                  <c:v>-8.8173272000002356E-2</c:v>
                </c:pt>
                <c:pt idx="2">
                  <c:v>-9.2745439999998069E-2</c:v>
                </c:pt>
              </c:numCache>
            </c:numRef>
          </c:val>
        </c:ser>
        <c:ser>
          <c:idx val="3"/>
          <c:order val="3"/>
          <c:tx>
            <c:v>Latin America</c:v>
          </c:tx>
          <c:spPr>
            <a:solidFill>
              <a:schemeClr val="accent2"/>
            </a:solidFill>
          </c:spPr>
          <c:invertIfNegative val="0"/>
          <c:cat>
            <c:numRef>
              <c:f>'Fig8'!$J$26:$L$26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'Fig8'!$J$40:$L$40</c:f>
              <c:numCache>
                <c:formatCode>0.000</c:formatCode>
                <c:ptCount val="3"/>
                <c:pt idx="0">
                  <c:v>0.19984456300000009</c:v>
                </c:pt>
                <c:pt idx="1">
                  <c:v>5.9414113000000768E-2</c:v>
                </c:pt>
                <c:pt idx="2">
                  <c:v>2.4706322999999308E-2</c:v>
                </c:pt>
              </c:numCache>
            </c:numRef>
          </c:val>
        </c:ser>
        <c:ser>
          <c:idx val="4"/>
          <c:order val="4"/>
          <c:tx>
            <c:v>North Sea</c:v>
          </c:tx>
          <c:spPr>
            <a:solidFill>
              <a:schemeClr val="accent5"/>
            </a:solidFill>
          </c:spPr>
          <c:invertIfNegative val="0"/>
          <c:cat>
            <c:numRef>
              <c:f>'Fig8'!$J$26:$L$26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'Fig8'!$J$46:$L$46</c:f>
              <c:numCache>
                <c:formatCode>0.000</c:formatCode>
                <c:ptCount val="3"/>
                <c:pt idx="0">
                  <c:v>6.5419644999999971E-2</c:v>
                </c:pt>
                <c:pt idx="1">
                  <c:v>-0.21495644800000013</c:v>
                </c:pt>
                <c:pt idx="2">
                  <c:v>-0.11783985000000019</c:v>
                </c:pt>
              </c:numCache>
            </c:numRef>
          </c:val>
        </c:ser>
        <c:ser>
          <c:idx val="5"/>
          <c:order val="5"/>
          <c:tx>
            <c:v>Other Non-OPEC</c:v>
          </c:tx>
          <c:spPr>
            <a:solidFill>
              <a:schemeClr val="accent6"/>
            </a:solidFill>
          </c:spPr>
          <c:invertIfNegative val="0"/>
          <c:cat>
            <c:numRef>
              <c:f>'Fig8'!$J$26:$L$26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'Fig8'!$J$51:$L$51</c:f>
              <c:numCache>
                <c:formatCode>0.000</c:formatCode>
                <c:ptCount val="3"/>
                <c:pt idx="0">
                  <c:v>8.1381991999981196E-2</c:v>
                </c:pt>
                <c:pt idx="1">
                  <c:v>1.2590060000002623E-2</c:v>
                </c:pt>
                <c:pt idx="2">
                  <c:v>7.0692033000005594E-2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87264"/>
        <c:axId val="96588288"/>
      </c:barChart>
      <c:scatterChart>
        <c:scatterStyle val="lineMarker"/>
        <c:varyColors val="0"/>
        <c:ser>
          <c:idx val="6"/>
          <c:order val="6"/>
          <c:tx>
            <c:strRef>
              <c:f>'Fig8'!$C$57</c:f>
              <c:strCache>
                <c:ptCount val="1"/>
                <c:pt idx="0">
                  <c:v>Forecast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'Fig8'!$B$58:$B$59</c:f>
              <c:numCache>
                <c:formatCode>General</c:formatCode>
                <c:ptCount val="2"/>
                <c:pt idx="0">
                  <c:v>1.5</c:v>
                </c:pt>
                <c:pt idx="1">
                  <c:v>1.5</c:v>
                </c:pt>
              </c:numCache>
            </c:numRef>
          </c:xVal>
          <c:yVal>
            <c:numRef>
              <c:f>'Fig8'!$C$58:$C$59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88864"/>
        <c:axId val="96589440"/>
      </c:scatterChart>
      <c:catAx>
        <c:axId val="13338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crossAx val="96588288"/>
        <c:crosses val="autoZero"/>
        <c:auto val="1"/>
        <c:lblAlgn val="ctr"/>
        <c:lblOffset val="100"/>
        <c:noMultiLvlLbl val="0"/>
      </c:catAx>
      <c:valAx>
        <c:axId val="965882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.0" sourceLinked="0"/>
        <c:majorTickMark val="out"/>
        <c:minorTickMark val="none"/>
        <c:tickLblPos val="nextTo"/>
        <c:spPr>
          <a:ln>
            <a:noFill/>
          </a:ln>
        </c:spPr>
        <c:crossAx val="133387264"/>
        <c:crosses val="autoZero"/>
        <c:crossBetween val="between"/>
      </c:valAx>
      <c:valAx>
        <c:axId val="9658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6589440"/>
        <c:crosses val="autoZero"/>
        <c:crossBetween val="midCat"/>
      </c:valAx>
      <c:valAx>
        <c:axId val="9658944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96588864"/>
        <c:crosses val="max"/>
        <c:crossBetween val="midCat"/>
      </c:valAx>
      <c:spPr>
        <a:noFill/>
        <a:ln w="25400">
          <a:noFill/>
        </a:ln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9.4662042244719413E-2"/>
          <c:y val="0.84826005930154125"/>
          <c:w val="0.82144783184153269"/>
          <c:h val="0.14455512587553776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461046743907313E-2"/>
          <c:y val="2.7493750026233263E-2"/>
          <c:w val="0.83250098290083152"/>
          <c:h val="0.8652653207900135"/>
        </c:manualLayout>
      </c:layout>
      <c:areaChart>
        <c:grouping val="stack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Monterey (CA)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data!$B$2:$B$193</c:f>
              <c:numCache>
                <c:formatCode>General</c:formatCode>
                <c:ptCount val="192"/>
                <c:pt idx="0">
                  <c:v>6.2406000000000003E-2</c:v>
                </c:pt>
                <c:pt idx="1">
                  <c:v>6.1815000000000002E-2</c:v>
                </c:pt>
                <c:pt idx="2">
                  <c:v>6.1927999999999997E-2</c:v>
                </c:pt>
                <c:pt idx="3">
                  <c:v>6.2102999999999998E-2</c:v>
                </c:pt>
                <c:pt idx="4">
                  <c:v>6.2672000000000005E-2</c:v>
                </c:pt>
                <c:pt idx="5">
                  <c:v>6.1453000000000001E-2</c:v>
                </c:pt>
                <c:pt idx="6">
                  <c:v>6.0166999999999998E-2</c:v>
                </c:pt>
                <c:pt idx="7">
                  <c:v>5.9949000000000002E-2</c:v>
                </c:pt>
                <c:pt idx="8">
                  <c:v>6.0338999999999997E-2</c:v>
                </c:pt>
                <c:pt idx="9">
                  <c:v>6.0528999999999999E-2</c:v>
                </c:pt>
                <c:pt idx="10">
                  <c:v>5.9995E-2</c:v>
                </c:pt>
                <c:pt idx="11">
                  <c:v>6.2310999999999998E-2</c:v>
                </c:pt>
                <c:pt idx="12">
                  <c:v>6.191E-2</c:v>
                </c:pt>
                <c:pt idx="13">
                  <c:v>6.3412999999999997E-2</c:v>
                </c:pt>
                <c:pt idx="14">
                  <c:v>6.2897999999999996E-2</c:v>
                </c:pt>
                <c:pt idx="15">
                  <c:v>6.2870999999999996E-2</c:v>
                </c:pt>
                <c:pt idx="16">
                  <c:v>6.1892000000000003E-2</c:v>
                </c:pt>
                <c:pt idx="17">
                  <c:v>6.1012999999999998E-2</c:v>
                </c:pt>
                <c:pt idx="18">
                  <c:v>6.3172000000000006E-2</c:v>
                </c:pt>
                <c:pt idx="19">
                  <c:v>6.3742999999999994E-2</c:v>
                </c:pt>
                <c:pt idx="20">
                  <c:v>6.4726000000000006E-2</c:v>
                </c:pt>
                <c:pt idx="21">
                  <c:v>6.5337000000000006E-2</c:v>
                </c:pt>
                <c:pt idx="22">
                  <c:v>6.4577999999999997E-2</c:v>
                </c:pt>
                <c:pt idx="23">
                  <c:v>6.4898999999999998E-2</c:v>
                </c:pt>
                <c:pt idx="24">
                  <c:v>6.6695000000000004E-2</c:v>
                </c:pt>
                <c:pt idx="25">
                  <c:v>6.6695000000000004E-2</c:v>
                </c:pt>
                <c:pt idx="26">
                  <c:v>6.6879999999999995E-2</c:v>
                </c:pt>
                <c:pt idx="27">
                  <c:v>6.7839999999999998E-2</c:v>
                </c:pt>
                <c:pt idx="28">
                  <c:v>6.6849000000000006E-2</c:v>
                </c:pt>
                <c:pt idx="29">
                  <c:v>6.7505999999999997E-2</c:v>
                </c:pt>
                <c:pt idx="30">
                  <c:v>6.5571000000000004E-2</c:v>
                </c:pt>
                <c:pt idx="31">
                  <c:v>6.6791000000000003E-2</c:v>
                </c:pt>
                <c:pt idx="32">
                  <c:v>6.5068000000000001E-2</c:v>
                </c:pt>
                <c:pt idx="33">
                  <c:v>6.5494999999999998E-2</c:v>
                </c:pt>
                <c:pt idx="34">
                  <c:v>6.5255999999999995E-2</c:v>
                </c:pt>
                <c:pt idx="35">
                  <c:v>6.3183000000000003E-2</c:v>
                </c:pt>
                <c:pt idx="36">
                  <c:v>6.3266000000000003E-2</c:v>
                </c:pt>
                <c:pt idx="37">
                  <c:v>6.3525999999999999E-2</c:v>
                </c:pt>
                <c:pt idx="38">
                  <c:v>6.2089999999999999E-2</c:v>
                </c:pt>
                <c:pt idx="39">
                  <c:v>6.1629000000000003E-2</c:v>
                </c:pt>
                <c:pt idx="40">
                  <c:v>6.2214999999999999E-2</c:v>
                </c:pt>
                <c:pt idx="41">
                  <c:v>6.1541999999999999E-2</c:v>
                </c:pt>
                <c:pt idx="42">
                  <c:v>6.2240999999999998E-2</c:v>
                </c:pt>
                <c:pt idx="43">
                  <c:v>6.1994E-2</c:v>
                </c:pt>
                <c:pt idx="44">
                  <c:v>6.2690999999999997E-2</c:v>
                </c:pt>
                <c:pt idx="45">
                  <c:v>6.3676999999999997E-2</c:v>
                </c:pt>
                <c:pt idx="46">
                  <c:v>6.1192999999999997E-2</c:v>
                </c:pt>
                <c:pt idx="47">
                  <c:v>6.1806E-2</c:v>
                </c:pt>
                <c:pt idx="48">
                  <c:v>6.0719000000000002E-2</c:v>
                </c:pt>
                <c:pt idx="49">
                  <c:v>6.1766000000000001E-2</c:v>
                </c:pt>
                <c:pt idx="50">
                  <c:v>5.9471000000000003E-2</c:v>
                </c:pt>
                <c:pt idx="51">
                  <c:v>6.0719000000000002E-2</c:v>
                </c:pt>
                <c:pt idx="52">
                  <c:v>6.0930999999999999E-2</c:v>
                </c:pt>
                <c:pt idx="53">
                  <c:v>6.1219000000000003E-2</c:v>
                </c:pt>
                <c:pt idx="54">
                  <c:v>6.0992999999999999E-2</c:v>
                </c:pt>
                <c:pt idx="55">
                  <c:v>5.9555999999999998E-2</c:v>
                </c:pt>
                <c:pt idx="56">
                  <c:v>6.1575999999999999E-2</c:v>
                </c:pt>
                <c:pt idx="57">
                  <c:v>6.2686000000000006E-2</c:v>
                </c:pt>
                <c:pt idx="58">
                  <c:v>6.3541E-2</c:v>
                </c:pt>
                <c:pt idx="59">
                  <c:v>6.3724000000000003E-2</c:v>
                </c:pt>
                <c:pt idx="60">
                  <c:v>6.1727999999999998E-2</c:v>
                </c:pt>
                <c:pt idx="61">
                  <c:v>6.0729999999999999E-2</c:v>
                </c:pt>
                <c:pt idx="62">
                  <c:v>6.1412000000000001E-2</c:v>
                </c:pt>
                <c:pt idx="63">
                  <c:v>6.0353999999999998E-2</c:v>
                </c:pt>
                <c:pt idx="64">
                  <c:v>5.7806999999999997E-2</c:v>
                </c:pt>
                <c:pt idx="65">
                  <c:v>5.8654999999999999E-2</c:v>
                </c:pt>
                <c:pt idx="66">
                  <c:v>5.7127999999999998E-2</c:v>
                </c:pt>
                <c:pt idx="67">
                  <c:v>5.7204999999999999E-2</c:v>
                </c:pt>
                <c:pt idx="68">
                  <c:v>5.8051999999999999E-2</c:v>
                </c:pt>
                <c:pt idx="69">
                  <c:v>5.7668999999999998E-2</c:v>
                </c:pt>
                <c:pt idx="70">
                  <c:v>5.9048999999999997E-2</c:v>
                </c:pt>
                <c:pt idx="71">
                  <c:v>5.7973999999999998E-2</c:v>
                </c:pt>
                <c:pt idx="72">
                  <c:v>5.6795999999999999E-2</c:v>
                </c:pt>
                <c:pt idx="73">
                  <c:v>5.7861000000000003E-2</c:v>
                </c:pt>
                <c:pt idx="74">
                  <c:v>5.8347000000000003E-2</c:v>
                </c:pt>
                <c:pt idx="75">
                  <c:v>5.7908000000000001E-2</c:v>
                </c:pt>
                <c:pt idx="76">
                  <c:v>5.6599999999999998E-2</c:v>
                </c:pt>
                <c:pt idx="77">
                  <c:v>5.6314000000000003E-2</c:v>
                </c:pt>
                <c:pt idx="78">
                  <c:v>5.4265000000000001E-2</c:v>
                </c:pt>
                <c:pt idx="79">
                  <c:v>5.2943999999999998E-2</c:v>
                </c:pt>
                <c:pt idx="80">
                  <c:v>5.6552999999999999E-2</c:v>
                </c:pt>
                <c:pt idx="81">
                  <c:v>5.6583000000000001E-2</c:v>
                </c:pt>
                <c:pt idx="82">
                  <c:v>5.7256000000000001E-2</c:v>
                </c:pt>
                <c:pt idx="83">
                  <c:v>5.7111000000000002E-2</c:v>
                </c:pt>
                <c:pt idx="84">
                  <c:v>5.6446000000000003E-2</c:v>
                </c:pt>
                <c:pt idx="85">
                  <c:v>3.8294000000000002E-2</c:v>
                </c:pt>
                <c:pt idx="86">
                  <c:v>5.4400999999999998E-2</c:v>
                </c:pt>
                <c:pt idx="87">
                  <c:v>5.7081E-2</c:v>
                </c:pt>
                <c:pt idx="88">
                  <c:v>5.7367000000000001E-2</c:v>
                </c:pt>
                <c:pt idx="89">
                  <c:v>5.5745999999999997E-2</c:v>
                </c:pt>
                <c:pt idx="90">
                  <c:v>5.6529999999999997E-2</c:v>
                </c:pt>
                <c:pt idx="91">
                  <c:v>5.5788999999999998E-2</c:v>
                </c:pt>
                <c:pt idx="92">
                  <c:v>5.5753999999999998E-2</c:v>
                </c:pt>
                <c:pt idx="93">
                  <c:v>5.6403000000000002E-2</c:v>
                </c:pt>
                <c:pt idx="94">
                  <c:v>5.5870999999999997E-2</c:v>
                </c:pt>
                <c:pt idx="95">
                  <c:v>5.6667000000000002E-2</c:v>
                </c:pt>
                <c:pt idx="96">
                  <c:v>5.4679999999999999E-2</c:v>
                </c:pt>
                <c:pt idx="97">
                  <c:v>5.3235999999999999E-2</c:v>
                </c:pt>
                <c:pt idx="98">
                  <c:v>5.2528999999999999E-2</c:v>
                </c:pt>
                <c:pt idx="99">
                  <c:v>5.1305000000000003E-2</c:v>
                </c:pt>
                <c:pt idx="100">
                  <c:v>5.0181000000000003E-2</c:v>
                </c:pt>
                <c:pt idx="101">
                  <c:v>4.7537000000000003E-2</c:v>
                </c:pt>
                <c:pt idx="102">
                  <c:v>4.8166E-2</c:v>
                </c:pt>
                <c:pt idx="103">
                  <c:v>4.7650999999999999E-2</c:v>
                </c:pt>
                <c:pt idx="104">
                  <c:v>4.6046999999999998E-2</c:v>
                </c:pt>
                <c:pt idx="105">
                  <c:v>4.6962999999999998E-2</c:v>
                </c:pt>
                <c:pt idx="106">
                  <c:v>4.9998000000000001E-2</c:v>
                </c:pt>
                <c:pt idx="107">
                  <c:v>5.0033000000000001E-2</c:v>
                </c:pt>
                <c:pt idx="108">
                  <c:v>4.9269E-2</c:v>
                </c:pt>
                <c:pt idx="109">
                  <c:v>4.8758000000000003E-2</c:v>
                </c:pt>
                <c:pt idx="110">
                  <c:v>4.7628999999999998E-2</c:v>
                </c:pt>
                <c:pt idx="111">
                  <c:v>4.7259000000000002E-2</c:v>
                </c:pt>
                <c:pt idx="112">
                  <c:v>4.6134000000000001E-2</c:v>
                </c:pt>
                <c:pt idx="113">
                  <c:v>4.6212999999999997E-2</c:v>
                </c:pt>
                <c:pt idx="114">
                  <c:v>4.4359000000000003E-2</c:v>
                </c:pt>
                <c:pt idx="115">
                  <c:v>4.5316000000000002E-2</c:v>
                </c:pt>
                <c:pt idx="116">
                  <c:v>4.5594999999999997E-2</c:v>
                </c:pt>
                <c:pt idx="117">
                  <c:v>4.5004000000000002E-2</c:v>
                </c:pt>
                <c:pt idx="118">
                  <c:v>4.5978999999999999E-2</c:v>
                </c:pt>
                <c:pt idx="119">
                  <c:v>4.3582999999999997E-2</c:v>
                </c:pt>
                <c:pt idx="120">
                  <c:v>4.3799999999999999E-2</c:v>
                </c:pt>
                <c:pt idx="121">
                  <c:v>4.2472000000000003E-2</c:v>
                </c:pt>
                <c:pt idx="122">
                  <c:v>4.4451999999999998E-2</c:v>
                </c:pt>
                <c:pt idx="123">
                  <c:v>4.3270000000000003E-2</c:v>
                </c:pt>
                <c:pt idx="124">
                  <c:v>4.3659000000000003E-2</c:v>
                </c:pt>
                <c:pt idx="125">
                  <c:v>4.2049000000000003E-2</c:v>
                </c:pt>
                <c:pt idx="126">
                  <c:v>4.2869999999999998E-2</c:v>
                </c:pt>
                <c:pt idx="127">
                  <c:v>4.4165999999999997E-2</c:v>
                </c:pt>
                <c:pt idx="128">
                  <c:v>4.5062999999999999E-2</c:v>
                </c:pt>
                <c:pt idx="129">
                  <c:v>4.5370000000000001E-2</c:v>
                </c:pt>
                <c:pt idx="130">
                  <c:v>4.6807000000000001E-2</c:v>
                </c:pt>
                <c:pt idx="131">
                  <c:v>4.5405000000000001E-2</c:v>
                </c:pt>
                <c:pt idx="132">
                  <c:v>4.3915999999999997E-2</c:v>
                </c:pt>
                <c:pt idx="133">
                  <c:v>4.4157000000000002E-2</c:v>
                </c:pt>
                <c:pt idx="134">
                  <c:v>4.342E-2</c:v>
                </c:pt>
                <c:pt idx="135">
                  <c:v>4.3714000000000003E-2</c:v>
                </c:pt>
                <c:pt idx="136">
                  <c:v>4.2548000000000002E-2</c:v>
                </c:pt>
                <c:pt idx="137">
                  <c:v>4.1778999999999997E-2</c:v>
                </c:pt>
                <c:pt idx="138">
                  <c:v>3.9780000000000003E-2</c:v>
                </c:pt>
                <c:pt idx="139">
                  <c:v>4.0509000000000003E-2</c:v>
                </c:pt>
                <c:pt idx="140">
                  <c:v>3.9673E-2</c:v>
                </c:pt>
                <c:pt idx="141">
                  <c:v>4.1173000000000001E-2</c:v>
                </c:pt>
                <c:pt idx="142">
                  <c:v>4.2569000000000003E-2</c:v>
                </c:pt>
                <c:pt idx="143">
                  <c:v>4.3024E-2</c:v>
                </c:pt>
                <c:pt idx="144">
                  <c:v>4.7234999999999999E-2</c:v>
                </c:pt>
                <c:pt idx="145">
                  <c:v>4.7853E-2</c:v>
                </c:pt>
                <c:pt idx="146">
                  <c:v>4.4998000000000003E-2</c:v>
                </c:pt>
                <c:pt idx="147">
                  <c:v>4.6572000000000002E-2</c:v>
                </c:pt>
                <c:pt idx="148">
                  <c:v>4.6012999999999998E-2</c:v>
                </c:pt>
                <c:pt idx="149">
                  <c:v>4.6086000000000002E-2</c:v>
                </c:pt>
                <c:pt idx="150">
                  <c:v>4.5489000000000002E-2</c:v>
                </c:pt>
                <c:pt idx="151">
                  <c:v>4.6508000000000001E-2</c:v>
                </c:pt>
                <c:pt idx="152">
                  <c:v>4.4572000000000001E-2</c:v>
                </c:pt>
                <c:pt idx="153">
                  <c:v>4.8063000000000002E-2</c:v>
                </c:pt>
                <c:pt idx="154">
                  <c:v>4.7232999999999997E-2</c:v>
                </c:pt>
                <c:pt idx="155">
                  <c:v>4.8266000000000003E-2</c:v>
                </c:pt>
                <c:pt idx="156">
                  <c:v>4.7542000000000001E-2</c:v>
                </c:pt>
                <c:pt idx="157">
                  <c:v>4.7606999999999997E-2</c:v>
                </c:pt>
                <c:pt idx="158">
                  <c:v>4.8675999999999997E-2</c:v>
                </c:pt>
                <c:pt idx="159">
                  <c:v>4.7716000000000001E-2</c:v>
                </c:pt>
                <c:pt idx="160">
                  <c:v>4.7750000000000001E-2</c:v>
                </c:pt>
                <c:pt idx="161">
                  <c:v>4.6295999999999997E-2</c:v>
                </c:pt>
                <c:pt idx="162">
                  <c:v>4.5560999999999997E-2</c:v>
                </c:pt>
                <c:pt idx="163">
                  <c:v>4.5420000000000002E-2</c:v>
                </c:pt>
                <c:pt idx="164">
                  <c:v>4.4915999999999998E-2</c:v>
                </c:pt>
                <c:pt idx="165">
                  <c:v>4.4262999999999997E-2</c:v>
                </c:pt>
                <c:pt idx="166">
                  <c:v>4.5935999999999998E-2</c:v>
                </c:pt>
                <c:pt idx="167">
                  <c:v>4.5499999999999999E-2</c:v>
                </c:pt>
                <c:pt idx="168">
                  <c:v>4.4958999999999999E-2</c:v>
                </c:pt>
                <c:pt idx="169">
                  <c:v>4.5154E-2</c:v>
                </c:pt>
                <c:pt idx="170">
                  <c:v>4.215E-2</c:v>
                </c:pt>
                <c:pt idx="171">
                  <c:v>4.4110000000000003E-2</c:v>
                </c:pt>
                <c:pt idx="172">
                  <c:v>4.2160000000000003E-2</c:v>
                </c:pt>
                <c:pt idx="173">
                  <c:v>4.1508000000000003E-2</c:v>
                </c:pt>
                <c:pt idx="174">
                  <c:v>4.1114999999999999E-2</c:v>
                </c:pt>
                <c:pt idx="175">
                  <c:v>4.2957000000000002E-2</c:v>
                </c:pt>
                <c:pt idx="176">
                  <c:v>4.3157000000000001E-2</c:v>
                </c:pt>
                <c:pt idx="177">
                  <c:v>4.3012000000000002E-2</c:v>
                </c:pt>
                <c:pt idx="178">
                  <c:v>4.3936999999999997E-2</c:v>
                </c:pt>
                <c:pt idx="179">
                  <c:v>4.4405E-2</c:v>
                </c:pt>
                <c:pt idx="180">
                  <c:v>4.3514999999999998E-2</c:v>
                </c:pt>
                <c:pt idx="181">
                  <c:v>4.3720000000000002E-2</c:v>
                </c:pt>
                <c:pt idx="182">
                  <c:v>4.3267E-2</c:v>
                </c:pt>
                <c:pt idx="183">
                  <c:v>4.3442000000000001E-2</c:v>
                </c:pt>
                <c:pt idx="184">
                  <c:v>4.2188999999999997E-2</c:v>
                </c:pt>
                <c:pt idx="185">
                  <c:v>4.1376999999999997E-2</c:v>
                </c:pt>
                <c:pt idx="186">
                  <c:v>4.1169999999999998E-2</c:v>
                </c:pt>
                <c:pt idx="187">
                  <c:v>4.0961999999999998E-2</c:v>
                </c:pt>
                <c:pt idx="188">
                  <c:v>4.0753999999999999E-2</c:v>
                </c:pt>
                <c:pt idx="189">
                  <c:v>4.0545999999999999E-2</c:v>
                </c:pt>
                <c:pt idx="190">
                  <c:v>4.0337999999999999E-2</c:v>
                </c:pt>
                <c:pt idx="191">
                  <c:v>4.0129999999999999E-2</c:v>
                </c:pt>
              </c:numCache>
            </c:numRef>
          </c: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Austin Chalk (LA &amp; TX)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data!$C$2:$C$193</c:f>
              <c:numCache>
                <c:formatCode>General</c:formatCode>
                <c:ptCount val="192"/>
                <c:pt idx="0">
                  <c:v>6.9274000000000002E-2</c:v>
                </c:pt>
                <c:pt idx="1">
                  <c:v>6.9526000000000004E-2</c:v>
                </c:pt>
                <c:pt idx="2">
                  <c:v>6.7015000000000005E-2</c:v>
                </c:pt>
                <c:pt idx="3">
                  <c:v>6.7861000000000005E-2</c:v>
                </c:pt>
                <c:pt idx="4">
                  <c:v>6.6173999999999997E-2</c:v>
                </c:pt>
                <c:pt idx="5">
                  <c:v>6.5484000000000001E-2</c:v>
                </c:pt>
                <c:pt idx="6">
                  <c:v>6.1989000000000002E-2</c:v>
                </c:pt>
                <c:pt idx="7">
                  <c:v>6.2287000000000002E-2</c:v>
                </c:pt>
                <c:pt idx="8">
                  <c:v>6.0944999999999999E-2</c:v>
                </c:pt>
                <c:pt idx="9">
                  <c:v>6.1668000000000001E-2</c:v>
                </c:pt>
                <c:pt idx="10">
                  <c:v>5.9159000000000003E-2</c:v>
                </c:pt>
                <c:pt idx="11">
                  <c:v>5.6259999999999998E-2</c:v>
                </c:pt>
                <c:pt idx="12">
                  <c:v>5.7494999999999997E-2</c:v>
                </c:pt>
                <c:pt idx="13">
                  <c:v>5.7664E-2</c:v>
                </c:pt>
                <c:pt idx="14">
                  <c:v>5.6057999999999997E-2</c:v>
                </c:pt>
                <c:pt idx="15">
                  <c:v>5.6278000000000002E-2</c:v>
                </c:pt>
                <c:pt idx="16">
                  <c:v>5.6139000000000001E-2</c:v>
                </c:pt>
                <c:pt idx="17">
                  <c:v>5.4484999999999999E-2</c:v>
                </c:pt>
                <c:pt idx="18">
                  <c:v>5.5015000000000001E-2</c:v>
                </c:pt>
                <c:pt idx="19">
                  <c:v>5.4919000000000003E-2</c:v>
                </c:pt>
                <c:pt idx="20">
                  <c:v>5.4255999999999999E-2</c:v>
                </c:pt>
                <c:pt idx="21">
                  <c:v>5.3637999999999998E-2</c:v>
                </c:pt>
                <c:pt idx="22">
                  <c:v>5.2338000000000003E-2</c:v>
                </c:pt>
                <c:pt idx="23">
                  <c:v>5.2200999999999997E-2</c:v>
                </c:pt>
                <c:pt idx="24">
                  <c:v>5.1475E-2</c:v>
                </c:pt>
                <c:pt idx="25">
                  <c:v>5.0305000000000002E-2</c:v>
                </c:pt>
                <c:pt idx="26">
                  <c:v>4.9620999999999998E-2</c:v>
                </c:pt>
                <c:pt idx="27">
                  <c:v>4.7988999999999997E-2</c:v>
                </c:pt>
                <c:pt idx="28">
                  <c:v>4.6059999999999997E-2</c:v>
                </c:pt>
                <c:pt idx="29">
                  <c:v>4.4929999999999998E-2</c:v>
                </c:pt>
                <c:pt idx="30">
                  <c:v>4.4281000000000001E-2</c:v>
                </c:pt>
                <c:pt idx="31">
                  <c:v>4.4991999999999997E-2</c:v>
                </c:pt>
                <c:pt idx="32">
                  <c:v>4.3819999999999998E-2</c:v>
                </c:pt>
                <c:pt idx="33">
                  <c:v>4.3541999999999997E-2</c:v>
                </c:pt>
                <c:pt idx="34">
                  <c:v>4.5754000000000003E-2</c:v>
                </c:pt>
                <c:pt idx="35">
                  <c:v>4.4452999999999999E-2</c:v>
                </c:pt>
                <c:pt idx="36">
                  <c:v>4.4257999999999999E-2</c:v>
                </c:pt>
                <c:pt idx="37">
                  <c:v>4.3476000000000001E-2</c:v>
                </c:pt>
                <c:pt idx="38">
                  <c:v>4.3667999999999998E-2</c:v>
                </c:pt>
                <c:pt idx="39">
                  <c:v>4.3057999999999999E-2</c:v>
                </c:pt>
                <c:pt idx="40">
                  <c:v>4.2846000000000002E-2</c:v>
                </c:pt>
                <c:pt idx="41">
                  <c:v>4.3305000000000003E-2</c:v>
                </c:pt>
                <c:pt idx="42">
                  <c:v>4.2882000000000003E-2</c:v>
                </c:pt>
                <c:pt idx="43">
                  <c:v>4.1631000000000001E-2</c:v>
                </c:pt>
                <c:pt idx="44">
                  <c:v>4.19E-2</c:v>
                </c:pt>
                <c:pt idx="45">
                  <c:v>4.1454999999999999E-2</c:v>
                </c:pt>
                <c:pt idx="46">
                  <c:v>4.0987000000000003E-2</c:v>
                </c:pt>
                <c:pt idx="47">
                  <c:v>4.1723000000000003E-2</c:v>
                </c:pt>
                <c:pt idx="48">
                  <c:v>4.2070999999999997E-2</c:v>
                </c:pt>
                <c:pt idx="49">
                  <c:v>4.1338E-2</c:v>
                </c:pt>
                <c:pt idx="50">
                  <c:v>4.1335999999999998E-2</c:v>
                </c:pt>
                <c:pt idx="51">
                  <c:v>3.9685999999999999E-2</c:v>
                </c:pt>
                <c:pt idx="52">
                  <c:v>3.9508000000000001E-2</c:v>
                </c:pt>
                <c:pt idx="53">
                  <c:v>4.0183000000000003E-2</c:v>
                </c:pt>
                <c:pt idx="54">
                  <c:v>4.0001000000000002E-2</c:v>
                </c:pt>
                <c:pt idx="55">
                  <c:v>3.9234999999999999E-2</c:v>
                </c:pt>
                <c:pt idx="56">
                  <c:v>3.8501000000000001E-2</c:v>
                </c:pt>
                <c:pt idx="57">
                  <c:v>4.0515000000000002E-2</c:v>
                </c:pt>
                <c:pt idx="58">
                  <c:v>4.1732999999999999E-2</c:v>
                </c:pt>
                <c:pt idx="59">
                  <c:v>4.1543999999999998E-2</c:v>
                </c:pt>
                <c:pt idx="60">
                  <c:v>4.1438999999999997E-2</c:v>
                </c:pt>
                <c:pt idx="61">
                  <c:v>4.1348000000000003E-2</c:v>
                </c:pt>
                <c:pt idx="62">
                  <c:v>4.1371999999999999E-2</c:v>
                </c:pt>
                <c:pt idx="63">
                  <c:v>4.1202999999999997E-2</c:v>
                </c:pt>
                <c:pt idx="64">
                  <c:v>4.1676999999999999E-2</c:v>
                </c:pt>
                <c:pt idx="65">
                  <c:v>4.0756000000000001E-2</c:v>
                </c:pt>
                <c:pt idx="66">
                  <c:v>4.1305000000000001E-2</c:v>
                </c:pt>
                <c:pt idx="67">
                  <c:v>4.1687000000000002E-2</c:v>
                </c:pt>
                <c:pt idx="68">
                  <c:v>3.7252E-2</c:v>
                </c:pt>
                <c:pt idx="69">
                  <c:v>4.0675999999999997E-2</c:v>
                </c:pt>
                <c:pt idx="70">
                  <c:v>4.0093999999999998E-2</c:v>
                </c:pt>
                <c:pt idx="71">
                  <c:v>3.9418000000000002E-2</c:v>
                </c:pt>
                <c:pt idx="72">
                  <c:v>4.1294999999999998E-2</c:v>
                </c:pt>
                <c:pt idx="73">
                  <c:v>3.9773000000000003E-2</c:v>
                </c:pt>
                <c:pt idx="74">
                  <c:v>4.2296E-2</c:v>
                </c:pt>
                <c:pt idx="75">
                  <c:v>4.1888000000000002E-2</c:v>
                </c:pt>
                <c:pt idx="76">
                  <c:v>4.0555000000000001E-2</c:v>
                </c:pt>
                <c:pt idx="77">
                  <c:v>3.9386999999999998E-2</c:v>
                </c:pt>
                <c:pt idx="78">
                  <c:v>4.1311E-2</c:v>
                </c:pt>
                <c:pt idx="79">
                  <c:v>4.1348999999999997E-2</c:v>
                </c:pt>
                <c:pt idx="80">
                  <c:v>4.1012E-2</c:v>
                </c:pt>
                <c:pt idx="81">
                  <c:v>4.2483E-2</c:v>
                </c:pt>
                <c:pt idx="82">
                  <c:v>4.3241000000000002E-2</c:v>
                </c:pt>
                <c:pt idx="83">
                  <c:v>4.2062000000000002E-2</c:v>
                </c:pt>
                <c:pt idx="84">
                  <c:v>3.9815999999999997E-2</c:v>
                </c:pt>
                <c:pt idx="85">
                  <c:v>4.1592999999999998E-2</c:v>
                </c:pt>
                <c:pt idx="86">
                  <c:v>4.0096E-2</c:v>
                </c:pt>
                <c:pt idx="87">
                  <c:v>4.3033000000000002E-2</c:v>
                </c:pt>
                <c:pt idx="88">
                  <c:v>4.2216999999999998E-2</c:v>
                </c:pt>
                <c:pt idx="89">
                  <c:v>4.1603000000000001E-2</c:v>
                </c:pt>
                <c:pt idx="90">
                  <c:v>4.0308999999999998E-2</c:v>
                </c:pt>
                <c:pt idx="91">
                  <c:v>4.2138000000000002E-2</c:v>
                </c:pt>
                <c:pt idx="92">
                  <c:v>3.9912000000000003E-2</c:v>
                </c:pt>
                <c:pt idx="93">
                  <c:v>3.9916E-2</c:v>
                </c:pt>
                <c:pt idx="94">
                  <c:v>4.1489999999999999E-2</c:v>
                </c:pt>
                <c:pt idx="95">
                  <c:v>4.0437000000000001E-2</c:v>
                </c:pt>
                <c:pt idx="96">
                  <c:v>4.1653999999999997E-2</c:v>
                </c:pt>
                <c:pt idx="97">
                  <c:v>4.0212999999999999E-2</c:v>
                </c:pt>
                <c:pt idx="98">
                  <c:v>4.4260000000000001E-2</c:v>
                </c:pt>
                <c:pt idx="99">
                  <c:v>4.3018000000000001E-2</c:v>
                </c:pt>
                <c:pt idx="100">
                  <c:v>4.2143E-2</c:v>
                </c:pt>
                <c:pt idx="101">
                  <c:v>4.2583999999999997E-2</c:v>
                </c:pt>
                <c:pt idx="102">
                  <c:v>4.3122000000000001E-2</c:v>
                </c:pt>
                <c:pt idx="103">
                  <c:v>4.2934E-2</c:v>
                </c:pt>
                <c:pt idx="104">
                  <c:v>3.8818999999999999E-2</c:v>
                </c:pt>
                <c:pt idx="105">
                  <c:v>4.3914000000000002E-2</c:v>
                </c:pt>
                <c:pt idx="106">
                  <c:v>4.3638999999999997E-2</c:v>
                </c:pt>
                <c:pt idx="107">
                  <c:v>4.2729000000000003E-2</c:v>
                </c:pt>
                <c:pt idx="108">
                  <c:v>4.1507000000000002E-2</c:v>
                </c:pt>
                <c:pt idx="109">
                  <c:v>4.0481999999999997E-2</c:v>
                </c:pt>
                <c:pt idx="110">
                  <c:v>3.8447000000000002E-2</c:v>
                </c:pt>
                <c:pt idx="111">
                  <c:v>3.8483000000000003E-2</c:v>
                </c:pt>
                <c:pt idx="112">
                  <c:v>3.7508E-2</c:v>
                </c:pt>
                <c:pt idx="113">
                  <c:v>3.5611999999999998E-2</c:v>
                </c:pt>
                <c:pt idx="114">
                  <c:v>3.4757999999999997E-2</c:v>
                </c:pt>
                <c:pt idx="115">
                  <c:v>3.3953999999999998E-2</c:v>
                </c:pt>
                <c:pt idx="116">
                  <c:v>3.4816E-2</c:v>
                </c:pt>
                <c:pt idx="117">
                  <c:v>3.4244999999999998E-2</c:v>
                </c:pt>
                <c:pt idx="118">
                  <c:v>3.4745999999999999E-2</c:v>
                </c:pt>
                <c:pt idx="119">
                  <c:v>3.5772999999999999E-2</c:v>
                </c:pt>
                <c:pt idx="120">
                  <c:v>3.5881000000000003E-2</c:v>
                </c:pt>
                <c:pt idx="121">
                  <c:v>3.5374999999999997E-2</c:v>
                </c:pt>
                <c:pt idx="122">
                  <c:v>3.5543999999999999E-2</c:v>
                </c:pt>
                <c:pt idx="123">
                  <c:v>3.4827999999999998E-2</c:v>
                </c:pt>
                <c:pt idx="124">
                  <c:v>3.5951999999999998E-2</c:v>
                </c:pt>
                <c:pt idx="125">
                  <c:v>3.5883999999999999E-2</c:v>
                </c:pt>
                <c:pt idx="126">
                  <c:v>3.6122000000000001E-2</c:v>
                </c:pt>
                <c:pt idx="127">
                  <c:v>3.5892E-2</c:v>
                </c:pt>
                <c:pt idx="128">
                  <c:v>3.61E-2</c:v>
                </c:pt>
                <c:pt idx="129">
                  <c:v>3.6940000000000001E-2</c:v>
                </c:pt>
                <c:pt idx="130">
                  <c:v>3.8317999999999998E-2</c:v>
                </c:pt>
                <c:pt idx="131">
                  <c:v>3.8307000000000001E-2</c:v>
                </c:pt>
                <c:pt idx="132">
                  <c:v>3.7279E-2</c:v>
                </c:pt>
                <c:pt idx="133">
                  <c:v>3.6556999999999999E-2</c:v>
                </c:pt>
                <c:pt idx="134">
                  <c:v>3.9183000000000003E-2</c:v>
                </c:pt>
                <c:pt idx="135">
                  <c:v>3.8268999999999997E-2</c:v>
                </c:pt>
                <c:pt idx="136">
                  <c:v>3.8744000000000001E-2</c:v>
                </c:pt>
                <c:pt idx="137">
                  <c:v>3.7560999999999997E-2</c:v>
                </c:pt>
                <c:pt idx="138">
                  <c:v>3.5187000000000003E-2</c:v>
                </c:pt>
                <c:pt idx="139">
                  <c:v>3.6063999999999999E-2</c:v>
                </c:pt>
                <c:pt idx="140">
                  <c:v>3.8073999999999997E-2</c:v>
                </c:pt>
                <c:pt idx="141">
                  <c:v>3.7940000000000002E-2</c:v>
                </c:pt>
                <c:pt idx="142">
                  <c:v>3.9801000000000003E-2</c:v>
                </c:pt>
                <c:pt idx="143">
                  <c:v>3.8900999999999998E-2</c:v>
                </c:pt>
                <c:pt idx="144">
                  <c:v>3.8317999999999998E-2</c:v>
                </c:pt>
                <c:pt idx="145">
                  <c:v>3.8241999999999998E-2</c:v>
                </c:pt>
                <c:pt idx="146">
                  <c:v>3.5795E-2</c:v>
                </c:pt>
                <c:pt idx="147">
                  <c:v>3.6492999999999998E-2</c:v>
                </c:pt>
                <c:pt idx="148">
                  <c:v>3.6401000000000003E-2</c:v>
                </c:pt>
                <c:pt idx="149">
                  <c:v>3.6048999999999998E-2</c:v>
                </c:pt>
                <c:pt idx="150">
                  <c:v>3.4051999999999999E-2</c:v>
                </c:pt>
                <c:pt idx="151">
                  <c:v>3.5013000000000002E-2</c:v>
                </c:pt>
                <c:pt idx="152">
                  <c:v>3.4674000000000003E-2</c:v>
                </c:pt>
                <c:pt idx="153">
                  <c:v>3.4541000000000002E-2</c:v>
                </c:pt>
                <c:pt idx="154">
                  <c:v>3.5409999999999997E-2</c:v>
                </c:pt>
                <c:pt idx="155">
                  <c:v>3.4964000000000002E-2</c:v>
                </c:pt>
                <c:pt idx="156">
                  <c:v>3.5756999999999997E-2</c:v>
                </c:pt>
                <c:pt idx="157">
                  <c:v>3.5118999999999997E-2</c:v>
                </c:pt>
                <c:pt idx="158">
                  <c:v>3.4204999999999999E-2</c:v>
                </c:pt>
                <c:pt idx="159">
                  <c:v>3.2980000000000002E-2</c:v>
                </c:pt>
                <c:pt idx="160">
                  <c:v>3.4903999999999998E-2</c:v>
                </c:pt>
                <c:pt idx="161">
                  <c:v>3.4342999999999999E-2</c:v>
                </c:pt>
                <c:pt idx="162">
                  <c:v>3.4004E-2</c:v>
                </c:pt>
                <c:pt idx="163">
                  <c:v>3.4020000000000002E-2</c:v>
                </c:pt>
                <c:pt idx="164">
                  <c:v>3.3729000000000002E-2</c:v>
                </c:pt>
                <c:pt idx="165">
                  <c:v>3.3218999999999999E-2</c:v>
                </c:pt>
                <c:pt idx="166">
                  <c:v>3.3036000000000003E-2</c:v>
                </c:pt>
                <c:pt idx="167">
                  <c:v>3.3683999999999999E-2</c:v>
                </c:pt>
                <c:pt idx="168">
                  <c:v>3.2596E-2</c:v>
                </c:pt>
                <c:pt idx="169">
                  <c:v>3.2603E-2</c:v>
                </c:pt>
                <c:pt idx="170">
                  <c:v>3.1642999999999998E-2</c:v>
                </c:pt>
                <c:pt idx="171">
                  <c:v>3.2584000000000002E-2</c:v>
                </c:pt>
                <c:pt idx="172">
                  <c:v>3.2919999999999998E-2</c:v>
                </c:pt>
                <c:pt idx="173">
                  <c:v>3.2067999999999999E-2</c:v>
                </c:pt>
                <c:pt idx="174">
                  <c:v>3.2759999999999997E-2</c:v>
                </c:pt>
                <c:pt idx="175">
                  <c:v>3.4666000000000002E-2</c:v>
                </c:pt>
                <c:pt idx="176">
                  <c:v>3.6636000000000002E-2</c:v>
                </c:pt>
                <c:pt idx="177">
                  <c:v>3.6292999999999999E-2</c:v>
                </c:pt>
                <c:pt idx="178">
                  <c:v>3.6476000000000001E-2</c:v>
                </c:pt>
                <c:pt idx="179">
                  <c:v>3.7471999999999998E-2</c:v>
                </c:pt>
                <c:pt idx="180">
                  <c:v>3.6713999999999997E-2</c:v>
                </c:pt>
                <c:pt idx="181">
                  <c:v>4.3201999999999997E-2</c:v>
                </c:pt>
                <c:pt idx="182">
                  <c:v>4.1936000000000001E-2</c:v>
                </c:pt>
                <c:pt idx="183">
                  <c:v>4.2710999999999999E-2</c:v>
                </c:pt>
                <c:pt idx="184">
                  <c:v>4.1121999999999999E-2</c:v>
                </c:pt>
                <c:pt idx="185">
                  <c:v>4.0781999999999999E-2</c:v>
                </c:pt>
                <c:pt idx="186">
                  <c:v>3.9518999999999999E-2</c:v>
                </c:pt>
                <c:pt idx="187">
                  <c:v>3.8219999999999997E-2</c:v>
                </c:pt>
                <c:pt idx="188">
                  <c:v>4.1086999999999999E-2</c:v>
                </c:pt>
                <c:pt idx="189">
                  <c:v>4.1467999999999998E-2</c:v>
                </c:pt>
                <c:pt idx="190">
                  <c:v>4.1848000000000003E-2</c:v>
                </c:pt>
                <c:pt idx="191">
                  <c:v>4.2229000000000003E-2</c:v>
                </c:pt>
              </c:numCache>
            </c:numRef>
          </c:val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Granite Wash (OK &amp; TX)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data!$D$2:$D$193</c:f>
              <c:numCache>
                <c:formatCode>General</c:formatCode>
                <c:ptCount val="192"/>
                <c:pt idx="0">
                  <c:v>6.5550000000000001E-3</c:v>
                </c:pt>
                <c:pt idx="1">
                  <c:v>6.6899999999999998E-3</c:v>
                </c:pt>
                <c:pt idx="2">
                  <c:v>6.2110000000000004E-3</c:v>
                </c:pt>
                <c:pt idx="3">
                  <c:v>6.5250000000000004E-3</c:v>
                </c:pt>
                <c:pt idx="4">
                  <c:v>6.2979999999999998E-3</c:v>
                </c:pt>
                <c:pt idx="5">
                  <c:v>6.0790000000000002E-3</c:v>
                </c:pt>
                <c:pt idx="6">
                  <c:v>6.2430000000000003E-3</c:v>
                </c:pt>
                <c:pt idx="7">
                  <c:v>6.1700000000000001E-3</c:v>
                </c:pt>
                <c:pt idx="8">
                  <c:v>5.9610000000000002E-3</c:v>
                </c:pt>
                <c:pt idx="9">
                  <c:v>6.0629999999999998E-3</c:v>
                </c:pt>
                <c:pt idx="10">
                  <c:v>6.1260000000000004E-3</c:v>
                </c:pt>
                <c:pt idx="11">
                  <c:v>5.568E-3</c:v>
                </c:pt>
                <c:pt idx="12">
                  <c:v>5.8910000000000004E-3</c:v>
                </c:pt>
                <c:pt idx="13">
                  <c:v>5.9800000000000001E-3</c:v>
                </c:pt>
                <c:pt idx="14">
                  <c:v>6.2310000000000004E-3</c:v>
                </c:pt>
                <c:pt idx="15">
                  <c:v>6.4749999999999999E-3</c:v>
                </c:pt>
                <c:pt idx="16">
                  <c:v>6.0260000000000001E-3</c:v>
                </c:pt>
                <c:pt idx="17">
                  <c:v>6.0130000000000001E-3</c:v>
                </c:pt>
                <c:pt idx="18">
                  <c:v>5.9950000000000003E-3</c:v>
                </c:pt>
                <c:pt idx="19">
                  <c:v>6.0520000000000001E-3</c:v>
                </c:pt>
                <c:pt idx="20">
                  <c:v>5.9360000000000003E-3</c:v>
                </c:pt>
                <c:pt idx="21">
                  <c:v>6.1320000000000003E-3</c:v>
                </c:pt>
                <c:pt idx="22">
                  <c:v>5.9319999999999998E-3</c:v>
                </c:pt>
                <c:pt idx="23">
                  <c:v>5.7330000000000002E-3</c:v>
                </c:pt>
                <c:pt idx="24">
                  <c:v>5.6730000000000001E-3</c:v>
                </c:pt>
                <c:pt idx="25">
                  <c:v>5.6369999999999996E-3</c:v>
                </c:pt>
                <c:pt idx="26">
                  <c:v>5.5310000000000003E-3</c:v>
                </c:pt>
                <c:pt idx="27">
                  <c:v>5.7590000000000002E-3</c:v>
                </c:pt>
                <c:pt idx="28">
                  <c:v>5.986E-3</c:v>
                </c:pt>
                <c:pt idx="29">
                  <c:v>5.8580000000000004E-3</c:v>
                </c:pt>
                <c:pt idx="30">
                  <c:v>5.5649999999999996E-3</c:v>
                </c:pt>
                <c:pt idx="31">
                  <c:v>5.633E-3</c:v>
                </c:pt>
                <c:pt idx="32">
                  <c:v>5.5789999999999998E-3</c:v>
                </c:pt>
                <c:pt idx="33">
                  <c:v>5.5380000000000004E-3</c:v>
                </c:pt>
                <c:pt idx="34">
                  <c:v>5.9779999999999998E-3</c:v>
                </c:pt>
                <c:pt idx="35">
                  <c:v>5.4640000000000001E-3</c:v>
                </c:pt>
                <c:pt idx="36">
                  <c:v>6.0080000000000003E-3</c:v>
                </c:pt>
                <c:pt idx="37">
                  <c:v>5.9230000000000003E-3</c:v>
                </c:pt>
                <c:pt idx="38">
                  <c:v>6.117E-3</c:v>
                </c:pt>
                <c:pt idx="39">
                  <c:v>6.2960000000000004E-3</c:v>
                </c:pt>
                <c:pt idx="40">
                  <c:v>6.169E-3</c:v>
                </c:pt>
                <c:pt idx="41">
                  <c:v>6.0439999999999999E-3</c:v>
                </c:pt>
                <c:pt idx="42">
                  <c:v>6.1440000000000002E-3</c:v>
                </c:pt>
                <c:pt idx="43">
                  <c:v>6.4770000000000001E-3</c:v>
                </c:pt>
                <c:pt idx="44">
                  <c:v>6.8900000000000003E-3</c:v>
                </c:pt>
                <c:pt idx="45">
                  <c:v>7.0020000000000004E-3</c:v>
                </c:pt>
                <c:pt idx="46">
                  <c:v>6.8919999999999997E-3</c:v>
                </c:pt>
                <c:pt idx="47">
                  <c:v>7.2009999999999999E-3</c:v>
                </c:pt>
                <c:pt idx="48">
                  <c:v>7.4029999999999999E-3</c:v>
                </c:pt>
                <c:pt idx="49">
                  <c:v>7.8209999999999998E-3</c:v>
                </c:pt>
                <c:pt idx="50">
                  <c:v>7.9240000000000005E-3</c:v>
                </c:pt>
                <c:pt idx="51">
                  <c:v>8.0470000000000003E-3</c:v>
                </c:pt>
                <c:pt idx="52">
                  <c:v>8.1759999999999992E-3</c:v>
                </c:pt>
                <c:pt idx="53">
                  <c:v>8.1480000000000007E-3</c:v>
                </c:pt>
                <c:pt idx="54">
                  <c:v>8.3730000000000002E-3</c:v>
                </c:pt>
                <c:pt idx="55">
                  <c:v>8.9560000000000004E-3</c:v>
                </c:pt>
                <c:pt idx="56">
                  <c:v>9.2820000000000003E-3</c:v>
                </c:pt>
                <c:pt idx="57">
                  <c:v>8.992E-3</c:v>
                </c:pt>
                <c:pt idx="58">
                  <c:v>8.6920000000000001E-3</c:v>
                </c:pt>
                <c:pt idx="59">
                  <c:v>9.2759999999999995E-3</c:v>
                </c:pt>
                <c:pt idx="60">
                  <c:v>8.9350000000000002E-3</c:v>
                </c:pt>
                <c:pt idx="61">
                  <c:v>1.0201999999999999E-2</c:v>
                </c:pt>
                <c:pt idx="62">
                  <c:v>1.0435E-2</c:v>
                </c:pt>
                <c:pt idx="63">
                  <c:v>1.0283E-2</c:v>
                </c:pt>
                <c:pt idx="64">
                  <c:v>1.0088E-2</c:v>
                </c:pt>
                <c:pt idx="65">
                  <c:v>1.0544E-2</c:v>
                </c:pt>
                <c:pt idx="66">
                  <c:v>1.1561999999999999E-2</c:v>
                </c:pt>
                <c:pt idx="67">
                  <c:v>1.2256E-2</c:v>
                </c:pt>
                <c:pt idx="68">
                  <c:v>1.2165E-2</c:v>
                </c:pt>
                <c:pt idx="69">
                  <c:v>1.2538000000000001E-2</c:v>
                </c:pt>
                <c:pt idx="70">
                  <c:v>1.2323000000000001E-2</c:v>
                </c:pt>
                <c:pt idx="71">
                  <c:v>1.2734000000000001E-2</c:v>
                </c:pt>
                <c:pt idx="72">
                  <c:v>1.3738999999999999E-2</c:v>
                </c:pt>
                <c:pt idx="73">
                  <c:v>1.3786E-2</c:v>
                </c:pt>
                <c:pt idx="74">
                  <c:v>1.4604000000000001E-2</c:v>
                </c:pt>
                <c:pt idx="75">
                  <c:v>1.4683999999999999E-2</c:v>
                </c:pt>
                <c:pt idx="76">
                  <c:v>1.4963000000000001E-2</c:v>
                </c:pt>
                <c:pt idx="77">
                  <c:v>1.4918000000000001E-2</c:v>
                </c:pt>
                <c:pt idx="78">
                  <c:v>1.5563E-2</c:v>
                </c:pt>
                <c:pt idx="79">
                  <c:v>1.6574999999999999E-2</c:v>
                </c:pt>
                <c:pt idx="80">
                  <c:v>1.6752E-2</c:v>
                </c:pt>
                <c:pt idx="81">
                  <c:v>1.7631999999999998E-2</c:v>
                </c:pt>
                <c:pt idx="82">
                  <c:v>1.7958999999999999E-2</c:v>
                </c:pt>
                <c:pt idx="83">
                  <c:v>1.7808000000000001E-2</c:v>
                </c:pt>
                <c:pt idx="84">
                  <c:v>1.6929E-2</c:v>
                </c:pt>
                <c:pt idx="85">
                  <c:v>1.7024999999999998E-2</c:v>
                </c:pt>
                <c:pt idx="86">
                  <c:v>1.7727E-2</c:v>
                </c:pt>
                <c:pt idx="87">
                  <c:v>1.8924E-2</c:v>
                </c:pt>
                <c:pt idx="88">
                  <c:v>2.0764000000000001E-2</c:v>
                </c:pt>
                <c:pt idx="89">
                  <c:v>2.0334999999999999E-2</c:v>
                </c:pt>
                <c:pt idx="90">
                  <c:v>1.9383000000000001E-2</c:v>
                </c:pt>
                <c:pt idx="91">
                  <c:v>1.9521E-2</c:v>
                </c:pt>
                <c:pt idx="92">
                  <c:v>2.0988E-2</c:v>
                </c:pt>
                <c:pt idx="93">
                  <c:v>2.1045999999999999E-2</c:v>
                </c:pt>
                <c:pt idx="94">
                  <c:v>2.0816000000000001E-2</c:v>
                </c:pt>
                <c:pt idx="95">
                  <c:v>2.0511000000000001E-2</c:v>
                </c:pt>
                <c:pt idx="96">
                  <c:v>2.1058E-2</c:v>
                </c:pt>
                <c:pt idx="97">
                  <c:v>2.2692E-2</c:v>
                </c:pt>
                <c:pt idx="98">
                  <c:v>2.5375000000000002E-2</c:v>
                </c:pt>
                <c:pt idx="99">
                  <c:v>2.5069999999999999E-2</c:v>
                </c:pt>
                <c:pt idx="100">
                  <c:v>2.6627999999999999E-2</c:v>
                </c:pt>
                <c:pt idx="101">
                  <c:v>2.6164E-2</c:v>
                </c:pt>
                <c:pt idx="102">
                  <c:v>2.716E-2</c:v>
                </c:pt>
                <c:pt idx="103">
                  <c:v>2.1819000000000002E-2</c:v>
                </c:pt>
                <c:pt idx="104">
                  <c:v>2.8718E-2</c:v>
                </c:pt>
                <c:pt idx="105">
                  <c:v>2.8964E-2</c:v>
                </c:pt>
                <c:pt idx="106">
                  <c:v>2.7913E-2</c:v>
                </c:pt>
                <c:pt idx="107">
                  <c:v>2.7348999999999998E-2</c:v>
                </c:pt>
                <c:pt idx="108">
                  <c:v>2.9337999999999999E-2</c:v>
                </c:pt>
                <c:pt idx="109">
                  <c:v>3.0269999999999998E-2</c:v>
                </c:pt>
                <c:pt idx="110">
                  <c:v>2.9745000000000001E-2</c:v>
                </c:pt>
                <c:pt idx="111">
                  <c:v>3.0922000000000002E-2</c:v>
                </c:pt>
                <c:pt idx="112">
                  <c:v>3.1722E-2</c:v>
                </c:pt>
                <c:pt idx="113">
                  <c:v>3.0283999999999998E-2</c:v>
                </c:pt>
                <c:pt idx="114">
                  <c:v>2.9364999999999999E-2</c:v>
                </c:pt>
                <c:pt idx="115">
                  <c:v>2.9225999999999999E-2</c:v>
                </c:pt>
                <c:pt idx="116">
                  <c:v>2.9855E-2</c:v>
                </c:pt>
                <c:pt idx="117">
                  <c:v>3.0443000000000001E-2</c:v>
                </c:pt>
                <c:pt idx="118">
                  <c:v>3.0450999999999999E-2</c:v>
                </c:pt>
                <c:pt idx="119">
                  <c:v>3.0894000000000001E-2</c:v>
                </c:pt>
                <c:pt idx="120">
                  <c:v>3.0721999999999999E-2</c:v>
                </c:pt>
                <c:pt idx="121">
                  <c:v>3.4250999999999997E-2</c:v>
                </c:pt>
                <c:pt idx="122">
                  <c:v>3.6434000000000001E-2</c:v>
                </c:pt>
                <c:pt idx="123">
                  <c:v>3.7479999999999999E-2</c:v>
                </c:pt>
                <c:pt idx="124">
                  <c:v>3.9259000000000002E-2</c:v>
                </c:pt>
                <c:pt idx="125">
                  <c:v>3.8670000000000003E-2</c:v>
                </c:pt>
                <c:pt idx="126">
                  <c:v>3.8725999999999997E-2</c:v>
                </c:pt>
                <c:pt idx="127">
                  <c:v>4.1088E-2</c:v>
                </c:pt>
                <c:pt idx="128">
                  <c:v>4.6543000000000001E-2</c:v>
                </c:pt>
                <c:pt idx="129">
                  <c:v>4.8250000000000001E-2</c:v>
                </c:pt>
                <c:pt idx="130">
                  <c:v>5.1747000000000001E-2</c:v>
                </c:pt>
                <c:pt idx="131">
                  <c:v>5.0831000000000001E-2</c:v>
                </c:pt>
                <c:pt idx="132">
                  <c:v>5.0552E-2</c:v>
                </c:pt>
                <c:pt idx="133">
                  <c:v>4.9667000000000003E-2</c:v>
                </c:pt>
                <c:pt idx="134">
                  <c:v>5.8075000000000002E-2</c:v>
                </c:pt>
                <c:pt idx="135">
                  <c:v>6.1151999999999998E-2</c:v>
                </c:pt>
                <c:pt idx="136">
                  <c:v>6.4481999999999998E-2</c:v>
                </c:pt>
                <c:pt idx="137">
                  <c:v>6.3457E-2</c:v>
                </c:pt>
                <c:pt idx="138">
                  <c:v>6.2248999999999999E-2</c:v>
                </c:pt>
                <c:pt idx="139">
                  <c:v>6.5141000000000004E-2</c:v>
                </c:pt>
                <c:pt idx="140">
                  <c:v>6.5483E-2</c:v>
                </c:pt>
                <c:pt idx="141">
                  <c:v>7.1193999999999993E-2</c:v>
                </c:pt>
                <c:pt idx="142">
                  <c:v>7.0405999999999996E-2</c:v>
                </c:pt>
                <c:pt idx="143">
                  <c:v>7.4403999999999998E-2</c:v>
                </c:pt>
                <c:pt idx="144">
                  <c:v>7.8211000000000003E-2</c:v>
                </c:pt>
                <c:pt idx="145">
                  <c:v>8.1170000000000006E-2</c:v>
                </c:pt>
                <c:pt idx="146">
                  <c:v>7.2642999999999999E-2</c:v>
                </c:pt>
                <c:pt idx="147">
                  <c:v>8.6426000000000003E-2</c:v>
                </c:pt>
                <c:pt idx="148">
                  <c:v>8.8619000000000003E-2</c:v>
                </c:pt>
                <c:pt idx="149">
                  <c:v>9.1798000000000005E-2</c:v>
                </c:pt>
                <c:pt idx="150">
                  <c:v>9.4473000000000001E-2</c:v>
                </c:pt>
                <c:pt idx="151">
                  <c:v>9.9830000000000002E-2</c:v>
                </c:pt>
                <c:pt idx="152">
                  <c:v>0.102113</c:v>
                </c:pt>
                <c:pt idx="153">
                  <c:v>0.108685</c:v>
                </c:pt>
                <c:pt idx="154">
                  <c:v>0.10546</c:v>
                </c:pt>
                <c:pt idx="155">
                  <c:v>9.9172999999999997E-2</c:v>
                </c:pt>
                <c:pt idx="156">
                  <c:v>0.105078</c:v>
                </c:pt>
                <c:pt idx="157">
                  <c:v>9.3552999999999997E-2</c:v>
                </c:pt>
                <c:pt idx="158">
                  <c:v>0.10040399999999999</c:v>
                </c:pt>
                <c:pt idx="159">
                  <c:v>0.114172</c:v>
                </c:pt>
                <c:pt idx="160">
                  <c:v>0.106188</c:v>
                </c:pt>
                <c:pt idx="161">
                  <c:v>0.100991</c:v>
                </c:pt>
                <c:pt idx="162">
                  <c:v>9.8892999999999995E-2</c:v>
                </c:pt>
                <c:pt idx="163">
                  <c:v>0.10208299999999999</c:v>
                </c:pt>
                <c:pt idx="164">
                  <c:v>9.8749000000000003E-2</c:v>
                </c:pt>
                <c:pt idx="165">
                  <c:v>0.100122</c:v>
                </c:pt>
                <c:pt idx="166">
                  <c:v>9.9629999999999996E-2</c:v>
                </c:pt>
                <c:pt idx="167">
                  <c:v>9.4927999999999998E-2</c:v>
                </c:pt>
                <c:pt idx="168">
                  <c:v>9.8566000000000001E-2</c:v>
                </c:pt>
                <c:pt idx="169">
                  <c:v>9.0532000000000001E-2</c:v>
                </c:pt>
                <c:pt idx="170">
                  <c:v>9.8367999999999997E-2</c:v>
                </c:pt>
                <c:pt idx="171">
                  <c:v>9.6421000000000007E-2</c:v>
                </c:pt>
                <c:pt idx="172">
                  <c:v>9.3126E-2</c:v>
                </c:pt>
                <c:pt idx="173">
                  <c:v>9.0215000000000004E-2</c:v>
                </c:pt>
                <c:pt idx="174">
                  <c:v>9.4770999999999994E-2</c:v>
                </c:pt>
                <c:pt idx="175">
                  <c:v>8.8747000000000006E-2</c:v>
                </c:pt>
                <c:pt idx="176">
                  <c:v>9.2850000000000002E-2</c:v>
                </c:pt>
                <c:pt idx="177">
                  <c:v>8.7186E-2</c:v>
                </c:pt>
                <c:pt idx="178">
                  <c:v>8.7230000000000002E-2</c:v>
                </c:pt>
                <c:pt idx="179">
                  <c:v>8.6203000000000002E-2</c:v>
                </c:pt>
                <c:pt idx="180">
                  <c:v>8.5981000000000002E-2</c:v>
                </c:pt>
                <c:pt idx="181">
                  <c:v>8.5366999999999998E-2</c:v>
                </c:pt>
                <c:pt idx="182">
                  <c:v>8.4504999999999997E-2</c:v>
                </c:pt>
                <c:pt idx="183">
                  <c:v>8.3642999999999995E-2</c:v>
                </c:pt>
                <c:pt idx="184">
                  <c:v>8.2781999999999994E-2</c:v>
                </c:pt>
                <c:pt idx="185">
                  <c:v>8.1920000000000007E-2</c:v>
                </c:pt>
                <c:pt idx="186">
                  <c:v>8.1058000000000005E-2</c:v>
                </c:pt>
                <c:pt idx="187">
                  <c:v>8.0196000000000003E-2</c:v>
                </c:pt>
                <c:pt idx="188">
                  <c:v>7.9334000000000002E-2</c:v>
                </c:pt>
                <c:pt idx="189">
                  <c:v>7.8473000000000001E-2</c:v>
                </c:pt>
                <c:pt idx="190">
                  <c:v>7.7610999999999999E-2</c:v>
                </c:pt>
                <c:pt idx="191">
                  <c:v>7.6748999999999998E-2</c:v>
                </c:pt>
              </c:numCache>
            </c:numRef>
          </c:val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Woodford (OK)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data!$E$2:$E$193</c:f>
              <c:numCache>
                <c:formatCode>General</c:formatCode>
                <c:ptCount val="192"/>
                <c:pt idx="0">
                  <c:v>3.86E-4</c:v>
                </c:pt>
                <c:pt idx="1">
                  <c:v>3.59E-4</c:v>
                </c:pt>
                <c:pt idx="2">
                  <c:v>3.3700000000000001E-4</c:v>
                </c:pt>
                <c:pt idx="3">
                  <c:v>3.5199999999999999E-4</c:v>
                </c:pt>
                <c:pt idx="4">
                  <c:v>3.4699999999999998E-4</c:v>
                </c:pt>
                <c:pt idx="5">
                  <c:v>3.1799999999999998E-4</c:v>
                </c:pt>
                <c:pt idx="6">
                  <c:v>3.1100000000000002E-4</c:v>
                </c:pt>
                <c:pt idx="7">
                  <c:v>2.9399999999999999E-4</c:v>
                </c:pt>
                <c:pt idx="8">
                  <c:v>3.3799999999999998E-4</c:v>
                </c:pt>
                <c:pt idx="9">
                  <c:v>3.28E-4</c:v>
                </c:pt>
                <c:pt idx="10">
                  <c:v>3.3799999999999998E-4</c:v>
                </c:pt>
                <c:pt idx="11">
                  <c:v>3.0299999999999999E-4</c:v>
                </c:pt>
                <c:pt idx="12">
                  <c:v>2.8200000000000002E-4</c:v>
                </c:pt>
                <c:pt idx="13">
                  <c:v>8.0000000000000007E-5</c:v>
                </c:pt>
                <c:pt idx="14">
                  <c:v>3.4099999999999999E-4</c:v>
                </c:pt>
                <c:pt idx="15">
                  <c:v>3.3199999999999999E-4</c:v>
                </c:pt>
                <c:pt idx="16">
                  <c:v>3.59E-4</c:v>
                </c:pt>
                <c:pt idx="17">
                  <c:v>3.6099999999999999E-4</c:v>
                </c:pt>
                <c:pt idx="18">
                  <c:v>3.48E-4</c:v>
                </c:pt>
                <c:pt idx="19">
                  <c:v>3.6200000000000002E-4</c:v>
                </c:pt>
                <c:pt idx="20">
                  <c:v>3.7599999999999998E-4</c:v>
                </c:pt>
                <c:pt idx="21">
                  <c:v>4.0200000000000001E-4</c:v>
                </c:pt>
                <c:pt idx="22">
                  <c:v>3.3100000000000002E-4</c:v>
                </c:pt>
                <c:pt idx="23">
                  <c:v>3.6699999999999998E-4</c:v>
                </c:pt>
                <c:pt idx="24">
                  <c:v>3.7100000000000002E-4</c:v>
                </c:pt>
                <c:pt idx="25">
                  <c:v>3.3799999999999998E-4</c:v>
                </c:pt>
                <c:pt idx="26">
                  <c:v>3.4600000000000001E-4</c:v>
                </c:pt>
                <c:pt idx="27">
                  <c:v>3.6999999999999999E-4</c:v>
                </c:pt>
                <c:pt idx="28">
                  <c:v>3.9500000000000001E-4</c:v>
                </c:pt>
                <c:pt idx="29">
                  <c:v>4.1100000000000002E-4</c:v>
                </c:pt>
                <c:pt idx="30">
                  <c:v>4.2499999999999998E-4</c:v>
                </c:pt>
                <c:pt idx="31">
                  <c:v>4.1399999999999998E-4</c:v>
                </c:pt>
                <c:pt idx="32">
                  <c:v>4.2999999999999999E-4</c:v>
                </c:pt>
                <c:pt idx="33">
                  <c:v>3.9399999999999998E-4</c:v>
                </c:pt>
                <c:pt idx="34">
                  <c:v>4.2000000000000002E-4</c:v>
                </c:pt>
                <c:pt idx="35">
                  <c:v>4.3199999999999998E-4</c:v>
                </c:pt>
                <c:pt idx="36">
                  <c:v>4.0000000000000002E-4</c:v>
                </c:pt>
                <c:pt idx="37">
                  <c:v>6.3999999999999997E-5</c:v>
                </c:pt>
                <c:pt idx="38">
                  <c:v>8.0800000000000002E-4</c:v>
                </c:pt>
                <c:pt idx="39">
                  <c:v>6.7999999999999999E-5</c:v>
                </c:pt>
                <c:pt idx="40">
                  <c:v>4.26E-4</c:v>
                </c:pt>
                <c:pt idx="41">
                  <c:v>4.55E-4</c:v>
                </c:pt>
                <c:pt idx="42">
                  <c:v>4.3600000000000003E-4</c:v>
                </c:pt>
                <c:pt idx="43">
                  <c:v>3.8699999999999997E-4</c:v>
                </c:pt>
                <c:pt idx="44">
                  <c:v>4.1800000000000002E-4</c:v>
                </c:pt>
                <c:pt idx="45">
                  <c:v>4.4200000000000001E-4</c:v>
                </c:pt>
                <c:pt idx="46">
                  <c:v>4.1599999999999997E-4</c:v>
                </c:pt>
                <c:pt idx="47">
                  <c:v>4.4000000000000002E-4</c:v>
                </c:pt>
                <c:pt idx="48">
                  <c:v>4.0000000000000002E-4</c:v>
                </c:pt>
                <c:pt idx="49">
                  <c:v>4.86E-4</c:v>
                </c:pt>
                <c:pt idx="50">
                  <c:v>4.3100000000000001E-4</c:v>
                </c:pt>
                <c:pt idx="51">
                  <c:v>4.5399999999999998E-4</c:v>
                </c:pt>
                <c:pt idx="52">
                  <c:v>4.4299999999999998E-4</c:v>
                </c:pt>
                <c:pt idx="53">
                  <c:v>4.1199999999999999E-4</c:v>
                </c:pt>
                <c:pt idx="54">
                  <c:v>4.0299999999999998E-4</c:v>
                </c:pt>
                <c:pt idx="55">
                  <c:v>4.17E-4</c:v>
                </c:pt>
                <c:pt idx="56">
                  <c:v>4.3399999999999998E-4</c:v>
                </c:pt>
                <c:pt idx="57">
                  <c:v>4.3600000000000003E-4</c:v>
                </c:pt>
                <c:pt idx="58">
                  <c:v>4.6200000000000001E-4</c:v>
                </c:pt>
                <c:pt idx="59">
                  <c:v>4.26E-4</c:v>
                </c:pt>
                <c:pt idx="60">
                  <c:v>4.4000000000000002E-4</c:v>
                </c:pt>
                <c:pt idx="61">
                  <c:v>4.8799999999999999E-4</c:v>
                </c:pt>
                <c:pt idx="62">
                  <c:v>4.1599999999999997E-4</c:v>
                </c:pt>
                <c:pt idx="63">
                  <c:v>4.8200000000000001E-4</c:v>
                </c:pt>
                <c:pt idx="64">
                  <c:v>4.4799999999999999E-4</c:v>
                </c:pt>
                <c:pt idx="65">
                  <c:v>5.0900000000000001E-4</c:v>
                </c:pt>
                <c:pt idx="66">
                  <c:v>4.6900000000000002E-4</c:v>
                </c:pt>
                <c:pt idx="67">
                  <c:v>4.4900000000000002E-4</c:v>
                </c:pt>
                <c:pt idx="68">
                  <c:v>3.9800000000000002E-4</c:v>
                </c:pt>
                <c:pt idx="69">
                  <c:v>5.04E-4</c:v>
                </c:pt>
                <c:pt idx="70">
                  <c:v>4.7199999999999998E-4</c:v>
                </c:pt>
                <c:pt idx="71">
                  <c:v>4.3600000000000003E-4</c:v>
                </c:pt>
                <c:pt idx="72">
                  <c:v>4.57E-4</c:v>
                </c:pt>
                <c:pt idx="73">
                  <c:v>4.4200000000000001E-4</c:v>
                </c:pt>
                <c:pt idx="74">
                  <c:v>4.3600000000000003E-4</c:v>
                </c:pt>
                <c:pt idx="75">
                  <c:v>3.6000000000000002E-4</c:v>
                </c:pt>
                <c:pt idx="76">
                  <c:v>3.8099999999999999E-4</c:v>
                </c:pt>
                <c:pt idx="77">
                  <c:v>3.6400000000000001E-4</c:v>
                </c:pt>
                <c:pt idx="78">
                  <c:v>3.8499999999999998E-4</c:v>
                </c:pt>
                <c:pt idx="79">
                  <c:v>4.1800000000000002E-4</c:v>
                </c:pt>
                <c:pt idx="80">
                  <c:v>4.6799999999999999E-4</c:v>
                </c:pt>
                <c:pt idx="81">
                  <c:v>3.79E-4</c:v>
                </c:pt>
                <c:pt idx="82">
                  <c:v>4.08E-4</c:v>
                </c:pt>
                <c:pt idx="83">
                  <c:v>4.0000000000000002E-4</c:v>
                </c:pt>
                <c:pt idx="84">
                  <c:v>4.5399999999999998E-4</c:v>
                </c:pt>
                <c:pt idx="85">
                  <c:v>5.1599999999999997E-4</c:v>
                </c:pt>
                <c:pt idx="86">
                  <c:v>4.8500000000000003E-4</c:v>
                </c:pt>
                <c:pt idx="87">
                  <c:v>4.4700000000000002E-4</c:v>
                </c:pt>
                <c:pt idx="88">
                  <c:v>4.8099999999999998E-4</c:v>
                </c:pt>
                <c:pt idx="89">
                  <c:v>6.1399999999999996E-4</c:v>
                </c:pt>
                <c:pt idx="90">
                  <c:v>5.7499999999999999E-4</c:v>
                </c:pt>
                <c:pt idx="91">
                  <c:v>9.1399999999999999E-4</c:v>
                </c:pt>
                <c:pt idx="92">
                  <c:v>1.1230000000000001E-3</c:v>
                </c:pt>
                <c:pt idx="93">
                  <c:v>8.1899999999999996E-4</c:v>
                </c:pt>
                <c:pt idx="94">
                  <c:v>1.0790000000000001E-3</c:v>
                </c:pt>
                <c:pt idx="95">
                  <c:v>8.8199999999999997E-4</c:v>
                </c:pt>
                <c:pt idx="96">
                  <c:v>1.392E-3</c:v>
                </c:pt>
                <c:pt idx="97">
                  <c:v>1.289E-3</c:v>
                </c:pt>
                <c:pt idx="98">
                  <c:v>1.0809999999999999E-3</c:v>
                </c:pt>
                <c:pt idx="99">
                  <c:v>1.8489999999999999E-3</c:v>
                </c:pt>
                <c:pt idx="100">
                  <c:v>2.1740000000000002E-3</c:v>
                </c:pt>
                <c:pt idx="101">
                  <c:v>2.075E-3</c:v>
                </c:pt>
                <c:pt idx="102">
                  <c:v>2.379E-3</c:v>
                </c:pt>
                <c:pt idx="103">
                  <c:v>1.372E-3</c:v>
                </c:pt>
                <c:pt idx="104">
                  <c:v>3.4099999999999998E-3</c:v>
                </c:pt>
                <c:pt idx="105">
                  <c:v>3.8110000000000002E-3</c:v>
                </c:pt>
                <c:pt idx="106">
                  <c:v>3.8349999999999999E-3</c:v>
                </c:pt>
                <c:pt idx="107">
                  <c:v>3.13E-3</c:v>
                </c:pt>
                <c:pt idx="108">
                  <c:v>3.6359999999999999E-3</c:v>
                </c:pt>
                <c:pt idx="109">
                  <c:v>3.6229999999999999E-3</c:v>
                </c:pt>
                <c:pt idx="110">
                  <c:v>3.5239999999999998E-3</c:v>
                </c:pt>
                <c:pt idx="111">
                  <c:v>4.3550000000000004E-3</c:v>
                </c:pt>
                <c:pt idx="112">
                  <c:v>4.1999999999999997E-3</c:v>
                </c:pt>
                <c:pt idx="113">
                  <c:v>3.8909999999999999E-3</c:v>
                </c:pt>
                <c:pt idx="114">
                  <c:v>3.7000000000000002E-3</c:v>
                </c:pt>
                <c:pt idx="115">
                  <c:v>3.49E-3</c:v>
                </c:pt>
                <c:pt idx="116">
                  <c:v>3.4889999999999999E-3</c:v>
                </c:pt>
                <c:pt idx="117">
                  <c:v>2.8419999999999999E-3</c:v>
                </c:pt>
                <c:pt idx="118">
                  <c:v>3.0040000000000002E-3</c:v>
                </c:pt>
                <c:pt idx="119">
                  <c:v>2.745E-3</c:v>
                </c:pt>
                <c:pt idx="120">
                  <c:v>3.2590000000000002E-3</c:v>
                </c:pt>
                <c:pt idx="121">
                  <c:v>3.5829999999999998E-3</c:v>
                </c:pt>
                <c:pt idx="122">
                  <c:v>3.5820000000000001E-3</c:v>
                </c:pt>
                <c:pt idx="123">
                  <c:v>3.9319999999999997E-3</c:v>
                </c:pt>
                <c:pt idx="124">
                  <c:v>4.1929999999999997E-3</c:v>
                </c:pt>
                <c:pt idx="125">
                  <c:v>6.1279999999999998E-3</c:v>
                </c:pt>
                <c:pt idx="126">
                  <c:v>5.9740000000000001E-3</c:v>
                </c:pt>
                <c:pt idx="127">
                  <c:v>6.2690000000000003E-3</c:v>
                </c:pt>
                <c:pt idx="128">
                  <c:v>6.2579999999999997E-3</c:v>
                </c:pt>
                <c:pt idx="129">
                  <c:v>7.0080000000000003E-3</c:v>
                </c:pt>
                <c:pt idx="130">
                  <c:v>7.574E-3</c:v>
                </c:pt>
                <c:pt idx="131">
                  <c:v>7.6090000000000003E-3</c:v>
                </c:pt>
                <c:pt idx="132">
                  <c:v>7.2779999999999997E-3</c:v>
                </c:pt>
                <c:pt idx="133">
                  <c:v>7.1240000000000001E-3</c:v>
                </c:pt>
                <c:pt idx="134">
                  <c:v>7.9369999999999996E-3</c:v>
                </c:pt>
                <c:pt idx="135">
                  <c:v>9.3220000000000004E-3</c:v>
                </c:pt>
                <c:pt idx="136">
                  <c:v>1.0807000000000001E-2</c:v>
                </c:pt>
                <c:pt idx="137">
                  <c:v>1.1002E-2</c:v>
                </c:pt>
                <c:pt idx="138">
                  <c:v>1.1109000000000001E-2</c:v>
                </c:pt>
                <c:pt idx="139">
                  <c:v>7.182E-3</c:v>
                </c:pt>
                <c:pt idx="140">
                  <c:v>9.9489999999999995E-3</c:v>
                </c:pt>
                <c:pt idx="141">
                  <c:v>1.0407E-2</c:v>
                </c:pt>
                <c:pt idx="142">
                  <c:v>9.4800000000000006E-3</c:v>
                </c:pt>
                <c:pt idx="143">
                  <c:v>9.6810000000000004E-3</c:v>
                </c:pt>
                <c:pt idx="144">
                  <c:v>1.1269E-2</c:v>
                </c:pt>
                <c:pt idx="145">
                  <c:v>1.2666999999999999E-2</c:v>
                </c:pt>
                <c:pt idx="146">
                  <c:v>9.8569999999999994E-3</c:v>
                </c:pt>
                <c:pt idx="147">
                  <c:v>1.4057999999999999E-2</c:v>
                </c:pt>
                <c:pt idx="148">
                  <c:v>1.6316000000000001E-2</c:v>
                </c:pt>
                <c:pt idx="149">
                  <c:v>1.7964999999999998E-2</c:v>
                </c:pt>
                <c:pt idx="150">
                  <c:v>2.2287000000000001E-2</c:v>
                </c:pt>
                <c:pt idx="151">
                  <c:v>2.2016000000000001E-2</c:v>
                </c:pt>
                <c:pt idx="152">
                  <c:v>2.3497000000000001E-2</c:v>
                </c:pt>
                <c:pt idx="153">
                  <c:v>2.427E-2</c:v>
                </c:pt>
                <c:pt idx="154">
                  <c:v>1.6708000000000001E-2</c:v>
                </c:pt>
                <c:pt idx="155">
                  <c:v>2.2880999999999999E-2</c:v>
                </c:pt>
                <c:pt idx="156">
                  <c:v>2.8830000000000001E-2</c:v>
                </c:pt>
                <c:pt idx="157">
                  <c:v>2.2686999999999999E-2</c:v>
                </c:pt>
                <c:pt idx="158">
                  <c:v>3.0710000000000001E-2</c:v>
                </c:pt>
                <c:pt idx="159">
                  <c:v>3.1259000000000002E-2</c:v>
                </c:pt>
                <c:pt idx="160">
                  <c:v>3.2805000000000001E-2</c:v>
                </c:pt>
                <c:pt idx="161">
                  <c:v>3.1876000000000002E-2</c:v>
                </c:pt>
                <c:pt idx="162">
                  <c:v>3.4132999999999997E-2</c:v>
                </c:pt>
                <c:pt idx="163">
                  <c:v>3.8205999999999997E-2</c:v>
                </c:pt>
                <c:pt idx="164">
                  <c:v>3.6004000000000001E-2</c:v>
                </c:pt>
                <c:pt idx="165">
                  <c:v>3.1451E-2</c:v>
                </c:pt>
                <c:pt idx="166">
                  <c:v>3.1731000000000002E-2</c:v>
                </c:pt>
                <c:pt idx="167">
                  <c:v>2.2512000000000001E-2</c:v>
                </c:pt>
                <c:pt idx="168">
                  <c:v>3.6534999999999998E-2</c:v>
                </c:pt>
                <c:pt idx="169">
                  <c:v>4.2554000000000002E-2</c:v>
                </c:pt>
                <c:pt idx="170">
                  <c:v>3.3591999999999997E-2</c:v>
                </c:pt>
                <c:pt idx="171">
                  <c:v>4.2745999999999999E-2</c:v>
                </c:pt>
                <c:pt idx="172">
                  <c:v>4.0947999999999998E-2</c:v>
                </c:pt>
                <c:pt idx="173">
                  <c:v>3.065E-2</c:v>
                </c:pt>
                <c:pt idx="174">
                  <c:v>5.0229000000000003E-2</c:v>
                </c:pt>
                <c:pt idx="175">
                  <c:v>3.5687000000000003E-2</c:v>
                </c:pt>
                <c:pt idx="176">
                  <c:v>5.7244000000000003E-2</c:v>
                </c:pt>
                <c:pt idx="177">
                  <c:v>4.2667999999999998E-2</c:v>
                </c:pt>
                <c:pt idx="178">
                  <c:v>4.7638E-2</c:v>
                </c:pt>
                <c:pt idx="179">
                  <c:v>3.1900999999999999E-2</c:v>
                </c:pt>
                <c:pt idx="180">
                  <c:v>4.9976E-2</c:v>
                </c:pt>
                <c:pt idx="181">
                  <c:v>4.0453000000000003E-2</c:v>
                </c:pt>
                <c:pt idx="182">
                  <c:v>4.6367999999999999E-2</c:v>
                </c:pt>
                <c:pt idx="183">
                  <c:v>4.7094999999999998E-2</c:v>
                </c:pt>
                <c:pt idx="184">
                  <c:v>4.7822999999999997E-2</c:v>
                </c:pt>
                <c:pt idx="185">
                  <c:v>4.8550999999999997E-2</c:v>
                </c:pt>
                <c:pt idx="186">
                  <c:v>4.9278000000000002E-2</c:v>
                </c:pt>
                <c:pt idx="187">
                  <c:v>5.3352999999999998E-2</c:v>
                </c:pt>
                <c:pt idx="188">
                  <c:v>5.0734000000000001E-2</c:v>
                </c:pt>
                <c:pt idx="189">
                  <c:v>5.1462000000000001E-2</c:v>
                </c:pt>
                <c:pt idx="190">
                  <c:v>5.2188999999999999E-2</c:v>
                </c:pt>
                <c:pt idx="191">
                  <c:v>5.2916999999999999E-2</c:v>
                </c:pt>
              </c:numCache>
            </c:numRef>
          </c:val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Marcellus (PA,WV,OH &amp; NY)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data!$F$2:$F$193</c:f>
              <c:numCache>
                <c:formatCode>General</c:formatCode>
                <c:ptCount val="192"/>
                <c:pt idx="0">
                  <c:v>9.9999999999999995E-7</c:v>
                </c:pt>
                <c:pt idx="1">
                  <c:v>9.9999999999999995E-7</c:v>
                </c:pt>
                <c:pt idx="2">
                  <c:v>3.0000000000000001E-6</c:v>
                </c:pt>
                <c:pt idx="3">
                  <c:v>9.9999999999999995E-7</c:v>
                </c:pt>
                <c:pt idx="4">
                  <c:v>9.9999999999999995E-7</c:v>
                </c:pt>
                <c:pt idx="5">
                  <c:v>9.9999999999999995E-7</c:v>
                </c:pt>
                <c:pt idx="6">
                  <c:v>9.9999999999999995E-7</c:v>
                </c:pt>
                <c:pt idx="7">
                  <c:v>9.9999999999999995E-7</c:v>
                </c:pt>
                <c:pt idx="8">
                  <c:v>9.9999999999999995E-7</c:v>
                </c:pt>
                <c:pt idx="9">
                  <c:v>9.9999999999999995E-7</c:v>
                </c:pt>
                <c:pt idx="10">
                  <c:v>9.9999999999999995E-7</c:v>
                </c:pt>
                <c:pt idx="11">
                  <c:v>9.9999999999999995E-7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1.9999999999999999E-6</c:v>
                </c:pt>
                <c:pt idx="17">
                  <c:v>3.0000000000000001E-6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9.9999999999999995E-7</c:v>
                </c:pt>
                <c:pt idx="35">
                  <c:v>0</c:v>
                </c:pt>
                <c:pt idx="36">
                  <c:v>1.9999999999999999E-6</c:v>
                </c:pt>
                <c:pt idx="37">
                  <c:v>1.9999999999999999E-6</c:v>
                </c:pt>
                <c:pt idx="38">
                  <c:v>1.9999999999999999E-6</c:v>
                </c:pt>
                <c:pt idx="39">
                  <c:v>1.9999999999999999E-6</c:v>
                </c:pt>
                <c:pt idx="40">
                  <c:v>1.9999999999999999E-6</c:v>
                </c:pt>
                <c:pt idx="41">
                  <c:v>1.9999999999999999E-6</c:v>
                </c:pt>
                <c:pt idx="42">
                  <c:v>1.9999999999999999E-6</c:v>
                </c:pt>
                <c:pt idx="43">
                  <c:v>5.0000000000000004E-6</c:v>
                </c:pt>
                <c:pt idx="44">
                  <c:v>1.9999999999999999E-6</c:v>
                </c:pt>
                <c:pt idx="45">
                  <c:v>1.9999999999999999E-6</c:v>
                </c:pt>
                <c:pt idx="46">
                  <c:v>1.9999999999999999E-6</c:v>
                </c:pt>
                <c:pt idx="47">
                  <c:v>1.9999999999999999E-6</c:v>
                </c:pt>
                <c:pt idx="48">
                  <c:v>9.9999999999999995E-7</c:v>
                </c:pt>
                <c:pt idx="49">
                  <c:v>1.0000000000000001E-5</c:v>
                </c:pt>
                <c:pt idx="50">
                  <c:v>1.9999999999999999E-6</c:v>
                </c:pt>
                <c:pt idx="51">
                  <c:v>9.9999999999999995E-7</c:v>
                </c:pt>
                <c:pt idx="52">
                  <c:v>9.9999999999999995E-7</c:v>
                </c:pt>
                <c:pt idx="53">
                  <c:v>1.9999999999999999E-6</c:v>
                </c:pt>
                <c:pt idx="54">
                  <c:v>9.9999999999999995E-7</c:v>
                </c:pt>
                <c:pt idx="55">
                  <c:v>9.9999999999999995E-7</c:v>
                </c:pt>
                <c:pt idx="56">
                  <c:v>9.9999999999999995E-7</c:v>
                </c:pt>
                <c:pt idx="57">
                  <c:v>9.9999999999999995E-7</c:v>
                </c:pt>
                <c:pt idx="58">
                  <c:v>9.9999999999999995E-7</c:v>
                </c:pt>
                <c:pt idx="59">
                  <c:v>3.0000000000000001E-6</c:v>
                </c:pt>
                <c:pt idx="60">
                  <c:v>1.4E-5</c:v>
                </c:pt>
                <c:pt idx="61">
                  <c:v>0</c:v>
                </c:pt>
                <c:pt idx="62">
                  <c:v>5.0000000000000004E-6</c:v>
                </c:pt>
                <c:pt idx="63">
                  <c:v>3.9999999999999998E-6</c:v>
                </c:pt>
                <c:pt idx="64">
                  <c:v>0</c:v>
                </c:pt>
                <c:pt idx="65">
                  <c:v>6.0000000000000002E-6</c:v>
                </c:pt>
                <c:pt idx="66">
                  <c:v>5.0000000000000004E-6</c:v>
                </c:pt>
                <c:pt idx="67">
                  <c:v>3.0000000000000001E-6</c:v>
                </c:pt>
                <c:pt idx="68">
                  <c:v>1.9999999999999999E-6</c:v>
                </c:pt>
                <c:pt idx="69">
                  <c:v>1.2E-5</c:v>
                </c:pt>
                <c:pt idx="70">
                  <c:v>9.0000000000000002E-6</c:v>
                </c:pt>
                <c:pt idx="71">
                  <c:v>2.5999999999999998E-5</c:v>
                </c:pt>
                <c:pt idx="72">
                  <c:v>1.9000000000000001E-5</c:v>
                </c:pt>
                <c:pt idx="73">
                  <c:v>2.1999999999999999E-5</c:v>
                </c:pt>
                <c:pt idx="74">
                  <c:v>1.8E-5</c:v>
                </c:pt>
                <c:pt idx="75">
                  <c:v>1.4E-5</c:v>
                </c:pt>
                <c:pt idx="76">
                  <c:v>2.8E-5</c:v>
                </c:pt>
                <c:pt idx="77">
                  <c:v>2.3E-5</c:v>
                </c:pt>
                <c:pt idx="78">
                  <c:v>9.0000000000000006E-5</c:v>
                </c:pt>
                <c:pt idx="79">
                  <c:v>8.5000000000000006E-5</c:v>
                </c:pt>
                <c:pt idx="80">
                  <c:v>8.3999999999999995E-5</c:v>
                </c:pt>
                <c:pt idx="81">
                  <c:v>1.13E-4</c:v>
                </c:pt>
                <c:pt idx="82">
                  <c:v>8.6000000000000003E-5</c:v>
                </c:pt>
                <c:pt idx="83">
                  <c:v>8.6000000000000003E-5</c:v>
                </c:pt>
                <c:pt idx="84">
                  <c:v>6.3E-5</c:v>
                </c:pt>
                <c:pt idx="85">
                  <c:v>8.8999999999999995E-5</c:v>
                </c:pt>
                <c:pt idx="86">
                  <c:v>1.37E-4</c:v>
                </c:pt>
                <c:pt idx="87">
                  <c:v>1.54E-4</c:v>
                </c:pt>
                <c:pt idx="88">
                  <c:v>1.36E-4</c:v>
                </c:pt>
                <c:pt idx="89">
                  <c:v>1.6899999999999999E-4</c:v>
                </c:pt>
                <c:pt idx="90">
                  <c:v>1.7899999999999999E-4</c:v>
                </c:pt>
                <c:pt idx="91">
                  <c:v>1.8900000000000001E-4</c:v>
                </c:pt>
                <c:pt idx="92">
                  <c:v>1.9000000000000001E-4</c:v>
                </c:pt>
                <c:pt idx="93">
                  <c:v>2.02E-4</c:v>
                </c:pt>
                <c:pt idx="94">
                  <c:v>1.9100000000000001E-4</c:v>
                </c:pt>
                <c:pt idx="95">
                  <c:v>2.1900000000000001E-4</c:v>
                </c:pt>
                <c:pt idx="96">
                  <c:v>2.2800000000000001E-4</c:v>
                </c:pt>
                <c:pt idx="97">
                  <c:v>3.0499999999999999E-4</c:v>
                </c:pt>
                <c:pt idx="98">
                  <c:v>3.0499999999999999E-4</c:v>
                </c:pt>
                <c:pt idx="99">
                  <c:v>4.17E-4</c:v>
                </c:pt>
                <c:pt idx="100">
                  <c:v>2.3800000000000001E-4</c:v>
                </c:pt>
                <c:pt idx="101">
                  <c:v>3.6299999999999999E-4</c:v>
                </c:pt>
                <c:pt idx="102">
                  <c:v>3.3799999999999998E-4</c:v>
                </c:pt>
                <c:pt idx="103">
                  <c:v>3.88E-4</c:v>
                </c:pt>
                <c:pt idx="104">
                  <c:v>3.28E-4</c:v>
                </c:pt>
                <c:pt idx="105">
                  <c:v>4.75E-4</c:v>
                </c:pt>
                <c:pt idx="106">
                  <c:v>4.1899999999999999E-4</c:v>
                </c:pt>
                <c:pt idx="107">
                  <c:v>4.2700000000000002E-4</c:v>
                </c:pt>
                <c:pt idx="108">
                  <c:v>4.7800000000000002E-4</c:v>
                </c:pt>
                <c:pt idx="109">
                  <c:v>5.53E-4</c:v>
                </c:pt>
                <c:pt idx="110">
                  <c:v>6.2299999999999996E-4</c:v>
                </c:pt>
                <c:pt idx="111">
                  <c:v>6.9200000000000002E-4</c:v>
                </c:pt>
                <c:pt idx="112">
                  <c:v>8.0400000000000003E-4</c:v>
                </c:pt>
                <c:pt idx="113">
                  <c:v>8.7299999999999997E-4</c:v>
                </c:pt>
                <c:pt idx="114">
                  <c:v>1.668E-3</c:v>
                </c:pt>
                <c:pt idx="115">
                  <c:v>1.8730000000000001E-3</c:v>
                </c:pt>
                <c:pt idx="116">
                  <c:v>1.918E-3</c:v>
                </c:pt>
                <c:pt idx="117">
                  <c:v>1.8090000000000001E-3</c:v>
                </c:pt>
                <c:pt idx="118">
                  <c:v>1.812E-3</c:v>
                </c:pt>
                <c:pt idx="119">
                  <c:v>1.7030000000000001E-3</c:v>
                </c:pt>
                <c:pt idx="120">
                  <c:v>1.8259999999999999E-3</c:v>
                </c:pt>
                <c:pt idx="121">
                  <c:v>1.9650000000000002E-3</c:v>
                </c:pt>
                <c:pt idx="122">
                  <c:v>2.1810000000000002E-3</c:v>
                </c:pt>
                <c:pt idx="123">
                  <c:v>2.2000000000000001E-3</c:v>
                </c:pt>
                <c:pt idx="124">
                  <c:v>2.7950000000000002E-3</c:v>
                </c:pt>
                <c:pt idx="125">
                  <c:v>2.9759999999999999E-3</c:v>
                </c:pt>
                <c:pt idx="126">
                  <c:v>2.274E-3</c:v>
                </c:pt>
                <c:pt idx="127">
                  <c:v>2.1640000000000001E-3</c:v>
                </c:pt>
                <c:pt idx="128">
                  <c:v>2.6610000000000002E-3</c:v>
                </c:pt>
                <c:pt idx="129">
                  <c:v>3.0049999999999999E-3</c:v>
                </c:pt>
                <c:pt idx="130">
                  <c:v>3.0690000000000001E-3</c:v>
                </c:pt>
                <c:pt idx="131">
                  <c:v>2.892E-3</c:v>
                </c:pt>
                <c:pt idx="132">
                  <c:v>3.4689999999999999E-3</c:v>
                </c:pt>
                <c:pt idx="133">
                  <c:v>3.9680000000000002E-3</c:v>
                </c:pt>
                <c:pt idx="134">
                  <c:v>4.1840000000000002E-3</c:v>
                </c:pt>
                <c:pt idx="135">
                  <c:v>4.3569999999999998E-3</c:v>
                </c:pt>
                <c:pt idx="136">
                  <c:v>4.8840000000000003E-3</c:v>
                </c:pt>
                <c:pt idx="137">
                  <c:v>4.9360000000000003E-3</c:v>
                </c:pt>
                <c:pt idx="138">
                  <c:v>3.947E-3</c:v>
                </c:pt>
                <c:pt idx="139">
                  <c:v>4.1900000000000001E-3</c:v>
                </c:pt>
                <c:pt idx="140">
                  <c:v>4.6319999999999998E-3</c:v>
                </c:pt>
                <c:pt idx="141">
                  <c:v>4.6369999999999996E-3</c:v>
                </c:pt>
                <c:pt idx="142">
                  <c:v>5.1200000000000004E-3</c:v>
                </c:pt>
                <c:pt idx="143">
                  <c:v>5.646E-3</c:v>
                </c:pt>
                <c:pt idx="144">
                  <c:v>5.3080000000000002E-3</c:v>
                </c:pt>
                <c:pt idx="145">
                  <c:v>5.6129999999999999E-3</c:v>
                </c:pt>
                <c:pt idx="146">
                  <c:v>6.4869999999999997E-3</c:v>
                </c:pt>
                <c:pt idx="147">
                  <c:v>6.2760000000000003E-3</c:v>
                </c:pt>
                <c:pt idx="148">
                  <c:v>5.96E-3</c:v>
                </c:pt>
                <c:pt idx="149">
                  <c:v>7.613E-3</c:v>
                </c:pt>
                <c:pt idx="150">
                  <c:v>5.3299999999999997E-3</c:v>
                </c:pt>
                <c:pt idx="151">
                  <c:v>6.888E-3</c:v>
                </c:pt>
                <c:pt idx="152">
                  <c:v>8.5609999999999992E-3</c:v>
                </c:pt>
                <c:pt idx="153">
                  <c:v>1.0645E-2</c:v>
                </c:pt>
                <c:pt idx="154">
                  <c:v>1.2142E-2</c:v>
                </c:pt>
                <c:pt idx="155">
                  <c:v>1.3705999999999999E-2</c:v>
                </c:pt>
                <c:pt idx="156">
                  <c:v>1.1826E-2</c:v>
                </c:pt>
                <c:pt idx="157">
                  <c:v>1.3953E-2</c:v>
                </c:pt>
                <c:pt idx="158">
                  <c:v>1.6922E-2</c:v>
                </c:pt>
                <c:pt idx="159">
                  <c:v>1.7618000000000002E-2</c:v>
                </c:pt>
                <c:pt idx="160">
                  <c:v>2.1197000000000001E-2</c:v>
                </c:pt>
                <c:pt idx="161">
                  <c:v>2.5590999999999999E-2</c:v>
                </c:pt>
                <c:pt idx="162">
                  <c:v>2.7021E-2</c:v>
                </c:pt>
                <c:pt idx="163">
                  <c:v>2.7144999999999999E-2</c:v>
                </c:pt>
                <c:pt idx="164">
                  <c:v>2.5347999999999999E-2</c:v>
                </c:pt>
                <c:pt idx="165">
                  <c:v>2.5367000000000001E-2</c:v>
                </c:pt>
                <c:pt idx="166">
                  <c:v>2.9312000000000001E-2</c:v>
                </c:pt>
                <c:pt idx="167">
                  <c:v>3.1902E-2</c:v>
                </c:pt>
                <c:pt idx="168">
                  <c:v>2.6700999999999999E-2</c:v>
                </c:pt>
                <c:pt idx="169">
                  <c:v>2.8001999999999999E-2</c:v>
                </c:pt>
                <c:pt idx="170">
                  <c:v>2.8493000000000001E-2</c:v>
                </c:pt>
                <c:pt idx="171">
                  <c:v>2.8384E-2</c:v>
                </c:pt>
                <c:pt idx="172">
                  <c:v>3.0942000000000001E-2</c:v>
                </c:pt>
                <c:pt idx="173">
                  <c:v>3.3281999999999999E-2</c:v>
                </c:pt>
                <c:pt idx="174">
                  <c:v>3.0387000000000001E-2</c:v>
                </c:pt>
                <c:pt idx="175">
                  <c:v>3.3961999999999999E-2</c:v>
                </c:pt>
                <c:pt idx="176">
                  <c:v>3.3477E-2</c:v>
                </c:pt>
                <c:pt idx="177">
                  <c:v>3.363E-2</c:v>
                </c:pt>
                <c:pt idx="178">
                  <c:v>3.7155000000000001E-2</c:v>
                </c:pt>
                <c:pt idx="179">
                  <c:v>3.9712999999999998E-2</c:v>
                </c:pt>
                <c:pt idx="180">
                  <c:v>3.6475E-2</c:v>
                </c:pt>
                <c:pt idx="181">
                  <c:v>4.0058999999999997E-2</c:v>
                </c:pt>
                <c:pt idx="182">
                  <c:v>4.1628999999999999E-2</c:v>
                </c:pt>
                <c:pt idx="183">
                  <c:v>4.5095000000000003E-2</c:v>
                </c:pt>
                <c:pt idx="184">
                  <c:v>4.5316000000000002E-2</c:v>
                </c:pt>
                <c:pt idx="185">
                  <c:v>4.564E-2</c:v>
                </c:pt>
                <c:pt idx="186">
                  <c:v>4.5734999999999998E-2</c:v>
                </c:pt>
                <c:pt idx="187">
                  <c:v>4.5749999999999999E-2</c:v>
                </c:pt>
                <c:pt idx="188">
                  <c:v>4.5529E-2</c:v>
                </c:pt>
                <c:pt idx="189">
                  <c:v>4.4882999999999999E-2</c:v>
                </c:pt>
                <c:pt idx="190">
                  <c:v>4.3977000000000002E-2</c:v>
                </c:pt>
                <c:pt idx="191">
                  <c:v>4.2738999999999999E-2</c:v>
                </c:pt>
              </c:numCache>
            </c:numRef>
          </c:val>
        </c:ser>
        <c:ser>
          <c:idx val="14"/>
          <c:order val="5"/>
          <c:tx>
            <c:strRef>
              <c:f>data!$P$1</c:f>
              <c:strCache>
                <c:ptCount val="1"/>
                <c:pt idx="0">
                  <c:v>Utica (OH, PA &amp; WV)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data!$P$2:$P$193</c:f>
              <c:numCache>
                <c:formatCode>General</c:formatCode>
                <c:ptCount val="192"/>
                <c:pt idx="0">
                  <c:v>2.4000000000000001E-5</c:v>
                </c:pt>
                <c:pt idx="1">
                  <c:v>2.4000000000000001E-5</c:v>
                </c:pt>
                <c:pt idx="2">
                  <c:v>2.4000000000000001E-5</c:v>
                </c:pt>
                <c:pt idx="3">
                  <c:v>2.4000000000000001E-5</c:v>
                </c:pt>
                <c:pt idx="4">
                  <c:v>2.4000000000000001E-5</c:v>
                </c:pt>
                <c:pt idx="5">
                  <c:v>2.4000000000000001E-5</c:v>
                </c:pt>
                <c:pt idx="6">
                  <c:v>2.4000000000000001E-5</c:v>
                </c:pt>
                <c:pt idx="7">
                  <c:v>2.4000000000000001E-5</c:v>
                </c:pt>
                <c:pt idx="8">
                  <c:v>2.4000000000000001E-5</c:v>
                </c:pt>
                <c:pt idx="9">
                  <c:v>2.4000000000000001E-5</c:v>
                </c:pt>
                <c:pt idx="10">
                  <c:v>2.4000000000000001E-5</c:v>
                </c:pt>
                <c:pt idx="11">
                  <c:v>2.4000000000000001E-5</c:v>
                </c:pt>
                <c:pt idx="12">
                  <c:v>3.9999999999999998E-6</c:v>
                </c:pt>
                <c:pt idx="13">
                  <c:v>3.9999999999999998E-6</c:v>
                </c:pt>
                <c:pt idx="14">
                  <c:v>3.9999999999999998E-6</c:v>
                </c:pt>
                <c:pt idx="15">
                  <c:v>3.9999999999999998E-6</c:v>
                </c:pt>
                <c:pt idx="16">
                  <c:v>3.9999999999999998E-6</c:v>
                </c:pt>
                <c:pt idx="17">
                  <c:v>3.9999999999999998E-6</c:v>
                </c:pt>
                <c:pt idx="18">
                  <c:v>3.9999999999999998E-6</c:v>
                </c:pt>
                <c:pt idx="19">
                  <c:v>3.9999999999999998E-6</c:v>
                </c:pt>
                <c:pt idx="20">
                  <c:v>3.9999999999999998E-6</c:v>
                </c:pt>
                <c:pt idx="21">
                  <c:v>3.9999999999999998E-6</c:v>
                </c:pt>
                <c:pt idx="22">
                  <c:v>3.9999999999999998E-6</c:v>
                </c:pt>
                <c:pt idx="23">
                  <c:v>3.9999999999999998E-6</c:v>
                </c:pt>
                <c:pt idx="24">
                  <c:v>3.0000000000000001E-6</c:v>
                </c:pt>
                <c:pt idx="25">
                  <c:v>3.0000000000000001E-6</c:v>
                </c:pt>
                <c:pt idx="26">
                  <c:v>3.0000000000000001E-6</c:v>
                </c:pt>
                <c:pt idx="27">
                  <c:v>3.0000000000000001E-6</c:v>
                </c:pt>
                <c:pt idx="28">
                  <c:v>3.0000000000000001E-6</c:v>
                </c:pt>
                <c:pt idx="29">
                  <c:v>3.0000000000000001E-6</c:v>
                </c:pt>
                <c:pt idx="30">
                  <c:v>3.0000000000000001E-6</c:v>
                </c:pt>
                <c:pt idx="31">
                  <c:v>3.0000000000000001E-6</c:v>
                </c:pt>
                <c:pt idx="32">
                  <c:v>3.0000000000000001E-6</c:v>
                </c:pt>
                <c:pt idx="33">
                  <c:v>3.0000000000000001E-6</c:v>
                </c:pt>
                <c:pt idx="34">
                  <c:v>3.0000000000000001E-6</c:v>
                </c:pt>
                <c:pt idx="35">
                  <c:v>3.0000000000000001E-6</c:v>
                </c:pt>
                <c:pt idx="36">
                  <c:v>5.0000000000000004E-6</c:v>
                </c:pt>
                <c:pt idx="37">
                  <c:v>5.0000000000000004E-6</c:v>
                </c:pt>
                <c:pt idx="38">
                  <c:v>5.0000000000000004E-6</c:v>
                </c:pt>
                <c:pt idx="39">
                  <c:v>5.0000000000000004E-6</c:v>
                </c:pt>
                <c:pt idx="40">
                  <c:v>5.0000000000000004E-6</c:v>
                </c:pt>
                <c:pt idx="41">
                  <c:v>5.0000000000000004E-6</c:v>
                </c:pt>
                <c:pt idx="42">
                  <c:v>5.0000000000000004E-6</c:v>
                </c:pt>
                <c:pt idx="43">
                  <c:v>5.0000000000000004E-6</c:v>
                </c:pt>
                <c:pt idx="44">
                  <c:v>5.0000000000000004E-6</c:v>
                </c:pt>
                <c:pt idx="45">
                  <c:v>5.0000000000000004E-6</c:v>
                </c:pt>
                <c:pt idx="46">
                  <c:v>5.0000000000000004E-6</c:v>
                </c:pt>
                <c:pt idx="47">
                  <c:v>5.0000000000000004E-6</c:v>
                </c:pt>
                <c:pt idx="48">
                  <c:v>5.0000000000000004E-6</c:v>
                </c:pt>
                <c:pt idx="49">
                  <c:v>5.0000000000000004E-6</c:v>
                </c:pt>
                <c:pt idx="50">
                  <c:v>5.0000000000000004E-6</c:v>
                </c:pt>
                <c:pt idx="51">
                  <c:v>5.0000000000000004E-6</c:v>
                </c:pt>
                <c:pt idx="52">
                  <c:v>5.0000000000000004E-6</c:v>
                </c:pt>
                <c:pt idx="53">
                  <c:v>5.0000000000000004E-6</c:v>
                </c:pt>
                <c:pt idx="54">
                  <c:v>3.9999999999999998E-6</c:v>
                </c:pt>
                <c:pt idx="55">
                  <c:v>3.9999999999999998E-6</c:v>
                </c:pt>
                <c:pt idx="56">
                  <c:v>3.9999999999999998E-6</c:v>
                </c:pt>
                <c:pt idx="57">
                  <c:v>3.9999999999999998E-6</c:v>
                </c:pt>
                <c:pt idx="58">
                  <c:v>6.0000000000000002E-6</c:v>
                </c:pt>
                <c:pt idx="59">
                  <c:v>6.9999999999999999E-6</c:v>
                </c:pt>
                <c:pt idx="60">
                  <c:v>9.0000000000000002E-6</c:v>
                </c:pt>
                <c:pt idx="61">
                  <c:v>9.0000000000000002E-6</c:v>
                </c:pt>
                <c:pt idx="62">
                  <c:v>9.0000000000000002E-6</c:v>
                </c:pt>
                <c:pt idx="63">
                  <c:v>9.0000000000000002E-6</c:v>
                </c:pt>
                <c:pt idx="64">
                  <c:v>9.0000000000000002E-6</c:v>
                </c:pt>
                <c:pt idx="65">
                  <c:v>9.0000000000000002E-6</c:v>
                </c:pt>
                <c:pt idx="66">
                  <c:v>9.0000000000000002E-6</c:v>
                </c:pt>
                <c:pt idx="67">
                  <c:v>9.0000000000000002E-6</c:v>
                </c:pt>
                <c:pt idx="68">
                  <c:v>9.0000000000000002E-6</c:v>
                </c:pt>
                <c:pt idx="69">
                  <c:v>9.0000000000000002E-6</c:v>
                </c:pt>
                <c:pt idx="70">
                  <c:v>9.0000000000000002E-6</c:v>
                </c:pt>
                <c:pt idx="71">
                  <c:v>9.0000000000000002E-6</c:v>
                </c:pt>
                <c:pt idx="72">
                  <c:v>3.9999999999999998E-6</c:v>
                </c:pt>
                <c:pt idx="73">
                  <c:v>3.9999999999999998E-6</c:v>
                </c:pt>
                <c:pt idx="74">
                  <c:v>3.9999999999999998E-6</c:v>
                </c:pt>
                <c:pt idx="75">
                  <c:v>3.9999999999999998E-6</c:v>
                </c:pt>
                <c:pt idx="76">
                  <c:v>3.9999999999999998E-6</c:v>
                </c:pt>
                <c:pt idx="77">
                  <c:v>3.9999999999999998E-6</c:v>
                </c:pt>
                <c:pt idx="78">
                  <c:v>3.9999999999999998E-6</c:v>
                </c:pt>
                <c:pt idx="79">
                  <c:v>3.9999999999999998E-6</c:v>
                </c:pt>
                <c:pt idx="80">
                  <c:v>3.9999999999999998E-6</c:v>
                </c:pt>
                <c:pt idx="81">
                  <c:v>3.9999999999999998E-6</c:v>
                </c:pt>
                <c:pt idx="82">
                  <c:v>3.9999999999999998E-6</c:v>
                </c:pt>
                <c:pt idx="83">
                  <c:v>3.9999999999999998E-6</c:v>
                </c:pt>
                <c:pt idx="84">
                  <c:v>1.9999999999999999E-6</c:v>
                </c:pt>
                <c:pt idx="85">
                  <c:v>1.9999999999999999E-6</c:v>
                </c:pt>
                <c:pt idx="86">
                  <c:v>1.9999999999999999E-6</c:v>
                </c:pt>
                <c:pt idx="87">
                  <c:v>1.9999999999999999E-6</c:v>
                </c:pt>
                <c:pt idx="88">
                  <c:v>1.9999999999999999E-6</c:v>
                </c:pt>
                <c:pt idx="89">
                  <c:v>1.9999999999999999E-6</c:v>
                </c:pt>
                <c:pt idx="90">
                  <c:v>1.9999999999999999E-6</c:v>
                </c:pt>
                <c:pt idx="91">
                  <c:v>1.9999999999999999E-6</c:v>
                </c:pt>
                <c:pt idx="92">
                  <c:v>1.9999999999999999E-6</c:v>
                </c:pt>
                <c:pt idx="93">
                  <c:v>1.9999999999999999E-6</c:v>
                </c:pt>
                <c:pt idx="94">
                  <c:v>1.9999999999999999E-6</c:v>
                </c:pt>
                <c:pt idx="95">
                  <c:v>1.9999999999999999E-6</c:v>
                </c:pt>
                <c:pt idx="96">
                  <c:v>3.0000000000000001E-6</c:v>
                </c:pt>
                <c:pt idx="97">
                  <c:v>3.0000000000000001E-6</c:v>
                </c:pt>
                <c:pt idx="98">
                  <c:v>3.0000000000000001E-6</c:v>
                </c:pt>
                <c:pt idx="99">
                  <c:v>3.0000000000000001E-6</c:v>
                </c:pt>
                <c:pt idx="100">
                  <c:v>3.0000000000000001E-6</c:v>
                </c:pt>
                <c:pt idx="101">
                  <c:v>3.0000000000000001E-6</c:v>
                </c:pt>
                <c:pt idx="102">
                  <c:v>3.0000000000000001E-6</c:v>
                </c:pt>
                <c:pt idx="103">
                  <c:v>3.0000000000000001E-6</c:v>
                </c:pt>
                <c:pt idx="104">
                  <c:v>3.0000000000000001E-6</c:v>
                </c:pt>
                <c:pt idx="105">
                  <c:v>3.0000000000000001E-6</c:v>
                </c:pt>
                <c:pt idx="106">
                  <c:v>3.0000000000000001E-6</c:v>
                </c:pt>
                <c:pt idx="107">
                  <c:v>3.0000000000000001E-6</c:v>
                </c:pt>
                <c:pt idx="108">
                  <c:v>3.0000000000000001E-6</c:v>
                </c:pt>
                <c:pt idx="109">
                  <c:v>3.0000000000000001E-6</c:v>
                </c:pt>
                <c:pt idx="110">
                  <c:v>3.0000000000000001E-6</c:v>
                </c:pt>
                <c:pt idx="111">
                  <c:v>3.0000000000000001E-6</c:v>
                </c:pt>
                <c:pt idx="112">
                  <c:v>3.0000000000000001E-6</c:v>
                </c:pt>
                <c:pt idx="113">
                  <c:v>3.0000000000000001E-6</c:v>
                </c:pt>
                <c:pt idx="114">
                  <c:v>3.0000000000000001E-6</c:v>
                </c:pt>
                <c:pt idx="115">
                  <c:v>3.0000000000000001E-6</c:v>
                </c:pt>
                <c:pt idx="116">
                  <c:v>3.0000000000000001E-6</c:v>
                </c:pt>
                <c:pt idx="117">
                  <c:v>3.0000000000000001E-6</c:v>
                </c:pt>
                <c:pt idx="118">
                  <c:v>3.0000000000000001E-6</c:v>
                </c:pt>
                <c:pt idx="119">
                  <c:v>3.0000000000000001E-6</c:v>
                </c:pt>
                <c:pt idx="120">
                  <c:v>3.9999999999999998E-6</c:v>
                </c:pt>
                <c:pt idx="121">
                  <c:v>3.9999999999999998E-6</c:v>
                </c:pt>
                <c:pt idx="122">
                  <c:v>5.0000000000000004E-6</c:v>
                </c:pt>
                <c:pt idx="123">
                  <c:v>5.0000000000000004E-6</c:v>
                </c:pt>
                <c:pt idx="124">
                  <c:v>5.0000000000000004E-6</c:v>
                </c:pt>
                <c:pt idx="125">
                  <c:v>5.0000000000000004E-6</c:v>
                </c:pt>
                <c:pt idx="126">
                  <c:v>3.9999999999999998E-6</c:v>
                </c:pt>
                <c:pt idx="127">
                  <c:v>3.9999999999999998E-6</c:v>
                </c:pt>
                <c:pt idx="128">
                  <c:v>3.9999999999999998E-6</c:v>
                </c:pt>
                <c:pt idx="129">
                  <c:v>3.9999999999999998E-6</c:v>
                </c:pt>
                <c:pt idx="130">
                  <c:v>3.9999999999999998E-6</c:v>
                </c:pt>
                <c:pt idx="131">
                  <c:v>3.9999999999999998E-6</c:v>
                </c:pt>
                <c:pt idx="132">
                  <c:v>3.0000000000000001E-6</c:v>
                </c:pt>
                <c:pt idx="133">
                  <c:v>3.0000000000000001E-6</c:v>
                </c:pt>
                <c:pt idx="134">
                  <c:v>3.0000000000000001E-6</c:v>
                </c:pt>
                <c:pt idx="135">
                  <c:v>3.0000000000000001E-6</c:v>
                </c:pt>
                <c:pt idx="136">
                  <c:v>3.0000000000000001E-6</c:v>
                </c:pt>
                <c:pt idx="137">
                  <c:v>6.6000000000000005E-5</c:v>
                </c:pt>
                <c:pt idx="138">
                  <c:v>1.37E-4</c:v>
                </c:pt>
                <c:pt idx="139">
                  <c:v>1.9900000000000001E-4</c:v>
                </c:pt>
                <c:pt idx="140">
                  <c:v>2.4899999999999998E-4</c:v>
                </c:pt>
                <c:pt idx="141">
                  <c:v>2.72E-4</c:v>
                </c:pt>
                <c:pt idx="142">
                  <c:v>2.72E-4</c:v>
                </c:pt>
                <c:pt idx="143">
                  <c:v>3.39E-4</c:v>
                </c:pt>
                <c:pt idx="144">
                  <c:v>2.92E-4</c:v>
                </c:pt>
                <c:pt idx="145">
                  <c:v>4.2999999999999999E-4</c:v>
                </c:pt>
                <c:pt idx="146">
                  <c:v>5.5599999999999996E-4</c:v>
                </c:pt>
                <c:pt idx="147">
                  <c:v>6.6600000000000003E-4</c:v>
                </c:pt>
                <c:pt idx="148">
                  <c:v>7.3300000000000004E-4</c:v>
                </c:pt>
                <c:pt idx="149">
                  <c:v>9.6299999999999999E-4</c:v>
                </c:pt>
                <c:pt idx="150">
                  <c:v>1.371E-3</c:v>
                </c:pt>
                <c:pt idx="151">
                  <c:v>1.8450000000000001E-3</c:v>
                </c:pt>
                <c:pt idx="152">
                  <c:v>2.5820000000000001E-3</c:v>
                </c:pt>
                <c:pt idx="153">
                  <c:v>2.728E-3</c:v>
                </c:pt>
                <c:pt idx="154">
                  <c:v>3.4550000000000002E-3</c:v>
                </c:pt>
                <c:pt idx="155">
                  <c:v>4.3499999999999997E-3</c:v>
                </c:pt>
                <c:pt idx="156">
                  <c:v>2.722E-3</c:v>
                </c:pt>
                <c:pt idx="157">
                  <c:v>3.4150000000000001E-3</c:v>
                </c:pt>
                <c:pt idx="158">
                  <c:v>4.2550000000000001E-3</c:v>
                </c:pt>
                <c:pt idx="159">
                  <c:v>4.9639999999999997E-3</c:v>
                </c:pt>
                <c:pt idx="160">
                  <c:v>5.2610000000000001E-3</c:v>
                </c:pt>
                <c:pt idx="161">
                  <c:v>8.3840000000000008E-3</c:v>
                </c:pt>
                <c:pt idx="162">
                  <c:v>1.1819E-2</c:v>
                </c:pt>
                <c:pt idx="163">
                  <c:v>1.4649000000000001E-2</c:v>
                </c:pt>
                <c:pt idx="164">
                  <c:v>1.6913000000000001E-2</c:v>
                </c:pt>
                <c:pt idx="165">
                  <c:v>1.2932000000000001E-2</c:v>
                </c:pt>
                <c:pt idx="166">
                  <c:v>1.5495E-2</c:v>
                </c:pt>
                <c:pt idx="167">
                  <c:v>1.6395E-2</c:v>
                </c:pt>
                <c:pt idx="168">
                  <c:v>1.8655999999999999E-2</c:v>
                </c:pt>
                <c:pt idx="169">
                  <c:v>2.0709000000000002E-2</c:v>
                </c:pt>
                <c:pt idx="170">
                  <c:v>2.3282000000000001E-2</c:v>
                </c:pt>
                <c:pt idx="171">
                  <c:v>2.3923E-2</c:v>
                </c:pt>
                <c:pt idx="172">
                  <c:v>2.6709E-2</c:v>
                </c:pt>
                <c:pt idx="173">
                  <c:v>2.7893000000000001E-2</c:v>
                </c:pt>
                <c:pt idx="174">
                  <c:v>2.5954999999999999E-2</c:v>
                </c:pt>
                <c:pt idx="175">
                  <c:v>3.2754999999999999E-2</c:v>
                </c:pt>
                <c:pt idx="176">
                  <c:v>3.7662000000000001E-2</c:v>
                </c:pt>
                <c:pt idx="177">
                  <c:v>3.4249000000000002E-2</c:v>
                </c:pt>
                <c:pt idx="178">
                  <c:v>3.7442000000000003E-2</c:v>
                </c:pt>
                <c:pt idx="179">
                  <c:v>4.2744999999999998E-2</c:v>
                </c:pt>
                <c:pt idx="180">
                  <c:v>5.6238999999999997E-2</c:v>
                </c:pt>
                <c:pt idx="181">
                  <c:v>5.9560000000000002E-2</c:v>
                </c:pt>
                <c:pt idx="182">
                  <c:v>6.4133999999999997E-2</c:v>
                </c:pt>
                <c:pt idx="183">
                  <c:v>6.7644999999999997E-2</c:v>
                </c:pt>
                <c:pt idx="184">
                  <c:v>7.0127999999999996E-2</c:v>
                </c:pt>
                <c:pt idx="185">
                  <c:v>7.1865999999999999E-2</c:v>
                </c:pt>
                <c:pt idx="186">
                  <c:v>7.3372000000000007E-2</c:v>
                </c:pt>
                <c:pt idx="187">
                  <c:v>7.4192999999999995E-2</c:v>
                </c:pt>
                <c:pt idx="188">
                  <c:v>7.5021000000000004E-2</c:v>
                </c:pt>
                <c:pt idx="189">
                  <c:v>7.5958999999999999E-2</c:v>
                </c:pt>
                <c:pt idx="190">
                  <c:v>7.6859999999999998E-2</c:v>
                </c:pt>
                <c:pt idx="191">
                  <c:v>7.8270999999999993E-2</c:v>
                </c:pt>
              </c:numCache>
            </c:numRef>
          </c:val>
        </c:ser>
        <c:ser>
          <c:idx val="5"/>
          <c:order val="6"/>
          <c:tx>
            <c:strRef>
              <c:f>data!$G$1</c:f>
              <c:strCache>
                <c:ptCount val="1"/>
                <c:pt idx="0">
                  <c:v>Haynesville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data!$G$2:$G$193</c:f>
              <c:numCache>
                <c:formatCode>General</c:formatCode>
                <c:ptCount val="192"/>
                <c:pt idx="0">
                  <c:v>2.8960000000000001E-3</c:v>
                </c:pt>
                <c:pt idx="1">
                  <c:v>3.2499999999999999E-3</c:v>
                </c:pt>
                <c:pt idx="2">
                  <c:v>2.8909999999999999E-3</c:v>
                </c:pt>
                <c:pt idx="3">
                  <c:v>2.9129999999999998E-3</c:v>
                </c:pt>
                <c:pt idx="4">
                  <c:v>2.7820000000000002E-3</c:v>
                </c:pt>
                <c:pt idx="5">
                  <c:v>2.7789999999999998E-3</c:v>
                </c:pt>
                <c:pt idx="6">
                  <c:v>2.627E-3</c:v>
                </c:pt>
                <c:pt idx="7">
                  <c:v>2.6649999999999998E-3</c:v>
                </c:pt>
                <c:pt idx="8">
                  <c:v>2.702E-3</c:v>
                </c:pt>
                <c:pt idx="9">
                  <c:v>2.7569999999999999E-3</c:v>
                </c:pt>
                <c:pt idx="10">
                  <c:v>2.8479999999999998E-3</c:v>
                </c:pt>
                <c:pt idx="11">
                  <c:v>2.7550000000000001E-3</c:v>
                </c:pt>
                <c:pt idx="12">
                  <c:v>2.8300000000000001E-3</c:v>
                </c:pt>
                <c:pt idx="13">
                  <c:v>3.0370000000000002E-3</c:v>
                </c:pt>
                <c:pt idx="14">
                  <c:v>3.0049999999999999E-3</c:v>
                </c:pt>
                <c:pt idx="15">
                  <c:v>2.8839999999999998E-3</c:v>
                </c:pt>
                <c:pt idx="16">
                  <c:v>2.7899999999999999E-3</c:v>
                </c:pt>
                <c:pt idx="17">
                  <c:v>2.5630000000000002E-3</c:v>
                </c:pt>
                <c:pt idx="18">
                  <c:v>2.8249999999999998E-3</c:v>
                </c:pt>
                <c:pt idx="19">
                  <c:v>2.7659999999999998E-3</c:v>
                </c:pt>
                <c:pt idx="20">
                  <c:v>2.807E-3</c:v>
                </c:pt>
                <c:pt idx="21">
                  <c:v>2.7529999999999998E-3</c:v>
                </c:pt>
                <c:pt idx="22">
                  <c:v>2.6440000000000001E-3</c:v>
                </c:pt>
                <c:pt idx="23">
                  <c:v>2.5479999999999999E-3</c:v>
                </c:pt>
                <c:pt idx="24">
                  <c:v>2.666E-3</c:v>
                </c:pt>
                <c:pt idx="25">
                  <c:v>2.617E-3</c:v>
                </c:pt>
                <c:pt idx="26">
                  <c:v>2.5990000000000002E-3</c:v>
                </c:pt>
                <c:pt idx="27">
                  <c:v>2.4429999999999999E-3</c:v>
                </c:pt>
                <c:pt idx="28">
                  <c:v>2.2899999999999999E-3</c:v>
                </c:pt>
                <c:pt idx="29">
                  <c:v>2.281E-3</c:v>
                </c:pt>
                <c:pt idx="30">
                  <c:v>2.1570000000000001E-3</c:v>
                </c:pt>
                <c:pt idx="31">
                  <c:v>2.1199999999999999E-3</c:v>
                </c:pt>
                <c:pt idx="32">
                  <c:v>2.0669999999999998E-3</c:v>
                </c:pt>
                <c:pt idx="33">
                  <c:v>1.64E-3</c:v>
                </c:pt>
                <c:pt idx="34">
                  <c:v>2.104E-3</c:v>
                </c:pt>
                <c:pt idx="35">
                  <c:v>2.1329999999999999E-3</c:v>
                </c:pt>
                <c:pt idx="36">
                  <c:v>2.0249999999999999E-3</c:v>
                </c:pt>
                <c:pt idx="37">
                  <c:v>2.0339999999999998E-3</c:v>
                </c:pt>
                <c:pt idx="38">
                  <c:v>2.0089999999999999E-3</c:v>
                </c:pt>
                <c:pt idx="39">
                  <c:v>1.872E-3</c:v>
                </c:pt>
                <c:pt idx="40">
                  <c:v>1.6930000000000001E-3</c:v>
                </c:pt>
                <c:pt idx="41">
                  <c:v>1.6080000000000001E-3</c:v>
                </c:pt>
                <c:pt idx="42">
                  <c:v>1.611E-3</c:v>
                </c:pt>
                <c:pt idx="43">
                  <c:v>1.469E-3</c:v>
                </c:pt>
                <c:pt idx="44">
                  <c:v>1.583E-3</c:v>
                </c:pt>
                <c:pt idx="45">
                  <c:v>1.56E-3</c:v>
                </c:pt>
                <c:pt idx="46">
                  <c:v>1.565E-3</c:v>
                </c:pt>
                <c:pt idx="47">
                  <c:v>1.6249999999999999E-3</c:v>
                </c:pt>
                <c:pt idx="48">
                  <c:v>1.635E-3</c:v>
                </c:pt>
                <c:pt idx="49">
                  <c:v>1.6639999999999999E-3</c:v>
                </c:pt>
                <c:pt idx="50">
                  <c:v>1.6559999999999999E-3</c:v>
                </c:pt>
                <c:pt idx="51">
                  <c:v>1.6299999999999999E-3</c:v>
                </c:pt>
                <c:pt idx="52">
                  <c:v>1.681E-3</c:v>
                </c:pt>
                <c:pt idx="53">
                  <c:v>1.768E-3</c:v>
                </c:pt>
                <c:pt idx="54">
                  <c:v>1.7390000000000001E-3</c:v>
                </c:pt>
                <c:pt idx="55">
                  <c:v>1.7899999999999999E-3</c:v>
                </c:pt>
                <c:pt idx="56">
                  <c:v>1.823E-3</c:v>
                </c:pt>
                <c:pt idx="57">
                  <c:v>1.843E-3</c:v>
                </c:pt>
                <c:pt idx="58">
                  <c:v>1.7880000000000001E-3</c:v>
                </c:pt>
                <c:pt idx="59">
                  <c:v>1.7600000000000001E-3</c:v>
                </c:pt>
                <c:pt idx="60">
                  <c:v>1.7719999999999999E-3</c:v>
                </c:pt>
                <c:pt idx="61">
                  <c:v>1.8129999999999999E-3</c:v>
                </c:pt>
                <c:pt idx="62">
                  <c:v>1.601E-3</c:v>
                </c:pt>
                <c:pt idx="63">
                  <c:v>1.7229999999999999E-3</c:v>
                </c:pt>
                <c:pt idx="64">
                  <c:v>1.6609999999999999E-3</c:v>
                </c:pt>
                <c:pt idx="65">
                  <c:v>1.5250000000000001E-3</c:v>
                </c:pt>
                <c:pt idx="66">
                  <c:v>1.7179999999999999E-3</c:v>
                </c:pt>
                <c:pt idx="67">
                  <c:v>1.709E-3</c:v>
                </c:pt>
                <c:pt idx="68">
                  <c:v>1.474E-3</c:v>
                </c:pt>
                <c:pt idx="69">
                  <c:v>1.6689999999999999E-3</c:v>
                </c:pt>
                <c:pt idx="70">
                  <c:v>1.7930000000000001E-3</c:v>
                </c:pt>
                <c:pt idx="71">
                  <c:v>1.732E-3</c:v>
                </c:pt>
                <c:pt idx="72">
                  <c:v>1.642E-3</c:v>
                </c:pt>
                <c:pt idx="73">
                  <c:v>1.583E-3</c:v>
                </c:pt>
                <c:pt idx="74">
                  <c:v>1.616E-3</c:v>
                </c:pt>
                <c:pt idx="75">
                  <c:v>1.609E-3</c:v>
                </c:pt>
                <c:pt idx="76">
                  <c:v>1.823E-3</c:v>
                </c:pt>
                <c:pt idx="77">
                  <c:v>1.851E-3</c:v>
                </c:pt>
                <c:pt idx="78">
                  <c:v>2.013E-3</c:v>
                </c:pt>
                <c:pt idx="79">
                  <c:v>1.9289999999999999E-3</c:v>
                </c:pt>
                <c:pt idx="80">
                  <c:v>1.828E-3</c:v>
                </c:pt>
                <c:pt idx="81">
                  <c:v>1.647E-3</c:v>
                </c:pt>
                <c:pt idx="82">
                  <c:v>1.936E-3</c:v>
                </c:pt>
                <c:pt idx="83">
                  <c:v>1.8879999999999999E-3</c:v>
                </c:pt>
                <c:pt idx="84">
                  <c:v>1.82E-3</c:v>
                </c:pt>
                <c:pt idx="85">
                  <c:v>1.8140000000000001E-3</c:v>
                </c:pt>
                <c:pt idx="86">
                  <c:v>1.714E-3</c:v>
                </c:pt>
                <c:pt idx="87">
                  <c:v>1.5969999999999999E-3</c:v>
                </c:pt>
                <c:pt idx="88">
                  <c:v>1.6559999999999999E-3</c:v>
                </c:pt>
                <c:pt idx="89">
                  <c:v>1.5770000000000001E-3</c:v>
                </c:pt>
                <c:pt idx="90">
                  <c:v>1.542E-3</c:v>
                </c:pt>
                <c:pt idx="91">
                  <c:v>1.544E-3</c:v>
                </c:pt>
                <c:pt idx="92">
                  <c:v>1.529E-3</c:v>
                </c:pt>
                <c:pt idx="93">
                  <c:v>1.519E-3</c:v>
                </c:pt>
                <c:pt idx="94">
                  <c:v>1.583E-3</c:v>
                </c:pt>
                <c:pt idx="95">
                  <c:v>2.019E-3</c:v>
                </c:pt>
                <c:pt idx="96">
                  <c:v>2.065E-3</c:v>
                </c:pt>
                <c:pt idx="97">
                  <c:v>2.1429999999999999E-3</c:v>
                </c:pt>
                <c:pt idx="98">
                  <c:v>2.0830000000000002E-3</c:v>
                </c:pt>
                <c:pt idx="99">
                  <c:v>1.954E-3</c:v>
                </c:pt>
                <c:pt idx="100">
                  <c:v>1.7240000000000001E-3</c:v>
                </c:pt>
                <c:pt idx="101">
                  <c:v>2.4020000000000001E-3</c:v>
                </c:pt>
                <c:pt idx="102">
                  <c:v>2.3400000000000001E-3</c:v>
                </c:pt>
                <c:pt idx="103">
                  <c:v>2.085E-3</c:v>
                </c:pt>
                <c:pt idx="104">
                  <c:v>1.941E-3</c:v>
                </c:pt>
                <c:pt idx="105">
                  <c:v>1.9419999999999999E-3</c:v>
                </c:pt>
                <c:pt idx="106">
                  <c:v>1.9580000000000001E-3</c:v>
                </c:pt>
                <c:pt idx="107">
                  <c:v>2.1510000000000001E-3</c:v>
                </c:pt>
                <c:pt idx="108">
                  <c:v>2.2100000000000002E-3</c:v>
                </c:pt>
                <c:pt idx="109">
                  <c:v>2.0270000000000002E-3</c:v>
                </c:pt>
                <c:pt idx="110">
                  <c:v>1.9710000000000001E-3</c:v>
                </c:pt>
                <c:pt idx="111">
                  <c:v>1.9980000000000002E-3</c:v>
                </c:pt>
                <c:pt idx="112">
                  <c:v>1.7290000000000001E-3</c:v>
                </c:pt>
                <c:pt idx="113">
                  <c:v>1.637E-3</c:v>
                </c:pt>
                <c:pt idx="114">
                  <c:v>1.57E-3</c:v>
                </c:pt>
                <c:pt idx="115">
                  <c:v>1.596E-3</c:v>
                </c:pt>
                <c:pt idx="116">
                  <c:v>1.554E-3</c:v>
                </c:pt>
                <c:pt idx="117">
                  <c:v>1.5560000000000001E-3</c:v>
                </c:pt>
                <c:pt idx="118">
                  <c:v>1.5969999999999999E-3</c:v>
                </c:pt>
                <c:pt idx="119">
                  <c:v>1.836E-3</c:v>
                </c:pt>
                <c:pt idx="120">
                  <c:v>1.5939999999999999E-3</c:v>
                </c:pt>
                <c:pt idx="121">
                  <c:v>1.696E-3</c:v>
                </c:pt>
                <c:pt idx="122">
                  <c:v>1.6590000000000001E-3</c:v>
                </c:pt>
                <c:pt idx="123">
                  <c:v>1.578E-3</c:v>
                </c:pt>
                <c:pt idx="124">
                  <c:v>1.405E-3</c:v>
                </c:pt>
                <c:pt idx="125">
                  <c:v>1.2849999999999999E-3</c:v>
                </c:pt>
                <c:pt idx="126">
                  <c:v>1.261E-3</c:v>
                </c:pt>
                <c:pt idx="127">
                  <c:v>1.428E-3</c:v>
                </c:pt>
                <c:pt idx="128">
                  <c:v>1.2080000000000001E-3</c:v>
                </c:pt>
                <c:pt idx="129">
                  <c:v>1.273E-3</c:v>
                </c:pt>
                <c:pt idx="130">
                  <c:v>1.253E-3</c:v>
                </c:pt>
                <c:pt idx="131">
                  <c:v>1.2719999999999999E-3</c:v>
                </c:pt>
                <c:pt idx="132">
                  <c:v>1.3270000000000001E-3</c:v>
                </c:pt>
                <c:pt idx="133">
                  <c:v>1.2130000000000001E-3</c:v>
                </c:pt>
                <c:pt idx="134">
                  <c:v>1.256E-3</c:v>
                </c:pt>
                <c:pt idx="135">
                  <c:v>1.23E-3</c:v>
                </c:pt>
                <c:pt idx="136">
                  <c:v>1.274E-3</c:v>
                </c:pt>
                <c:pt idx="137">
                  <c:v>1.227E-3</c:v>
                </c:pt>
                <c:pt idx="138">
                  <c:v>1.201E-3</c:v>
                </c:pt>
                <c:pt idx="139">
                  <c:v>1.199E-3</c:v>
                </c:pt>
                <c:pt idx="140">
                  <c:v>1.1479999999999999E-3</c:v>
                </c:pt>
                <c:pt idx="141">
                  <c:v>1.1640000000000001E-3</c:v>
                </c:pt>
                <c:pt idx="142">
                  <c:v>1.9170000000000001E-3</c:v>
                </c:pt>
                <c:pt idx="143">
                  <c:v>2.0479999999999999E-3</c:v>
                </c:pt>
                <c:pt idx="144">
                  <c:v>1.9300000000000001E-3</c:v>
                </c:pt>
                <c:pt idx="145">
                  <c:v>1.719E-3</c:v>
                </c:pt>
                <c:pt idx="146">
                  <c:v>1.5219999999999999E-3</c:v>
                </c:pt>
                <c:pt idx="147">
                  <c:v>1.6980000000000001E-3</c:v>
                </c:pt>
                <c:pt idx="148">
                  <c:v>1.802E-3</c:v>
                </c:pt>
                <c:pt idx="149">
                  <c:v>1.575E-3</c:v>
                </c:pt>
                <c:pt idx="150">
                  <c:v>1.5089999999999999E-3</c:v>
                </c:pt>
                <c:pt idx="151">
                  <c:v>1.5950000000000001E-3</c:v>
                </c:pt>
                <c:pt idx="152">
                  <c:v>1.6819999999999999E-3</c:v>
                </c:pt>
                <c:pt idx="153">
                  <c:v>1.779E-3</c:v>
                </c:pt>
                <c:pt idx="154">
                  <c:v>1.818E-3</c:v>
                </c:pt>
                <c:pt idx="155">
                  <c:v>1.833E-3</c:v>
                </c:pt>
                <c:pt idx="156">
                  <c:v>1.748E-3</c:v>
                </c:pt>
                <c:pt idx="157">
                  <c:v>1.6080000000000001E-3</c:v>
                </c:pt>
                <c:pt idx="158">
                  <c:v>1.653E-3</c:v>
                </c:pt>
                <c:pt idx="159">
                  <c:v>1.5770000000000001E-3</c:v>
                </c:pt>
                <c:pt idx="160">
                  <c:v>1.4159999999999999E-3</c:v>
                </c:pt>
                <c:pt idx="161">
                  <c:v>1.4170000000000001E-3</c:v>
                </c:pt>
                <c:pt idx="162">
                  <c:v>1.6329999999999999E-3</c:v>
                </c:pt>
                <c:pt idx="163">
                  <c:v>1.506E-3</c:v>
                </c:pt>
                <c:pt idx="164">
                  <c:v>1.289E-3</c:v>
                </c:pt>
                <c:pt idx="165">
                  <c:v>1.6949999999999999E-3</c:v>
                </c:pt>
                <c:pt idx="166">
                  <c:v>1.743E-3</c:v>
                </c:pt>
                <c:pt idx="167">
                  <c:v>1.6789999999999999E-3</c:v>
                </c:pt>
                <c:pt idx="168">
                  <c:v>1.6850000000000001E-3</c:v>
                </c:pt>
                <c:pt idx="169">
                  <c:v>1.7489999999999999E-3</c:v>
                </c:pt>
                <c:pt idx="170">
                  <c:v>1.872E-3</c:v>
                </c:pt>
                <c:pt idx="171">
                  <c:v>1.9940000000000001E-3</c:v>
                </c:pt>
                <c:pt idx="172">
                  <c:v>1.768E-3</c:v>
                </c:pt>
                <c:pt idx="173">
                  <c:v>1.9499999999999999E-3</c:v>
                </c:pt>
                <c:pt idx="174">
                  <c:v>1.9E-3</c:v>
                </c:pt>
                <c:pt idx="175">
                  <c:v>1.8929999999999999E-3</c:v>
                </c:pt>
                <c:pt idx="176">
                  <c:v>1.8129999999999999E-3</c:v>
                </c:pt>
                <c:pt idx="177">
                  <c:v>1.8090000000000001E-3</c:v>
                </c:pt>
                <c:pt idx="178">
                  <c:v>2.1310000000000001E-3</c:v>
                </c:pt>
                <c:pt idx="179">
                  <c:v>2.0100000000000001E-3</c:v>
                </c:pt>
                <c:pt idx="180">
                  <c:v>1.8760000000000001E-3</c:v>
                </c:pt>
                <c:pt idx="181">
                  <c:v>1.905E-3</c:v>
                </c:pt>
                <c:pt idx="182">
                  <c:v>1.874E-3</c:v>
                </c:pt>
                <c:pt idx="183">
                  <c:v>1.717E-3</c:v>
                </c:pt>
                <c:pt idx="184">
                  <c:v>1.9740000000000001E-3</c:v>
                </c:pt>
                <c:pt idx="185">
                  <c:v>1.9750000000000002E-3</c:v>
                </c:pt>
                <c:pt idx="186">
                  <c:v>1.9710000000000001E-3</c:v>
                </c:pt>
                <c:pt idx="187">
                  <c:v>1.9659999999999999E-3</c:v>
                </c:pt>
                <c:pt idx="188">
                  <c:v>1.9629999999999999E-3</c:v>
                </c:pt>
                <c:pt idx="189">
                  <c:v>1.9650000000000002E-3</c:v>
                </c:pt>
                <c:pt idx="190">
                  <c:v>1.9650000000000002E-3</c:v>
                </c:pt>
                <c:pt idx="191">
                  <c:v>1.9580000000000001E-3</c:v>
                </c:pt>
              </c:numCache>
            </c:numRef>
          </c:val>
        </c:ser>
        <c:ser>
          <c:idx val="6"/>
          <c:order val="7"/>
          <c:tx>
            <c:strRef>
              <c:f>data!$H$1</c:f>
              <c:strCache>
                <c:ptCount val="1"/>
                <c:pt idx="0">
                  <c:v>Niobrara-Codell (CO, WY)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data!$H$2:$H$193</c:f>
              <c:numCache>
                <c:formatCode>General</c:formatCode>
                <c:ptCount val="192"/>
                <c:pt idx="0">
                  <c:v>1.5264E-2</c:v>
                </c:pt>
                <c:pt idx="1">
                  <c:v>1.5086E-2</c:v>
                </c:pt>
                <c:pt idx="2">
                  <c:v>1.5221999999999999E-2</c:v>
                </c:pt>
                <c:pt idx="3">
                  <c:v>1.5316E-2</c:v>
                </c:pt>
                <c:pt idx="4">
                  <c:v>1.4922E-2</c:v>
                </c:pt>
                <c:pt idx="5">
                  <c:v>1.4558E-2</c:v>
                </c:pt>
                <c:pt idx="6">
                  <c:v>1.4174000000000001E-2</c:v>
                </c:pt>
                <c:pt idx="7">
                  <c:v>1.4446000000000001E-2</c:v>
                </c:pt>
                <c:pt idx="8">
                  <c:v>1.4252000000000001E-2</c:v>
                </c:pt>
                <c:pt idx="9">
                  <c:v>1.5847E-2</c:v>
                </c:pt>
                <c:pt idx="10">
                  <c:v>1.5606999999999999E-2</c:v>
                </c:pt>
                <c:pt idx="11">
                  <c:v>1.5330999999999999E-2</c:v>
                </c:pt>
                <c:pt idx="12">
                  <c:v>1.6421999999999999E-2</c:v>
                </c:pt>
                <c:pt idx="13">
                  <c:v>1.5640000000000001E-2</c:v>
                </c:pt>
                <c:pt idx="14">
                  <c:v>1.6437E-2</c:v>
                </c:pt>
                <c:pt idx="15">
                  <c:v>1.6381E-2</c:v>
                </c:pt>
                <c:pt idx="16">
                  <c:v>1.6485E-2</c:v>
                </c:pt>
                <c:pt idx="17">
                  <c:v>1.5845999999999999E-2</c:v>
                </c:pt>
                <c:pt idx="18">
                  <c:v>1.6521000000000001E-2</c:v>
                </c:pt>
                <c:pt idx="19">
                  <c:v>1.6670999999999998E-2</c:v>
                </c:pt>
                <c:pt idx="20">
                  <c:v>1.7236999999999999E-2</c:v>
                </c:pt>
                <c:pt idx="21">
                  <c:v>1.8419000000000001E-2</c:v>
                </c:pt>
                <c:pt idx="22">
                  <c:v>1.9115E-2</c:v>
                </c:pt>
                <c:pt idx="23">
                  <c:v>1.9223000000000001E-2</c:v>
                </c:pt>
                <c:pt idx="24">
                  <c:v>1.9144999999999999E-2</c:v>
                </c:pt>
                <c:pt idx="25">
                  <c:v>1.9231999999999999E-2</c:v>
                </c:pt>
                <c:pt idx="26">
                  <c:v>1.9248999999999999E-2</c:v>
                </c:pt>
                <c:pt idx="27">
                  <c:v>1.9604E-2</c:v>
                </c:pt>
                <c:pt idx="28">
                  <c:v>1.9739E-2</c:v>
                </c:pt>
                <c:pt idx="29">
                  <c:v>1.8644999999999998E-2</c:v>
                </c:pt>
                <c:pt idx="30">
                  <c:v>1.8065999999999999E-2</c:v>
                </c:pt>
                <c:pt idx="31">
                  <c:v>1.9401000000000002E-2</c:v>
                </c:pt>
                <c:pt idx="32">
                  <c:v>2.0088999999999999E-2</c:v>
                </c:pt>
                <c:pt idx="33">
                  <c:v>1.9767E-2</c:v>
                </c:pt>
                <c:pt idx="34">
                  <c:v>2.0046999999999999E-2</c:v>
                </c:pt>
                <c:pt idx="35">
                  <c:v>2.0754999999999999E-2</c:v>
                </c:pt>
                <c:pt idx="36">
                  <c:v>2.0542000000000001E-2</c:v>
                </c:pt>
                <c:pt idx="37">
                  <c:v>2.0872999999999999E-2</c:v>
                </c:pt>
                <c:pt idx="38">
                  <c:v>2.1212999999999999E-2</c:v>
                </c:pt>
                <c:pt idx="39">
                  <c:v>2.1545000000000002E-2</c:v>
                </c:pt>
                <c:pt idx="40">
                  <c:v>2.1632999999999999E-2</c:v>
                </c:pt>
                <c:pt idx="41">
                  <c:v>2.1905000000000001E-2</c:v>
                </c:pt>
                <c:pt idx="42">
                  <c:v>2.0652E-2</c:v>
                </c:pt>
                <c:pt idx="43">
                  <c:v>2.0871000000000001E-2</c:v>
                </c:pt>
                <c:pt idx="44">
                  <c:v>2.3057999999999999E-2</c:v>
                </c:pt>
                <c:pt idx="45">
                  <c:v>2.2869E-2</c:v>
                </c:pt>
                <c:pt idx="46">
                  <c:v>2.2953999999999999E-2</c:v>
                </c:pt>
                <c:pt idx="47">
                  <c:v>2.4362999999999999E-2</c:v>
                </c:pt>
                <c:pt idx="48">
                  <c:v>2.3653E-2</c:v>
                </c:pt>
                <c:pt idx="49">
                  <c:v>2.5132000000000002E-2</c:v>
                </c:pt>
                <c:pt idx="50">
                  <c:v>2.6542E-2</c:v>
                </c:pt>
                <c:pt idx="51">
                  <c:v>2.6995000000000002E-2</c:v>
                </c:pt>
                <c:pt idx="52">
                  <c:v>2.6054999999999998E-2</c:v>
                </c:pt>
                <c:pt idx="53">
                  <c:v>2.7026000000000001E-2</c:v>
                </c:pt>
                <c:pt idx="54">
                  <c:v>2.4906000000000001E-2</c:v>
                </c:pt>
                <c:pt idx="55">
                  <c:v>2.6088E-2</c:v>
                </c:pt>
                <c:pt idx="56">
                  <c:v>2.5545000000000002E-2</c:v>
                </c:pt>
                <c:pt idx="57">
                  <c:v>2.5312000000000001E-2</c:v>
                </c:pt>
                <c:pt idx="58">
                  <c:v>2.6048000000000002E-2</c:v>
                </c:pt>
                <c:pt idx="59">
                  <c:v>2.6103999999999999E-2</c:v>
                </c:pt>
                <c:pt idx="60">
                  <c:v>2.6272E-2</c:v>
                </c:pt>
                <c:pt idx="61">
                  <c:v>2.7522000000000001E-2</c:v>
                </c:pt>
                <c:pt idx="62">
                  <c:v>2.7976000000000001E-2</c:v>
                </c:pt>
                <c:pt idx="63">
                  <c:v>2.7557000000000002E-2</c:v>
                </c:pt>
                <c:pt idx="64">
                  <c:v>2.913E-2</c:v>
                </c:pt>
                <c:pt idx="65">
                  <c:v>2.811E-2</c:v>
                </c:pt>
                <c:pt idx="66">
                  <c:v>2.7178000000000001E-2</c:v>
                </c:pt>
                <c:pt idx="67">
                  <c:v>2.9359E-2</c:v>
                </c:pt>
                <c:pt idx="68">
                  <c:v>2.8774000000000001E-2</c:v>
                </c:pt>
                <c:pt idx="69">
                  <c:v>2.9198999999999999E-2</c:v>
                </c:pt>
                <c:pt idx="70">
                  <c:v>2.9649999999999999E-2</c:v>
                </c:pt>
                <c:pt idx="71">
                  <c:v>2.7979E-2</c:v>
                </c:pt>
                <c:pt idx="72">
                  <c:v>3.0435E-2</c:v>
                </c:pt>
                <c:pt idx="73">
                  <c:v>3.0202E-2</c:v>
                </c:pt>
                <c:pt idx="74">
                  <c:v>3.1780000000000003E-2</c:v>
                </c:pt>
                <c:pt idx="75">
                  <c:v>3.1479E-2</c:v>
                </c:pt>
                <c:pt idx="76">
                  <c:v>3.3187000000000001E-2</c:v>
                </c:pt>
                <c:pt idx="77">
                  <c:v>3.1834000000000001E-2</c:v>
                </c:pt>
                <c:pt idx="78">
                  <c:v>3.1740999999999998E-2</c:v>
                </c:pt>
                <c:pt idx="79">
                  <c:v>3.2145E-2</c:v>
                </c:pt>
                <c:pt idx="80">
                  <c:v>3.1791E-2</c:v>
                </c:pt>
                <c:pt idx="81">
                  <c:v>3.4426999999999999E-2</c:v>
                </c:pt>
                <c:pt idx="82">
                  <c:v>3.3821999999999998E-2</c:v>
                </c:pt>
                <c:pt idx="83">
                  <c:v>2.9680000000000002E-2</c:v>
                </c:pt>
                <c:pt idx="84">
                  <c:v>2.7663E-2</c:v>
                </c:pt>
                <c:pt idx="85">
                  <c:v>3.0134000000000001E-2</c:v>
                </c:pt>
                <c:pt idx="86">
                  <c:v>3.5157000000000001E-2</c:v>
                </c:pt>
                <c:pt idx="87">
                  <c:v>3.7276999999999998E-2</c:v>
                </c:pt>
                <c:pt idx="88">
                  <c:v>3.7574999999999997E-2</c:v>
                </c:pt>
                <c:pt idx="89">
                  <c:v>3.5843E-2</c:v>
                </c:pt>
                <c:pt idx="90">
                  <c:v>3.628E-2</c:v>
                </c:pt>
                <c:pt idx="91">
                  <c:v>3.8143000000000003E-2</c:v>
                </c:pt>
                <c:pt idx="92">
                  <c:v>3.6824999999999997E-2</c:v>
                </c:pt>
                <c:pt idx="93">
                  <c:v>3.8878999999999997E-2</c:v>
                </c:pt>
                <c:pt idx="94">
                  <c:v>3.9175000000000001E-2</c:v>
                </c:pt>
                <c:pt idx="95">
                  <c:v>3.6802000000000001E-2</c:v>
                </c:pt>
                <c:pt idx="96">
                  <c:v>3.6366999999999997E-2</c:v>
                </c:pt>
                <c:pt idx="97">
                  <c:v>4.0266000000000003E-2</c:v>
                </c:pt>
                <c:pt idx="98">
                  <c:v>4.2571999999999999E-2</c:v>
                </c:pt>
                <c:pt idx="99">
                  <c:v>4.3700999999999997E-2</c:v>
                </c:pt>
                <c:pt idx="100">
                  <c:v>4.3506999999999997E-2</c:v>
                </c:pt>
                <c:pt idx="101">
                  <c:v>4.4410999999999999E-2</c:v>
                </c:pt>
                <c:pt idx="102">
                  <c:v>4.3574000000000002E-2</c:v>
                </c:pt>
                <c:pt idx="103">
                  <c:v>4.4470000000000003E-2</c:v>
                </c:pt>
                <c:pt idx="104">
                  <c:v>5.0004E-2</c:v>
                </c:pt>
                <c:pt idx="105">
                  <c:v>4.8077000000000002E-2</c:v>
                </c:pt>
                <c:pt idx="106">
                  <c:v>4.9439999999999998E-2</c:v>
                </c:pt>
                <c:pt idx="107">
                  <c:v>4.7048E-2</c:v>
                </c:pt>
                <c:pt idx="108">
                  <c:v>4.7802999999999998E-2</c:v>
                </c:pt>
                <c:pt idx="109">
                  <c:v>4.9118000000000002E-2</c:v>
                </c:pt>
                <c:pt idx="110">
                  <c:v>4.9660999999999997E-2</c:v>
                </c:pt>
                <c:pt idx="111">
                  <c:v>4.5143999999999997E-2</c:v>
                </c:pt>
                <c:pt idx="112">
                  <c:v>4.6150999999999998E-2</c:v>
                </c:pt>
                <c:pt idx="113">
                  <c:v>4.6686999999999999E-2</c:v>
                </c:pt>
                <c:pt idx="114">
                  <c:v>4.5130999999999998E-2</c:v>
                </c:pt>
                <c:pt idx="115">
                  <c:v>4.6792E-2</c:v>
                </c:pt>
                <c:pt idx="116">
                  <c:v>4.7004999999999998E-2</c:v>
                </c:pt>
                <c:pt idx="117">
                  <c:v>4.5407000000000003E-2</c:v>
                </c:pt>
                <c:pt idx="118">
                  <c:v>4.8085000000000003E-2</c:v>
                </c:pt>
                <c:pt idx="119">
                  <c:v>4.5489000000000002E-2</c:v>
                </c:pt>
                <c:pt idx="120">
                  <c:v>4.9227E-2</c:v>
                </c:pt>
                <c:pt idx="121">
                  <c:v>5.0819999999999997E-2</c:v>
                </c:pt>
                <c:pt idx="122">
                  <c:v>5.1185000000000001E-2</c:v>
                </c:pt>
                <c:pt idx="123">
                  <c:v>5.0442000000000001E-2</c:v>
                </c:pt>
                <c:pt idx="124">
                  <c:v>5.1050999999999999E-2</c:v>
                </c:pt>
                <c:pt idx="125">
                  <c:v>4.9403000000000002E-2</c:v>
                </c:pt>
                <c:pt idx="126">
                  <c:v>4.5377000000000001E-2</c:v>
                </c:pt>
                <c:pt idx="127">
                  <c:v>5.3512999999999998E-2</c:v>
                </c:pt>
                <c:pt idx="128">
                  <c:v>5.5007E-2</c:v>
                </c:pt>
                <c:pt idx="129">
                  <c:v>5.4487000000000001E-2</c:v>
                </c:pt>
                <c:pt idx="130">
                  <c:v>5.6271000000000002E-2</c:v>
                </c:pt>
                <c:pt idx="131">
                  <c:v>6.1338999999999998E-2</c:v>
                </c:pt>
                <c:pt idx="132">
                  <c:v>5.7799000000000003E-2</c:v>
                </c:pt>
                <c:pt idx="133">
                  <c:v>5.8637000000000002E-2</c:v>
                </c:pt>
                <c:pt idx="134">
                  <c:v>6.4541000000000001E-2</c:v>
                </c:pt>
                <c:pt idx="135">
                  <c:v>6.7153000000000004E-2</c:v>
                </c:pt>
                <c:pt idx="136">
                  <c:v>6.5838999999999995E-2</c:v>
                </c:pt>
                <c:pt idx="137">
                  <c:v>6.9047999999999998E-2</c:v>
                </c:pt>
                <c:pt idx="138">
                  <c:v>6.8719000000000002E-2</c:v>
                </c:pt>
                <c:pt idx="139">
                  <c:v>7.2640999999999997E-2</c:v>
                </c:pt>
                <c:pt idx="140">
                  <c:v>7.5201000000000004E-2</c:v>
                </c:pt>
                <c:pt idx="141">
                  <c:v>7.7295000000000003E-2</c:v>
                </c:pt>
                <c:pt idx="142">
                  <c:v>8.1076999999999996E-2</c:v>
                </c:pt>
                <c:pt idx="143">
                  <c:v>7.9558000000000004E-2</c:v>
                </c:pt>
                <c:pt idx="144">
                  <c:v>8.1597000000000003E-2</c:v>
                </c:pt>
                <c:pt idx="145">
                  <c:v>8.4996000000000002E-2</c:v>
                </c:pt>
                <c:pt idx="146">
                  <c:v>8.8807999999999998E-2</c:v>
                </c:pt>
                <c:pt idx="147">
                  <c:v>8.4373000000000004E-2</c:v>
                </c:pt>
                <c:pt idx="148">
                  <c:v>9.4205999999999998E-2</c:v>
                </c:pt>
                <c:pt idx="149">
                  <c:v>8.8931999999999997E-2</c:v>
                </c:pt>
                <c:pt idx="150">
                  <c:v>9.2628000000000002E-2</c:v>
                </c:pt>
                <c:pt idx="151">
                  <c:v>9.5910999999999996E-2</c:v>
                </c:pt>
                <c:pt idx="152">
                  <c:v>0.103172</c:v>
                </c:pt>
                <c:pt idx="153">
                  <c:v>0.11602</c:v>
                </c:pt>
                <c:pt idx="154">
                  <c:v>0.122534</c:v>
                </c:pt>
                <c:pt idx="155">
                  <c:v>0.125999</c:v>
                </c:pt>
                <c:pt idx="156">
                  <c:v>0.121558</c:v>
                </c:pt>
                <c:pt idx="157">
                  <c:v>0.12806400000000001</c:v>
                </c:pt>
                <c:pt idx="158">
                  <c:v>0.12948699999999999</c:v>
                </c:pt>
                <c:pt idx="159">
                  <c:v>0.13098000000000001</c:v>
                </c:pt>
                <c:pt idx="160">
                  <c:v>0.131052</c:v>
                </c:pt>
                <c:pt idx="161">
                  <c:v>0.13649900000000001</c:v>
                </c:pt>
                <c:pt idx="162">
                  <c:v>0.143871</c:v>
                </c:pt>
                <c:pt idx="163">
                  <c:v>0.152389</c:v>
                </c:pt>
                <c:pt idx="164">
                  <c:v>0.131158</c:v>
                </c:pt>
                <c:pt idx="165">
                  <c:v>0.17358499999999999</c:v>
                </c:pt>
                <c:pt idx="166">
                  <c:v>0.17982899999999999</c:v>
                </c:pt>
                <c:pt idx="167">
                  <c:v>0.17402699999999999</c:v>
                </c:pt>
                <c:pt idx="168">
                  <c:v>0.17515900000000001</c:v>
                </c:pt>
                <c:pt idx="169">
                  <c:v>0.18174899999999999</c:v>
                </c:pt>
                <c:pt idx="170">
                  <c:v>0.19911400000000001</c:v>
                </c:pt>
                <c:pt idx="171">
                  <c:v>0.20611499999999999</c:v>
                </c:pt>
                <c:pt idx="172">
                  <c:v>0.223244</c:v>
                </c:pt>
                <c:pt idx="173">
                  <c:v>0.233686</c:v>
                </c:pt>
                <c:pt idx="174">
                  <c:v>0.24038899999999999</c:v>
                </c:pt>
                <c:pt idx="175">
                  <c:v>0.250224</c:v>
                </c:pt>
                <c:pt idx="176">
                  <c:v>0.25287999999999999</c:v>
                </c:pt>
                <c:pt idx="177">
                  <c:v>0.26705299999999998</c:v>
                </c:pt>
                <c:pt idx="178">
                  <c:v>0.27355099999999999</c:v>
                </c:pt>
                <c:pt idx="179">
                  <c:v>0.28708099999999998</c:v>
                </c:pt>
                <c:pt idx="180">
                  <c:v>0.29062100000000002</c:v>
                </c:pt>
                <c:pt idx="181">
                  <c:v>0.305622</c:v>
                </c:pt>
                <c:pt idx="182">
                  <c:v>0.31282900000000002</c:v>
                </c:pt>
                <c:pt idx="183">
                  <c:v>0.32094699999999998</c:v>
                </c:pt>
                <c:pt idx="184">
                  <c:v>0.31857600000000003</c:v>
                </c:pt>
                <c:pt idx="185">
                  <c:v>0.31338300000000002</c:v>
                </c:pt>
                <c:pt idx="186">
                  <c:v>0.31854399999999999</c:v>
                </c:pt>
                <c:pt idx="187">
                  <c:v>0.32341300000000001</c:v>
                </c:pt>
                <c:pt idx="188">
                  <c:v>0.31578299999999998</c:v>
                </c:pt>
                <c:pt idx="189">
                  <c:v>0.30791000000000002</c:v>
                </c:pt>
                <c:pt idx="190">
                  <c:v>0.29852600000000001</c:v>
                </c:pt>
                <c:pt idx="191">
                  <c:v>0.28757899999999997</c:v>
                </c:pt>
              </c:numCache>
            </c:numRef>
          </c:val>
        </c:ser>
        <c:ser>
          <c:idx val="12"/>
          <c:order val="8"/>
          <c:tx>
            <c:strRef>
              <c:f>data!$N$1</c:f>
              <c:strCache>
                <c:ptCount val="1"/>
                <c:pt idx="0">
                  <c:v>Yeso-Glorieta (TX &amp; NM Permian)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data!$N$2:$N$193</c:f>
              <c:numCache>
                <c:formatCode>General</c:formatCode>
                <c:ptCount val="192"/>
                <c:pt idx="0">
                  <c:v>3.3383999999999997E-2</c:v>
                </c:pt>
                <c:pt idx="1">
                  <c:v>3.3978000000000001E-2</c:v>
                </c:pt>
                <c:pt idx="2">
                  <c:v>3.4442E-2</c:v>
                </c:pt>
                <c:pt idx="3">
                  <c:v>3.4535999999999997E-2</c:v>
                </c:pt>
                <c:pt idx="4">
                  <c:v>3.4549999999999997E-2</c:v>
                </c:pt>
                <c:pt idx="5">
                  <c:v>3.4797000000000002E-2</c:v>
                </c:pt>
                <c:pt idx="6">
                  <c:v>3.4175999999999998E-2</c:v>
                </c:pt>
                <c:pt idx="7">
                  <c:v>3.3800999999999998E-2</c:v>
                </c:pt>
                <c:pt idx="8">
                  <c:v>3.4277000000000002E-2</c:v>
                </c:pt>
                <c:pt idx="9">
                  <c:v>3.5546000000000001E-2</c:v>
                </c:pt>
                <c:pt idx="10">
                  <c:v>3.5302E-2</c:v>
                </c:pt>
                <c:pt idx="11">
                  <c:v>3.5055000000000003E-2</c:v>
                </c:pt>
                <c:pt idx="12">
                  <c:v>3.5242999999999997E-2</c:v>
                </c:pt>
                <c:pt idx="13">
                  <c:v>3.6088000000000002E-2</c:v>
                </c:pt>
                <c:pt idx="14">
                  <c:v>3.4715000000000003E-2</c:v>
                </c:pt>
                <c:pt idx="15">
                  <c:v>3.5559E-2</c:v>
                </c:pt>
                <c:pt idx="16">
                  <c:v>3.5367999999999997E-2</c:v>
                </c:pt>
                <c:pt idx="17">
                  <c:v>3.5632999999999998E-2</c:v>
                </c:pt>
                <c:pt idx="18">
                  <c:v>3.5463000000000001E-2</c:v>
                </c:pt>
                <c:pt idx="19">
                  <c:v>3.6567000000000002E-2</c:v>
                </c:pt>
                <c:pt idx="20">
                  <c:v>3.5924999999999999E-2</c:v>
                </c:pt>
                <c:pt idx="21">
                  <c:v>3.6698000000000001E-2</c:v>
                </c:pt>
                <c:pt idx="22">
                  <c:v>3.6047000000000003E-2</c:v>
                </c:pt>
                <c:pt idx="23">
                  <c:v>3.5991000000000002E-2</c:v>
                </c:pt>
                <c:pt idx="24">
                  <c:v>3.5852000000000002E-2</c:v>
                </c:pt>
                <c:pt idx="25">
                  <c:v>3.5718E-2</c:v>
                </c:pt>
                <c:pt idx="26">
                  <c:v>3.4847000000000003E-2</c:v>
                </c:pt>
                <c:pt idx="27">
                  <c:v>3.4872E-2</c:v>
                </c:pt>
                <c:pt idx="28">
                  <c:v>3.5069999999999997E-2</c:v>
                </c:pt>
                <c:pt idx="29">
                  <c:v>3.4726E-2</c:v>
                </c:pt>
                <c:pt idx="30">
                  <c:v>3.4465000000000003E-2</c:v>
                </c:pt>
                <c:pt idx="31">
                  <c:v>3.4079999999999999E-2</c:v>
                </c:pt>
                <c:pt idx="32">
                  <c:v>3.4021000000000003E-2</c:v>
                </c:pt>
                <c:pt idx="33">
                  <c:v>3.3526E-2</c:v>
                </c:pt>
                <c:pt idx="34">
                  <c:v>3.2989999999999998E-2</c:v>
                </c:pt>
                <c:pt idx="35">
                  <c:v>3.2705999999999999E-2</c:v>
                </c:pt>
                <c:pt idx="36">
                  <c:v>3.2759000000000003E-2</c:v>
                </c:pt>
                <c:pt idx="37">
                  <c:v>3.2069E-2</c:v>
                </c:pt>
                <c:pt idx="38">
                  <c:v>3.1655999999999997E-2</c:v>
                </c:pt>
                <c:pt idx="39">
                  <c:v>3.1519999999999999E-2</c:v>
                </c:pt>
                <c:pt idx="40">
                  <c:v>3.143E-2</c:v>
                </c:pt>
                <c:pt idx="41">
                  <c:v>3.1858999999999998E-2</c:v>
                </c:pt>
                <c:pt idx="42">
                  <c:v>3.2294000000000003E-2</c:v>
                </c:pt>
                <c:pt idx="43">
                  <c:v>3.2548000000000001E-2</c:v>
                </c:pt>
                <c:pt idx="44">
                  <c:v>3.1914999999999999E-2</c:v>
                </c:pt>
                <c:pt idx="45">
                  <c:v>3.1494000000000001E-2</c:v>
                </c:pt>
                <c:pt idx="46">
                  <c:v>3.1868E-2</c:v>
                </c:pt>
                <c:pt idx="47">
                  <c:v>3.1810999999999999E-2</c:v>
                </c:pt>
                <c:pt idx="48">
                  <c:v>3.1407999999999998E-2</c:v>
                </c:pt>
                <c:pt idx="49">
                  <c:v>3.1262999999999999E-2</c:v>
                </c:pt>
                <c:pt idx="50">
                  <c:v>3.1279000000000001E-2</c:v>
                </c:pt>
                <c:pt idx="51">
                  <c:v>3.1203000000000002E-2</c:v>
                </c:pt>
                <c:pt idx="52">
                  <c:v>3.0522000000000001E-2</c:v>
                </c:pt>
                <c:pt idx="53">
                  <c:v>2.9665E-2</c:v>
                </c:pt>
                <c:pt idx="54">
                  <c:v>2.9354000000000002E-2</c:v>
                </c:pt>
                <c:pt idx="55">
                  <c:v>2.9756999999999999E-2</c:v>
                </c:pt>
                <c:pt idx="56">
                  <c:v>3.0013000000000001E-2</c:v>
                </c:pt>
                <c:pt idx="57">
                  <c:v>2.9877000000000001E-2</c:v>
                </c:pt>
                <c:pt idx="58">
                  <c:v>2.9659999999999999E-2</c:v>
                </c:pt>
                <c:pt idx="59">
                  <c:v>2.9697999999999999E-2</c:v>
                </c:pt>
                <c:pt idx="60">
                  <c:v>2.9555000000000001E-2</c:v>
                </c:pt>
                <c:pt idx="61">
                  <c:v>2.8906000000000001E-2</c:v>
                </c:pt>
                <c:pt idx="62">
                  <c:v>2.8903999999999999E-2</c:v>
                </c:pt>
                <c:pt idx="63">
                  <c:v>2.8714E-2</c:v>
                </c:pt>
                <c:pt idx="64">
                  <c:v>2.9227E-2</c:v>
                </c:pt>
                <c:pt idx="65">
                  <c:v>2.8975999999999998E-2</c:v>
                </c:pt>
                <c:pt idx="66">
                  <c:v>2.8204E-2</c:v>
                </c:pt>
                <c:pt idx="67">
                  <c:v>2.8036999999999999E-2</c:v>
                </c:pt>
                <c:pt idx="68">
                  <c:v>2.7352999999999999E-2</c:v>
                </c:pt>
                <c:pt idx="69">
                  <c:v>2.8013E-2</c:v>
                </c:pt>
                <c:pt idx="70">
                  <c:v>2.6683999999999999E-2</c:v>
                </c:pt>
                <c:pt idx="71">
                  <c:v>2.7335999999999999E-2</c:v>
                </c:pt>
                <c:pt idx="72">
                  <c:v>2.7893000000000001E-2</c:v>
                </c:pt>
                <c:pt idx="73">
                  <c:v>2.7198E-2</c:v>
                </c:pt>
                <c:pt idx="74">
                  <c:v>2.7539000000000001E-2</c:v>
                </c:pt>
                <c:pt idx="75">
                  <c:v>2.6995999999999999E-2</c:v>
                </c:pt>
                <c:pt idx="76">
                  <c:v>2.7512999999999999E-2</c:v>
                </c:pt>
                <c:pt idx="77">
                  <c:v>2.7147000000000001E-2</c:v>
                </c:pt>
                <c:pt idx="78">
                  <c:v>2.7181E-2</c:v>
                </c:pt>
                <c:pt idx="79">
                  <c:v>2.6592999999999999E-2</c:v>
                </c:pt>
                <c:pt idx="80">
                  <c:v>2.8615000000000002E-2</c:v>
                </c:pt>
                <c:pt idx="81">
                  <c:v>2.8351999999999999E-2</c:v>
                </c:pt>
                <c:pt idx="82">
                  <c:v>2.9786E-2</c:v>
                </c:pt>
                <c:pt idx="83">
                  <c:v>2.9440000000000001E-2</c:v>
                </c:pt>
                <c:pt idx="84">
                  <c:v>2.8649999999999998E-2</c:v>
                </c:pt>
                <c:pt idx="85">
                  <c:v>2.8985E-2</c:v>
                </c:pt>
                <c:pt idx="86">
                  <c:v>2.7827000000000001E-2</c:v>
                </c:pt>
                <c:pt idx="87">
                  <c:v>2.9113E-2</c:v>
                </c:pt>
                <c:pt idx="88">
                  <c:v>2.8306999999999999E-2</c:v>
                </c:pt>
                <c:pt idx="89">
                  <c:v>2.7653E-2</c:v>
                </c:pt>
                <c:pt idx="90">
                  <c:v>2.8006E-2</c:v>
                </c:pt>
                <c:pt idx="91">
                  <c:v>2.8759E-2</c:v>
                </c:pt>
                <c:pt idx="92">
                  <c:v>2.8684000000000001E-2</c:v>
                </c:pt>
                <c:pt idx="93">
                  <c:v>2.9662999999999998E-2</c:v>
                </c:pt>
                <c:pt idx="94">
                  <c:v>2.9909000000000002E-2</c:v>
                </c:pt>
                <c:pt idx="95">
                  <c:v>2.9911E-2</c:v>
                </c:pt>
                <c:pt idx="96">
                  <c:v>2.9311E-2</c:v>
                </c:pt>
                <c:pt idx="97">
                  <c:v>3.0204000000000002E-2</c:v>
                </c:pt>
                <c:pt idx="98">
                  <c:v>3.1088999999999999E-2</c:v>
                </c:pt>
                <c:pt idx="99">
                  <c:v>2.9267999999999999E-2</c:v>
                </c:pt>
                <c:pt idx="100">
                  <c:v>2.8920000000000001E-2</c:v>
                </c:pt>
                <c:pt idx="101">
                  <c:v>3.1022000000000001E-2</c:v>
                </c:pt>
                <c:pt idx="102">
                  <c:v>3.1743E-2</c:v>
                </c:pt>
                <c:pt idx="103">
                  <c:v>3.2566999999999999E-2</c:v>
                </c:pt>
                <c:pt idx="104">
                  <c:v>3.1962999999999998E-2</c:v>
                </c:pt>
                <c:pt idx="105">
                  <c:v>3.4110000000000001E-2</c:v>
                </c:pt>
                <c:pt idx="106">
                  <c:v>3.4798999999999997E-2</c:v>
                </c:pt>
                <c:pt idx="107">
                  <c:v>3.5528999999999998E-2</c:v>
                </c:pt>
                <c:pt idx="108">
                  <c:v>3.5112999999999998E-2</c:v>
                </c:pt>
                <c:pt idx="109">
                  <c:v>3.6979999999999999E-2</c:v>
                </c:pt>
                <c:pt idx="110">
                  <c:v>3.6916999999999998E-2</c:v>
                </c:pt>
                <c:pt idx="111">
                  <c:v>3.5586E-2</c:v>
                </c:pt>
                <c:pt idx="112">
                  <c:v>3.6116000000000002E-2</c:v>
                </c:pt>
                <c:pt idx="113">
                  <c:v>3.5619999999999999E-2</c:v>
                </c:pt>
                <c:pt idx="114">
                  <c:v>3.4904999999999999E-2</c:v>
                </c:pt>
                <c:pt idx="115">
                  <c:v>3.5452999999999998E-2</c:v>
                </c:pt>
                <c:pt idx="116">
                  <c:v>3.6475E-2</c:v>
                </c:pt>
                <c:pt idx="117">
                  <c:v>3.6394999999999997E-2</c:v>
                </c:pt>
                <c:pt idx="118">
                  <c:v>3.7505999999999998E-2</c:v>
                </c:pt>
                <c:pt idx="119">
                  <c:v>3.7897E-2</c:v>
                </c:pt>
                <c:pt idx="120">
                  <c:v>3.9088999999999999E-2</c:v>
                </c:pt>
                <c:pt idx="121">
                  <c:v>4.0696999999999997E-2</c:v>
                </c:pt>
                <c:pt idx="122">
                  <c:v>4.1919999999999999E-2</c:v>
                </c:pt>
                <c:pt idx="123">
                  <c:v>4.0010999999999998E-2</c:v>
                </c:pt>
                <c:pt idx="124">
                  <c:v>4.2999999999999997E-2</c:v>
                </c:pt>
                <c:pt idx="125">
                  <c:v>4.2781E-2</c:v>
                </c:pt>
                <c:pt idx="126">
                  <c:v>4.3468E-2</c:v>
                </c:pt>
                <c:pt idx="127">
                  <c:v>4.3681999999999999E-2</c:v>
                </c:pt>
                <c:pt idx="128">
                  <c:v>4.2944999999999997E-2</c:v>
                </c:pt>
                <c:pt idx="129">
                  <c:v>4.4602999999999997E-2</c:v>
                </c:pt>
                <c:pt idx="130">
                  <c:v>4.5265E-2</c:v>
                </c:pt>
                <c:pt idx="131">
                  <c:v>4.4124999999999998E-2</c:v>
                </c:pt>
                <c:pt idx="132">
                  <c:v>4.7569E-2</c:v>
                </c:pt>
                <c:pt idx="133">
                  <c:v>4.0805000000000001E-2</c:v>
                </c:pt>
                <c:pt idx="134">
                  <c:v>4.6373999999999999E-2</c:v>
                </c:pt>
                <c:pt idx="135">
                  <c:v>4.7724000000000003E-2</c:v>
                </c:pt>
                <c:pt idx="136">
                  <c:v>4.8490999999999999E-2</c:v>
                </c:pt>
                <c:pt idx="137">
                  <c:v>4.8300999999999997E-2</c:v>
                </c:pt>
                <c:pt idx="138">
                  <c:v>5.0515999999999998E-2</c:v>
                </c:pt>
                <c:pt idx="139">
                  <c:v>4.9135999999999999E-2</c:v>
                </c:pt>
                <c:pt idx="140">
                  <c:v>5.0956000000000001E-2</c:v>
                </c:pt>
                <c:pt idx="141">
                  <c:v>5.2149000000000001E-2</c:v>
                </c:pt>
                <c:pt idx="142">
                  <c:v>5.2559000000000002E-2</c:v>
                </c:pt>
                <c:pt idx="143">
                  <c:v>5.0261E-2</c:v>
                </c:pt>
                <c:pt idx="144">
                  <c:v>5.2010000000000001E-2</c:v>
                </c:pt>
                <c:pt idx="145">
                  <c:v>5.4224000000000001E-2</c:v>
                </c:pt>
                <c:pt idx="146">
                  <c:v>5.4538000000000003E-2</c:v>
                </c:pt>
                <c:pt idx="147">
                  <c:v>5.3888999999999999E-2</c:v>
                </c:pt>
                <c:pt idx="148">
                  <c:v>5.3657000000000003E-2</c:v>
                </c:pt>
                <c:pt idx="149">
                  <c:v>5.3450999999999999E-2</c:v>
                </c:pt>
                <c:pt idx="150">
                  <c:v>5.4893999999999998E-2</c:v>
                </c:pt>
                <c:pt idx="151">
                  <c:v>5.5912000000000003E-2</c:v>
                </c:pt>
                <c:pt idx="152">
                  <c:v>5.7769000000000001E-2</c:v>
                </c:pt>
                <c:pt idx="153">
                  <c:v>5.8408000000000002E-2</c:v>
                </c:pt>
                <c:pt idx="154">
                  <c:v>5.5447999999999997E-2</c:v>
                </c:pt>
                <c:pt idx="155">
                  <c:v>5.6555000000000001E-2</c:v>
                </c:pt>
                <c:pt idx="156">
                  <c:v>5.6493000000000002E-2</c:v>
                </c:pt>
                <c:pt idx="157">
                  <c:v>5.7914E-2</c:v>
                </c:pt>
                <c:pt idx="158">
                  <c:v>5.6082E-2</c:v>
                </c:pt>
                <c:pt idx="159">
                  <c:v>5.8146000000000003E-2</c:v>
                </c:pt>
                <c:pt idx="160">
                  <c:v>5.7981999999999999E-2</c:v>
                </c:pt>
                <c:pt idx="161">
                  <c:v>5.67E-2</c:v>
                </c:pt>
                <c:pt idx="162">
                  <c:v>5.7452999999999997E-2</c:v>
                </c:pt>
                <c:pt idx="163">
                  <c:v>6.0398E-2</c:v>
                </c:pt>
                <c:pt idx="164">
                  <c:v>6.1560999999999998E-2</c:v>
                </c:pt>
                <c:pt idx="165">
                  <c:v>5.987E-2</c:v>
                </c:pt>
                <c:pt idx="166">
                  <c:v>5.6443E-2</c:v>
                </c:pt>
                <c:pt idx="167">
                  <c:v>5.6245000000000003E-2</c:v>
                </c:pt>
                <c:pt idx="168">
                  <c:v>5.6492000000000001E-2</c:v>
                </c:pt>
                <c:pt idx="169">
                  <c:v>5.7029999999999997E-2</c:v>
                </c:pt>
                <c:pt idx="170">
                  <c:v>5.6068E-2</c:v>
                </c:pt>
                <c:pt idx="171">
                  <c:v>6.0164000000000002E-2</c:v>
                </c:pt>
                <c:pt idx="172">
                  <c:v>5.9575999999999997E-2</c:v>
                </c:pt>
                <c:pt idx="173">
                  <c:v>5.9338000000000002E-2</c:v>
                </c:pt>
                <c:pt idx="174">
                  <c:v>6.0384E-2</c:v>
                </c:pt>
                <c:pt idx="175">
                  <c:v>5.9343E-2</c:v>
                </c:pt>
                <c:pt idx="176">
                  <c:v>5.876E-2</c:v>
                </c:pt>
                <c:pt idx="177">
                  <c:v>5.9447E-2</c:v>
                </c:pt>
                <c:pt idx="178">
                  <c:v>5.9688999999999999E-2</c:v>
                </c:pt>
                <c:pt idx="179">
                  <c:v>6.0227999999999997E-2</c:v>
                </c:pt>
                <c:pt idx="180">
                  <c:v>5.7097000000000002E-2</c:v>
                </c:pt>
                <c:pt idx="181">
                  <c:v>5.8805000000000003E-2</c:v>
                </c:pt>
                <c:pt idx="182">
                  <c:v>6.1631999999999999E-2</c:v>
                </c:pt>
                <c:pt idx="183">
                  <c:v>5.9312999999999998E-2</c:v>
                </c:pt>
                <c:pt idx="184">
                  <c:v>5.7106999999999998E-2</c:v>
                </c:pt>
                <c:pt idx="185">
                  <c:v>5.7787999999999999E-2</c:v>
                </c:pt>
                <c:pt idx="186">
                  <c:v>5.8171E-2</c:v>
                </c:pt>
                <c:pt idx="187">
                  <c:v>5.8547000000000002E-2</c:v>
                </c:pt>
                <c:pt idx="188">
                  <c:v>5.9043999999999999E-2</c:v>
                </c:pt>
                <c:pt idx="189">
                  <c:v>5.9693999999999997E-2</c:v>
                </c:pt>
                <c:pt idx="190">
                  <c:v>6.0283000000000003E-2</c:v>
                </c:pt>
                <c:pt idx="191">
                  <c:v>6.0698000000000002E-2</c:v>
                </c:pt>
              </c:numCache>
            </c:numRef>
          </c:val>
        </c:ser>
        <c:ser>
          <c:idx val="13"/>
          <c:order val="9"/>
          <c:tx>
            <c:strRef>
              <c:f>data!$O$1</c:f>
              <c:strCache>
                <c:ptCount val="1"/>
                <c:pt idx="0">
                  <c:v>Delaware (TX &amp; NM Permian)</c:v>
                </c:pt>
              </c:strCache>
            </c:strRef>
          </c:tx>
          <c:spPr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data!$O$2:$O$193</c:f>
              <c:numCache>
                <c:formatCode>General</c:formatCode>
                <c:ptCount val="192"/>
                <c:pt idx="0">
                  <c:v>3.0806E-2</c:v>
                </c:pt>
                <c:pt idx="1">
                  <c:v>3.1022000000000001E-2</c:v>
                </c:pt>
                <c:pt idx="2">
                  <c:v>3.057E-2</c:v>
                </c:pt>
                <c:pt idx="3">
                  <c:v>3.0526999999999999E-2</c:v>
                </c:pt>
                <c:pt idx="4">
                  <c:v>3.083E-2</c:v>
                </c:pt>
                <c:pt idx="5">
                  <c:v>3.0970000000000001E-2</c:v>
                </c:pt>
                <c:pt idx="6">
                  <c:v>2.9614000000000001E-2</c:v>
                </c:pt>
                <c:pt idx="7">
                  <c:v>2.9603999999999998E-2</c:v>
                </c:pt>
                <c:pt idx="8">
                  <c:v>3.0908999999999999E-2</c:v>
                </c:pt>
                <c:pt idx="9">
                  <c:v>3.0658000000000001E-2</c:v>
                </c:pt>
                <c:pt idx="10">
                  <c:v>3.0457000000000001E-2</c:v>
                </c:pt>
                <c:pt idx="11">
                  <c:v>3.0483E-2</c:v>
                </c:pt>
                <c:pt idx="12">
                  <c:v>3.0158999999999998E-2</c:v>
                </c:pt>
                <c:pt idx="13">
                  <c:v>3.0692000000000001E-2</c:v>
                </c:pt>
                <c:pt idx="14">
                  <c:v>3.0393E-2</c:v>
                </c:pt>
                <c:pt idx="15">
                  <c:v>3.0088E-2</c:v>
                </c:pt>
                <c:pt idx="16">
                  <c:v>3.0453000000000001E-2</c:v>
                </c:pt>
                <c:pt idx="17">
                  <c:v>3.0127000000000001E-2</c:v>
                </c:pt>
                <c:pt idx="18">
                  <c:v>2.9926999999999999E-2</c:v>
                </c:pt>
                <c:pt idx="19">
                  <c:v>3.0265E-2</c:v>
                </c:pt>
                <c:pt idx="20">
                  <c:v>3.1026999999999999E-2</c:v>
                </c:pt>
                <c:pt idx="21">
                  <c:v>3.0925999999999999E-2</c:v>
                </c:pt>
                <c:pt idx="22">
                  <c:v>3.0098E-2</c:v>
                </c:pt>
                <c:pt idx="23">
                  <c:v>3.0141999999999999E-2</c:v>
                </c:pt>
                <c:pt idx="24">
                  <c:v>2.9954000000000001E-2</c:v>
                </c:pt>
                <c:pt idx="25">
                  <c:v>2.9384E-2</c:v>
                </c:pt>
                <c:pt idx="26">
                  <c:v>2.9090000000000001E-2</c:v>
                </c:pt>
                <c:pt idx="27">
                  <c:v>2.8386999999999999E-2</c:v>
                </c:pt>
                <c:pt idx="28">
                  <c:v>2.8258999999999999E-2</c:v>
                </c:pt>
                <c:pt idx="29">
                  <c:v>2.7793000000000002E-2</c:v>
                </c:pt>
                <c:pt idx="30">
                  <c:v>2.8513E-2</c:v>
                </c:pt>
                <c:pt idx="31">
                  <c:v>2.8608999999999999E-2</c:v>
                </c:pt>
                <c:pt idx="32">
                  <c:v>2.8568E-2</c:v>
                </c:pt>
                <c:pt idx="33">
                  <c:v>2.8867E-2</c:v>
                </c:pt>
                <c:pt idx="34">
                  <c:v>2.9175E-2</c:v>
                </c:pt>
                <c:pt idx="35">
                  <c:v>2.9593999999999999E-2</c:v>
                </c:pt>
                <c:pt idx="36">
                  <c:v>2.9531000000000002E-2</c:v>
                </c:pt>
                <c:pt idx="37">
                  <c:v>2.9683999999999999E-2</c:v>
                </c:pt>
                <c:pt idx="38">
                  <c:v>2.9642000000000002E-2</c:v>
                </c:pt>
                <c:pt idx="39">
                  <c:v>2.9538999999999999E-2</c:v>
                </c:pt>
                <c:pt idx="40">
                  <c:v>2.9222999999999999E-2</c:v>
                </c:pt>
                <c:pt idx="41">
                  <c:v>2.9207E-2</c:v>
                </c:pt>
                <c:pt idx="42">
                  <c:v>2.9916999999999999E-2</c:v>
                </c:pt>
                <c:pt idx="43">
                  <c:v>2.9554E-2</c:v>
                </c:pt>
                <c:pt idx="44">
                  <c:v>2.9461999999999999E-2</c:v>
                </c:pt>
                <c:pt idx="45">
                  <c:v>2.9864999999999999E-2</c:v>
                </c:pt>
                <c:pt idx="46">
                  <c:v>2.9558000000000001E-2</c:v>
                </c:pt>
                <c:pt idx="47">
                  <c:v>2.9631999999999999E-2</c:v>
                </c:pt>
                <c:pt idx="48">
                  <c:v>3.0269999999999998E-2</c:v>
                </c:pt>
                <c:pt idx="49">
                  <c:v>3.0342999999999998E-2</c:v>
                </c:pt>
                <c:pt idx="50">
                  <c:v>3.0800000000000001E-2</c:v>
                </c:pt>
                <c:pt idx="51">
                  <c:v>3.0817000000000001E-2</c:v>
                </c:pt>
                <c:pt idx="52">
                  <c:v>3.0102E-2</c:v>
                </c:pt>
                <c:pt idx="53">
                  <c:v>2.9676999999999999E-2</c:v>
                </c:pt>
                <c:pt idx="54">
                  <c:v>2.9651E-2</c:v>
                </c:pt>
                <c:pt idx="55">
                  <c:v>3.0540999999999999E-2</c:v>
                </c:pt>
                <c:pt idx="56">
                  <c:v>3.0502000000000001E-2</c:v>
                </c:pt>
                <c:pt idx="57">
                  <c:v>3.1116000000000001E-2</c:v>
                </c:pt>
                <c:pt idx="58">
                  <c:v>3.1335000000000002E-2</c:v>
                </c:pt>
                <c:pt idx="59">
                  <c:v>3.1439000000000002E-2</c:v>
                </c:pt>
                <c:pt idx="60">
                  <c:v>3.2105000000000002E-2</c:v>
                </c:pt>
                <c:pt idx="61">
                  <c:v>3.1606000000000002E-2</c:v>
                </c:pt>
                <c:pt idx="62">
                  <c:v>3.1966000000000001E-2</c:v>
                </c:pt>
                <c:pt idx="63">
                  <c:v>3.1475999999999997E-2</c:v>
                </c:pt>
                <c:pt idx="64">
                  <c:v>3.1201E-2</c:v>
                </c:pt>
                <c:pt idx="65">
                  <c:v>3.0894999999999999E-2</c:v>
                </c:pt>
                <c:pt idx="66">
                  <c:v>3.0849999999999999E-2</c:v>
                </c:pt>
                <c:pt idx="67">
                  <c:v>3.1147999999999999E-2</c:v>
                </c:pt>
                <c:pt idx="68">
                  <c:v>3.0936000000000002E-2</c:v>
                </c:pt>
                <c:pt idx="69">
                  <c:v>3.2236000000000001E-2</c:v>
                </c:pt>
                <c:pt idx="70">
                  <c:v>3.1399000000000003E-2</c:v>
                </c:pt>
                <c:pt idx="71">
                  <c:v>3.1627000000000002E-2</c:v>
                </c:pt>
                <c:pt idx="72">
                  <c:v>3.134E-2</c:v>
                </c:pt>
                <c:pt idx="73">
                  <c:v>3.1534E-2</c:v>
                </c:pt>
                <c:pt idx="74">
                  <c:v>3.1629999999999998E-2</c:v>
                </c:pt>
                <c:pt idx="75">
                  <c:v>3.1192999999999999E-2</c:v>
                </c:pt>
                <c:pt idx="76">
                  <c:v>3.0762999999999999E-2</c:v>
                </c:pt>
                <c:pt idx="77">
                  <c:v>3.0398999999999999E-2</c:v>
                </c:pt>
                <c:pt idx="78">
                  <c:v>3.0356000000000001E-2</c:v>
                </c:pt>
                <c:pt idx="79">
                  <c:v>3.0757E-2</c:v>
                </c:pt>
                <c:pt idx="80">
                  <c:v>3.1074999999999998E-2</c:v>
                </c:pt>
                <c:pt idx="81">
                  <c:v>3.1586999999999997E-2</c:v>
                </c:pt>
                <c:pt idx="82">
                  <c:v>3.2296999999999999E-2</c:v>
                </c:pt>
                <c:pt idx="83">
                  <c:v>3.1990999999999999E-2</c:v>
                </c:pt>
                <c:pt idx="84">
                  <c:v>3.2423E-2</c:v>
                </c:pt>
                <c:pt idx="85">
                  <c:v>3.2576000000000001E-2</c:v>
                </c:pt>
                <c:pt idx="86">
                  <c:v>3.2438000000000002E-2</c:v>
                </c:pt>
                <c:pt idx="87">
                  <c:v>3.1999E-2</c:v>
                </c:pt>
                <c:pt idx="88">
                  <c:v>3.2267999999999998E-2</c:v>
                </c:pt>
                <c:pt idx="89">
                  <c:v>3.1883000000000002E-2</c:v>
                </c:pt>
                <c:pt idx="90">
                  <c:v>3.2058999999999997E-2</c:v>
                </c:pt>
                <c:pt idx="91">
                  <c:v>3.3086999999999998E-2</c:v>
                </c:pt>
                <c:pt idx="92">
                  <c:v>3.3029000000000003E-2</c:v>
                </c:pt>
                <c:pt idx="93">
                  <c:v>3.3728000000000001E-2</c:v>
                </c:pt>
                <c:pt idx="94">
                  <c:v>3.4334000000000003E-2</c:v>
                </c:pt>
                <c:pt idx="95">
                  <c:v>3.5137000000000002E-2</c:v>
                </c:pt>
                <c:pt idx="96">
                  <c:v>3.5629000000000001E-2</c:v>
                </c:pt>
                <c:pt idx="97">
                  <c:v>3.5401000000000002E-2</c:v>
                </c:pt>
                <c:pt idx="98">
                  <c:v>3.499E-2</c:v>
                </c:pt>
                <c:pt idx="99">
                  <c:v>3.4138000000000002E-2</c:v>
                </c:pt>
                <c:pt idx="100">
                  <c:v>3.3832000000000001E-2</c:v>
                </c:pt>
                <c:pt idx="101">
                  <c:v>3.4680999999999997E-2</c:v>
                </c:pt>
                <c:pt idx="102">
                  <c:v>3.3576000000000002E-2</c:v>
                </c:pt>
                <c:pt idx="103">
                  <c:v>3.3151E-2</c:v>
                </c:pt>
                <c:pt idx="104">
                  <c:v>3.2214E-2</c:v>
                </c:pt>
                <c:pt idx="105">
                  <c:v>3.4626999999999998E-2</c:v>
                </c:pt>
                <c:pt idx="106">
                  <c:v>3.4983E-2</c:v>
                </c:pt>
                <c:pt idx="107">
                  <c:v>3.5062999999999997E-2</c:v>
                </c:pt>
                <c:pt idx="108">
                  <c:v>3.4694999999999997E-2</c:v>
                </c:pt>
                <c:pt idx="109">
                  <c:v>3.5449000000000001E-2</c:v>
                </c:pt>
                <c:pt idx="110">
                  <c:v>3.4554000000000001E-2</c:v>
                </c:pt>
                <c:pt idx="111">
                  <c:v>3.3767999999999999E-2</c:v>
                </c:pt>
                <c:pt idx="112">
                  <c:v>3.2999000000000001E-2</c:v>
                </c:pt>
                <c:pt idx="113">
                  <c:v>3.3075E-2</c:v>
                </c:pt>
                <c:pt idx="114">
                  <c:v>3.1414999999999998E-2</c:v>
                </c:pt>
                <c:pt idx="115">
                  <c:v>3.2399999999999998E-2</c:v>
                </c:pt>
                <c:pt idx="116">
                  <c:v>3.2539999999999999E-2</c:v>
                </c:pt>
                <c:pt idx="117">
                  <c:v>3.3446999999999998E-2</c:v>
                </c:pt>
                <c:pt idx="118">
                  <c:v>3.4223999999999997E-2</c:v>
                </c:pt>
                <c:pt idx="119">
                  <c:v>3.3241E-2</c:v>
                </c:pt>
                <c:pt idx="120">
                  <c:v>3.4055000000000002E-2</c:v>
                </c:pt>
                <c:pt idx="121">
                  <c:v>3.4787999999999999E-2</c:v>
                </c:pt>
                <c:pt idx="122">
                  <c:v>3.4478000000000002E-2</c:v>
                </c:pt>
                <c:pt idx="123">
                  <c:v>3.5090999999999997E-2</c:v>
                </c:pt>
                <c:pt idx="124">
                  <c:v>3.4228000000000001E-2</c:v>
                </c:pt>
                <c:pt idx="125">
                  <c:v>3.3709999999999997E-2</c:v>
                </c:pt>
                <c:pt idx="126">
                  <c:v>3.5128E-2</c:v>
                </c:pt>
                <c:pt idx="127">
                  <c:v>3.5088000000000001E-2</c:v>
                </c:pt>
                <c:pt idx="128">
                  <c:v>3.4478000000000002E-2</c:v>
                </c:pt>
                <c:pt idx="129">
                  <c:v>3.5692000000000002E-2</c:v>
                </c:pt>
                <c:pt idx="130">
                  <c:v>3.6670000000000001E-2</c:v>
                </c:pt>
                <c:pt idx="131">
                  <c:v>3.6191000000000001E-2</c:v>
                </c:pt>
                <c:pt idx="132">
                  <c:v>3.6792999999999999E-2</c:v>
                </c:pt>
                <c:pt idx="133">
                  <c:v>3.4750000000000003E-2</c:v>
                </c:pt>
                <c:pt idx="134">
                  <c:v>3.6360000000000003E-2</c:v>
                </c:pt>
                <c:pt idx="135">
                  <c:v>3.6826999999999999E-2</c:v>
                </c:pt>
                <c:pt idx="136">
                  <c:v>3.7984999999999998E-2</c:v>
                </c:pt>
                <c:pt idx="137">
                  <c:v>3.7356E-2</c:v>
                </c:pt>
                <c:pt idx="138">
                  <c:v>3.8396E-2</c:v>
                </c:pt>
                <c:pt idx="139">
                  <c:v>3.8026999999999998E-2</c:v>
                </c:pt>
                <c:pt idx="140">
                  <c:v>3.8485999999999999E-2</c:v>
                </c:pt>
                <c:pt idx="141">
                  <c:v>3.8302000000000003E-2</c:v>
                </c:pt>
                <c:pt idx="142">
                  <c:v>3.9324999999999999E-2</c:v>
                </c:pt>
                <c:pt idx="143">
                  <c:v>3.9460000000000002E-2</c:v>
                </c:pt>
                <c:pt idx="144">
                  <c:v>4.0268999999999999E-2</c:v>
                </c:pt>
                <c:pt idx="145">
                  <c:v>4.1507000000000002E-2</c:v>
                </c:pt>
                <c:pt idx="146">
                  <c:v>4.1500000000000002E-2</c:v>
                </c:pt>
                <c:pt idx="147">
                  <c:v>4.3603999999999997E-2</c:v>
                </c:pt>
                <c:pt idx="148">
                  <c:v>4.335E-2</c:v>
                </c:pt>
                <c:pt idx="149">
                  <c:v>4.3193000000000002E-2</c:v>
                </c:pt>
                <c:pt idx="150">
                  <c:v>4.5444999999999999E-2</c:v>
                </c:pt>
                <c:pt idx="151">
                  <c:v>4.5696000000000001E-2</c:v>
                </c:pt>
                <c:pt idx="152">
                  <c:v>4.7217000000000002E-2</c:v>
                </c:pt>
                <c:pt idx="153">
                  <c:v>5.0139999999999997E-2</c:v>
                </c:pt>
                <c:pt idx="154">
                  <c:v>5.0986999999999998E-2</c:v>
                </c:pt>
                <c:pt idx="155">
                  <c:v>5.2209999999999999E-2</c:v>
                </c:pt>
                <c:pt idx="156">
                  <c:v>5.3435999999999997E-2</c:v>
                </c:pt>
                <c:pt idx="157">
                  <c:v>5.3110999999999998E-2</c:v>
                </c:pt>
                <c:pt idx="158">
                  <c:v>5.2195999999999999E-2</c:v>
                </c:pt>
                <c:pt idx="159">
                  <c:v>5.2446E-2</c:v>
                </c:pt>
                <c:pt idx="160">
                  <c:v>4.9259999999999998E-2</c:v>
                </c:pt>
                <c:pt idx="161">
                  <c:v>5.0507000000000003E-2</c:v>
                </c:pt>
                <c:pt idx="162">
                  <c:v>5.0319000000000003E-2</c:v>
                </c:pt>
                <c:pt idx="163">
                  <c:v>4.9397999999999997E-2</c:v>
                </c:pt>
                <c:pt idx="164">
                  <c:v>5.0405999999999999E-2</c:v>
                </c:pt>
                <c:pt idx="165">
                  <c:v>5.3273000000000001E-2</c:v>
                </c:pt>
                <c:pt idx="166">
                  <c:v>5.1006999999999997E-2</c:v>
                </c:pt>
                <c:pt idx="167">
                  <c:v>5.1962000000000001E-2</c:v>
                </c:pt>
                <c:pt idx="168">
                  <c:v>5.1860999999999997E-2</c:v>
                </c:pt>
                <c:pt idx="169">
                  <c:v>5.1582999999999997E-2</c:v>
                </c:pt>
                <c:pt idx="170">
                  <c:v>5.1713000000000002E-2</c:v>
                </c:pt>
                <c:pt idx="171">
                  <c:v>5.0881999999999997E-2</c:v>
                </c:pt>
                <c:pt idx="172">
                  <c:v>4.9243000000000002E-2</c:v>
                </c:pt>
                <c:pt idx="173">
                  <c:v>4.7943E-2</c:v>
                </c:pt>
                <c:pt idx="174">
                  <c:v>4.9109E-2</c:v>
                </c:pt>
                <c:pt idx="175">
                  <c:v>5.1125999999999998E-2</c:v>
                </c:pt>
                <c:pt idx="176">
                  <c:v>4.8818E-2</c:v>
                </c:pt>
                <c:pt idx="177">
                  <c:v>5.4864000000000003E-2</c:v>
                </c:pt>
                <c:pt idx="178">
                  <c:v>5.4355000000000001E-2</c:v>
                </c:pt>
                <c:pt idx="179">
                  <c:v>5.4607999999999997E-2</c:v>
                </c:pt>
                <c:pt idx="180">
                  <c:v>5.1341999999999999E-2</c:v>
                </c:pt>
                <c:pt idx="181">
                  <c:v>5.5892999999999998E-2</c:v>
                </c:pt>
                <c:pt idx="182">
                  <c:v>5.7673000000000002E-2</c:v>
                </c:pt>
                <c:pt idx="183">
                  <c:v>5.8171E-2</c:v>
                </c:pt>
                <c:pt idx="184">
                  <c:v>5.7095E-2</c:v>
                </c:pt>
                <c:pt idx="185">
                  <c:v>5.8085999999999999E-2</c:v>
                </c:pt>
                <c:pt idx="186">
                  <c:v>5.8353000000000002E-2</c:v>
                </c:pt>
                <c:pt idx="187">
                  <c:v>5.8612999999999998E-2</c:v>
                </c:pt>
                <c:pt idx="188">
                  <c:v>5.8991000000000002E-2</c:v>
                </c:pt>
                <c:pt idx="189">
                  <c:v>5.9520000000000003E-2</c:v>
                </c:pt>
                <c:pt idx="190">
                  <c:v>5.9985999999999998E-2</c:v>
                </c:pt>
                <c:pt idx="191">
                  <c:v>6.0276000000000003E-2</c:v>
                </c:pt>
              </c:numCache>
            </c:numRef>
          </c:val>
        </c:ser>
        <c:ser>
          <c:idx val="7"/>
          <c:order val="10"/>
          <c:tx>
            <c:strRef>
              <c:f>data!$I$1</c:f>
              <c:strCache>
                <c:ptCount val="1"/>
                <c:pt idx="0">
                  <c:v>Wolfcamp (TX &amp; NM Permian)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data!$I$2:$I$193</c:f>
              <c:numCache>
                <c:formatCode>General</c:formatCode>
                <c:ptCount val="192"/>
                <c:pt idx="0">
                  <c:v>3.6492999999999998E-2</c:v>
                </c:pt>
                <c:pt idx="1">
                  <c:v>3.7373999999999998E-2</c:v>
                </c:pt>
                <c:pt idx="2">
                  <c:v>3.7763999999999999E-2</c:v>
                </c:pt>
                <c:pt idx="3">
                  <c:v>4.0322999999999998E-2</c:v>
                </c:pt>
                <c:pt idx="4">
                  <c:v>3.9837999999999998E-2</c:v>
                </c:pt>
                <c:pt idx="5">
                  <c:v>3.9417000000000001E-2</c:v>
                </c:pt>
                <c:pt idx="6">
                  <c:v>3.9725999999999997E-2</c:v>
                </c:pt>
                <c:pt idx="7">
                  <c:v>4.1354000000000002E-2</c:v>
                </c:pt>
                <c:pt idx="8">
                  <c:v>4.1016999999999998E-2</c:v>
                </c:pt>
                <c:pt idx="9">
                  <c:v>4.2028999999999997E-2</c:v>
                </c:pt>
                <c:pt idx="10">
                  <c:v>3.8935999999999998E-2</c:v>
                </c:pt>
                <c:pt idx="11">
                  <c:v>3.8217000000000001E-2</c:v>
                </c:pt>
                <c:pt idx="12">
                  <c:v>3.8775999999999998E-2</c:v>
                </c:pt>
                <c:pt idx="13">
                  <c:v>3.8399999999999997E-2</c:v>
                </c:pt>
                <c:pt idx="14">
                  <c:v>3.8973000000000001E-2</c:v>
                </c:pt>
                <c:pt idx="15">
                  <c:v>3.7165999999999998E-2</c:v>
                </c:pt>
                <c:pt idx="16">
                  <c:v>3.6477000000000002E-2</c:v>
                </c:pt>
                <c:pt idx="17">
                  <c:v>3.6484000000000003E-2</c:v>
                </c:pt>
                <c:pt idx="18">
                  <c:v>3.6567000000000002E-2</c:v>
                </c:pt>
                <c:pt idx="19">
                  <c:v>3.6523E-2</c:v>
                </c:pt>
                <c:pt idx="20">
                  <c:v>3.5208000000000003E-2</c:v>
                </c:pt>
                <c:pt idx="21">
                  <c:v>3.3951000000000002E-2</c:v>
                </c:pt>
                <c:pt idx="22">
                  <c:v>3.4035999999999997E-2</c:v>
                </c:pt>
                <c:pt idx="23">
                  <c:v>3.3942E-2</c:v>
                </c:pt>
                <c:pt idx="24">
                  <c:v>3.4286999999999998E-2</c:v>
                </c:pt>
                <c:pt idx="25">
                  <c:v>3.474E-2</c:v>
                </c:pt>
                <c:pt idx="26">
                  <c:v>3.4744999999999998E-2</c:v>
                </c:pt>
                <c:pt idx="27">
                  <c:v>3.6201999999999998E-2</c:v>
                </c:pt>
                <c:pt idx="28">
                  <c:v>3.7810999999999997E-2</c:v>
                </c:pt>
                <c:pt idx="29">
                  <c:v>3.7339999999999998E-2</c:v>
                </c:pt>
                <c:pt idx="30">
                  <c:v>3.5651000000000002E-2</c:v>
                </c:pt>
                <c:pt idx="31">
                  <c:v>3.6150000000000002E-2</c:v>
                </c:pt>
                <c:pt idx="32">
                  <c:v>3.7136000000000002E-2</c:v>
                </c:pt>
                <c:pt idx="33">
                  <c:v>3.7156000000000002E-2</c:v>
                </c:pt>
                <c:pt idx="34">
                  <c:v>3.9562E-2</c:v>
                </c:pt>
                <c:pt idx="35">
                  <c:v>3.9268999999999998E-2</c:v>
                </c:pt>
                <c:pt idx="36">
                  <c:v>3.8018999999999997E-2</c:v>
                </c:pt>
                <c:pt idx="37">
                  <c:v>3.7558000000000001E-2</c:v>
                </c:pt>
                <c:pt idx="38">
                  <c:v>3.6658999999999997E-2</c:v>
                </c:pt>
                <c:pt idx="39">
                  <c:v>3.5069999999999997E-2</c:v>
                </c:pt>
                <c:pt idx="40">
                  <c:v>3.5500999999999998E-2</c:v>
                </c:pt>
                <c:pt idx="41">
                  <c:v>3.5427E-2</c:v>
                </c:pt>
                <c:pt idx="42">
                  <c:v>3.5692000000000002E-2</c:v>
                </c:pt>
                <c:pt idx="43">
                  <c:v>3.5859000000000002E-2</c:v>
                </c:pt>
                <c:pt idx="44">
                  <c:v>3.5265999999999999E-2</c:v>
                </c:pt>
                <c:pt idx="45">
                  <c:v>3.5569999999999997E-2</c:v>
                </c:pt>
                <c:pt idx="46">
                  <c:v>3.5505000000000002E-2</c:v>
                </c:pt>
                <c:pt idx="47">
                  <c:v>3.4615E-2</c:v>
                </c:pt>
                <c:pt idx="48">
                  <c:v>3.4007000000000003E-2</c:v>
                </c:pt>
                <c:pt idx="49">
                  <c:v>3.3866E-2</c:v>
                </c:pt>
                <c:pt idx="50">
                  <c:v>3.245E-2</c:v>
                </c:pt>
                <c:pt idx="51">
                  <c:v>3.2108999999999999E-2</c:v>
                </c:pt>
                <c:pt idx="52">
                  <c:v>3.1063E-2</c:v>
                </c:pt>
                <c:pt idx="53">
                  <c:v>3.0762999999999999E-2</c:v>
                </c:pt>
                <c:pt idx="54">
                  <c:v>3.1085999999999999E-2</c:v>
                </c:pt>
                <c:pt idx="55">
                  <c:v>3.1741999999999999E-2</c:v>
                </c:pt>
                <c:pt idx="56">
                  <c:v>3.0956000000000001E-2</c:v>
                </c:pt>
                <c:pt idx="57">
                  <c:v>3.0825999999999999E-2</c:v>
                </c:pt>
                <c:pt idx="58">
                  <c:v>3.1718000000000003E-2</c:v>
                </c:pt>
                <c:pt idx="59">
                  <c:v>3.2032999999999999E-2</c:v>
                </c:pt>
                <c:pt idx="60">
                  <c:v>3.1726999999999998E-2</c:v>
                </c:pt>
                <c:pt idx="61">
                  <c:v>3.2501000000000002E-2</c:v>
                </c:pt>
                <c:pt idx="62">
                  <c:v>3.1988999999999997E-2</c:v>
                </c:pt>
                <c:pt idx="63">
                  <c:v>3.1454000000000003E-2</c:v>
                </c:pt>
                <c:pt idx="64">
                  <c:v>3.1199000000000001E-2</c:v>
                </c:pt>
                <c:pt idx="65">
                  <c:v>3.0998999999999999E-2</c:v>
                </c:pt>
                <c:pt idx="66">
                  <c:v>3.0155000000000001E-2</c:v>
                </c:pt>
                <c:pt idx="67">
                  <c:v>3.0831000000000001E-2</c:v>
                </c:pt>
                <c:pt idx="68">
                  <c:v>3.0589000000000002E-2</c:v>
                </c:pt>
                <c:pt idx="69">
                  <c:v>3.1763E-2</c:v>
                </c:pt>
                <c:pt idx="70">
                  <c:v>3.2027E-2</c:v>
                </c:pt>
                <c:pt idx="71">
                  <c:v>3.0998999999999999E-2</c:v>
                </c:pt>
                <c:pt idx="72">
                  <c:v>3.1800000000000002E-2</c:v>
                </c:pt>
                <c:pt idx="73">
                  <c:v>3.2175000000000002E-2</c:v>
                </c:pt>
                <c:pt idx="74">
                  <c:v>3.2851999999999999E-2</c:v>
                </c:pt>
                <c:pt idx="75">
                  <c:v>3.1939000000000002E-2</c:v>
                </c:pt>
                <c:pt idx="76">
                  <c:v>3.1788999999999998E-2</c:v>
                </c:pt>
                <c:pt idx="77">
                  <c:v>3.1097E-2</c:v>
                </c:pt>
                <c:pt idx="78">
                  <c:v>3.0877999999999999E-2</c:v>
                </c:pt>
                <c:pt idx="79">
                  <c:v>2.93E-2</c:v>
                </c:pt>
                <c:pt idx="80">
                  <c:v>3.0783000000000001E-2</c:v>
                </c:pt>
                <c:pt idx="81">
                  <c:v>3.2319000000000001E-2</c:v>
                </c:pt>
                <c:pt idx="82">
                  <c:v>3.2575E-2</c:v>
                </c:pt>
                <c:pt idx="83">
                  <c:v>3.2571999999999997E-2</c:v>
                </c:pt>
                <c:pt idx="84">
                  <c:v>3.2627000000000003E-2</c:v>
                </c:pt>
                <c:pt idx="85">
                  <c:v>3.3114999999999999E-2</c:v>
                </c:pt>
                <c:pt idx="86">
                  <c:v>3.3006000000000001E-2</c:v>
                </c:pt>
                <c:pt idx="87">
                  <c:v>3.3313000000000002E-2</c:v>
                </c:pt>
                <c:pt idx="88">
                  <c:v>3.3921E-2</c:v>
                </c:pt>
                <c:pt idx="89">
                  <c:v>3.3715000000000002E-2</c:v>
                </c:pt>
                <c:pt idx="90">
                  <c:v>3.4123000000000001E-2</c:v>
                </c:pt>
                <c:pt idx="91">
                  <c:v>3.3288999999999999E-2</c:v>
                </c:pt>
                <c:pt idx="92">
                  <c:v>3.3813999999999997E-2</c:v>
                </c:pt>
                <c:pt idx="93">
                  <c:v>3.3508999999999997E-2</c:v>
                </c:pt>
                <c:pt idx="94">
                  <c:v>3.4453999999999999E-2</c:v>
                </c:pt>
                <c:pt idx="95">
                  <c:v>3.4521999999999997E-2</c:v>
                </c:pt>
                <c:pt idx="96">
                  <c:v>3.4611999999999997E-2</c:v>
                </c:pt>
                <c:pt idx="97">
                  <c:v>3.4138000000000002E-2</c:v>
                </c:pt>
                <c:pt idx="98">
                  <c:v>3.4279999999999998E-2</c:v>
                </c:pt>
                <c:pt idx="99">
                  <c:v>3.3023999999999998E-2</c:v>
                </c:pt>
                <c:pt idx="100">
                  <c:v>3.3134999999999998E-2</c:v>
                </c:pt>
                <c:pt idx="101">
                  <c:v>3.2589E-2</c:v>
                </c:pt>
                <c:pt idx="102">
                  <c:v>3.3898999999999999E-2</c:v>
                </c:pt>
                <c:pt idx="103">
                  <c:v>3.4047000000000001E-2</c:v>
                </c:pt>
                <c:pt idx="104">
                  <c:v>3.3736000000000002E-2</c:v>
                </c:pt>
                <c:pt idx="105">
                  <c:v>3.6624999999999998E-2</c:v>
                </c:pt>
                <c:pt idx="106">
                  <c:v>3.7585E-2</c:v>
                </c:pt>
                <c:pt idx="107">
                  <c:v>3.8598E-2</c:v>
                </c:pt>
                <c:pt idx="108">
                  <c:v>4.0487000000000002E-2</c:v>
                </c:pt>
                <c:pt idx="109">
                  <c:v>3.9234999999999999E-2</c:v>
                </c:pt>
                <c:pt idx="110">
                  <c:v>3.7576999999999999E-2</c:v>
                </c:pt>
                <c:pt idx="111">
                  <c:v>3.6435000000000002E-2</c:v>
                </c:pt>
                <c:pt idx="112">
                  <c:v>3.5956000000000002E-2</c:v>
                </c:pt>
                <c:pt idx="113">
                  <c:v>3.4072999999999999E-2</c:v>
                </c:pt>
                <c:pt idx="114">
                  <c:v>3.3397000000000003E-2</c:v>
                </c:pt>
                <c:pt idx="115">
                  <c:v>3.3589000000000001E-2</c:v>
                </c:pt>
                <c:pt idx="116">
                  <c:v>3.4553E-2</c:v>
                </c:pt>
                <c:pt idx="117">
                  <c:v>3.4153000000000003E-2</c:v>
                </c:pt>
                <c:pt idx="118">
                  <c:v>3.5956000000000002E-2</c:v>
                </c:pt>
                <c:pt idx="119">
                  <c:v>3.5678000000000001E-2</c:v>
                </c:pt>
                <c:pt idx="120">
                  <c:v>3.4757999999999997E-2</c:v>
                </c:pt>
                <c:pt idx="121">
                  <c:v>3.6212000000000001E-2</c:v>
                </c:pt>
                <c:pt idx="122">
                  <c:v>3.6355999999999999E-2</c:v>
                </c:pt>
                <c:pt idx="123">
                  <c:v>3.6110999999999997E-2</c:v>
                </c:pt>
                <c:pt idx="124">
                  <c:v>3.7511000000000003E-2</c:v>
                </c:pt>
                <c:pt idx="125">
                  <c:v>3.8814000000000001E-2</c:v>
                </c:pt>
                <c:pt idx="126">
                  <c:v>3.9946000000000002E-2</c:v>
                </c:pt>
                <c:pt idx="127">
                  <c:v>3.9967999999999997E-2</c:v>
                </c:pt>
                <c:pt idx="128">
                  <c:v>4.2637000000000001E-2</c:v>
                </c:pt>
                <c:pt idx="129">
                  <c:v>4.3668999999999999E-2</c:v>
                </c:pt>
                <c:pt idx="130">
                  <c:v>4.3385E-2</c:v>
                </c:pt>
                <c:pt idx="131">
                  <c:v>4.4373999999999997E-2</c:v>
                </c:pt>
                <c:pt idx="132">
                  <c:v>4.5315000000000001E-2</c:v>
                </c:pt>
                <c:pt idx="133">
                  <c:v>4.2602000000000001E-2</c:v>
                </c:pt>
                <c:pt idx="134">
                  <c:v>4.8170999999999999E-2</c:v>
                </c:pt>
                <c:pt idx="135">
                  <c:v>4.9805000000000002E-2</c:v>
                </c:pt>
                <c:pt idx="136">
                  <c:v>5.0139000000000003E-2</c:v>
                </c:pt>
                <c:pt idx="137">
                  <c:v>5.1700000000000003E-2</c:v>
                </c:pt>
                <c:pt idx="138">
                  <c:v>5.2317000000000002E-2</c:v>
                </c:pt>
                <c:pt idx="139">
                  <c:v>5.7528000000000003E-2</c:v>
                </c:pt>
                <c:pt idx="140">
                  <c:v>6.0586000000000001E-2</c:v>
                </c:pt>
                <c:pt idx="141">
                  <c:v>6.0755000000000003E-2</c:v>
                </c:pt>
                <c:pt idx="142">
                  <c:v>6.4134999999999998E-2</c:v>
                </c:pt>
                <c:pt idx="143">
                  <c:v>6.7038E-2</c:v>
                </c:pt>
                <c:pt idx="144">
                  <c:v>6.6748000000000002E-2</c:v>
                </c:pt>
                <c:pt idx="145">
                  <c:v>6.8492999999999998E-2</c:v>
                </c:pt>
                <c:pt idx="146">
                  <c:v>7.1361999999999995E-2</c:v>
                </c:pt>
                <c:pt idx="147">
                  <c:v>7.0451E-2</c:v>
                </c:pt>
                <c:pt idx="148">
                  <c:v>7.3357000000000006E-2</c:v>
                </c:pt>
                <c:pt idx="149">
                  <c:v>7.6892000000000002E-2</c:v>
                </c:pt>
                <c:pt idx="150">
                  <c:v>8.0489000000000005E-2</c:v>
                </c:pt>
                <c:pt idx="151">
                  <c:v>8.2666000000000003E-2</c:v>
                </c:pt>
                <c:pt idx="152">
                  <c:v>8.6506E-2</c:v>
                </c:pt>
                <c:pt idx="153">
                  <c:v>8.6854000000000001E-2</c:v>
                </c:pt>
                <c:pt idx="154">
                  <c:v>9.4243999999999994E-2</c:v>
                </c:pt>
                <c:pt idx="155">
                  <c:v>9.0478000000000003E-2</c:v>
                </c:pt>
                <c:pt idx="156">
                  <c:v>9.0027999999999997E-2</c:v>
                </c:pt>
                <c:pt idx="157">
                  <c:v>9.5851000000000006E-2</c:v>
                </c:pt>
                <c:pt idx="158">
                  <c:v>9.7539000000000001E-2</c:v>
                </c:pt>
                <c:pt idx="159">
                  <c:v>0.102326</c:v>
                </c:pt>
                <c:pt idx="160">
                  <c:v>0.110885</c:v>
                </c:pt>
                <c:pt idx="161">
                  <c:v>0.11171300000000001</c:v>
                </c:pt>
                <c:pt idx="162">
                  <c:v>0.117976</c:v>
                </c:pt>
                <c:pt idx="163">
                  <c:v>0.122349</c:v>
                </c:pt>
                <c:pt idx="164">
                  <c:v>0.126303</c:v>
                </c:pt>
                <c:pt idx="165">
                  <c:v>0.132935</c:v>
                </c:pt>
                <c:pt idx="166">
                  <c:v>0.12901199999999999</c:v>
                </c:pt>
                <c:pt idx="167">
                  <c:v>0.14175099999999999</c:v>
                </c:pt>
                <c:pt idx="168">
                  <c:v>0.14993999999999999</c:v>
                </c:pt>
                <c:pt idx="169">
                  <c:v>0.15517700000000001</c:v>
                </c:pt>
                <c:pt idx="170">
                  <c:v>0.17103699999999999</c:v>
                </c:pt>
                <c:pt idx="171">
                  <c:v>0.179671</c:v>
                </c:pt>
                <c:pt idx="172">
                  <c:v>0.19048399999999999</c:v>
                </c:pt>
                <c:pt idx="173">
                  <c:v>0.193801</c:v>
                </c:pt>
                <c:pt idx="174">
                  <c:v>0.209814</c:v>
                </c:pt>
                <c:pt idx="175">
                  <c:v>0.21618100000000001</c:v>
                </c:pt>
                <c:pt idx="176">
                  <c:v>0.20901400000000001</c:v>
                </c:pt>
                <c:pt idx="177">
                  <c:v>0.22631399999999999</c:v>
                </c:pt>
                <c:pt idx="178">
                  <c:v>0.23803199999999999</c:v>
                </c:pt>
                <c:pt idx="179">
                  <c:v>0.23788100000000001</c:v>
                </c:pt>
                <c:pt idx="180">
                  <c:v>0.22678400000000001</c:v>
                </c:pt>
                <c:pt idx="181">
                  <c:v>0.23719299999999999</c:v>
                </c:pt>
                <c:pt idx="182">
                  <c:v>0.25925900000000002</c:v>
                </c:pt>
                <c:pt idx="183">
                  <c:v>0.283858</c:v>
                </c:pt>
                <c:pt idx="184">
                  <c:v>0.28896500000000003</c:v>
                </c:pt>
                <c:pt idx="185">
                  <c:v>0.28397299999999998</c:v>
                </c:pt>
                <c:pt idx="186">
                  <c:v>0.27544400000000002</c:v>
                </c:pt>
                <c:pt idx="187">
                  <c:v>0.300543</c:v>
                </c:pt>
                <c:pt idx="188">
                  <c:v>0.303091</c:v>
                </c:pt>
                <c:pt idx="189">
                  <c:v>0.30642999999999998</c:v>
                </c:pt>
                <c:pt idx="190">
                  <c:v>0.309452</c:v>
                </c:pt>
                <c:pt idx="191">
                  <c:v>0.311583</c:v>
                </c:pt>
              </c:numCache>
            </c:numRef>
          </c:val>
        </c:ser>
        <c:ser>
          <c:idx val="8"/>
          <c:order val="11"/>
          <c:tx>
            <c:strRef>
              <c:f>data!$J$1</c:f>
              <c:strCache>
                <c:ptCount val="1"/>
                <c:pt idx="0">
                  <c:v>Bonespring (TX &amp; NM Permian)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data!$J$2:$J$193</c:f>
              <c:numCache>
                <c:formatCode>General</c:formatCode>
                <c:ptCount val="192"/>
                <c:pt idx="0">
                  <c:v>9.3749999999999997E-3</c:v>
                </c:pt>
                <c:pt idx="1">
                  <c:v>9.1660000000000005E-3</c:v>
                </c:pt>
                <c:pt idx="2">
                  <c:v>9.0159999999999997E-3</c:v>
                </c:pt>
                <c:pt idx="3">
                  <c:v>9.9360000000000004E-3</c:v>
                </c:pt>
                <c:pt idx="4">
                  <c:v>9.4590000000000004E-3</c:v>
                </c:pt>
                <c:pt idx="5">
                  <c:v>9.1760000000000001E-3</c:v>
                </c:pt>
                <c:pt idx="6">
                  <c:v>9.7820000000000008E-3</c:v>
                </c:pt>
                <c:pt idx="7">
                  <c:v>9.2010000000000008E-3</c:v>
                </c:pt>
                <c:pt idx="8">
                  <c:v>8.9529999999999992E-3</c:v>
                </c:pt>
                <c:pt idx="9">
                  <c:v>9.5940000000000001E-3</c:v>
                </c:pt>
                <c:pt idx="10">
                  <c:v>9.4039999999999992E-3</c:v>
                </c:pt>
                <c:pt idx="11">
                  <c:v>9.5429999999999994E-3</c:v>
                </c:pt>
                <c:pt idx="12">
                  <c:v>9.4020000000000006E-3</c:v>
                </c:pt>
                <c:pt idx="13">
                  <c:v>9.4039999999999992E-3</c:v>
                </c:pt>
                <c:pt idx="14">
                  <c:v>9.2569999999999996E-3</c:v>
                </c:pt>
                <c:pt idx="15">
                  <c:v>9.6959999999999998E-3</c:v>
                </c:pt>
                <c:pt idx="16">
                  <c:v>9.5320000000000005E-3</c:v>
                </c:pt>
                <c:pt idx="17">
                  <c:v>9.2309999999999996E-3</c:v>
                </c:pt>
                <c:pt idx="18">
                  <c:v>9.3259999999999992E-3</c:v>
                </c:pt>
                <c:pt idx="19">
                  <c:v>1.0042000000000001E-2</c:v>
                </c:pt>
                <c:pt idx="20">
                  <c:v>1.0125E-2</c:v>
                </c:pt>
                <c:pt idx="21">
                  <c:v>9.7050000000000001E-3</c:v>
                </c:pt>
                <c:pt idx="22">
                  <c:v>9.2549999999999993E-3</c:v>
                </c:pt>
                <c:pt idx="23">
                  <c:v>9.0410000000000004E-3</c:v>
                </c:pt>
                <c:pt idx="24">
                  <c:v>8.9079999999999993E-3</c:v>
                </c:pt>
                <c:pt idx="25">
                  <c:v>8.9809999999999994E-3</c:v>
                </c:pt>
                <c:pt idx="26">
                  <c:v>8.6409999999999994E-3</c:v>
                </c:pt>
                <c:pt idx="27">
                  <c:v>8.9910000000000007E-3</c:v>
                </c:pt>
                <c:pt idx="28">
                  <c:v>8.6339999999999993E-3</c:v>
                </c:pt>
                <c:pt idx="29">
                  <c:v>8.319E-3</c:v>
                </c:pt>
                <c:pt idx="30">
                  <c:v>8.1519999999999995E-3</c:v>
                </c:pt>
                <c:pt idx="31">
                  <c:v>7.79E-3</c:v>
                </c:pt>
                <c:pt idx="32">
                  <c:v>8.1569999999999993E-3</c:v>
                </c:pt>
                <c:pt idx="33">
                  <c:v>8.0440000000000008E-3</c:v>
                </c:pt>
                <c:pt idx="34">
                  <c:v>8.0990000000000003E-3</c:v>
                </c:pt>
                <c:pt idx="35">
                  <c:v>7.5940000000000001E-3</c:v>
                </c:pt>
                <c:pt idx="36">
                  <c:v>7.541E-3</c:v>
                </c:pt>
                <c:pt idx="37">
                  <c:v>7.4460000000000004E-3</c:v>
                </c:pt>
                <c:pt idx="38">
                  <c:v>8.0110000000000008E-3</c:v>
                </c:pt>
                <c:pt idx="39">
                  <c:v>9.0130000000000002E-3</c:v>
                </c:pt>
                <c:pt idx="40">
                  <c:v>8.5900000000000004E-3</c:v>
                </c:pt>
                <c:pt idx="41">
                  <c:v>8.6440000000000006E-3</c:v>
                </c:pt>
                <c:pt idx="42">
                  <c:v>9.1260000000000004E-3</c:v>
                </c:pt>
                <c:pt idx="43">
                  <c:v>8.6990000000000001E-3</c:v>
                </c:pt>
                <c:pt idx="44">
                  <c:v>8.8260000000000005E-3</c:v>
                </c:pt>
                <c:pt idx="45">
                  <c:v>9.2829999999999996E-3</c:v>
                </c:pt>
                <c:pt idx="46">
                  <c:v>1.0218E-2</c:v>
                </c:pt>
                <c:pt idx="47">
                  <c:v>9.273E-3</c:v>
                </c:pt>
                <c:pt idx="48">
                  <c:v>9.7820000000000008E-3</c:v>
                </c:pt>
                <c:pt idx="49">
                  <c:v>9.5270000000000007E-3</c:v>
                </c:pt>
                <c:pt idx="50">
                  <c:v>9.5060000000000006E-3</c:v>
                </c:pt>
                <c:pt idx="51">
                  <c:v>9.7890000000000008E-3</c:v>
                </c:pt>
                <c:pt idx="52">
                  <c:v>9.9760000000000005E-3</c:v>
                </c:pt>
                <c:pt idx="53">
                  <c:v>9.7359999999999999E-3</c:v>
                </c:pt>
                <c:pt idx="54">
                  <c:v>9.6550000000000004E-3</c:v>
                </c:pt>
                <c:pt idx="55">
                  <c:v>9.6729999999999993E-3</c:v>
                </c:pt>
                <c:pt idx="56">
                  <c:v>9.4310000000000001E-3</c:v>
                </c:pt>
                <c:pt idx="57">
                  <c:v>1.0088E-2</c:v>
                </c:pt>
                <c:pt idx="58">
                  <c:v>9.9810000000000003E-3</c:v>
                </c:pt>
                <c:pt idx="59">
                  <c:v>9.3380000000000008E-3</c:v>
                </c:pt>
                <c:pt idx="60">
                  <c:v>9.1160000000000008E-3</c:v>
                </c:pt>
                <c:pt idx="61">
                  <c:v>9.0969999999999992E-3</c:v>
                </c:pt>
                <c:pt idx="62">
                  <c:v>9.0609999999999996E-3</c:v>
                </c:pt>
                <c:pt idx="63">
                  <c:v>9.4109999999999992E-3</c:v>
                </c:pt>
                <c:pt idx="64">
                  <c:v>9.2750000000000003E-3</c:v>
                </c:pt>
                <c:pt idx="65">
                  <c:v>9.3139999999999994E-3</c:v>
                </c:pt>
                <c:pt idx="66">
                  <c:v>8.763E-3</c:v>
                </c:pt>
                <c:pt idx="67">
                  <c:v>8.8610000000000008E-3</c:v>
                </c:pt>
                <c:pt idx="68">
                  <c:v>8.9820000000000004E-3</c:v>
                </c:pt>
                <c:pt idx="69">
                  <c:v>9.4870000000000006E-3</c:v>
                </c:pt>
                <c:pt idx="70">
                  <c:v>9.2809999999999993E-3</c:v>
                </c:pt>
                <c:pt idx="71">
                  <c:v>9.4000000000000004E-3</c:v>
                </c:pt>
                <c:pt idx="72">
                  <c:v>9.4640000000000002E-3</c:v>
                </c:pt>
                <c:pt idx="73">
                  <c:v>9.2849999999999999E-3</c:v>
                </c:pt>
                <c:pt idx="74">
                  <c:v>9.2800000000000001E-3</c:v>
                </c:pt>
                <c:pt idx="75">
                  <c:v>9.5999999999999992E-3</c:v>
                </c:pt>
                <c:pt idx="76">
                  <c:v>9.4579999999999994E-3</c:v>
                </c:pt>
                <c:pt idx="77">
                  <c:v>9.6380000000000007E-3</c:v>
                </c:pt>
                <c:pt idx="78">
                  <c:v>9.5230000000000002E-3</c:v>
                </c:pt>
                <c:pt idx="79">
                  <c:v>9.6270000000000001E-3</c:v>
                </c:pt>
                <c:pt idx="80">
                  <c:v>1.0137E-2</c:v>
                </c:pt>
                <c:pt idx="81">
                  <c:v>9.9579999999999998E-3</c:v>
                </c:pt>
                <c:pt idx="82">
                  <c:v>1.0902E-2</c:v>
                </c:pt>
                <c:pt idx="83">
                  <c:v>1.0378E-2</c:v>
                </c:pt>
                <c:pt idx="84">
                  <c:v>1.0286999999999999E-2</c:v>
                </c:pt>
                <c:pt idx="85">
                  <c:v>1.1431999999999999E-2</c:v>
                </c:pt>
                <c:pt idx="86">
                  <c:v>1.1492E-2</c:v>
                </c:pt>
                <c:pt idx="87">
                  <c:v>1.1306E-2</c:v>
                </c:pt>
                <c:pt idx="88">
                  <c:v>1.1525000000000001E-2</c:v>
                </c:pt>
                <c:pt idx="89">
                  <c:v>1.1069000000000001E-2</c:v>
                </c:pt>
                <c:pt idx="90">
                  <c:v>1.1957000000000001E-2</c:v>
                </c:pt>
                <c:pt idx="91">
                  <c:v>1.2723999999999999E-2</c:v>
                </c:pt>
                <c:pt idx="92">
                  <c:v>1.2208E-2</c:v>
                </c:pt>
                <c:pt idx="93">
                  <c:v>1.2326999999999999E-2</c:v>
                </c:pt>
                <c:pt idx="94">
                  <c:v>1.2258E-2</c:v>
                </c:pt>
                <c:pt idx="95">
                  <c:v>1.3013E-2</c:v>
                </c:pt>
                <c:pt idx="96">
                  <c:v>1.2597000000000001E-2</c:v>
                </c:pt>
                <c:pt idx="97">
                  <c:v>1.3037E-2</c:v>
                </c:pt>
                <c:pt idx="98">
                  <c:v>1.3684E-2</c:v>
                </c:pt>
                <c:pt idx="99">
                  <c:v>1.3236E-2</c:v>
                </c:pt>
                <c:pt idx="100">
                  <c:v>1.2520999999999999E-2</c:v>
                </c:pt>
                <c:pt idx="101">
                  <c:v>1.2690999999999999E-2</c:v>
                </c:pt>
                <c:pt idx="102">
                  <c:v>1.3315E-2</c:v>
                </c:pt>
                <c:pt idx="103">
                  <c:v>1.2929E-2</c:v>
                </c:pt>
                <c:pt idx="104">
                  <c:v>1.2878000000000001E-2</c:v>
                </c:pt>
                <c:pt idx="105">
                  <c:v>1.4135E-2</c:v>
                </c:pt>
                <c:pt idx="106">
                  <c:v>1.4541999999999999E-2</c:v>
                </c:pt>
                <c:pt idx="107">
                  <c:v>1.4862999999999999E-2</c:v>
                </c:pt>
                <c:pt idx="108">
                  <c:v>1.5819E-2</c:v>
                </c:pt>
                <c:pt idx="109">
                  <c:v>1.4933E-2</c:v>
                </c:pt>
                <c:pt idx="110">
                  <c:v>1.5972E-2</c:v>
                </c:pt>
                <c:pt idx="111">
                  <c:v>1.5247999999999999E-2</c:v>
                </c:pt>
                <c:pt idx="112">
                  <c:v>1.5327E-2</c:v>
                </c:pt>
                <c:pt idx="113">
                  <c:v>1.4591E-2</c:v>
                </c:pt>
                <c:pt idx="114">
                  <c:v>1.4762000000000001E-2</c:v>
                </c:pt>
                <c:pt idx="115">
                  <c:v>1.5325999999999999E-2</c:v>
                </c:pt>
                <c:pt idx="116">
                  <c:v>1.4460000000000001E-2</c:v>
                </c:pt>
                <c:pt idx="117">
                  <c:v>1.4564000000000001E-2</c:v>
                </c:pt>
                <c:pt idx="118">
                  <c:v>1.6129000000000001E-2</c:v>
                </c:pt>
                <c:pt idx="119">
                  <c:v>1.6298E-2</c:v>
                </c:pt>
                <c:pt idx="120">
                  <c:v>1.7559999999999999E-2</c:v>
                </c:pt>
                <c:pt idx="121">
                  <c:v>1.8710999999999998E-2</c:v>
                </c:pt>
                <c:pt idx="122">
                  <c:v>1.9089999999999999E-2</c:v>
                </c:pt>
                <c:pt idx="123">
                  <c:v>1.924E-2</c:v>
                </c:pt>
                <c:pt idx="124">
                  <c:v>2.0268999999999999E-2</c:v>
                </c:pt>
                <c:pt idx="125">
                  <c:v>1.9288E-2</c:v>
                </c:pt>
                <c:pt idx="126">
                  <c:v>2.0188000000000001E-2</c:v>
                </c:pt>
                <c:pt idx="127">
                  <c:v>2.1680000000000001E-2</c:v>
                </c:pt>
                <c:pt idx="128">
                  <c:v>2.3118E-2</c:v>
                </c:pt>
                <c:pt idx="129">
                  <c:v>2.5905999999999998E-2</c:v>
                </c:pt>
                <c:pt idx="130">
                  <c:v>2.7026999999999999E-2</c:v>
                </c:pt>
                <c:pt idx="131">
                  <c:v>2.3952000000000001E-2</c:v>
                </c:pt>
                <c:pt idx="132">
                  <c:v>2.6044999999999999E-2</c:v>
                </c:pt>
                <c:pt idx="133">
                  <c:v>2.3642E-2</c:v>
                </c:pt>
                <c:pt idx="134">
                  <c:v>2.9250000000000002E-2</c:v>
                </c:pt>
                <c:pt idx="135">
                  <c:v>2.8937999999999998E-2</c:v>
                </c:pt>
                <c:pt idx="136">
                  <c:v>2.9544000000000001E-2</c:v>
                </c:pt>
                <c:pt idx="137">
                  <c:v>3.4070999999999997E-2</c:v>
                </c:pt>
                <c:pt idx="138">
                  <c:v>3.5109000000000001E-2</c:v>
                </c:pt>
                <c:pt idx="139">
                  <c:v>3.8538000000000003E-2</c:v>
                </c:pt>
                <c:pt idx="140">
                  <c:v>3.9128999999999997E-2</c:v>
                </c:pt>
                <c:pt idx="141">
                  <c:v>3.9662999999999997E-2</c:v>
                </c:pt>
                <c:pt idx="142">
                  <c:v>4.6774999999999997E-2</c:v>
                </c:pt>
                <c:pt idx="143">
                  <c:v>4.6503999999999997E-2</c:v>
                </c:pt>
                <c:pt idx="144">
                  <c:v>5.0070999999999997E-2</c:v>
                </c:pt>
                <c:pt idx="145">
                  <c:v>5.3351999999999997E-2</c:v>
                </c:pt>
                <c:pt idx="146">
                  <c:v>5.7164E-2</c:v>
                </c:pt>
                <c:pt idx="147">
                  <c:v>6.3340999999999995E-2</c:v>
                </c:pt>
                <c:pt idx="148">
                  <c:v>6.5903000000000003E-2</c:v>
                </c:pt>
                <c:pt idx="149">
                  <c:v>6.6770999999999997E-2</c:v>
                </c:pt>
                <c:pt idx="150">
                  <c:v>7.3327000000000003E-2</c:v>
                </c:pt>
                <c:pt idx="151">
                  <c:v>7.6606999999999995E-2</c:v>
                </c:pt>
                <c:pt idx="152">
                  <c:v>8.0296999999999993E-2</c:v>
                </c:pt>
                <c:pt idx="153">
                  <c:v>8.2992999999999997E-2</c:v>
                </c:pt>
                <c:pt idx="154">
                  <c:v>8.8416999999999996E-2</c:v>
                </c:pt>
                <c:pt idx="155">
                  <c:v>9.0656E-2</c:v>
                </c:pt>
                <c:pt idx="156">
                  <c:v>9.1019000000000003E-2</c:v>
                </c:pt>
                <c:pt idx="157">
                  <c:v>9.3446000000000001E-2</c:v>
                </c:pt>
                <c:pt idx="158">
                  <c:v>9.8801E-2</c:v>
                </c:pt>
                <c:pt idx="159">
                  <c:v>0.11290500000000001</c:v>
                </c:pt>
                <c:pt idx="160">
                  <c:v>0.12052</c:v>
                </c:pt>
                <c:pt idx="161">
                  <c:v>0.123225</c:v>
                </c:pt>
                <c:pt idx="162">
                  <c:v>0.12699299999999999</c:v>
                </c:pt>
                <c:pt idx="163">
                  <c:v>0.13314400000000001</c:v>
                </c:pt>
                <c:pt idx="164">
                  <c:v>0.14139699999999999</c:v>
                </c:pt>
                <c:pt idx="165">
                  <c:v>0.14147100000000001</c:v>
                </c:pt>
                <c:pt idx="166">
                  <c:v>0.135632</c:v>
                </c:pt>
                <c:pt idx="167">
                  <c:v>0.144509</c:v>
                </c:pt>
                <c:pt idx="168">
                  <c:v>0.15518699999999999</c:v>
                </c:pt>
                <c:pt idx="169">
                  <c:v>0.165884</c:v>
                </c:pt>
                <c:pt idx="170">
                  <c:v>0.17149400000000001</c:v>
                </c:pt>
                <c:pt idx="171">
                  <c:v>0.17763300000000001</c:v>
                </c:pt>
                <c:pt idx="172">
                  <c:v>0.18209500000000001</c:v>
                </c:pt>
                <c:pt idx="173">
                  <c:v>0.18711900000000001</c:v>
                </c:pt>
                <c:pt idx="174">
                  <c:v>0.197961</c:v>
                </c:pt>
                <c:pt idx="175">
                  <c:v>0.20074500000000001</c:v>
                </c:pt>
                <c:pt idx="176">
                  <c:v>0.18648999999999999</c:v>
                </c:pt>
                <c:pt idx="177">
                  <c:v>0.214055</c:v>
                </c:pt>
                <c:pt idx="178">
                  <c:v>0.222634</c:v>
                </c:pt>
                <c:pt idx="179">
                  <c:v>0.22057299999999999</c:v>
                </c:pt>
                <c:pt idx="180">
                  <c:v>0.211975</c:v>
                </c:pt>
                <c:pt idx="181">
                  <c:v>0.23449999999999999</c:v>
                </c:pt>
                <c:pt idx="182">
                  <c:v>0.253807</c:v>
                </c:pt>
                <c:pt idx="183">
                  <c:v>0.26351599999999997</c:v>
                </c:pt>
                <c:pt idx="184">
                  <c:v>0.27900999999999998</c:v>
                </c:pt>
                <c:pt idx="185">
                  <c:v>0.27930899999999997</c:v>
                </c:pt>
                <c:pt idx="186">
                  <c:v>0.28116000000000002</c:v>
                </c:pt>
                <c:pt idx="187">
                  <c:v>0.28297899999999998</c:v>
                </c:pt>
                <c:pt idx="188">
                  <c:v>0.28537800000000002</c:v>
                </c:pt>
                <c:pt idx="189">
                  <c:v>0.28573599999999999</c:v>
                </c:pt>
                <c:pt idx="190">
                  <c:v>0.28855399999999998</c:v>
                </c:pt>
                <c:pt idx="191">
                  <c:v>0.29054099999999999</c:v>
                </c:pt>
              </c:numCache>
            </c:numRef>
          </c:val>
        </c:ser>
        <c:ser>
          <c:idx val="9"/>
          <c:order val="12"/>
          <c:tx>
            <c:strRef>
              <c:f>data!$K$1</c:f>
              <c:strCache>
                <c:ptCount val="1"/>
                <c:pt idx="0">
                  <c:v>Spraberry (TX &amp; NM Permian)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data!$K$2:$K$193</c:f>
              <c:numCache>
                <c:formatCode>General</c:formatCode>
                <c:ptCount val="192"/>
                <c:pt idx="0">
                  <c:v>7.7525999999999998E-2</c:v>
                </c:pt>
                <c:pt idx="1">
                  <c:v>7.7669000000000002E-2</c:v>
                </c:pt>
                <c:pt idx="2">
                  <c:v>7.5900999999999996E-2</c:v>
                </c:pt>
                <c:pt idx="3">
                  <c:v>7.6123999999999997E-2</c:v>
                </c:pt>
                <c:pt idx="4">
                  <c:v>7.5008000000000005E-2</c:v>
                </c:pt>
                <c:pt idx="5">
                  <c:v>7.4298000000000003E-2</c:v>
                </c:pt>
                <c:pt idx="6">
                  <c:v>7.3204000000000005E-2</c:v>
                </c:pt>
                <c:pt idx="7">
                  <c:v>7.3616000000000001E-2</c:v>
                </c:pt>
                <c:pt idx="8">
                  <c:v>7.4575000000000002E-2</c:v>
                </c:pt>
                <c:pt idx="9">
                  <c:v>7.6064999999999994E-2</c:v>
                </c:pt>
                <c:pt idx="10">
                  <c:v>7.6583999999999999E-2</c:v>
                </c:pt>
                <c:pt idx="11">
                  <c:v>7.5685000000000002E-2</c:v>
                </c:pt>
                <c:pt idx="12">
                  <c:v>7.8362000000000001E-2</c:v>
                </c:pt>
                <c:pt idx="13">
                  <c:v>7.7004000000000003E-2</c:v>
                </c:pt>
                <c:pt idx="14">
                  <c:v>7.7151999999999998E-2</c:v>
                </c:pt>
                <c:pt idx="15">
                  <c:v>7.5345999999999996E-2</c:v>
                </c:pt>
                <c:pt idx="16">
                  <c:v>7.5303999999999996E-2</c:v>
                </c:pt>
                <c:pt idx="17">
                  <c:v>7.5121999999999994E-2</c:v>
                </c:pt>
                <c:pt idx="18">
                  <c:v>7.4550000000000005E-2</c:v>
                </c:pt>
                <c:pt idx="19">
                  <c:v>7.4804999999999996E-2</c:v>
                </c:pt>
                <c:pt idx="20">
                  <c:v>7.4788999999999994E-2</c:v>
                </c:pt>
                <c:pt idx="21">
                  <c:v>7.5462000000000001E-2</c:v>
                </c:pt>
                <c:pt idx="22">
                  <c:v>7.4468999999999994E-2</c:v>
                </c:pt>
                <c:pt idx="23">
                  <c:v>7.5582999999999997E-2</c:v>
                </c:pt>
                <c:pt idx="24">
                  <c:v>7.5653999999999999E-2</c:v>
                </c:pt>
                <c:pt idx="25">
                  <c:v>7.4881000000000003E-2</c:v>
                </c:pt>
                <c:pt idx="26">
                  <c:v>7.4198E-2</c:v>
                </c:pt>
                <c:pt idx="27">
                  <c:v>7.3025999999999994E-2</c:v>
                </c:pt>
                <c:pt idx="28">
                  <c:v>7.2431999999999996E-2</c:v>
                </c:pt>
                <c:pt idx="29">
                  <c:v>7.0194999999999994E-2</c:v>
                </c:pt>
                <c:pt idx="30">
                  <c:v>6.9468000000000002E-2</c:v>
                </c:pt>
                <c:pt idx="31">
                  <c:v>6.9003999999999996E-2</c:v>
                </c:pt>
                <c:pt idx="32">
                  <c:v>6.9514000000000006E-2</c:v>
                </c:pt>
                <c:pt idx="33">
                  <c:v>6.9839999999999999E-2</c:v>
                </c:pt>
                <c:pt idx="34">
                  <c:v>7.0826E-2</c:v>
                </c:pt>
                <c:pt idx="35">
                  <c:v>7.1051000000000003E-2</c:v>
                </c:pt>
                <c:pt idx="36">
                  <c:v>7.2015999999999997E-2</c:v>
                </c:pt>
                <c:pt idx="37">
                  <c:v>7.2452000000000003E-2</c:v>
                </c:pt>
                <c:pt idx="38">
                  <c:v>7.2402999999999995E-2</c:v>
                </c:pt>
                <c:pt idx="39">
                  <c:v>7.1797E-2</c:v>
                </c:pt>
                <c:pt idx="40">
                  <c:v>7.0305000000000006E-2</c:v>
                </c:pt>
                <c:pt idx="41">
                  <c:v>6.9847000000000006E-2</c:v>
                </c:pt>
                <c:pt idx="42">
                  <c:v>7.0536000000000001E-2</c:v>
                </c:pt>
                <c:pt idx="43">
                  <c:v>7.0420999999999997E-2</c:v>
                </c:pt>
                <c:pt idx="44">
                  <c:v>7.1760000000000004E-2</c:v>
                </c:pt>
                <c:pt idx="45">
                  <c:v>7.2330000000000005E-2</c:v>
                </c:pt>
                <c:pt idx="46">
                  <c:v>7.3660000000000003E-2</c:v>
                </c:pt>
                <c:pt idx="47">
                  <c:v>7.4443999999999996E-2</c:v>
                </c:pt>
                <c:pt idx="48">
                  <c:v>7.3067999999999994E-2</c:v>
                </c:pt>
                <c:pt idx="49">
                  <c:v>7.2692999999999994E-2</c:v>
                </c:pt>
                <c:pt idx="50">
                  <c:v>7.1908E-2</c:v>
                </c:pt>
                <c:pt idx="51">
                  <c:v>7.2299000000000002E-2</c:v>
                </c:pt>
                <c:pt idx="52">
                  <c:v>7.1964E-2</c:v>
                </c:pt>
                <c:pt idx="53">
                  <c:v>7.1441000000000004E-2</c:v>
                </c:pt>
                <c:pt idx="54">
                  <c:v>7.1922E-2</c:v>
                </c:pt>
                <c:pt idx="55">
                  <c:v>7.1389999999999995E-2</c:v>
                </c:pt>
                <c:pt idx="56">
                  <c:v>7.3692999999999995E-2</c:v>
                </c:pt>
                <c:pt idx="57">
                  <c:v>7.4748999999999996E-2</c:v>
                </c:pt>
                <c:pt idx="58">
                  <c:v>7.5536000000000006E-2</c:v>
                </c:pt>
                <c:pt idx="59">
                  <c:v>7.6165999999999998E-2</c:v>
                </c:pt>
                <c:pt idx="60">
                  <c:v>7.8284999999999993E-2</c:v>
                </c:pt>
                <c:pt idx="61">
                  <c:v>7.9647999999999997E-2</c:v>
                </c:pt>
                <c:pt idx="62">
                  <c:v>8.0884999999999999E-2</c:v>
                </c:pt>
                <c:pt idx="63">
                  <c:v>8.0329999999999999E-2</c:v>
                </c:pt>
                <c:pt idx="64">
                  <c:v>7.8404000000000001E-2</c:v>
                </c:pt>
                <c:pt idx="65">
                  <c:v>7.7754000000000004E-2</c:v>
                </c:pt>
                <c:pt idx="66">
                  <c:v>7.7614000000000002E-2</c:v>
                </c:pt>
                <c:pt idx="67">
                  <c:v>7.6758999999999994E-2</c:v>
                </c:pt>
                <c:pt idx="68">
                  <c:v>7.6509999999999995E-2</c:v>
                </c:pt>
                <c:pt idx="69">
                  <c:v>7.9327999999999996E-2</c:v>
                </c:pt>
                <c:pt idx="70">
                  <c:v>8.0898999999999999E-2</c:v>
                </c:pt>
                <c:pt idx="71">
                  <c:v>8.0679000000000001E-2</c:v>
                </c:pt>
                <c:pt idx="72">
                  <c:v>8.0123E-2</c:v>
                </c:pt>
                <c:pt idx="73">
                  <c:v>8.0478999999999995E-2</c:v>
                </c:pt>
                <c:pt idx="74">
                  <c:v>8.0523999999999998E-2</c:v>
                </c:pt>
                <c:pt idx="75">
                  <c:v>7.8898999999999997E-2</c:v>
                </c:pt>
                <c:pt idx="76">
                  <c:v>7.9982999999999999E-2</c:v>
                </c:pt>
                <c:pt idx="77">
                  <c:v>7.9834000000000002E-2</c:v>
                </c:pt>
                <c:pt idx="78">
                  <c:v>8.0031000000000005E-2</c:v>
                </c:pt>
                <c:pt idx="79">
                  <c:v>8.1467999999999999E-2</c:v>
                </c:pt>
                <c:pt idx="80">
                  <c:v>8.3458000000000004E-2</c:v>
                </c:pt>
                <c:pt idx="81">
                  <c:v>8.3899000000000001E-2</c:v>
                </c:pt>
                <c:pt idx="82">
                  <c:v>8.5868E-2</c:v>
                </c:pt>
                <c:pt idx="83">
                  <c:v>8.7504999999999999E-2</c:v>
                </c:pt>
                <c:pt idx="84">
                  <c:v>8.6745000000000003E-2</c:v>
                </c:pt>
                <c:pt idx="85">
                  <c:v>8.9245000000000005E-2</c:v>
                </c:pt>
                <c:pt idx="86">
                  <c:v>9.0759999999999993E-2</c:v>
                </c:pt>
                <c:pt idx="87">
                  <c:v>9.2033000000000004E-2</c:v>
                </c:pt>
                <c:pt idx="88">
                  <c:v>8.9882000000000004E-2</c:v>
                </c:pt>
                <c:pt idx="89">
                  <c:v>8.9367000000000002E-2</c:v>
                </c:pt>
                <c:pt idx="90">
                  <c:v>9.2973E-2</c:v>
                </c:pt>
                <c:pt idx="91">
                  <c:v>9.2777999999999999E-2</c:v>
                </c:pt>
                <c:pt idx="92">
                  <c:v>9.4339999999999993E-2</c:v>
                </c:pt>
                <c:pt idx="93">
                  <c:v>9.6564999999999998E-2</c:v>
                </c:pt>
                <c:pt idx="94">
                  <c:v>9.8831000000000002E-2</c:v>
                </c:pt>
                <c:pt idx="95">
                  <c:v>0.100671</c:v>
                </c:pt>
                <c:pt idx="96">
                  <c:v>0.100956</c:v>
                </c:pt>
                <c:pt idx="97">
                  <c:v>0.10495</c:v>
                </c:pt>
                <c:pt idx="98">
                  <c:v>0.107459</c:v>
                </c:pt>
                <c:pt idx="99">
                  <c:v>0.107987</c:v>
                </c:pt>
                <c:pt idx="100">
                  <c:v>0.109724</c:v>
                </c:pt>
                <c:pt idx="101">
                  <c:v>0.109789</c:v>
                </c:pt>
                <c:pt idx="102">
                  <c:v>0.115372</c:v>
                </c:pt>
                <c:pt idx="103">
                  <c:v>0.117531</c:v>
                </c:pt>
                <c:pt idx="104">
                  <c:v>0.111868</c:v>
                </c:pt>
                <c:pt idx="105">
                  <c:v>0.12260600000000001</c:v>
                </c:pt>
                <c:pt idx="106">
                  <c:v>0.12876099999999999</c:v>
                </c:pt>
                <c:pt idx="107">
                  <c:v>0.12950200000000001</c:v>
                </c:pt>
                <c:pt idx="108">
                  <c:v>0.128664</c:v>
                </c:pt>
                <c:pt idx="109">
                  <c:v>0.129135</c:v>
                </c:pt>
                <c:pt idx="110">
                  <c:v>0.12984599999999999</c:v>
                </c:pt>
                <c:pt idx="111">
                  <c:v>0.12725</c:v>
                </c:pt>
                <c:pt idx="112">
                  <c:v>0.124474</c:v>
                </c:pt>
                <c:pt idx="113">
                  <c:v>0.12317699999999999</c:v>
                </c:pt>
                <c:pt idx="114">
                  <c:v>0.121933</c:v>
                </c:pt>
                <c:pt idx="115">
                  <c:v>0.122867</c:v>
                </c:pt>
                <c:pt idx="116">
                  <c:v>0.124752</c:v>
                </c:pt>
                <c:pt idx="117">
                  <c:v>0.12807099999999999</c:v>
                </c:pt>
                <c:pt idx="118">
                  <c:v>0.13220499999999999</c:v>
                </c:pt>
                <c:pt idx="119">
                  <c:v>0.13373199999999999</c:v>
                </c:pt>
                <c:pt idx="120">
                  <c:v>0.136936</c:v>
                </c:pt>
                <c:pt idx="121">
                  <c:v>0.14125299999999999</c:v>
                </c:pt>
                <c:pt idx="122">
                  <c:v>0.14290800000000001</c:v>
                </c:pt>
                <c:pt idx="123">
                  <c:v>0.146152</c:v>
                </c:pt>
                <c:pt idx="124">
                  <c:v>0.15229699999999999</c:v>
                </c:pt>
                <c:pt idx="125">
                  <c:v>0.15421199999999999</c:v>
                </c:pt>
                <c:pt idx="126">
                  <c:v>0.160721</c:v>
                </c:pt>
                <c:pt idx="127">
                  <c:v>0.16613900000000001</c:v>
                </c:pt>
                <c:pt idx="128">
                  <c:v>0.17008499999999999</c:v>
                </c:pt>
                <c:pt idx="129">
                  <c:v>0.17450399999999999</c:v>
                </c:pt>
                <c:pt idx="130">
                  <c:v>0.18264900000000001</c:v>
                </c:pt>
                <c:pt idx="131">
                  <c:v>0.19197500000000001</c:v>
                </c:pt>
                <c:pt idx="132">
                  <c:v>0.197431</c:v>
                </c:pt>
                <c:pt idx="133">
                  <c:v>0.186832</c:v>
                </c:pt>
                <c:pt idx="134">
                  <c:v>0.20314399999999999</c:v>
                </c:pt>
                <c:pt idx="135">
                  <c:v>0.20661099999999999</c:v>
                </c:pt>
                <c:pt idx="136">
                  <c:v>0.214283</c:v>
                </c:pt>
                <c:pt idx="137">
                  <c:v>0.21723700000000001</c:v>
                </c:pt>
                <c:pt idx="138">
                  <c:v>0.22270499999999999</c:v>
                </c:pt>
                <c:pt idx="139">
                  <c:v>0.22819999999999999</c:v>
                </c:pt>
                <c:pt idx="140">
                  <c:v>0.235982</c:v>
                </c:pt>
                <c:pt idx="141">
                  <c:v>0.248137</c:v>
                </c:pt>
                <c:pt idx="142">
                  <c:v>0.25791599999999998</c:v>
                </c:pt>
                <c:pt idx="143">
                  <c:v>0.26070599999999999</c:v>
                </c:pt>
                <c:pt idx="144">
                  <c:v>0.26706000000000002</c:v>
                </c:pt>
                <c:pt idx="145">
                  <c:v>0.27640900000000002</c:v>
                </c:pt>
                <c:pt idx="146">
                  <c:v>0.28153499999999998</c:v>
                </c:pt>
                <c:pt idx="147">
                  <c:v>0.29177999999999998</c:v>
                </c:pt>
                <c:pt idx="148">
                  <c:v>0.29428799999999999</c:v>
                </c:pt>
                <c:pt idx="149">
                  <c:v>0.298236</c:v>
                </c:pt>
                <c:pt idx="150">
                  <c:v>0.306699</c:v>
                </c:pt>
                <c:pt idx="151">
                  <c:v>0.31180000000000002</c:v>
                </c:pt>
                <c:pt idx="152">
                  <c:v>0.32051800000000003</c:v>
                </c:pt>
                <c:pt idx="153">
                  <c:v>0.33111200000000002</c:v>
                </c:pt>
                <c:pt idx="154">
                  <c:v>0.33288099999999998</c:v>
                </c:pt>
                <c:pt idx="155">
                  <c:v>0.33728599999999997</c:v>
                </c:pt>
                <c:pt idx="156">
                  <c:v>0.33804099999999998</c:v>
                </c:pt>
                <c:pt idx="157">
                  <c:v>0.34255600000000003</c:v>
                </c:pt>
                <c:pt idx="158">
                  <c:v>0.34652500000000003</c:v>
                </c:pt>
                <c:pt idx="159">
                  <c:v>0.348802</c:v>
                </c:pt>
                <c:pt idx="160">
                  <c:v>0.355715</c:v>
                </c:pt>
                <c:pt idx="161">
                  <c:v>0.35491699999999998</c:v>
                </c:pt>
                <c:pt idx="162">
                  <c:v>0.36420999999999998</c:v>
                </c:pt>
                <c:pt idx="163">
                  <c:v>0.36833100000000002</c:v>
                </c:pt>
                <c:pt idx="164">
                  <c:v>0.37465300000000001</c:v>
                </c:pt>
                <c:pt idx="165">
                  <c:v>0.38680500000000001</c:v>
                </c:pt>
                <c:pt idx="166">
                  <c:v>0.38179600000000002</c:v>
                </c:pt>
                <c:pt idx="167">
                  <c:v>0.398756</c:v>
                </c:pt>
                <c:pt idx="168">
                  <c:v>0.41249599999999997</c:v>
                </c:pt>
                <c:pt idx="169">
                  <c:v>0.42333500000000002</c:v>
                </c:pt>
                <c:pt idx="170">
                  <c:v>0.43267800000000001</c:v>
                </c:pt>
                <c:pt idx="171">
                  <c:v>0.43755699999999997</c:v>
                </c:pt>
                <c:pt idx="172">
                  <c:v>0.44214500000000001</c:v>
                </c:pt>
                <c:pt idx="173">
                  <c:v>0.44818000000000002</c:v>
                </c:pt>
                <c:pt idx="174">
                  <c:v>0.46645500000000001</c:v>
                </c:pt>
                <c:pt idx="175">
                  <c:v>0.490033</c:v>
                </c:pt>
                <c:pt idx="176">
                  <c:v>0.504162</c:v>
                </c:pt>
                <c:pt idx="177">
                  <c:v>0.52291200000000004</c:v>
                </c:pt>
                <c:pt idx="178">
                  <c:v>0.544852</c:v>
                </c:pt>
                <c:pt idx="179">
                  <c:v>0.55878899999999998</c:v>
                </c:pt>
                <c:pt idx="180">
                  <c:v>0.523899</c:v>
                </c:pt>
                <c:pt idx="181">
                  <c:v>0.55859099999999995</c:v>
                </c:pt>
                <c:pt idx="182">
                  <c:v>0.58328000000000002</c:v>
                </c:pt>
                <c:pt idx="183">
                  <c:v>0.58014399999999999</c:v>
                </c:pt>
                <c:pt idx="184">
                  <c:v>0.57572100000000004</c:v>
                </c:pt>
                <c:pt idx="185">
                  <c:v>0.59714299999999998</c:v>
                </c:pt>
                <c:pt idx="186">
                  <c:v>0.601101</c:v>
                </c:pt>
                <c:pt idx="187">
                  <c:v>0.60499000000000003</c:v>
                </c:pt>
                <c:pt idx="188">
                  <c:v>0.61011899999999997</c:v>
                </c:pt>
                <c:pt idx="189">
                  <c:v>0.61684000000000005</c:v>
                </c:pt>
                <c:pt idx="190">
                  <c:v>0.622923</c:v>
                </c:pt>
                <c:pt idx="191">
                  <c:v>0.62721199999999999</c:v>
                </c:pt>
              </c:numCache>
            </c:numRef>
          </c:val>
        </c:ser>
        <c:ser>
          <c:idx val="10"/>
          <c:order val="13"/>
          <c:tx>
            <c:strRef>
              <c:f>data!$L$1</c:f>
              <c:strCache>
                <c:ptCount val="1"/>
                <c:pt idx="0">
                  <c:v>Bakken (MT &amp; ND)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data!$L$2:$L$193</c:f>
              <c:numCache>
                <c:formatCode>General</c:formatCode>
                <c:ptCount val="192"/>
                <c:pt idx="0">
                  <c:v>2.1672E-2</c:v>
                </c:pt>
                <c:pt idx="1">
                  <c:v>2.0327999999999999E-2</c:v>
                </c:pt>
                <c:pt idx="2">
                  <c:v>1.9835999999999999E-2</c:v>
                </c:pt>
                <c:pt idx="3">
                  <c:v>2.0105000000000001E-2</c:v>
                </c:pt>
                <c:pt idx="4">
                  <c:v>1.9255999999999999E-2</c:v>
                </c:pt>
                <c:pt idx="5">
                  <c:v>1.8929000000000001E-2</c:v>
                </c:pt>
                <c:pt idx="6">
                  <c:v>1.8676999999999999E-2</c:v>
                </c:pt>
                <c:pt idx="7">
                  <c:v>1.8315000000000001E-2</c:v>
                </c:pt>
                <c:pt idx="8">
                  <c:v>1.8575999999999999E-2</c:v>
                </c:pt>
                <c:pt idx="9">
                  <c:v>1.8345E-2</c:v>
                </c:pt>
                <c:pt idx="10">
                  <c:v>1.8461000000000002E-2</c:v>
                </c:pt>
                <c:pt idx="11">
                  <c:v>1.7732999999999999E-2</c:v>
                </c:pt>
                <c:pt idx="12">
                  <c:v>1.7389999999999999E-2</c:v>
                </c:pt>
                <c:pt idx="13">
                  <c:v>1.7100000000000001E-2</c:v>
                </c:pt>
                <c:pt idx="14">
                  <c:v>1.7474E-2</c:v>
                </c:pt>
                <c:pt idx="15">
                  <c:v>1.7111000000000001E-2</c:v>
                </c:pt>
                <c:pt idx="16">
                  <c:v>1.7106E-2</c:v>
                </c:pt>
                <c:pt idx="17">
                  <c:v>1.6570999999999999E-2</c:v>
                </c:pt>
                <c:pt idx="18">
                  <c:v>1.6128E-2</c:v>
                </c:pt>
                <c:pt idx="19">
                  <c:v>1.6697E-2</c:v>
                </c:pt>
                <c:pt idx="20">
                  <c:v>1.6792999999999999E-2</c:v>
                </c:pt>
                <c:pt idx="21">
                  <c:v>1.6428000000000002E-2</c:v>
                </c:pt>
                <c:pt idx="22">
                  <c:v>1.6749E-2</c:v>
                </c:pt>
                <c:pt idx="23">
                  <c:v>1.6782999999999999E-2</c:v>
                </c:pt>
                <c:pt idx="24">
                  <c:v>1.6393000000000001E-2</c:v>
                </c:pt>
                <c:pt idx="25">
                  <c:v>1.6414000000000002E-2</c:v>
                </c:pt>
                <c:pt idx="26">
                  <c:v>1.6195999999999999E-2</c:v>
                </c:pt>
                <c:pt idx="27">
                  <c:v>1.6265000000000002E-2</c:v>
                </c:pt>
                <c:pt idx="28">
                  <c:v>1.6433E-2</c:v>
                </c:pt>
                <c:pt idx="29">
                  <c:v>1.6216999999999999E-2</c:v>
                </c:pt>
                <c:pt idx="30">
                  <c:v>1.6174000000000001E-2</c:v>
                </c:pt>
                <c:pt idx="31">
                  <c:v>1.6094000000000001E-2</c:v>
                </c:pt>
                <c:pt idx="32">
                  <c:v>1.6549999999999999E-2</c:v>
                </c:pt>
                <c:pt idx="33">
                  <c:v>1.7162E-2</c:v>
                </c:pt>
                <c:pt idx="34">
                  <c:v>1.7697000000000001E-2</c:v>
                </c:pt>
                <c:pt idx="35">
                  <c:v>1.7743999999999999E-2</c:v>
                </c:pt>
                <c:pt idx="36">
                  <c:v>1.8173999999999999E-2</c:v>
                </c:pt>
                <c:pt idx="37">
                  <c:v>1.8863000000000001E-2</c:v>
                </c:pt>
                <c:pt idx="38">
                  <c:v>1.8405999999999999E-2</c:v>
                </c:pt>
                <c:pt idx="39">
                  <c:v>1.8492999999999999E-2</c:v>
                </c:pt>
                <c:pt idx="40">
                  <c:v>1.8383E-2</c:v>
                </c:pt>
                <c:pt idx="41">
                  <c:v>1.8367000000000001E-2</c:v>
                </c:pt>
                <c:pt idx="42">
                  <c:v>1.9495999999999999E-2</c:v>
                </c:pt>
                <c:pt idx="43">
                  <c:v>1.9630999999999999E-2</c:v>
                </c:pt>
                <c:pt idx="44">
                  <c:v>2.1069999999999998E-2</c:v>
                </c:pt>
                <c:pt idx="45">
                  <c:v>2.1839000000000001E-2</c:v>
                </c:pt>
                <c:pt idx="46">
                  <c:v>2.3546000000000001E-2</c:v>
                </c:pt>
                <c:pt idx="47">
                  <c:v>2.3886999999999999E-2</c:v>
                </c:pt>
                <c:pt idx="48">
                  <c:v>2.4889999999999999E-2</c:v>
                </c:pt>
                <c:pt idx="49">
                  <c:v>2.4788999999999999E-2</c:v>
                </c:pt>
                <c:pt idx="50">
                  <c:v>2.7271E-2</c:v>
                </c:pt>
                <c:pt idx="51">
                  <c:v>2.7177E-2</c:v>
                </c:pt>
                <c:pt idx="52">
                  <c:v>2.9003999999999999E-2</c:v>
                </c:pt>
                <c:pt idx="53">
                  <c:v>3.0875E-2</c:v>
                </c:pt>
                <c:pt idx="54">
                  <c:v>3.1137999999999999E-2</c:v>
                </c:pt>
                <c:pt idx="55">
                  <c:v>3.1952000000000001E-2</c:v>
                </c:pt>
                <c:pt idx="56">
                  <c:v>3.526E-2</c:v>
                </c:pt>
                <c:pt idx="57">
                  <c:v>3.6556999999999999E-2</c:v>
                </c:pt>
                <c:pt idx="58">
                  <c:v>3.8745000000000002E-2</c:v>
                </c:pt>
                <c:pt idx="59">
                  <c:v>3.9477999999999999E-2</c:v>
                </c:pt>
                <c:pt idx="60">
                  <c:v>4.0955999999999999E-2</c:v>
                </c:pt>
                <c:pt idx="61">
                  <c:v>4.7199999999999999E-2</c:v>
                </c:pt>
                <c:pt idx="62">
                  <c:v>4.8786000000000003E-2</c:v>
                </c:pt>
                <c:pt idx="63">
                  <c:v>5.1663000000000001E-2</c:v>
                </c:pt>
                <c:pt idx="64">
                  <c:v>5.2830000000000002E-2</c:v>
                </c:pt>
                <c:pt idx="65">
                  <c:v>5.3060999999999997E-2</c:v>
                </c:pt>
                <c:pt idx="66">
                  <c:v>5.1901999999999997E-2</c:v>
                </c:pt>
                <c:pt idx="67">
                  <c:v>5.5390000000000002E-2</c:v>
                </c:pt>
                <c:pt idx="68">
                  <c:v>5.7618999999999997E-2</c:v>
                </c:pt>
                <c:pt idx="69">
                  <c:v>5.8739E-2</c:v>
                </c:pt>
                <c:pt idx="70">
                  <c:v>6.0191000000000001E-2</c:v>
                </c:pt>
                <c:pt idx="71">
                  <c:v>5.9936000000000003E-2</c:v>
                </c:pt>
                <c:pt idx="72">
                  <c:v>5.9979999999999999E-2</c:v>
                </c:pt>
                <c:pt idx="73">
                  <c:v>5.9431999999999999E-2</c:v>
                </c:pt>
                <c:pt idx="74">
                  <c:v>6.0524000000000001E-2</c:v>
                </c:pt>
                <c:pt idx="75">
                  <c:v>5.9749999999999998E-2</c:v>
                </c:pt>
                <c:pt idx="76">
                  <c:v>6.0298999999999998E-2</c:v>
                </c:pt>
                <c:pt idx="77">
                  <c:v>6.2007E-2</c:v>
                </c:pt>
                <c:pt idx="78">
                  <c:v>6.3340999999999995E-2</c:v>
                </c:pt>
                <c:pt idx="79">
                  <c:v>6.3801999999999998E-2</c:v>
                </c:pt>
                <c:pt idx="80">
                  <c:v>6.6575999999999996E-2</c:v>
                </c:pt>
                <c:pt idx="81">
                  <c:v>6.6608000000000001E-2</c:v>
                </c:pt>
                <c:pt idx="82">
                  <c:v>6.6822000000000006E-2</c:v>
                </c:pt>
                <c:pt idx="83">
                  <c:v>6.6952999999999999E-2</c:v>
                </c:pt>
                <c:pt idx="84">
                  <c:v>6.6875000000000004E-2</c:v>
                </c:pt>
                <c:pt idx="85">
                  <c:v>6.7058000000000006E-2</c:v>
                </c:pt>
                <c:pt idx="86">
                  <c:v>6.8554000000000004E-2</c:v>
                </c:pt>
                <c:pt idx="87">
                  <c:v>6.8812999999999999E-2</c:v>
                </c:pt>
                <c:pt idx="88">
                  <c:v>7.3622000000000007E-2</c:v>
                </c:pt>
                <c:pt idx="89">
                  <c:v>7.2796E-2</c:v>
                </c:pt>
                <c:pt idx="90">
                  <c:v>7.4795E-2</c:v>
                </c:pt>
                <c:pt idx="91">
                  <c:v>7.5328000000000006E-2</c:v>
                </c:pt>
                <c:pt idx="92">
                  <c:v>7.6552999999999996E-2</c:v>
                </c:pt>
                <c:pt idx="93">
                  <c:v>8.1042000000000003E-2</c:v>
                </c:pt>
                <c:pt idx="94">
                  <c:v>7.9988000000000004E-2</c:v>
                </c:pt>
                <c:pt idx="95">
                  <c:v>8.4571999999999994E-2</c:v>
                </c:pt>
                <c:pt idx="96">
                  <c:v>8.5595000000000004E-2</c:v>
                </c:pt>
                <c:pt idx="97">
                  <c:v>8.5248000000000004E-2</c:v>
                </c:pt>
                <c:pt idx="98">
                  <c:v>9.0639999999999998E-2</c:v>
                </c:pt>
                <c:pt idx="99">
                  <c:v>9.7632999999999998E-2</c:v>
                </c:pt>
                <c:pt idx="100">
                  <c:v>0.10556500000000001</c:v>
                </c:pt>
                <c:pt idx="101">
                  <c:v>0.115507</c:v>
                </c:pt>
                <c:pt idx="102">
                  <c:v>0.120674</c:v>
                </c:pt>
                <c:pt idx="103">
                  <c:v>0.12776599999999999</c:v>
                </c:pt>
                <c:pt idx="104">
                  <c:v>0.139761</c:v>
                </c:pt>
                <c:pt idx="105">
                  <c:v>0.155865</c:v>
                </c:pt>
                <c:pt idx="106">
                  <c:v>0.16761999999999999</c:v>
                </c:pt>
                <c:pt idx="107">
                  <c:v>0.15739700000000001</c:v>
                </c:pt>
                <c:pt idx="108">
                  <c:v>0.14473</c:v>
                </c:pt>
                <c:pt idx="109">
                  <c:v>0.150503</c:v>
                </c:pt>
                <c:pt idx="110">
                  <c:v>0.15482699999999999</c:v>
                </c:pt>
                <c:pt idx="111">
                  <c:v>0.15691099999999999</c:v>
                </c:pt>
                <c:pt idx="112">
                  <c:v>0.165051</c:v>
                </c:pt>
                <c:pt idx="113">
                  <c:v>0.17327899999999999</c:v>
                </c:pt>
                <c:pt idx="114">
                  <c:v>0.185805</c:v>
                </c:pt>
                <c:pt idx="115">
                  <c:v>0.18876200000000001</c:v>
                </c:pt>
                <c:pt idx="116">
                  <c:v>0.195155</c:v>
                </c:pt>
                <c:pt idx="117">
                  <c:v>0.19772999999999999</c:v>
                </c:pt>
                <c:pt idx="118">
                  <c:v>0.201602</c:v>
                </c:pt>
                <c:pt idx="119">
                  <c:v>0.19974900000000001</c:v>
                </c:pt>
                <c:pt idx="120">
                  <c:v>0.20118900000000001</c:v>
                </c:pt>
                <c:pt idx="121">
                  <c:v>0.22005</c:v>
                </c:pt>
                <c:pt idx="122">
                  <c:v>0.23578499999999999</c:v>
                </c:pt>
                <c:pt idx="123">
                  <c:v>0.24330399999999999</c:v>
                </c:pt>
                <c:pt idx="124">
                  <c:v>0.258635</c:v>
                </c:pt>
                <c:pt idx="125">
                  <c:v>0.27471400000000001</c:v>
                </c:pt>
                <c:pt idx="126">
                  <c:v>0.28321800000000003</c:v>
                </c:pt>
                <c:pt idx="127">
                  <c:v>0.291296</c:v>
                </c:pt>
                <c:pt idx="128">
                  <c:v>0.30534800000000001</c:v>
                </c:pt>
                <c:pt idx="129">
                  <c:v>0.30587599999999998</c:v>
                </c:pt>
                <c:pt idx="130">
                  <c:v>0.32085900000000001</c:v>
                </c:pt>
                <c:pt idx="131">
                  <c:v>0.30935000000000001</c:v>
                </c:pt>
                <c:pt idx="132">
                  <c:v>0.30835200000000001</c:v>
                </c:pt>
                <c:pt idx="133">
                  <c:v>0.31714199999999998</c:v>
                </c:pt>
                <c:pt idx="134">
                  <c:v>0.32774799999999998</c:v>
                </c:pt>
                <c:pt idx="135">
                  <c:v>0.31939400000000001</c:v>
                </c:pt>
                <c:pt idx="136">
                  <c:v>0.33369300000000002</c:v>
                </c:pt>
                <c:pt idx="137">
                  <c:v>0.35486800000000002</c:v>
                </c:pt>
                <c:pt idx="138">
                  <c:v>0.39566499999999999</c:v>
                </c:pt>
                <c:pt idx="139">
                  <c:v>0.41417399999999999</c:v>
                </c:pt>
                <c:pt idx="140">
                  <c:v>0.43305500000000002</c:v>
                </c:pt>
                <c:pt idx="141">
                  <c:v>0.46084799999999998</c:v>
                </c:pt>
                <c:pt idx="142">
                  <c:v>0.48119200000000001</c:v>
                </c:pt>
                <c:pt idx="143">
                  <c:v>0.50628399999999996</c:v>
                </c:pt>
                <c:pt idx="144">
                  <c:v>0.51798</c:v>
                </c:pt>
                <c:pt idx="145">
                  <c:v>0.53242400000000001</c:v>
                </c:pt>
                <c:pt idx="146">
                  <c:v>0.55273700000000003</c:v>
                </c:pt>
                <c:pt idx="147">
                  <c:v>0.58695299999999995</c:v>
                </c:pt>
                <c:pt idx="148">
                  <c:v>0.61715299999999995</c:v>
                </c:pt>
                <c:pt idx="149">
                  <c:v>0.63771999999999995</c:v>
                </c:pt>
                <c:pt idx="150">
                  <c:v>0.65576400000000001</c:v>
                </c:pt>
                <c:pt idx="151">
                  <c:v>0.68305700000000003</c:v>
                </c:pt>
                <c:pt idx="152">
                  <c:v>0.708874</c:v>
                </c:pt>
                <c:pt idx="153">
                  <c:v>0.73492500000000005</c:v>
                </c:pt>
                <c:pt idx="154">
                  <c:v>0.72193300000000005</c:v>
                </c:pt>
                <c:pt idx="155">
                  <c:v>0.75353199999999998</c:v>
                </c:pt>
                <c:pt idx="156">
                  <c:v>0.72438499999999995</c:v>
                </c:pt>
                <c:pt idx="157">
                  <c:v>0.76988599999999996</c:v>
                </c:pt>
                <c:pt idx="158">
                  <c:v>0.77810900000000005</c:v>
                </c:pt>
                <c:pt idx="159">
                  <c:v>0.78266899999999995</c:v>
                </c:pt>
                <c:pt idx="160">
                  <c:v>0.80103199999999997</c:v>
                </c:pt>
                <c:pt idx="161">
                  <c:v>0.81402399999999997</c:v>
                </c:pt>
                <c:pt idx="162">
                  <c:v>0.86612699999999998</c:v>
                </c:pt>
                <c:pt idx="163">
                  <c:v>0.90204300000000004</c:v>
                </c:pt>
                <c:pt idx="164">
                  <c:v>0.92324799999999996</c:v>
                </c:pt>
                <c:pt idx="165">
                  <c:v>0.93355299999999997</c:v>
                </c:pt>
                <c:pt idx="166">
                  <c:v>0.966588</c:v>
                </c:pt>
                <c:pt idx="167">
                  <c:v>0.920678</c:v>
                </c:pt>
                <c:pt idx="168">
                  <c:v>0.927014</c:v>
                </c:pt>
                <c:pt idx="169">
                  <c:v>0.94397299999999995</c:v>
                </c:pt>
                <c:pt idx="170">
                  <c:v>0.96649600000000002</c:v>
                </c:pt>
                <c:pt idx="171">
                  <c:v>0.99272400000000005</c:v>
                </c:pt>
                <c:pt idx="172">
                  <c:v>1.026321</c:v>
                </c:pt>
                <c:pt idx="173">
                  <c:v>1.0848390000000001</c:v>
                </c:pt>
                <c:pt idx="174">
                  <c:v>1.1069370000000001</c:v>
                </c:pt>
                <c:pt idx="175">
                  <c:v>1.1244209999999999</c:v>
                </c:pt>
                <c:pt idx="176">
                  <c:v>1.177187</c:v>
                </c:pt>
                <c:pt idx="177">
                  <c:v>1.179673</c:v>
                </c:pt>
                <c:pt idx="178">
                  <c:v>1.182269</c:v>
                </c:pt>
                <c:pt idx="179">
                  <c:v>1.22157</c:v>
                </c:pt>
                <c:pt idx="180">
                  <c:v>1.1870019999999999</c:v>
                </c:pt>
                <c:pt idx="181">
                  <c:v>1.1781680000000001</c:v>
                </c:pt>
                <c:pt idx="182">
                  <c:v>1.186499</c:v>
                </c:pt>
                <c:pt idx="183">
                  <c:v>1.1641220000000001</c:v>
                </c:pt>
                <c:pt idx="184">
                  <c:v>1.195867</c:v>
                </c:pt>
                <c:pt idx="185">
                  <c:v>1.2037100000000001</c:v>
                </c:pt>
                <c:pt idx="186">
                  <c:v>1.198917</c:v>
                </c:pt>
                <c:pt idx="187">
                  <c:v>1.179198</c:v>
                </c:pt>
                <c:pt idx="188">
                  <c:v>1.1512800000000001</c:v>
                </c:pt>
                <c:pt idx="189">
                  <c:v>1.159923</c:v>
                </c:pt>
                <c:pt idx="190">
                  <c:v>1.154938</c:v>
                </c:pt>
                <c:pt idx="191">
                  <c:v>1.101208</c:v>
                </c:pt>
              </c:numCache>
            </c:numRef>
          </c:val>
        </c:ser>
        <c:ser>
          <c:idx val="11"/>
          <c:order val="14"/>
          <c:tx>
            <c:strRef>
              <c:f>data!$M$1</c:f>
              <c:strCache>
                <c:ptCount val="1"/>
                <c:pt idx="0">
                  <c:v>Eagle Ford (TX)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data!$M$2:$M$193</c:f>
              <c:numCache>
                <c:formatCode>General</c:formatCode>
                <c:ptCount val="192"/>
                <c:pt idx="0">
                  <c:v>7.9999999999999996E-6</c:v>
                </c:pt>
                <c:pt idx="1">
                  <c:v>3.0000000000000001E-6</c:v>
                </c:pt>
                <c:pt idx="2">
                  <c:v>6.9999999999999999E-6</c:v>
                </c:pt>
                <c:pt idx="3">
                  <c:v>3.0000000000000001E-6</c:v>
                </c:pt>
                <c:pt idx="4">
                  <c:v>5.0000000000000004E-6</c:v>
                </c:pt>
                <c:pt idx="5">
                  <c:v>5.0000000000000004E-6</c:v>
                </c:pt>
                <c:pt idx="6">
                  <c:v>6.0000000000000002E-6</c:v>
                </c:pt>
                <c:pt idx="7">
                  <c:v>3.9999999999999998E-6</c:v>
                </c:pt>
                <c:pt idx="8">
                  <c:v>3.9999999999999998E-6</c:v>
                </c:pt>
                <c:pt idx="9">
                  <c:v>3.9999999999999998E-6</c:v>
                </c:pt>
                <c:pt idx="10">
                  <c:v>3.9999999999999998E-6</c:v>
                </c:pt>
                <c:pt idx="11">
                  <c:v>5.0000000000000004E-6</c:v>
                </c:pt>
                <c:pt idx="12">
                  <c:v>3.9999999999999998E-6</c:v>
                </c:pt>
                <c:pt idx="13">
                  <c:v>3.9999999999999998E-6</c:v>
                </c:pt>
                <c:pt idx="14">
                  <c:v>5.0000000000000004E-6</c:v>
                </c:pt>
                <c:pt idx="15">
                  <c:v>1.9999999999999999E-6</c:v>
                </c:pt>
                <c:pt idx="16">
                  <c:v>6.9999999999999999E-6</c:v>
                </c:pt>
                <c:pt idx="17">
                  <c:v>5.0000000000000004E-6</c:v>
                </c:pt>
                <c:pt idx="18">
                  <c:v>5.0000000000000004E-6</c:v>
                </c:pt>
                <c:pt idx="19">
                  <c:v>5.0000000000000004E-6</c:v>
                </c:pt>
                <c:pt idx="20">
                  <c:v>3.9999999999999998E-6</c:v>
                </c:pt>
                <c:pt idx="21">
                  <c:v>5.0000000000000004E-6</c:v>
                </c:pt>
                <c:pt idx="22">
                  <c:v>5.0000000000000004E-6</c:v>
                </c:pt>
                <c:pt idx="23">
                  <c:v>3.0000000000000001E-6</c:v>
                </c:pt>
                <c:pt idx="24">
                  <c:v>7.9999999999999996E-6</c:v>
                </c:pt>
                <c:pt idx="25">
                  <c:v>5.0000000000000004E-6</c:v>
                </c:pt>
                <c:pt idx="26">
                  <c:v>5.0000000000000004E-6</c:v>
                </c:pt>
                <c:pt idx="27">
                  <c:v>5.0000000000000004E-6</c:v>
                </c:pt>
                <c:pt idx="28">
                  <c:v>7.9999999999999996E-6</c:v>
                </c:pt>
                <c:pt idx="29">
                  <c:v>3.9999999999999998E-6</c:v>
                </c:pt>
                <c:pt idx="30">
                  <c:v>3.9999999999999998E-6</c:v>
                </c:pt>
                <c:pt idx="31">
                  <c:v>3.0000000000000001E-6</c:v>
                </c:pt>
                <c:pt idx="32">
                  <c:v>5.0000000000000004E-6</c:v>
                </c:pt>
                <c:pt idx="33">
                  <c:v>5.0000000000000004E-6</c:v>
                </c:pt>
                <c:pt idx="34">
                  <c:v>3.0000000000000001E-6</c:v>
                </c:pt>
                <c:pt idx="35">
                  <c:v>1.9999999999999999E-6</c:v>
                </c:pt>
                <c:pt idx="36">
                  <c:v>3.9999999999999998E-6</c:v>
                </c:pt>
                <c:pt idx="37">
                  <c:v>3.0000000000000001E-6</c:v>
                </c:pt>
                <c:pt idx="38">
                  <c:v>5.0000000000000004E-6</c:v>
                </c:pt>
                <c:pt idx="39">
                  <c:v>9.9999999999999995E-7</c:v>
                </c:pt>
                <c:pt idx="40">
                  <c:v>0</c:v>
                </c:pt>
                <c:pt idx="41">
                  <c:v>9.9999999999999995E-7</c:v>
                </c:pt>
                <c:pt idx="42">
                  <c:v>6.0000000000000002E-6</c:v>
                </c:pt>
                <c:pt idx="43">
                  <c:v>3.0000000000000001E-6</c:v>
                </c:pt>
                <c:pt idx="44">
                  <c:v>9.9999999999999995E-7</c:v>
                </c:pt>
                <c:pt idx="45">
                  <c:v>3.0000000000000001E-6</c:v>
                </c:pt>
                <c:pt idx="46">
                  <c:v>1.9999999999999999E-6</c:v>
                </c:pt>
                <c:pt idx="47">
                  <c:v>3.9999999999999998E-6</c:v>
                </c:pt>
                <c:pt idx="48">
                  <c:v>3.9999999999999998E-6</c:v>
                </c:pt>
                <c:pt idx="49">
                  <c:v>7.9999999999999996E-6</c:v>
                </c:pt>
                <c:pt idx="50">
                  <c:v>5.0000000000000004E-6</c:v>
                </c:pt>
                <c:pt idx="51">
                  <c:v>3.0000000000000001E-6</c:v>
                </c:pt>
                <c:pt idx="52">
                  <c:v>1.9999999999999999E-6</c:v>
                </c:pt>
                <c:pt idx="53">
                  <c:v>3.9999999999999998E-6</c:v>
                </c:pt>
                <c:pt idx="54">
                  <c:v>5.0000000000000004E-6</c:v>
                </c:pt>
                <c:pt idx="55">
                  <c:v>6.0000000000000002E-6</c:v>
                </c:pt>
                <c:pt idx="56">
                  <c:v>3.0000000000000001E-6</c:v>
                </c:pt>
                <c:pt idx="57">
                  <c:v>3.0000000000000001E-6</c:v>
                </c:pt>
                <c:pt idx="58">
                  <c:v>3.0000000000000001E-6</c:v>
                </c:pt>
                <c:pt idx="59">
                  <c:v>6.9999999999999999E-6</c:v>
                </c:pt>
                <c:pt idx="60">
                  <c:v>3.9999999999999998E-6</c:v>
                </c:pt>
                <c:pt idx="61">
                  <c:v>5.0000000000000004E-6</c:v>
                </c:pt>
                <c:pt idx="62">
                  <c:v>3.9999999999999998E-6</c:v>
                </c:pt>
                <c:pt idx="63">
                  <c:v>6.0000000000000002E-6</c:v>
                </c:pt>
                <c:pt idx="64">
                  <c:v>3.9999999999999998E-6</c:v>
                </c:pt>
                <c:pt idx="65">
                  <c:v>3.9999999999999998E-6</c:v>
                </c:pt>
                <c:pt idx="66">
                  <c:v>3.0000000000000001E-6</c:v>
                </c:pt>
                <c:pt idx="67">
                  <c:v>6.0000000000000002E-6</c:v>
                </c:pt>
                <c:pt idx="68">
                  <c:v>6.0000000000000002E-6</c:v>
                </c:pt>
                <c:pt idx="69">
                  <c:v>5.0000000000000004E-6</c:v>
                </c:pt>
                <c:pt idx="70">
                  <c:v>3.9999999999999998E-6</c:v>
                </c:pt>
                <c:pt idx="71">
                  <c:v>3.9999999999999998E-6</c:v>
                </c:pt>
                <c:pt idx="72">
                  <c:v>5.0000000000000004E-6</c:v>
                </c:pt>
                <c:pt idx="73">
                  <c:v>3.0000000000000001E-6</c:v>
                </c:pt>
                <c:pt idx="74">
                  <c:v>3.0000000000000001E-6</c:v>
                </c:pt>
                <c:pt idx="75">
                  <c:v>3.9999999999999998E-6</c:v>
                </c:pt>
                <c:pt idx="76">
                  <c:v>3.9999999999999998E-6</c:v>
                </c:pt>
                <c:pt idx="77">
                  <c:v>5.0000000000000004E-6</c:v>
                </c:pt>
                <c:pt idx="78">
                  <c:v>3.9999999999999998E-6</c:v>
                </c:pt>
                <c:pt idx="79">
                  <c:v>5.0000000000000004E-6</c:v>
                </c:pt>
                <c:pt idx="80">
                  <c:v>1.2400000000000001E-4</c:v>
                </c:pt>
                <c:pt idx="81">
                  <c:v>1.2300000000000001E-4</c:v>
                </c:pt>
                <c:pt idx="82">
                  <c:v>4.6E-5</c:v>
                </c:pt>
                <c:pt idx="83">
                  <c:v>1.1900000000000001E-4</c:v>
                </c:pt>
                <c:pt idx="84">
                  <c:v>9.2999999999999997E-5</c:v>
                </c:pt>
                <c:pt idx="85">
                  <c:v>1.05E-4</c:v>
                </c:pt>
                <c:pt idx="86">
                  <c:v>8.2999999999999998E-5</c:v>
                </c:pt>
                <c:pt idx="87">
                  <c:v>8.5000000000000006E-5</c:v>
                </c:pt>
                <c:pt idx="88">
                  <c:v>7.8999999999999996E-5</c:v>
                </c:pt>
                <c:pt idx="89">
                  <c:v>7.7999999999999999E-5</c:v>
                </c:pt>
                <c:pt idx="90">
                  <c:v>7.2000000000000002E-5</c:v>
                </c:pt>
                <c:pt idx="91">
                  <c:v>5.8E-5</c:v>
                </c:pt>
                <c:pt idx="92">
                  <c:v>5.0000000000000004E-6</c:v>
                </c:pt>
                <c:pt idx="93">
                  <c:v>2.1999999999999999E-5</c:v>
                </c:pt>
                <c:pt idx="94">
                  <c:v>6.9999999999999999E-6</c:v>
                </c:pt>
                <c:pt idx="95">
                  <c:v>2.5000000000000001E-5</c:v>
                </c:pt>
                <c:pt idx="96">
                  <c:v>8.8999999999999995E-5</c:v>
                </c:pt>
                <c:pt idx="97">
                  <c:v>1.7000000000000001E-4</c:v>
                </c:pt>
                <c:pt idx="98">
                  <c:v>1.73E-4</c:v>
                </c:pt>
                <c:pt idx="99">
                  <c:v>3.5399999999999999E-4</c:v>
                </c:pt>
                <c:pt idx="100">
                  <c:v>4.9100000000000001E-4</c:v>
                </c:pt>
                <c:pt idx="101">
                  <c:v>7.8899999999999999E-4</c:v>
                </c:pt>
                <c:pt idx="102">
                  <c:v>3.6699999999999998E-4</c:v>
                </c:pt>
                <c:pt idx="103">
                  <c:v>3.0899999999999998E-4</c:v>
                </c:pt>
                <c:pt idx="104">
                  <c:v>7.3399999999999995E-4</c:v>
                </c:pt>
                <c:pt idx="105">
                  <c:v>1.1410000000000001E-3</c:v>
                </c:pt>
                <c:pt idx="106">
                  <c:v>1.016E-3</c:v>
                </c:pt>
                <c:pt idx="107">
                  <c:v>8.4000000000000003E-4</c:v>
                </c:pt>
                <c:pt idx="108">
                  <c:v>8.12E-4</c:v>
                </c:pt>
                <c:pt idx="109">
                  <c:v>1.1199999999999999E-3</c:v>
                </c:pt>
                <c:pt idx="110">
                  <c:v>1.2830000000000001E-3</c:v>
                </c:pt>
                <c:pt idx="111">
                  <c:v>1.6299999999999999E-3</c:v>
                </c:pt>
                <c:pt idx="112">
                  <c:v>1.714E-3</c:v>
                </c:pt>
                <c:pt idx="113">
                  <c:v>1.3569999999999999E-3</c:v>
                </c:pt>
                <c:pt idx="114">
                  <c:v>1.9009999999999999E-3</c:v>
                </c:pt>
                <c:pt idx="115">
                  <c:v>2.111E-3</c:v>
                </c:pt>
                <c:pt idx="116">
                  <c:v>2.977E-3</c:v>
                </c:pt>
                <c:pt idx="117">
                  <c:v>4.8339999999999998E-3</c:v>
                </c:pt>
                <c:pt idx="118">
                  <c:v>6.5310000000000003E-3</c:v>
                </c:pt>
                <c:pt idx="119">
                  <c:v>7.058E-3</c:v>
                </c:pt>
                <c:pt idx="120">
                  <c:v>7.7229999999999998E-3</c:v>
                </c:pt>
                <c:pt idx="121">
                  <c:v>7.489E-3</c:v>
                </c:pt>
                <c:pt idx="122">
                  <c:v>1.2198000000000001E-2</c:v>
                </c:pt>
                <c:pt idx="123">
                  <c:v>1.5518000000000001E-2</c:v>
                </c:pt>
                <c:pt idx="124">
                  <c:v>2.0372999999999999E-2</c:v>
                </c:pt>
                <c:pt idx="125">
                  <c:v>2.6981999999999999E-2</c:v>
                </c:pt>
                <c:pt idx="126">
                  <c:v>3.1489999999999997E-2</c:v>
                </c:pt>
                <c:pt idx="127">
                  <c:v>3.5352000000000001E-2</c:v>
                </c:pt>
                <c:pt idx="128">
                  <c:v>4.3635E-2</c:v>
                </c:pt>
                <c:pt idx="129">
                  <c:v>5.0351E-2</c:v>
                </c:pt>
                <c:pt idx="130">
                  <c:v>6.5841999999999998E-2</c:v>
                </c:pt>
                <c:pt idx="131">
                  <c:v>8.7592000000000003E-2</c:v>
                </c:pt>
                <c:pt idx="132">
                  <c:v>9.3126E-2</c:v>
                </c:pt>
                <c:pt idx="133">
                  <c:v>0.10515099999999999</c:v>
                </c:pt>
                <c:pt idx="134">
                  <c:v>0.122057</c:v>
                </c:pt>
                <c:pt idx="135">
                  <c:v>0.13564899999999999</c:v>
                </c:pt>
                <c:pt idx="136">
                  <c:v>0.15882099999999999</c:v>
                </c:pt>
                <c:pt idx="137">
                  <c:v>0.17763899999999999</c:v>
                </c:pt>
                <c:pt idx="138">
                  <c:v>0.209841</c:v>
                </c:pt>
                <c:pt idx="139">
                  <c:v>0.24247099999999999</c:v>
                </c:pt>
                <c:pt idx="140">
                  <c:v>0.27493600000000001</c:v>
                </c:pt>
                <c:pt idx="141">
                  <c:v>0.29896200000000001</c:v>
                </c:pt>
                <c:pt idx="142">
                  <c:v>0.33652700000000002</c:v>
                </c:pt>
                <c:pt idx="143">
                  <c:v>0.36327900000000002</c:v>
                </c:pt>
                <c:pt idx="144">
                  <c:v>0.391316</c:v>
                </c:pt>
                <c:pt idx="145">
                  <c:v>0.415877</c:v>
                </c:pt>
                <c:pt idx="146">
                  <c:v>0.44156600000000001</c:v>
                </c:pt>
                <c:pt idx="147">
                  <c:v>0.48656700000000003</c:v>
                </c:pt>
                <c:pt idx="148">
                  <c:v>0.51930299999999996</c:v>
                </c:pt>
                <c:pt idx="149">
                  <c:v>0.54384500000000002</c:v>
                </c:pt>
                <c:pt idx="150">
                  <c:v>0.57911199999999996</c:v>
                </c:pt>
                <c:pt idx="151">
                  <c:v>0.62057600000000002</c:v>
                </c:pt>
                <c:pt idx="152">
                  <c:v>0.62748400000000004</c:v>
                </c:pt>
                <c:pt idx="153">
                  <c:v>0.66745399999999999</c:v>
                </c:pt>
                <c:pt idx="154">
                  <c:v>0.70019900000000002</c:v>
                </c:pt>
                <c:pt idx="155">
                  <c:v>0.73828300000000002</c:v>
                </c:pt>
                <c:pt idx="156">
                  <c:v>0.77302800000000005</c:v>
                </c:pt>
                <c:pt idx="157">
                  <c:v>0.82214699999999996</c:v>
                </c:pt>
                <c:pt idx="158">
                  <c:v>0.86094999999999999</c:v>
                </c:pt>
                <c:pt idx="159">
                  <c:v>0.875834</c:v>
                </c:pt>
                <c:pt idx="160">
                  <c:v>0.93137899999999996</c:v>
                </c:pt>
                <c:pt idx="161">
                  <c:v>0.98348400000000002</c:v>
                </c:pt>
                <c:pt idx="162">
                  <c:v>1.012931</c:v>
                </c:pt>
                <c:pt idx="163">
                  <c:v>1.038224</c:v>
                </c:pt>
                <c:pt idx="164">
                  <c:v>1.0586899999999999</c:v>
                </c:pt>
                <c:pt idx="165">
                  <c:v>1.044807</c:v>
                </c:pt>
                <c:pt idx="166">
                  <c:v>1.072071</c:v>
                </c:pt>
                <c:pt idx="167">
                  <c:v>1.13669</c:v>
                </c:pt>
                <c:pt idx="168">
                  <c:v>1.1620710000000001</c:v>
                </c:pt>
                <c:pt idx="169">
                  <c:v>1.2016979999999999</c:v>
                </c:pt>
                <c:pt idx="170">
                  <c:v>1.223954</c:v>
                </c:pt>
                <c:pt idx="171">
                  <c:v>1.293968</c:v>
                </c:pt>
                <c:pt idx="172">
                  <c:v>1.299658</c:v>
                </c:pt>
                <c:pt idx="173">
                  <c:v>1.373194</c:v>
                </c:pt>
                <c:pt idx="174">
                  <c:v>1.3983300000000001</c:v>
                </c:pt>
                <c:pt idx="175">
                  <c:v>1.4120649999999999</c:v>
                </c:pt>
                <c:pt idx="176">
                  <c:v>1.405403</c:v>
                </c:pt>
                <c:pt idx="177">
                  <c:v>1.4218310000000001</c:v>
                </c:pt>
                <c:pt idx="178">
                  <c:v>1.488558</c:v>
                </c:pt>
                <c:pt idx="179">
                  <c:v>1.56558</c:v>
                </c:pt>
                <c:pt idx="180">
                  <c:v>1.5557799999999999</c:v>
                </c:pt>
                <c:pt idx="181">
                  <c:v>1.562999</c:v>
                </c:pt>
                <c:pt idx="182">
                  <c:v>1.604738</c:v>
                </c:pt>
                <c:pt idx="183">
                  <c:v>1.553558</c:v>
                </c:pt>
                <c:pt idx="184">
                  <c:v>1.533868</c:v>
                </c:pt>
                <c:pt idx="185">
                  <c:v>1.4914750000000001</c:v>
                </c:pt>
                <c:pt idx="186">
                  <c:v>1.5011099999999999</c:v>
                </c:pt>
                <c:pt idx="187">
                  <c:v>1.430175</c:v>
                </c:pt>
                <c:pt idx="188">
                  <c:v>1.402231</c:v>
                </c:pt>
                <c:pt idx="189">
                  <c:v>1.3242290000000001</c:v>
                </c:pt>
                <c:pt idx="190">
                  <c:v>1.264292</c:v>
                </c:pt>
                <c:pt idx="191">
                  <c:v>1.1979550000000001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202944"/>
        <c:axId val="96854016"/>
      </c:areaChart>
      <c:dateAx>
        <c:axId val="133202944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spPr>
          <a:ln w="12700">
            <a:solidFill>
              <a:schemeClr val="tx1"/>
            </a:solidFill>
          </a:ln>
        </c:spPr>
        <c:crossAx val="96854016"/>
        <c:crosses val="autoZero"/>
        <c:auto val="0"/>
        <c:lblOffset val="100"/>
        <c:baseTimeUnit val="months"/>
        <c:majorUnit val="24"/>
        <c:majorTimeUnit val="months"/>
        <c:minorUnit val="12"/>
        <c:minorTimeUnit val="months"/>
      </c:dateAx>
      <c:valAx>
        <c:axId val="96854016"/>
        <c:scaling>
          <c:orientation val="minMax"/>
          <c:max val="5"/>
        </c:scaling>
        <c:delete val="0"/>
        <c:axPos val="r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crossAx val="133202944"/>
        <c:crosses val="max"/>
        <c:crossBetween val="midCat"/>
      </c:valAx>
    </c:plotArea>
    <c:legend>
      <c:legendPos val="l"/>
      <c:layout>
        <c:manualLayout>
          <c:xMode val="edge"/>
          <c:yMode val="edge"/>
          <c:x val="4.2935346232857732E-2"/>
          <c:y val="3.3032923470229521E-2"/>
          <c:w val="0.54064271178059264"/>
          <c:h val="0.73566622637836021"/>
        </c:manualLayout>
      </c:layout>
      <c:overlay val="1"/>
      <c:spPr>
        <a:solidFill>
          <a:schemeClr val="bg1"/>
        </a:solidFill>
      </c:spPr>
    </c:legend>
    <c:plotVisOnly val="1"/>
    <c:dispBlanksAs val="zero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5621131421545E-2"/>
          <c:y val="2.7493750026233263E-2"/>
          <c:w val="0.89680389831415264"/>
          <c:h val="0.85849310331578732"/>
        </c:manualLayout>
      </c:layout>
      <c:areaChart>
        <c:grouping val="stacked"/>
        <c:varyColors val="0"/>
        <c:ser>
          <c:idx val="8"/>
          <c:order val="0"/>
          <c:tx>
            <c:strRef>
              <c:f>data!$K$1</c:f>
              <c:strCache>
                <c:ptCount val="1"/>
                <c:pt idx="0">
                  <c:v>Rest of US 'shale'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data!$K$2:$K$193</c:f>
              <c:numCache>
                <c:formatCode>General</c:formatCode>
                <c:ptCount val="192"/>
                <c:pt idx="0">
                  <c:v>1.371</c:v>
                </c:pt>
                <c:pt idx="1">
                  <c:v>1.3819999999999999</c:v>
                </c:pt>
                <c:pt idx="2">
                  <c:v>1.3979999999999999</c:v>
                </c:pt>
                <c:pt idx="3">
                  <c:v>1.4239999999999999</c:v>
                </c:pt>
                <c:pt idx="4">
                  <c:v>1.4259999999999999</c:v>
                </c:pt>
                <c:pt idx="5">
                  <c:v>1.409</c:v>
                </c:pt>
                <c:pt idx="6">
                  <c:v>1.395</c:v>
                </c:pt>
                <c:pt idx="7">
                  <c:v>1.4219999999999999</c:v>
                </c:pt>
                <c:pt idx="8">
                  <c:v>1.4370000000000001</c:v>
                </c:pt>
                <c:pt idx="9">
                  <c:v>1.4390000000000001</c:v>
                </c:pt>
                <c:pt idx="10">
                  <c:v>1.429</c:v>
                </c:pt>
                <c:pt idx="11">
                  <c:v>1.419</c:v>
                </c:pt>
                <c:pt idx="12">
                  <c:v>1.361</c:v>
                </c:pt>
                <c:pt idx="13">
                  <c:v>1.359</c:v>
                </c:pt>
                <c:pt idx="14">
                  <c:v>1.3720000000000001</c:v>
                </c:pt>
                <c:pt idx="15">
                  <c:v>1.353</c:v>
                </c:pt>
                <c:pt idx="16">
                  <c:v>1.375</c:v>
                </c:pt>
                <c:pt idx="17">
                  <c:v>1.375</c:v>
                </c:pt>
                <c:pt idx="18">
                  <c:v>1.37</c:v>
                </c:pt>
                <c:pt idx="19">
                  <c:v>1.383</c:v>
                </c:pt>
                <c:pt idx="20">
                  <c:v>1.379</c:v>
                </c:pt>
                <c:pt idx="21">
                  <c:v>1.3680000000000001</c:v>
                </c:pt>
                <c:pt idx="22">
                  <c:v>1.37</c:v>
                </c:pt>
                <c:pt idx="23">
                  <c:v>1.3720000000000001</c:v>
                </c:pt>
                <c:pt idx="24">
                  <c:v>1.3660000000000001</c:v>
                </c:pt>
                <c:pt idx="25">
                  <c:v>1.363</c:v>
                </c:pt>
                <c:pt idx="26">
                  <c:v>1.367</c:v>
                </c:pt>
                <c:pt idx="27">
                  <c:v>1.367</c:v>
                </c:pt>
                <c:pt idx="28">
                  <c:v>1.381</c:v>
                </c:pt>
                <c:pt idx="29">
                  <c:v>1.367</c:v>
                </c:pt>
                <c:pt idx="30">
                  <c:v>1.3380000000000001</c:v>
                </c:pt>
                <c:pt idx="31">
                  <c:v>1.3640000000000001</c:v>
                </c:pt>
                <c:pt idx="32">
                  <c:v>1.359</c:v>
                </c:pt>
                <c:pt idx="33">
                  <c:v>1.34</c:v>
                </c:pt>
                <c:pt idx="34">
                  <c:v>1.3380000000000001</c:v>
                </c:pt>
                <c:pt idx="35">
                  <c:v>1.3160000000000001</c:v>
                </c:pt>
                <c:pt idx="36">
                  <c:v>1.3360000000000001</c:v>
                </c:pt>
                <c:pt idx="37">
                  <c:v>1.341</c:v>
                </c:pt>
                <c:pt idx="38">
                  <c:v>1.3420000000000001</c:v>
                </c:pt>
                <c:pt idx="39">
                  <c:v>1.339</c:v>
                </c:pt>
                <c:pt idx="40">
                  <c:v>1.36</c:v>
                </c:pt>
                <c:pt idx="41">
                  <c:v>1.3740000000000001</c:v>
                </c:pt>
                <c:pt idx="42">
                  <c:v>1.371</c:v>
                </c:pt>
                <c:pt idx="43">
                  <c:v>1.371</c:v>
                </c:pt>
                <c:pt idx="44">
                  <c:v>1.381</c:v>
                </c:pt>
                <c:pt idx="45">
                  <c:v>1.371</c:v>
                </c:pt>
                <c:pt idx="46">
                  <c:v>1.383</c:v>
                </c:pt>
                <c:pt idx="47">
                  <c:v>1.3680000000000001</c:v>
                </c:pt>
                <c:pt idx="48">
                  <c:v>1.355</c:v>
                </c:pt>
                <c:pt idx="49">
                  <c:v>1.365</c:v>
                </c:pt>
                <c:pt idx="50">
                  <c:v>1.3740000000000001</c:v>
                </c:pt>
                <c:pt idx="51">
                  <c:v>1.393</c:v>
                </c:pt>
                <c:pt idx="52">
                  <c:v>1.379</c:v>
                </c:pt>
                <c:pt idx="53">
                  <c:v>1.383</c:v>
                </c:pt>
                <c:pt idx="54">
                  <c:v>1.3759999999999999</c:v>
                </c:pt>
                <c:pt idx="55">
                  <c:v>1.351</c:v>
                </c:pt>
                <c:pt idx="56">
                  <c:v>1.365</c:v>
                </c:pt>
                <c:pt idx="57">
                  <c:v>1.38</c:v>
                </c:pt>
                <c:pt idx="58">
                  <c:v>1.3839999999999999</c:v>
                </c:pt>
                <c:pt idx="59">
                  <c:v>1.3859999999999999</c:v>
                </c:pt>
                <c:pt idx="60">
                  <c:v>1.3620000000000001</c:v>
                </c:pt>
                <c:pt idx="61">
                  <c:v>1.407</c:v>
                </c:pt>
                <c:pt idx="62">
                  <c:v>1.4590000000000001</c:v>
                </c:pt>
                <c:pt idx="63">
                  <c:v>1.421</c:v>
                </c:pt>
                <c:pt idx="64">
                  <c:v>1.4219999999999999</c:v>
                </c:pt>
                <c:pt idx="65">
                  <c:v>1.4279999999999999</c:v>
                </c:pt>
                <c:pt idx="66">
                  <c:v>1.4430000000000001</c:v>
                </c:pt>
                <c:pt idx="67">
                  <c:v>1.4590000000000001</c:v>
                </c:pt>
                <c:pt idx="68">
                  <c:v>1.4339999999999999</c:v>
                </c:pt>
                <c:pt idx="69">
                  <c:v>1.4650000000000001</c:v>
                </c:pt>
                <c:pt idx="70">
                  <c:v>1.4630000000000001</c:v>
                </c:pt>
                <c:pt idx="71">
                  <c:v>1.4530000000000001</c:v>
                </c:pt>
                <c:pt idx="72">
                  <c:v>1.4450000000000001</c:v>
                </c:pt>
                <c:pt idx="73">
                  <c:v>1.4870000000000001</c:v>
                </c:pt>
                <c:pt idx="74">
                  <c:v>1.5189999999999999</c:v>
                </c:pt>
                <c:pt idx="75">
                  <c:v>1.5629999999999999</c:v>
                </c:pt>
                <c:pt idx="76">
                  <c:v>1.593</c:v>
                </c:pt>
                <c:pt idx="77">
                  <c:v>1.5820000000000001</c:v>
                </c:pt>
                <c:pt idx="78">
                  <c:v>1.613</c:v>
                </c:pt>
                <c:pt idx="79">
                  <c:v>1.611</c:v>
                </c:pt>
                <c:pt idx="80">
                  <c:v>1.6259999999999999</c:v>
                </c:pt>
                <c:pt idx="81">
                  <c:v>1.6180000000000001</c:v>
                </c:pt>
                <c:pt idx="82">
                  <c:v>1.623</c:v>
                </c:pt>
                <c:pt idx="83">
                  <c:v>1.605</c:v>
                </c:pt>
                <c:pt idx="84">
                  <c:v>1.546</c:v>
                </c:pt>
                <c:pt idx="85">
                  <c:v>1.4710000000000001</c:v>
                </c:pt>
                <c:pt idx="86">
                  <c:v>1.6970000000000001</c:v>
                </c:pt>
                <c:pt idx="87">
                  <c:v>1.7410000000000001</c:v>
                </c:pt>
                <c:pt idx="88">
                  <c:v>1.752</c:v>
                </c:pt>
                <c:pt idx="89">
                  <c:v>1.732</c:v>
                </c:pt>
                <c:pt idx="90">
                  <c:v>1.7569999999999999</c:v>
                </c:pt>
                <c:pt idx="91">
                  <c:v>1.7829999999999999</c:v>
                </c:pt>
                <c:pt idx="92">
                  <c:v>1.728</c:v>
                </c:pt>
                <c:pt idx="93">
                  <c:v>1.742</c:v>
                </c:pt>
                <c:pt idx="94">
                  <c:v>1.744</c:v>
                </c:pt>
                <c:pt idx="95">
                  <c:v>1.7270000000000001</c:v>
                </c:pt>
                <c:pt idx="96">
                  <c:v>1.698</c:v>
                </c:pt>
                <c:pt idx="97">
                  <c:v>1.738</c:v>
                </c:pt>
                <c:pt idx="98">
                  <c:v>1.7669999999999999</c:v>
                </c:pt>
                <c:pt idx="99">
                  <c:v>1.762</c:v>
                </c:pt>
                <c:pt idx="100">
                  <c:v>1.7629999999999999</c:v>
                </c:pt>
                <c:pt idx="101">
                  <c:v>1.75</c:v>
                </c:pt>
                <c:pt idx="102">
                  <c:v>1.7809999999999999</c:v>
                </c:pt>
                <c:pt idx="103">
                  <c:v>1.7889999999999999</c:v>
                </c:pt>
                <c:pt idx="104">
                  <c:v>1.6839999999999999</c:v>
                </c:pt>
                <c:pt idx="105">
                  <c:v>1.762</c:v>
                </c:pt>
                <c:pt idx="106">
                  <c:v>1.8069999999999999</c:v>
                </c:pt>
                <c:pt idx="107">
                  <c:v>1.792</c:v>
                </c:pt>
                <c:pt idx="108">
                  <c:v>1.786</c:v>
                </c:pt>
                <c:pt idx="109">
                  <c:v>1.835</c:v>
                </c:pt>
                <c:pt idx="110">
                  <c:v>1.847</c:v>
                </c:pt>
                <c:pt idx="111">
                  <c:v>1.819</c:v>
                </c:pt>
                <c:pt idx="112">
                  <c:v>1.821</c:v>
                </c:pt>
                <c:pt idx="113">
                  <c:v>1.8029999999999999</c:v>
                </c:pt>
                <c:pt idx="114">
                  <c:v>1.788</c:v>
                </c:pt>
                <c:pt idx="115">
                  <c:v>1.7969999999999999</c:v>
                </c:pt>
                <c:pt idx="116">
                  <c:v>1.7829999999999999</c:v>
                </c:pt>
                <c:pt idx="117">
                  <c:v>1.742</c:v>
                </c:pt>
                <c:pt idx="118">
                  <c:v>1.8069999999999999</c:v>
                </c:pt>
                <c:pt idx="119">
                  <c:v>1.756</c:v>
                </c:pt>
                <c:pt idx="120">
                  <c:v>1.7629999999999999</c:v>
                </c:pt>
                <c:pt idx="121">
                  <c:v>1.792</c:v>
                </c:pt>
                <c:pt idx="122">
                  <c:v>1.8120000000000001</c:v>
                </c:pt>
                <c:pt idx="123">
                  <c:v>1.835</c:v>
                </c:pt>
                <c:pt idx="124">
                  <c:v>1.86</c:v>
                </c:pt>
                <c:pt idx="125">
                  <c:v>1.847</c:v>
                </c:pt>
                <c:pt idx="126">
                  <c:v>1.8260000000000001</c:v>
                </c:pt>
                <c:pt idx="127">
                  <c:v>1.893</c:v>
                </c:pt>
                <c:pt idx="128">
                  <c:v>1.915</c:v>
                </c:pt>
                <c:pt idx="129">
                  <c:v>1.927</c:v>
                </c:pt>
                <c:pt idx="130">
                  <c:v>1.92</c:v>
                </c:pt>
                <c:pt idx="131">
                  <c:v>1.923</c:v>
                </c:pt>
                <c:pt idx="132">
                  <c:v>1.905</c:v>
                </c:pt>
                <c:pt idx="133">
                  <c:v>1.85</c:v>
                </c:pt>
                <c:pt idx="134">
                  <c:v>2.0030000000000001</c:v>
                </c:pt>
                <c:pt idx="135">
                  <c:v>2.016</c:v>
                </c:pt>
                <c:pt idx="136">
                  <c:v>2.024</c:v>
                </c:pt>
                <c:pt idx="137">
                  <c:v>2.0840000000000001</c:v>
                </c:pt>
                <c:pt idx="138">
                  <c:v>2.125</c:v>
                </c:pt>
                <c:pt idx="139">
                  <c:v>2.1640000000000001</c:v>
                </c:pt>
                <c:pt idx="140">
                  <c:v>2.17</c:v>
                </c:pt>
                <c:pt idx="141">
                  <c:v>2.1949999999999998</c:v>
                </c:pt>
                <c:pt idx="142">
                  <c:v>2.2639999999999998</c:v>
                </c:pt>
                <c:pt idx="143">
                  <c:v>2.2280000000000002</c:v>
                </c:pt>
                <c:pt idx="144">
                  <c:v>2.3410000000000002</c:v>
                </c:pt>
                <c:pt idx="145">
                  <c:v>2.4540000000000002</c:v>
                </c:pt>
                <c:pt idx="146">
                  <c:v>2.4950000000000001</c:v>
                </c:pt>
                <c:pt idx="147">
                  <c:v>2.488</c:v>
                </c:pt>
                <c:pt idx="148">
                  <c:v>2.581</c:v>
                </c:pt>
                <c:pt idx="149">
                  <c:v>2.544</c:v>
                </c:pt>
                <c:pt idx="150">
                  <c:v>2.617</c:v>
                </c:pt>
                <c:pt idx="151">
                  <c:v>2.6789999999999998</c:v>
                </c:pt>
                <c:pt idx="152">
                  <c:v>2.7789999999999999</c:v>
                </c:pt>
                <c:pt idx="153">
                  <c:v>2.8879999999999999</c:v>
                </c:pt>
                <c:pt idx="154">
                  <c:v>2.9209999999999998</c:v>
                </c:pt>
                <c:pt idx="155">
                  <c:v>2.9159999999999999</c:v>
                </c:pt>
                <c:pt idx="156">
                  <c:v>2.8380000000000001</c:v>
                </c:pt>
                <c:pt idx="157">
                  <c:v>2.9550000000000001</c:v>
                </c:pt>
                <c:pt idx="158">
                  <c:v>3.0139999999999998</c:v>
                </c:pt>
                <c:pt idx="159">
                  <c:v>3.13</c:v>
                </c:pt>
                <c:pt idx="160">
                  <c:v>3.161</c:v>
                </c:pt>
                <c:pt idx="161">
                  <c:v>3.1890000000000001</c:v>
                </c:pt>
                <c:pt idx="162">
                  <c:v>3.286</c:v>
                </c:pt>
                <c:pt idx="163">
                  <c:v>3.35</c:v>
                </c:pt>
                <c:pt idx="164">
                  <c:v>3.2629999999999999</c:v>
                </c:pt>
                <c:pt idx="165">
                  <c:v>3.5049999999999999</c:v>
                </c:pt>
                <c:pt idx="166">
                  <c:v>3.452</c:v>
                </c:pt>
                <c:pt idx="167">
                  <c:v>3.3919999999999999</c:v>
                </c:pt>
                <c:pt idx="168">
                  <c:v>3.4790000000000001</c:v>
                </c:pt>
                <c:pt idx="169">
                  <c:v>3.589</c:v>
                </c:pt>
                <c:pt idx="170">
                  <c:v>3.7930000000000001</c:v>
                </c:pt>
                <c:pt idx="171">
                  <c:v>3.9990000000000001</c:v>
                </c:pt>
                <c:pt idx="172">
                  <c:v>4.0949999999999998</c:v>
                </c:pt>
                <c:pt idx="173">
                  <c:v>4.1790000000000003</c:v>
                </c:pt>
                <c:pt idx="174">
                  <c:v>4.2850000000000001</c:v>
                </c:pt>
                <c:pt idx="175">
                  <c:v>4.5030000000000001</c:v>
                </c:pt>
                <c:pt idx="176">
                  <c:v>4.3689999999999998</c:v>
                </c:pt>
                <c:pt idx="177">
                  <c:v>4.6020000000000003</c:v>
                </c:pt>
                <c:pt idx="178">
                  <c:v>4.641</c:v>
                </c:pt>
                <c:pt idx="179">
                  <c:v>4.758</c:v>
                </c:pt>
                <c:pt idx="180">
                  <c:v>4.4660000000000002</c:v>
                </c:pt>
                <c:pt idx="181">
                  <c:v>4.8440000000000003</c:v>
                </c:pt>
                <c:pt idx="182">
                  <c:v>5.0819999999999999</c:v>
                </c:pt>
                <c:pt idx="183">
                  <c:v>5.3479999999999999</c:v>
                </c:pt>
                <c:pt idx="184">
                  <c:v>5.5439999999999996</c:v>
                </c:pt>
                <c:pt idx="185">
                  <c:v>5.7030000000000003</c:v>
                </c:pt>
                <c:pt idx="186">
                  <c:v>5.7030000000000003</c:v>
                </c:pt>
                <c:pt idx="187">
                  <c:v>5.8579999999999997</c:v>
                </c:pt>
                <c:pt idx="188">
                  <c:v>5.8419999999999996</c:v>
                </c:pt>
                <c:pt idx="189">
                  <c:v>5.8789999999999996</c:v>
                </c:pt>
                <c:pt idx="190">
                  <c:v>5.9109999999999996</c:v>
                </c:pt>
                <c:pt idx="191">
                  <c:v>5.9349999999999996</c:v>
                </c:pt>
              </c:numCache>
            </c:numRef>
          </c:val>
        </c:ser>
        <c:ser>
          <c:idx val="9"/>
          <c:order val="1"/>
          <c:tx>
            <c:strRef>
              <c:f>data!$J$1</c:f>
              <c:strCache>
                <c:ptCount val="1"/>
                <c:pt idx="0">
                  <c:v>Utica (OH, PA &amp; WV)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val>
            <c:numRef>
              <c:f>data!$J$2:$J$193</c:f>
              <c:numCache>
                <c:formatCode>General</c:formatCode>
                <c:ptCount val="1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7.0000000000000001E-3</c:v>
                </c:pt>
                <c:pt idx="138">
                  <c:v>8.9999999999999993E-3</c:v>
                </c:pt>
                <c:pt idx="139">
                  <c:v>1.0999999999999999E-2</c:v>
                </c:pt>
                <c:pt idx="140">
                  <c:v>1.7000000000000001E-2</c:v>
                </c:pt>
                <c:pt idx="141">
                  <c:v>1.9E-2</c:v>
                </c:pt>
                <c:pt idx="142">
                  <c:v>1.9E-2</c:v>
                </c:pt>
                <c:pt idx="143">
                  <c:v>1.9E-2</c:v>
                </c:pt>
                <c:pt idx="144">
                  <c:v>1.2999999999999999E-2</c:v>
                </c:pt>
                <c:pt idx="145">
                  <c:v>1.4E-2</c:v>
                </c:pt>
                <c:pt idx="146">
                  <c:v>1.4999999999999999E-2</c:v>
                </c:pt>
                <c:pt idx="147">
                  <c:v>1.7999999999999999E-2</c:v>
                </c:pt>
                <c:pt idx="148">
                  <c:v>1.9E-2</c:v>
                </c:pt>
                <c:pt idx="149">
                  <c:v>3.1E-2</c:v>
                </c:pt>
                <c:pt idx="150">
                  <c:v>3.6999999999999998E-2</c:v>
                </c:pt>
                <c:pt idx="151">
                  <c:v>4.7E-2</c:v>
                </c:pt>
                <c:pt idx="152">
                  <c:v>6.2E-2</c:v>
                </c:pt>
                <c:pt idx="153">
                  <c:v>6.2E-2</c:v>
                </c:pt>
                <c:pt idx="154">
                  <c:v>7.3999999999999996E-2</c:v>
                </c:pt>
                <c:pt idx="155">
                  <c:v>8.5999999999999993E-2</c:v>
                </c:pt>
                <c:pt idx="156">
                  <c:v>8.3000000000000004E-2</c:v>
                </c:pt>
                <c:pt idx="157">
                  <c:v>0.10299999999999999</c:v>
                </c:pt>
                <c:pt idx="158">
                  <c:v>0.113</c:v>
                </c:pt>
                <c:pt idx="159">
                  <c:v>0.153</c:v>
                </c:pt>
                <c:pt idx="160">
                  <c:v>0.16900000000000001</c:v>
                </c:pt>
                <c:pt idx="161">
                  <c:v>0.20899999999999999</c:v>
                </c:pt>
                <c:pt idx="162">
                  <c:v>0.34799999999999998</c:v>
                </c:pt>
                <c:pt idx="163">
                  <c:v>0.39400000000000002</c:v>
                </c:pt>
                <c:pt idx="164">
                  <c:v>0.432</c:v>
                </c:pt>
                <c:pt idx="165">
                  <c:v>0.41599999999999998</c:v>
                </c:pt>
                <c:pt idx="166">
                  <c:v>0.46899999999999997</c:v>
                </c:pt>
                <c:pt idx="167">
                  <c:v>0.53800000000000003</c:v>
                </c:pt>
                <c:pt idx="168">
                  <c:v>0.64</c:v>
                </c:pt>
                <c:pt idx="169">
                  <c:v>0.67800000000000005</c:v>
                </c:pt>
                <c:pt idx="170">
                  <c:v>0.745</c:v>
                </c:pt>
                <c:pt idx="171">
                  <c:v>0.83499999999999996</c:v>
                </c:pt>
                <c:pt idx="172">
                  <c:v>0.89</c:v>
                </c:pt>
                <c:pt idx="173">
                  <c:v>0.996</c:v>
                </c:pt>
                <c:pt idx="174">
                  <c:v>1.2290000000000001</c:v>
                </c:pt>
                <c:pt idx="175">
                  <c:v>1.365</c:v>
                </c:pt>
                <c:pt idx="176">
                  <c:v>1.474</c:v>
                </c:pt>
                <c:pt idx="177">
                  <c:v>1.609</c:v>
                </c:pt>
                <c:pt idx="178">
                  <c:v>1.7430000000000001</c:v>
                </c:pt>
                <c:pt idx="179">
                  <c:v>1.875</c:v>
                </c:pt>
                <c:pt idx="180">
                  <c:v>1.9159999999999999</c:v>
                </c:pt>
                <c:pt idx="181">
                  <c:v>2.0219999999999998</c:v>
                </c:pt>
                <c:pt idx="182">
                  <c:v>2.3620000000000001</c:v>
                </c:pt>
                <c:pt idx="183">
                  <c:v>2.4969999999999999</c:v>
                </c:pt>
                <c:pt idx="184">
                  <c:v>2.6040000000000001</c:v>
                </c:pt>
                <c:pt idx="185">
                  <c:v>2.69</c:v>
                </c:pt>
                <c:pt idx="186">
                  <c:v>2.7679999999999998</c:v>
                </c:pt>
                <c:pt idx="187">
                  <c:v>2.8279999999999998</c:v>
                </c:pt>
                <c:pt idx="188">
                  <c:v>2.887</c:v>
                </c:pt>
                <c:pt idx="189">
                  <c:v>2.9460000000000002</c:v>
                </c:pt>
                <c:pt idx="190">
                  <c:v>3.0019999999999998</c:v>
                </c:pt>
                <c:pt idx="191">
                  <c:v>3.0680000000000001</c:v>
                </c:pt>
              </c:numCache>
            </c:numRef>
          </c:val>
        </c:ser>
        <c:ser>
          <c:idx val="0"/>
          <c:order val="2"/>
          <c:tx>
            <c:strRef>
              <c:f>data!$B$1</c:f>
              <c:strCache>
                <c:ptCount val="1"/>
                <c:pt idx="0">
                  <c:v>Antrim (MI, IN, &amp; OH)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data!$B$2:$B$193</c:f>
              <c:numCache>
                <c:formatCode>General</c:formatCode>
                <c:ptCount val="192"/>
                <c:pt idx="0">
                  <c:v>0.48199999999999998</c:v>
                </c:pt>
                <c:pt idx="1">
                  <c:v>0.48399999999999999</c:v>
                </c:pt>
                <c:pt idx="2">
                  <c:v>0.49099999999999999</c:v>
                </c:pt>
                <c:pt idx="3">
                  <c:v>0.48599999999999999</c:v>
                </c:pt>
                <c:pt idx="4">
                  <c:v>0.48399999999999999</c:v>
                </c:pt>
                <c:pt idx="5">
                  <c:v>0.48199999999999998</c:v>
                </c:pt>
                <c:pt idx="6">
                  <c:v>0.48099999999999998</c:v>
                </c:pt>
                <c:pt idx="7">
                  <c:v>0.45100000000000001</c:v>
                </c:pt>
                <c:pt idx="8">
                  <c:v>0.48799999999999999</c:v>
                </c:pt>
                <c:pt idx="9">
                  <c:v>0.48699999999999999</c:v>
                </c:pt>
                <c:pt idx="10">
                  <c:v>0.48399999999999999</c:v>
                </c:pt>
                <c:pt idx="11">
                  <c:v>0.48399999999999999</c:v>
                </c:pt>
                <c:pt idx="12">
                  <c:v>0.47</c:v>
                </c:pt>
                <c:pt idx="13">
                  <c:v>0.46700000000000003</c:v>
                </c:pt>
                <c:pt idx="14">
                  <c:v>0.46400000000000002</c:v>
                </c:pt>
                <c:pt idx="15">
                  <c:v>0.46200000000000002</c:v>
                </c:pt>
                <c:pt idx="16">
                  <c:v>0.47</c:v>
                </c:pt>
                <c:pt idx="17">
                  <c:v>0.46500000000000002</c:v>
                </c:pt>
                <c:pt idx="18">
                  <c:v>0.46300000000000002</c:v>
                </c:pt>
                <c:pt idx="19">
                  <c:v>0.45800000000000002</c:v>
                </c:pt>
                <c:pt idx="20">
                  <c:v>0.45600000000000002</c:v>
                </c:pt>
                <c:pt idx="21">
                  <c:v>0.46</c:v>
                </c:pt>
                <c:pt idx="22">
                  <c:v>0.45500000000000002</c:v>
                </c:pt>
                <c:pt idx="23">
                  <c:v>0.44800000000000001</c:v>
                </c:pt>
                <c:pt idx="24">
                  <c:v>0.45</c:v>
                </c:pt>
                <c:pt idx="25">
                  <c:v>0.44600000000000001</c:v>
                </c:pt>
                <c:pt idx="26">
                  <c:v>0.443</c:v>
                </c:pt>
                <c:pt idx="27">
                  <c:v>0.441</c:v>
                </c:pt>
                <c:pt idx="28">
                  <c:v>0.439</c:v>
                </c:pt>
                <c:pt idx="29">
                  <c:v>0.432</c:v>
                </c:pt>
                <c:pt idx="30">
                  <c:v>0.44</c:v>
                </c:pt>
                <c:pt idx="31">
                  <c:v>0.442</c:v>
                </c:pt>
                <c:pt idx="32">
                  <c:v>0.435</c:v>
                </c:pt>
                <c:pt idx="33">
                  <c:v>0.42199999999999999</c:v>
                </c:pt>
                <c:pt idx="34">
                  <c:v>0.435</c:v>
                </c:pt>
                <c:pt idx="35">
                  <c:v>0.42799999999999999</c:v>
                </c:pt>
                <c:pt idx="36">
                  <c:v>0.41799999999999998</c:v>
                </c:pt>
                <c:pt idx="37">
                  <c:v>0.40300000000000002</c:v>
                </c:pt>
                <c:pt idx="38">
                  <c:v>0.40200000000000002</c:v>
                </c:pt>
                <c:pt idx="39">
                  <c:v>0.40799999999999997</c:v>
                </c:pt>
                <c:pt idx="40">
                  <c:v>0.40300000000000002</c:v>
                </c:pt>
                <c:pt idx="41">
                  <c:v>0.40500000000000003</c:v>
                </c:pt>
                <c:pt idx="42">
                  <c:v>0.41599999999999998</c:v>
                </c:pt>
                <c:pt idx="43">
                  <c:v>0.40799999999999997</c:v>
                </c:pt>
                <c:pt idx="44">
                  <c:v>0.38500000000000001</c:v>
                </c:pt>
                <c:pt idx="45">
                  <c:v>0.4</c:v>
                </c:pt>
                <c:pt idx="46">
                  <c:v>0.40799999999999997</c:v>
                </c:pt>
                <c:pt idx="47">
                  <c:v>0.41</c:v>
                </c:pt>
                <c:pt idx="48">
                  <c:v>0.39700000000000002</c:v>
                </c:pt>
                <c:pt idx="49">
                  <c:v>0.4</c:v>
                </c:pt>
                <c:pt idx="50">
                  <c:v>0.39600000000000002</c:v>
                </c:pt>
                <c:pt idx="51">
                  <c:v>0.39700000000000002</c:v>
                </c:pt>
                <c:pt idx="52">
                  <c:v>0.39400000000000002</c:v>
                </c:pt>
                <c:pt idx="53">
                  <c:v>0.39100000000000001</c:v>
                </c:pt>
                <c:pt idx="54">
                  <c:v>0.39400000000000002</c:v>
                </c:pt>
                <c:pt idx="55">
                  <c:v>0.39600000000000002</c:v>
                </c:pt>
                <c:pt idx="56">
                  <c:v>0.39400000000000002</c:v>
                </c:pt>
                <c:pt idx="57">
                  <c:v>0.39300000000000002</c:v>
                </c:pt>
                <c:pt idx="58">
                  <c:v>0.38900000000000001</c:v>
                </c:pt>
                <c:pt idx="59">
                  <c:v>0.36599999999999999</c:v>
                </c:pt>
                <c:pt idx="60">
                  <c:v>0.372</c:v>
                </c:pt>
                <c:pt idx="61">
                  <c:v>0.38</c:v>
                </c:pt>
                <c:pt idx="62">
                  <c:v>0.376</c:v>
                </c:pt>
                <c:pt idx="63">
                  <c:v>0.378</c:v>
                </c:pt>
                <c:pt idx="64">
                  <c:v>0.38100000000000001</c:v>
                </c:pt>
                <c:pt idx="65">
                  <c:v>0.377</c:v>
                </c:pt>
                <c:pt idx="66">
                  <c:v>0.38700000000000001</c:v>
                </c:pt>
                <c:pt idx="67">
                  <c:v>0.38600000000000001</c:v>
                </c:pt>
                <c:pt idx="68">
                  <c:v>0.38200000000000001</c:v>
                </c:pt>
                <c:pt idx="69">
                  <c:v>0.38600000000000001</c:v>
                </c:pt>
                <c:pt idx="70">
                  <c:v>0.38400000000000001</c:v>
                </c:pt>
                <c:pt idx="71">
                  <c:v>0.379</c:v>
                </c:pt>
                <c:pt idx="72">
                  <c:v>0.377</c:v>
                </c:pt>
                <c:pt idx="73">
                  <c:v>0.373</c:v>
                </c:pt>
                <c:pt idx="74">
                  <c:v>0.372</c:v>
                </c:pt>
                <c:pt idx="75">
                  <c:v>0.37</c:v>
                </c:pt>
                <c:pt idx="76">
                  <c:v>0.375</c:v>
                </c:pt>
                <c:pt idx="77">
                  <c:v>0.376</c:v>
                </c:pt>
                <c:pt idx="78">
                  <c:v>0.373</c:v>
                </c:pt>
                <c:pt idx="79">
                  <c:v>0.378</c:v>
                </c:pt>
                <c:pt idx="80">
                  <c:v>0.378</c:v>
                </c:pt>
                <c:pt idx="81">
                  <c:v>0.371</c:v>
                </c:pt>
                <c:pt idx="82">
                  <c:v>0.36099999999999999</c:v>
                </c:pt>
                <c:pt idx="83">
                  <c:v>0.36799999999999999</c:v>
                </c:pt>
                <c:pt idx="84">
                  <c:v>0.36799999999999999</c:v>
                </c:pt>
                <c:pt idx="85">
                  <c:v>0.35599999999999998</c:v>
                </c:pt>
                <c:pt idx="86">
                  <c:v>0.36099999999999999</c:v>
                </c:pt>
                <c:pt idx="87">
                  <c:v>0.36399999999999999</c:v>
                </c:pt>
                <c:pt idx="88">
                  <c:v>0.36299999999999999</c:v>
                </c:pt>
                <c:pt idx="89">
                  <c:v>0.36099999999999999</c:v>
                </c:pt>
                <c:pt idx="90">
                  <c:v>0.36499999999999999</c:v>
                </c:pt>
                <c:pt idx="91">
                  <c:v>0.36299999999999999</c:v>
                </c:pt>
                <c:pt idx="92">
                  <c:v>0.35399999999999998</c:v>
                </c:pt>
                <c:pt idx="93">
                  <c:v>0.36099999999999999</c:v>
                </c:pt>
                <c:pt idx="94">
                  <c:v>0.35899999999999999</c:v>
                </c:pt>
                <c:pt idx="95">
                  <c:v>0.35499999999999998</c:v>
                </c:pt>
                <c:pt idx="96">
                  <c:v>0.34</c:v>
                </c:pt>
                <c:pt idx="97">
                  <c:v>0.33600000000000002</c:v>
                </c:pt>
                <c:pt idx="98">
                  <c:v>0.33800000000000002</c:v>
                </c:pt>
                <c:pt idx="99">
                  <c:v>0.33600000000000002</c:v>
                </c:pt>
                <c:pt idx="100">
                  <c:v>0.33700000000000002</c:v>
                </c:pt>
                <c:pt idx="101">
                  <c:v>0.33700000000000002</c:v>
                </c:pt>
                <c:pt idx="102">
                  <c:v>0.33800000000000002</c:v>
                </c:pt>
                <c:pt idx="103">
                  <c:v>0.33800000000000002</c:v>
                </c:pt>
                <c:pt idx="104">
                  <c:v>0.34</c:v>
                </c:pt>
                <c:pt idx="105">
                  <c:v>0.33700000000000002</c:v>
                </c:pt>
                <c:pt idx="106">
                  <c:v>0.33100000000000002</c:v>
                </c:pt>
                <c:pt idx="107">
                  <c:v>0.33</c:v>
                </c:pt>
                <c:pt idx="108">
                  <c:v>0.32400000000000001</c:v>
                </c:pt>
                <c:pt idx="109">
                  <c:v>0.32900000000000001</c:v>
                </c:pt>
                <c:pt idx="110">
                  <c:v>0.32500000000000001</c:v>
                </c:pt>
                <c:pt idx="111">
                  <c:v>0.32700000000000001</c:v>
                </c:pt>
                <c:pt idx="112">
                  <c:v>0.32700000000000001</c:v>
                </c:pt>
                <c:pt idx="113">
                  <c:v>0.32700000000000001</c:v>
                </c:pt>
                <c:pt idx="114">
                  <c:v>0.33100000000000002</c:v>
                </c:pt>
                <c:pt idx="115">
                  <c:v>0.33100000000000002</c:v>
                </c:pt>
                <c:pt idx="116">
                  <c:v>0.33200000000000002</c:v>
                </c:pt>
                <c:pt idx="117">
                  <c:v>0.32900000000000001</c:v>
                </c:pt>
                <c:pt idx="118">
                  <c:v>0.32200000000000001</c:v>
                </c:pt>
                <c:pt idx="119">
                  <c:v>0.31900000000000001</c:v>
                </c:pt>
                <c:pt idx="120">
                  <c:v>0.311</c:v>
                </c:pt>
                <c:pt idx="121">
                  <c:v>0.314</c:v>
                </c:pt>
                <c:pt idx="122">
                  <c:v>0.311</c:v>
                </c:pt>
                <c:pt idx="123">
                  <c:v>0.31</c:v>
                </c:pt>
                <c:pt idx="124">
                  <c:v>0.308</c:v>
                </c:pt>
                <c:pt idx="125">
                  <c:v>0.30499999999999999</c:v>
                </c:pt>
                <c:pt idx="126">
                  <c:v>0.30599999999999999</c:v>
                </c:pt>
                <c:pt idx="127">
                  <c:v>0.308</c:v>
                </c:pt>
                <c:pt idx="128">
                  <c:v>0.309</c:v>
                </c:pt>
                <c:pt idx="129">
                  <c:v>0.30599999999999999</c:v>
                </c:pt>
                <c:pt idx="130">
                  <c:v>0.308</c:v>
                </c:pt>
                <c:pt idx="131">
                  <c:v>0.30099999999999999</c:v>
                </c:pt>
                <c:pt idx="132">
                  <c:v>0.3</c:v>
                </c:pt>
                <c:pt idx="133">
                  <c:v>0.29799999999999999</c:v>
                </c:pt>
                <c:pt idx="134">
                  <c:v>0.29699999999999999</c:v>
                </c:pt>
                <c:pt idx="135">
                  <c:v>0.29199999999999998</c:v>
                </c:pt>
                <c:pt idx="136">
                  <c:v>0.29099999999999998</c:v>
                </c:pt>
                <c:pt idx="137">
                  <c:v>0.29199999999999998</c:v>
                </c:pt>
                <c:pt idx="138">
                  <c:v>0.29099999999999998</c:v>
                </c:pt>
                <c:pt idx="139">
                  <c:v>0.29799999999999999</c:v>
                </c:pt>
                <c:pt idx="140">
                  <c:v>0.29599999999999999</c:v>
                </c:pt>
                <c:pt idx="141">
                  <c:v>0.29199999999999998</c:v>
                </c:pt>
                <c:pt idx="142">
                  <c:v>0.29199999999999998</c:v>
                </c:pt>
                <c:pt idx="143">
                  <c:v>0.28899999999999998</c:v>
                </c:pt>
                <c:pt idx="144">
                  <c:v>0.29799999999999999</c:v>
                </c:pt>
                <c:pt idx="145">
                  <c:v>0.29599999999999999</c:v>
                </c:pt>
                <c:pt idx="146">
                  <c:v>0.29099999999999998</c:v>
                </c:pt>
                <c:pt idx="147">
                  <c:v>0.29099999999999998</c:v>
                </c:pt>
                <c:pt idx="148">
                  <c:v>0.28899999999999998</c:v>
                </c:pt>
                <c:pt idx="149">
                  <c:v>0.28999999999999998</c:v>
                </c:pt>
                <c:pt idx="150">
                  <c:v>0.28799999999999998</c:v>
                </c:pt>
                <c:pt idx="151">
                  <c:v>0.28699999999999998</c:v>
                </c:pt>
                <c:pt idx="152">
                  <c:v>0.28699999999999998</c:v>
                </c:pt>
                <c:pt idx="153">
                  <c:v>0.28599999999999998</c:v>
                </c:pt>
                <c:pt idx="154">
                  <c:v>0.28399999999999997</c:v>
                </c:pt>
                <c:pt idx="155">
                  <c:v>0.28100000000000003</c:v>
                </c:pt>
                <c:pt idx="156">
                  <c:v>0.27700000000000002</c:v>
                </c:pt>
                <c:pt idx="157">
                  <c:v>0.27300000000000002</c:v>
                </c:pt>
                <c:pt idx="158">
                  <c:v>0.27200000000000002</c:v>
                </c:pt>
                <c:pt idx="159">
                  <c:v>0.27200000000000002</c:v>
                </c:pt>
                <c:pt idx="160">
                  <c:v>0.27100000000000002</c:v>
                </c:pt>
                <c:pt idx="161">
                  <c:v>0.27300000000000002</c:v>
                </c:pt>
                <c:pt idx="162">
                  <c:v>0.27</c:v>
                </c:pt>
                <c:pt idx="163">
                  <c:v>0.27500000000000002</c:v>
                </c:pt>
                <c:pt idx="164">
                  <c:v>0.27300000000000002</c:v>
                </c:pt>
                <c:pt idx="165">
                  <c:v>0.27200000000000002</c:v>
                </c:pt>
                <c:pt idx="166">
                  <c:v>0.25900000000000001</c:v>
                </c:pt>
                <c:pt idx="167">
                  <c:v>0.26500000000000001</c:v>
                </c:pt>
                <c:pt idx="168">
                  <c:v>0.255</c:v>
                </c:pt>
                <c:pt idx="169">
                  <c:v>0.255</c:v>
                </c:pt>
                <c:pt idx="170">
                  <c:v>0.25</c:v>
                </c:pt>
                <c:pt idx="171">
                  <c:v>0.254</c:v>
                </c:pt>
                <c:pt idx="172">
                  <c:v>0.25700000000000001</c:v>
                </c:pt>
                <c:pt idx="173">
                  <c:v>0.255</c:v>
                </c:pt>
                <c:pt idx="174">
                  <c:v>0.26300000000000001</c:v>
                </c:pt>
                <c:pt idx="175">
                  <c:v>0.26100000000000001</c:v>
                </c:pt>
                <c:pt idx="176">
                  <c:v>0.26</c:v>
                </c:pt>
                <c:pt idx="177">
                  <c:v>0.25800000000000001</c:v>
                </c:pt>
                <c:pt idx="178">
                  <c:v>0.25900000000000001</c:v>
                </c:pt>
                <c:pt idx="179">
                  <c:v>0.253</c:v>
                </c:pt>
                <c:pt idx="180">
                  <c:v>0.245</c:v>
                </c:pt>
                <c:pt idx="181">
                  <c:v>0.23599999999999999</c:v>
                </c:pt>
                <c:pt idx="182">
                  <c:v>0.23599999999999999</c:v>
                </c:pt>
                <c:pt idx="183">
                  <c:v>0.24199999999999999</c:v>
                </c:pt>
                <c:pt idx="184">
                  <c:v>0.245</c:v>
                </c:pt>
                <c:pt idx="185">
                  <c:v>0.251</c:v>
                </c:pt>
                <c:pt idx="186">
                  <c:v>0.248</c:v>
                </c:pt>
                <c:pt idx="187">
                  <c:v>0.25</c:v>
                </c:pt>
                <c:pt idx="188">
                  <c:v>0.23899999999999999</c:v>
                </c:pt>
                <c:pt idx="189">
                  <c:v>0.23799999999999999</c:v>
                </c:pt>
                <c:pt idx="190">
                  <c:v>0.23699999999999999</c:v>
                </c:pt>
                <c:pt idx="191">
                  <c:v>0.23599999999999999</c:v>
                </c:pt>
              </c:numCache>
            </c:numRef>
          </c:val>
        </c:ser>
        <c:ser>
          <c:idx val="1"/>
          <c:order val="3"/>
          <c:tx>
            <c:strRef>
              <c:f>data!$C$1</c:f>
              <c:strCache>
                <c:ptCount val="1"/>
                <c:pt idx="0">
                  <c:v>Bakken (ND)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data!$C$2:$C$193</c:f>
              <c:numCache>
                <c:formatCode>General</c:formatCode>
                <c:ptCount val="192"/>
                <c:pt idx="0">
                  <c:v>1.4E-2</c:v>
                </c:pt>
                <c:pt idx="1">
                  <c:v>1.2999999999999999E-2</c:v>
                </c:pt>
                <c:pt idx="2">
                  <c:v>1.2999999999999999E-2</c:v>
                </c:pt>
                <c:pt idx="3">
                  <c:v>1.2999999999999999E-2</c:v>
                </c:pt>
                <c:pt idx="4">
                  <c:v>1.2999999999999999E-2</c:v>
                </c:pt>
                <c:pt idx="5">
                  <c:v>1.2999999999999999E-2</c:v>
                </c:pt>
                <c:pt idx="6">
                  <c:v>1.2999999999999999E-2</c:v>
                </c:pt>
                <c:pt idx="7">
                  <c:v>1.2E-2</c:v>
                </c:pt>
                <c:pt idx="8">
                  <c:v>1.2999999999999999E-2</c:v>
                </c:pt>
                <c:pt idx="9">
                  <c:v>1.2999999999999999E-2</c:v>
                </c:pt>
                <c:pt idx="10">
                  <c:v>1.2E-2</c:v>
                </c:pt>
                <c:pt idx="11">
                  <c:v>1.2E-2</c:v>
                </c:pt>
                <c:pt idx="12">
                  <c:v>1.2E-2</c:v>
                </c:pt>
                <c:pt idx="13">
                  <c:v>1.2E-2</c:v>
                </c:pt>
                <c:pt idx="14">
                  <c:v>1.2E-2</c:v>
                </c:pt>
                <c:pt idx="15">
                  <c:v>1.2E-2</c:v>
                </c:pt>
                <c:pt idx="16">
                  <c:v>1.2E-2</c:v>
                </c:pt>
                <c:pt idx="17">
                  <c:v>1.2E-2</c:v>
                </c:pt>
                <c:pt idx="18">
                  <c:v>1.2E-2</c:v>
                </c:pt>
                <c:pt idx="19">
                  <c:v>1.2E-2</c:v>
                </c:pt>
                <c:pt idx="20">
                  <c:v>1.2E-2</c:v>
                </c:pt>
                <c:pt idx="21">
                  <c:v>1.2E-2</c:v>
                </c:pt>
                <c:pt idx="22">
                  <c:v>1.2E-2</c:v>
                </c:pt>
                <c:pt idx="23">
                  <c:v>1.2E-2</c:v>
                </c:pt>
                <c:pt idx="24">
                  <c:v>1.2E-2</c:v>
                </c:pt>
                <c:pt idx="25">
                  <c:v>1.0999999999999999E-2</c:v>
                </c:pt>
                <c:pt idx="26">
                  <c:v>1.0999999999999999E-2</c:v>
                </c:pt>
                <c:pt idx="27">
                  <c:v>1.2E-2</c:v>
                </c:pt>
                <c:pt idx="28">
                  <c:v>1.2E-2</c:v>
                </c:pt>
                <c:pt idx="29">
                  <c:v>1.2E-2</c:v>
                </c:pt>
                <c:pt idx="30">
                  <c:v>1.2E-2</c:v>
                </c:pt>
                <c:pt idx="31">
                  <c:v>1.2E-2</c:v>
                </c:pt>
                <c:pt idx="32">
                  <c:v>1.0999999999999999E-2</c:v>
                </c:pt>
                <c:pt idx="33">
                  <c:v>1.2E-2</c:v>
                </c:pt>
                <c:pt idx="34">
                  <c:v>1.2E-2</c:v>
                </c:pt>
                <c:pt idx="35">
                  <c:v>1.2E-2</c:v>
                </c:pt>
                <c:pt idx="36">
                  <c:v>1.2999999999999999E-2</c:v>
                </c:pt>
                <c:pt idx="37">
                  <c:v>1.2999999999999999E-2</c:v>
                </c:pt>
                <c:pt idx="38">
                  <c:v>1.2E-2</c:v>
                </c:pt>
                <c:pt idx="39">
                  <c:v>1.2999999999999999E-2</c:v>
                </c:pt>
                <c:pt idx="40">
                  <c:v>1.2E-2</c:v>
                </c:pt>
                <c:pt idx="41">
                  <c:v>1.2999999999999999E-2</c:v>
                </c:pt>
                <c:pt idx="42">
                  <c:v>1.4E-2</c:v>
                </c:pt>
                <c:pt idx="43">
                  <c:v>1.2999999999999999E-2</c:v>
                </c:pt>
                <c:pt idx="44">
                  <c:v>1.4E-2</c:v>
                </c:pt>
                <c:pt idx="45">
                  <c:v>1.4E-2</c:v>
                </c:pt>
                <c:pt idx="46">
                  <c:v>1.4999999999999999E-2</c:v>
                </c:pt>
                <c:pt idx="47">
                  <c:v>1.4999999999999999E-2</c:v>
                </c:pt>
                <c:pt idx="48">
                  <c:v>1.6E-2</c:v>
                </c:pt>
                <c:pt idx="49">
                  <c:v>1.4999999999999999E-2</c:v>
                </c:pt>
                <c:pt idx="50">
                  <c:v>1.6E-2</c:v>
                </c:pt>
                <c:pt idx="51">
                  <c:v>1.7000000000000001E-2</c:v>
                </c:pt>
                <c:pt idx="52">
                  <c:v>1.7000000000000001E-2</c:v>
                </c:pt>
                <c:pt idx="53">
                  <c:v>1.7000000000000001E-2</c:v>
                </c:pt>
                <c:pt idx="54">
                  <c:v>1.7000000000000001E-2</c:v>
                </c:pt>
                <c:pt idx="55">
                  <c:v>1.6E-2</c:v>
                </c:pt>
                <c:pt idx="56">
                  <c:v>1.7999999999999999E-2</c:v>
                </c:pt>
                <c:pt idx="57">
                  <c:v>1.7999999999999999E-2</c:v>
                </c:pt>
                <c:pt idx="58">
                  <c:v>2.1999999999999999E-2</c:v>
                </c:pt>
                <c:pt idx="59">
                  <c:v>2.4E-2</c:v>
                </c:pt>
                <c:pt idx="60">
                  <c:v>2.5000000000000001E-2</c:v>
                </c:pt>
                <c:pt idx="61">
                  <c:v>2.7E-2</c:v>
                </c:pt>
                <c:pt idx="62">
                  <c:v>2.9000000000000001E-2</c:v>
                </c:pt>
                <c:pt idx="63">
                  <c:v>0.03</c:v>
                </c:pt>
                <c:pt idx="64">
                  <c:v>3.2000000000000001E-2</c:v>
                </c:pt>
                <c:pt idx="65">
                  <c:v>3.2000000000000001E-2</c:v>
                </c:pt>
                <c:pt idx="66">
                  <c:v>3.3000000000000002E-2</c:v>
                </c:pt>
                <c:pt idx="67">
                  <c:v>3.5999999999999997E-2</c:v>
                </c:pt>
                <c:pt idx="68">
                  <c:v>3.6999999999999998E-2</c:v>
                </c:pt>
                <c:pt idx="69">
                  <c:v>3.7999999999999999E-2</c:v>
                </c:pt>
                <c:pt idx="70">
                  <c:v>3.9E-2</c:v>
                </c:pt>
                <c:pt idx="71">
                  <c:v>3.7999999999999999E-2</c:v>
                </c:pt>
                <c:pt idx="72">
                  <c:v>3.7999999999999999E-2</c:v>
                </c:pt>
                <c:pt idx="73">
                  <c:v>0.04</c:v>
                </c:pt>
                <c:pt idx="74">
                  <c:v>0.04</c:v>
                </c:pt>
                <c:pt idx="75">
                  <c:v>0.04</c:v>
                </c:pt>
                <c:pt idx="76">
                  <c:v>4.2000000000000003E-2</c:v>
                </c:pt>
                <c:pt idx="77">
                  <c:v>4.1000000000000002E-2</c:v>
                </c:pt>
                <c:pt idx="78">
                  <c:v>4.2999999999999997E-2</c:v>
                </c:pt>
                <c:pt idx="79">
                  <c:v>4.5999999999999999E-2</c:v>
                </c:pt>
                <c:pt idx="80">
                  <c:v>4.5999999999999999E-2</c:v>
                </c:pt>
                <c:pt idx="81">
                  <c:v>4.3999999999999997E-2</c:v>
                </c:pt>
                <c:pt idx="82">
                  <c:v>4.7E-2</c:v>
                </c:pt>
                <c:pt idx="83">
                  <c:v>4.7E-2</c:v>
                </c:pt>
                <c:pt idx="84">
                  <c:v>4.5999999999999999E-2</c:v>
                </c:pt>
                <c:pt idx="85">
                  <c:v>4.7E-2</c:v>
                </c:pt>
                <c:pt idx="86">
                  <c:v>4.7E-2</c:v>
                </c:pt>
                <c:pt idx="87">
                  <c:v>0.05</c:v>
                </c:pt>
                <c:pt idx="88">
                  <c:v>5.3999999999999999E-2</c:v>
                </c:pt>
                <c:pt idx="89">
                  <c:v>5.5E-2</c:v>
                </c:pt>
                <c:pt idx="90">
                  <c:v>5.6000000000000001E-2</c:v>
                </c:pt>
                <c:pt idx="91">
                  <c:v>5.7000000000000002E-2</c:v>
                </c:pt>
                <c:pt idx="92">
                  <c:v>5.7000000000000002E-2</c:v>
                </c:pt>
                <c:pt idx="93">
                  <c:v>6.2E-2</c:v>
                </c:pt>
                <c:pt idx="94">
                  <c:v>0.06</c:v>
                </c:pt>
                <c:pt idx="95">
                  <c:v>6.2E-2</c:v>
                </c:pt>
                <c:pt idx="96">
                  <c:v>4.9000000000000002E-2</c:v>
                </c:pt>
                <c:pt idx="97">
                  <c:v>4.8000000000000001E-2</c:v>
                </c:pt>
                <c:pt idx="98">
                  <c:v>5.0999999999999997E-2</c:v>
                </c:pt>
                <c:pt idx="99">
                  <c:v>5.5E-2</c:v>
                </c:pt>
                <c:pt idx="100">
                  <c:v>6.0999999999999999E-2</c:v>
                </c:pt>
                <c:pt idx="101">
                  <c:v>6.2E-2</c:v>
                </c:pt>
                <c:pt idx="102">
                  <c:v>6.5000000000000002E-2</c:v>
                </c:pt>
                <c:pt idx="103">
                  <c:v>6.9000000000000006E-2</c:v>
                </c:pt>
                <c:pt idx="104">
                  <c:v>7.0999999999999994E-2</c:v>
                </c:pt>
                <c:pt idx="105">
                  <c:v>0.08</c:v>
                </c:pt>
                <c:pt idx="106">
                  <c:v>8.5000000000000006E-2</c:v>
                </c:pt>
                <c:pt idx="107">
                  <c:v>7.0999999999999994E-2</c:v>
                </c:pt>
                <c:pt idx="108">
                  <c:v>6.9000000000000006E-2</c:v>
                </c:pt>
                <c:pt idx="109">
                  <c:v>7.1999999999999995E-2</c:v>
                </c:pt>
                <c:pt idx="110">
                  <c:v>7.6999999999999999E-2</c:v>
                </c:pt>
                <c:pt idx="111">
                  <c:v>8.2000000000000003E-2</c:v>
                </c:pt>
                <c:pt idx="112">
                  <c:v>8.5000000000000006E-2</c:v>
                </c:pt>
                <c:pt idx="113">
                  <c:v>8.6999999999999994E-2</c:v>
                </c:pt>
                <c:pt idx="114">
                  <c:v>9.4E-2</c:v>
                </c:pt>
                <c:pt idx="115">
                  <c:v>9.7000000000000003E-2</c:v>
                </c:pt>
                <c:pt idx="116">
                  <c:v>9.9000000000000005E-2</c:v>
                </c:pt>
                <c:pt idx="117">
                  <c:v>9.7000000000000003E-2</c:v>
                </c:pt>
                <c:pt idx="118">
                  <c:v>0.10100000000000001</c:v>
                </c:pt>
                <c:pt idx="119">
                  <c:v>9.9000000000000005E-2</c:v>
                </c:pt>
                <c:pt idx="120">
                  <c:v>0.104</c:v>
                </c:pt>
                <c:pt idx="121">
                  <c:v>0.112</c:v>
                </c:pt>
                <c:pt idx="122">
                  <c:v>0.11899999999999999</c:v>
                </c:pt>
                <c:pt idx="123">
                  <c:v>0.126</c:v>
                </c:pt>
                <c:pt idx="124">
                  <c:v>0.13500000000000001</c:v>
                </c:pt>
                <c:pt idx="125">
                  <c:v>0.14299999999999999</c:v>
                </c:pt>
                <c:pt idx="126">
                  <c:v>0.151</c:v>
                </c:pt>
                <c:pt idx="127">
                  <c:v>0.156</c:v>
                </c:pt>
                <c:pt idx="128">
                  <c:v>0.16800000000000001</c:v>
                </c:pt>
                <c:pt idx="129">
                  <c:v>0.16900000000000001</c:v>
                </c:pt>
                <c:pt idx="130">
                  <c:v>0.183</c:v>
                </c:pt>
                <c:pt idx="131">
                  <c:v>0.17499999999999999</c:v>
                </c:pt>
                <c:pt idx="132">
                  <c:v>0.14799999999999999</c:v>
                </c:pt>
                <c:pt idx="133">
                  <c:v>0.152</c:v>
                </c:pt>
                <c:pt idx="134">
                  <c:v>0.16200000000000001</c:v>
                </c:pt>
                <c:pt idx="135">
                  <c:v>0.161</c:v>
                </c:pt>
                <c:pt idx="136">
                  <c:v>0.16700000000000001</c:v>
                </c:pt>
                <c:pt idx="137">
                  <c:v>0.184</c:v>
                </c:pt>
                <c:pt idx="138">
                  <c:v>0.20699999999999999</c:v>
                </c:pt>
                <c:pt idx="139">
                  <c:v>0.224</c:v>
                </c:pt>
                <c:pt idx="140">
                  <c:v>0.23499999999999999</c:v>
                </c:pt>
                <c:pt idx="141">
                  <c:v>0.252</c:v>
                </c:pt>
                <c:pt idx="142">
                  <c:v>0.26600000000000001</c:v>
                </c:pt>
                <c:pt idx="143">
                  <c:v>0.27600000000000002</c:v>
                </c:pt>
                <c:pt idx="144">
                  <c:v>0.30299999999999999</c:v>
                </c:pt>
                <c:pt idx="145">
                  <c:v>0.317</c:v>
                </c:pt>
                <c:pt idx="146">
                  <c:v>0.33100000000000002</c:v>
                </c:pt>
                <c:pt idx="147">
                  <c:v>0.34599999999999997</c:v>
                </c:pt>
                <c:pt idx="148">
                  <c:v>0.36899999999999999</c:v>
                </c:pt>
                <c:pt idx="149">
                  <c:v>0.38100000000000001</c:v>
                </c:pt>
                <c:pt idx="150">
                  <c:v>0.39600000000000002</c:v>
                </c:pt>
                <c:pt idx="151">
                  <c:v>0.42199999999999999</c:v>
                </c:pt>
                <c:pt idx="152">
                  <c:v>0.442</c:v>
                </c:pt>
                <c:pt idx="153">
                  <c:v>0.44500000000000001</c:v>
                </c:pt>
                <c:pt idx="154">
                  <c:v>0.436</c:v>
                </c:pt>
                <c:pt idx="155">
                  <c:v>0.45900000000000002</c:v>
                </c:pt>
                <c:pt idx="156">
                  <c:v>0.45</c:v>
                </c:pt>
                <c:pt idx="157">
                  <c:v>0.47599999999999998</c:v>
                </c:pt>
                <c:pt idx="158">
                  <c:v>0.48299999999999998</c:v>
                </c:pt>
                <c:pt idx="159">
                  <c:v>0.48299999999999998</c:v>
                </c:pt>
                <c:pt idx="160">
                  <c:v>0.51500000000000001</c:v>
                </c:pt>
                <c:pt idx="161">
                  <c:v>0.53300000000000003</c:v>
                </c:pt>
                <c:pt idx="162">
                  <c:v>0.56499999999999995</c:v>
                </c:pt>
                <c:pt idx="163">
                  <c:v>0.58399999999999996</c:v>
                </c:pt>
                <c:pt idx="164">
                  <c:v>0.61599999999999999</c:v>
                </c:pt>
                <c:pt idx="165">
                  <c:v>0.61599999999999999</c:v>
                </c:pt>
                <c:pt idx="166">
                  <c:v>0.629</c:v>
                </c:pt>
                <c:pt idx="167">
                  <c:v>0.59</c:v>
                </c:pt>
                <c:pt idx="168">
                  <c:v>0.60899999999999999</c:v>
                </c:pt>
                <c:pt idx="169">
                  <c:v>0.63700000000000001</c:v>
                </c:pt>
                <c:pt idx="170">
                  <c:v>0.65200000000000002</c:v>
                </c:pt>
                <c:pt idx="171">
                  <c:v>0.66900000000000004</c:v>
                </c:pt>
                <c:pt idx="172">
                  <c:v>0.70899999999999996</c:v>
                </c:pt>
                <c:pt idx="173">
                  <c:v>0.748</c:v>
                </c:pt>
                <c:pt idx="174">
                  <c:v>0.77400000000000002</c:v>
                </c:pt>
                <c:pt idx="175">
                  <c:v>0.80500000000000005</c:v>
                </c:pt>
                <c:pt idx="176">
                  <c:v>0.85</c:v>
                </c:pt>
                <c:pt idx="177">
                  <c:v>0.85699999999999998</c:v>
                </c:pt>
                <c:pt idx="178">
                  <c:v>0.85499999999999998</c:v>
                </c:pt>
                <c:pt idx="179">
                  <c:v>0.90800000000000003</c:v>
                </c:pt>
                <c:pt idx="180">
                  <c:v>0.879</c:v>
                </c:pt>
                <c:pt idx="181">
                  <c:v>0.88400000000000001</c:v>
                </c:pt>
                <c:pt idx="182">
                  <c:v>0.91100000000000003</c:v>
                </c:pt>
                <c:pt idx="183">
                  <c:v>0.91800000000000004</c:v>
                </c:pt>
                <c:pt idx="184">
                  <c:v>0.97199999999999998</c:v>
                </c:pt>
                <c:pt idx="185">
                  <c:v>0.98599999999999999</c:v>
                </c:pt>
                <c:pt idx="186">
                  <c:v>0.98099999999999998</c:v>
                </c:pt>
                <c:pt idx="187">
                  <c:v>0.97599999999999998</c:v>
                </c:pt>
                <c:pt idx="188">
                  <c:v>0.96799999999999997</c:v>
                </c:pt>
                <c:pt idx="189">
                  <c:v>0.96099999999999997</c:v>
                </c:pt>
                <c:pt idx="190">
                  <c:v>0.95299999999999996</c:v>
                </c:pt>
                <c:pt idx="191">
                  <c:v>0.94299999999999995</c:v>
                </c:pt>
              </c:numCache>
            </c:numRef>
          </c:val>
        </c:ser>
        <c:ser>
          <c:idx val="2"/>
          <c:order val="4"/>
          <c:tx>
            <c:strRef>
              <c:f>data!$D$1</c:f>
              <c:strCache>
                <c:ptCount val="1"/>
                <c:pt idx="0">
                  <c:v>Woodford (OK)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data!$D$2:$D$193</c:f>
              <c:numCache>
                <c:formatCode>General</c:formatCode>
                <c:ptCount val="192"/>
                <c:pt idx="0">
                  <c:v>8.9999999999999993E-3</c:v>
                </c:pt>
                <c:pt idx="1">
                  <c:v>8.9999999999999993E-3</c:v>
                </c:pt>
                <c:pt idx="2">
                  <c:v>8.9999999999999993E-3</c:v>
                </c:pt>
                <c:pt idx="3">
                  <c:v>8.9999999999999993E-3</c:v>
                </c:pt>
                <c:pt idx="4">
                  <c:v>8.9999999999999993E-3</c:v>
                </c:pt>
                <c:pt idx="5">
                  <c:v>8.9999999999999993E-3</c:v>
                </c:pt>
                <c:pt idx="6">
                  <c:v>8.9999999999999993E-3</c:v>
                </c:pt>
                <c:pt idx="7">
                  <c:v>8.9999999999999993E-3</c:v>
                </c:pt>
                <c:pt idx="8">
                  <c:v>8.9999999999999993E-3</c:v>
                </c:pt>
                <c:pt idx="9">
                  <c:v>8.9999999999999993E-3</c:v>
                </c:pt>
                <c:pt idx="10">
                  <c:v>8.0000000000000002E-3</c:v>
                </c:pt>
                <c:pt idx="11">
                  <c:v>8.0000000000000002E-3</c:v>
                </c:pt>
                <c:pt idx="12">
                  <c:v>8.9999999999999993E-3</c:v>
                </c:pt>
                <c:pt idx="13">
                  <c:v>8.0000000000000002E-3</c:v>
                </c:pt>
                <c:pt idx="14">
                  <c:v>8.0000000000000002E-3</c:v>
                </c:pt>
                <c:pt idx="15">
                  <c:v>8.0000000000000002E-3</c:v>
                </c:pt>
                <c:pt idx="16">
                  <c:v>7.0000000000000001E-3</c:v>
                </c:pt>
                <c:pt idx="17">
                  <c:v>6.0000000000000001E-3</c:v>
                </c:pt>
                <c:pt idx="18">
                  <c:v>8.0000000000000002E-3</c:v>
                </c:pt>
                <c:pt idx="19">
                  <c:v>8.0000000000000002E-3</c:v>
                </c:pt>
                <c:pt idx="20">
                  <c:v>8.9999999999999993E-3</c:v>
                </c:pt>
                <c:pt idx="21">
                  <c:v>8.9999999999999993E-3</c:v>
                </c:pt>
                <c:pt idx="22">
                  <c:v>8.0000000000000002E-3</c:v>
                </c:pt>
                <c:pt idx="23">
                  <c:v>8.0000000000000002E-3</c:v>
                </c:pt>
                <c:pt idx="24">
                  <c:v>8.9999999999999993E-3</c:v>
                </c:pt>
                <c:pt idx="25">
                  <c:v>8.9999999999999993E-3</c:v>
                </c:pt>
                <c:pt idx="26">
                  <c:v>8.0000000000000002E-3</c:v>
                </c:pt>
                <c:pt idx="27">
                  <c:v>8.0000000000000002E-3</c:v>
                </c:pt>
                <c:pt idx="28">
                  <c:v>8.0000000000000002E-3</c:v>
                </c:pt>
                <c:pt idx="29">
                  <c:v>8.0000000000000002E-3</c:v>
                </c:pt>
                <c:pt idx="30">
                  <c:v>8.9999999999999993E-3</c:v>
                </c:pt>
                <c:pt idx="31">
                  <c:v>8.9999999999999993E-3</c:v>
                </c:pt>
                <c:pt idx="32">
                  <c:v>8.9999999999999993E-3</c:v>
                </c:pt>
                <c:pt idx="33">
                  <c:v>8.9999999999999993E-3</c:v>
                </c:pt>
                <c:pt idx="34">
                  <c:v>8.9999999999999993E-3</c:v>
                </c:pt>
                <c:pt idx="35">
                  <c:v>8.0000000000000002E-3</c:v>
                </c:pt>
                <c:pt idx="36">
                  <c:v>8.9999999999999993E-3</c:v>
                </c:pt>
                <c:pt idx="37">
                  <c:v>8.0000000000000002E-3</c:v>
                </c:pt>
                <c:pt idx="38">
                  <c:v>8.9999999999999993E-3</c:v>
                </c:pt>
                <c:pt idx="39">
                  <c:v>8.9999999999999993E-3</c:v>
                </c:pt>
                <c:pt idx="40">
                  <c:v>8.9999999999999993E-3</c:v>
                </c:pt>
                <c:pt idx="41">
                  <c:v>8.9999999999999993E-3</c:v>
                </c:pt>
                <c:pt idx="42">
                  <c:v>1.0999999999999999E-2</c:v>
                </c:pt>
                <c:pt idx="43">
                  <c:v>8.9999999999999993E-3</c:v>
                </c:pt>
                <c:pt idx="44">
                  <c:v>8.9999999999999993E-3</c:v>
                </c:pt>
                <c:pt idx="45">
                  <c:v>0.01</c:v>
                </c:pt>
                <c:pt idx="46">
                  <c:v>0.01</c:v>
                </c:pt>
                <c:pt idx="47">
                  <c:v>0.01</c:v>
                </c:pt>
                <c:pt idx="48">
                  <c:v>0.01</c:v>
                </c:pt>
                <c:pt idx="49">
                  <c:v>1.0999999999999999E-2</c:v>
                </c:pt>
                <c:pt idx="50">
                  <c:v>1.0999999999999999E-2</c:v>
                </c:pt>
                <c:pt idx="51">
                  <c:v>1.4E-2</c:v>
                </c:pt>
                <c:pt idx="52">
                  <c:v>1.2999999999999999E-2</c:v>
                </c:pt>
                <c:pt idx="53">
                  <c:v>1.4999999999999999E-2</c:v>
                </c:pt>
                <c:pt idx="54">
                  <c:v>1.6E-2</c:v>
                </c:pt>
                <c:pt idx="55">
                  <c:v>1.7999999999999999E-2</c:v>
                </c:pt>
                <c:pt idx="56">
                  <c:v>1.7000000000000001E-2</c:v>
                </c:pt>
                <c:pt idx="57">
                  <c:v>1.7999999999999999E-2</c:v>
                </c:pt>
                <c:pt idx="58">
                  <c:v>1.4999999999999999E-2</c:v>
                </c:pt>
                <c:pt idx="59">
                  <c:v>1.4E-2</c:v>
                </c:pt>
                <c:pt idx="60">
                  <c:v>1.6E-2</c:v>
                </c:pt>
                <c:pt idx="61">
                  <c:v>1.7999999999999999E-2</c:v>
                </c:pt>
                <c:pt idx="62">
                  <c:v>1.7999999999999999E-2</c:v>
                </c:pt>
                <c:pt idx="63">
                  <c:v>1.7999999999999999E-2</c:v>
                </c:pt>
                <c:pt idx="64">
                  <c:v>1.9E-2</c:v>
                </c:pt>
                <c:pt idx="65">
                  <c:v>2.3E-2</c:v>
                </c:pt>
                <c:pt idx="66">
                  <c:v>2.5000000000000001E-2</c:v>
                </c:pt>
                <c:pt idx="67">
                  <c:v>3.2000000000000001E-2</c:v>
                </c:pt>
                <c:pt idx="68">
                  <c:v>3.2000000000000001E-2</c:v>
                </c:pt>
                <c:pt idx="69">
                  <c:v>3.3000000000000002E-2</c:v>
                </c:pt>
                <c:pt idx="70">
                  <c:v>3.1E-2</c:v>
                </c:pt>
                <c:pt idx="71">
                  <c:v>3.2000000000000001E-2</c:v>
                </c:pt>
                <c:pt idx="72">
                  <c:v>3.5999999999999997E-2</c:v>
                </c:pt>
                <c:pt idx="73">
                  <c:v>0.04</c:v>
                </c:pt>
                <c:pt idx="74">
                  <c:v>4.7E-2</c:v>
                </c:pt>
                <c:pt idx="75">
                  <c:v>4.8000000000000001E-2</c:v>
                </c:pt>
                <c:pt idx="76">
                  <c:v>5.2999999999999999E-2</c:v>
                </c:pt>
                <c:pt idx="77">
                  <c:v>5.8000000000000003E-2</c:v>
                </c:pt>
                <c:pt idx="78">
                  <c:v>6.5000000000000002E-2</c:v>
                </c:pt>
                <c:pt idx="79">
                  <c:v>7.0000000000000007E-2</c:v>
                </c:pt>
                <c:pt idx="80">
                  <c:v>0.08</c:v>
                </c:pt>
                <c:pt idx="81">
                  <c:v>9.0999999999999998E-2</c:v>
                </c:pt>
                <c:pt idx="82">
                  <c:v>0.115</c:v>
                </c:pt>
                <c:pt idx="83">
                  <c:v>0.128</c:v>
                </c:pt>
                <c:pt idx="84">
                  <c:v>0.127</c:v>
                </c:pt>
                <c:pt idx="85">
                  <c:v>0.14299999999999999</c:v>
                </c:pt>
                <c:pt idx="86">
                  <c:v>0.16500000000000001</c:v>
                </c:pt>
                <c:pt idx="87">
                  <c:v>0.17499999999999999</c:v>
                </c:pt>
                <c:pt idx="88">
                  <c:v>0.17199999999999999</c:v>
                </c:pt>
                <c:pt idx="89">
                  <c:v>0.188</c:v>
                </c:pt>
                <c:pt idx="90">
                  <c:v>0.21099999999999999</c:v>
                </c:pt>
                <c:pt idx="91">
                  <c:v>0.23100000000000001</c:v>
                </c:pt>
                <c:pt idx="92">
                  <c:v>0.25700000000000001</c:v>
                </c:pt>
                <c:pt idx="93">
                  <c:v>0.28199999999999997</c:v>
                </c:pt>
                <c:pt idx="94">
                  <c:v>0.29599999999999999</c:v>
                </c:pt>
                <c:pt idx="95">
                  <c:v>0.32900000000000001</c:v>
                </c:pt>
                <c:pt idx="96">
                  <c:v>0.33800000000000002</c:v>
                </c:pt>
                <c:pt idx="97">
                  <c:v>0.36499999999999999</c:v>
                </c:pt>
                <c:pt idx="98">
                  <c:v>0.39700000000000002</c:v>
                </c:pt>
                <c:pt idx="99">
                  <c:v>0.435</c:v>
                </c:pt>
                <c:pt idx="100">
                  <c:v>0.48</c:v>
                </c:pt>
                <c:pt idx="101">
                  <c:v>0.52</c:v>
                </c:pt>
                <c:pt idx="102">
                  <c:v>0.55900000000000005</c:v>
                </c:pt>
                <c:pt idx="103">
                  <c:v>0.56699999999999995</c:v>
                </c:pt>
                <c:pt idx="104">
                  <c:v>0.621</c:v>
                </c:pt>
                <c:pt idx="105">
                  <c:v>0.64200000000000002</c:v>
                </c:pt>
                <c:pt idx="106">
                  <c:v>0.68799999999999994</c:v>
                </c:pt>
                <c:pt idx="107">
                  <c:v>0.746</c:v>
                </c:pt>
                <c:pt idx="108">
                  <c:v>0.76800000000000002</c:v>
                </c:pt>
                <c:pt idx="109">
                  <c:v>0.80300000000000005</c:v>
                </c:pt>
                <c:pt idx="110">
                  <c:v>0.83</c:v>
                </c:pt>
                <c:pt idx="111">
                  <c:v>0.83599999999999997</c:v>
                </c:pt>
                <c:pt idx="112">
                  <c:v>0.83299999999999996</c:v>
                </c:pt>
                <c:pt idx="113">
                  <c:v>0.84899999999999998</c:v>
                </c:pt>
                <c:pt idx="114">
                  <c:v>0.87</c:v>
                </c:pt>
                <c:pt idx="115">
                  <c:v>0.84099999999999997</c:v>
                </c:pt>
                <c:pt idx="116">
                  <c:v>0.83199999999999996</c:v>
                </c:pt>
                <c:pt idx="117">
                  <c:v>0.878</c:v>
                </c:pt>
                <c:pt idx="118">
                  <c:v>0.90800000000000003</c:v>
                </c:pt>
                <c:pt idx="119">
                  <c:v>0.93400000000000005</c:v>
                </c:pt>
                <c:pt idx="120">
                  <c:v>0.98299999999999998</c:v>
                </c:pt>
                <c:pt idx="121">
                  <c:v>1.0509999999999999</c:v>
                </c:pt>
                <c:pt idx="122">
                  <c:v>1.0629999999999999</c:v>
                </c:pt>
                <c:pt idx="123">
                  <c:v>1.014</c:v>
                </c:pt>
                <c:pt idx="124">
                  <c:v>1.1240000000000001</c:v>
                </c:pt>
                <c:pt idx="125">
                  <c:v>1.0900000000000001</c:v>
                </c:pt>
                <c:pt idx="126">
                  <c:v>1.0860000000000001</c:v>
                </c:pt>
                <c:pt idx="127">
                  <c:v>1.0629999999999999</c:v>
                </c:pt>
                <c:pt idx="128">
                  <c:v>1.093</c:v>
                </c:pt>
                <c:pt idx="129">
                  <c:v>1.131</c:v>
                </c:pt>
                <c:pt idx="130">
                  <c:v>1.157</c:v>
                </c:pt>
                <c:pt idx="131">
                  <c:v>1.2050000000000001</c:v>
                </c:pt>
                <c:pt idx="132">
                  <c:v>1.2390000000000001</c:v>
                </c:pt>
                <c:pt idx="133">
                  <c:v>1.2190000000000001</c:v>
                </c:pt>
                <c:pt idx="134">
                  <c:v>1.1850000000000001</c:v>
                </c:pt>
                <c:pt idx="135">
                  <c:v>1.266</c:v>
                </c:pt>
                <c:pt idx="136">
                  <c:v>1.2190000000000001</c:v>
                </c:pt>
                <c:pt idx="137">
                  <c:v>1.171</c:v>
                </c:pt>
                <c:pt idx="138">
                  <c:v>1.171</c:v>
                </c:pt>
                <c:pt idx="139">
                  <c:v>1.2230000000000001</c:v>
                </c:pt>
                <c:pt idx="140">
                  <c:v>1.21</c:v>
                </c:pt>
                <c:pt idx="141">
                  <c:v>1.21</c:v>
                </c:pt>
                <c:pt idx="142">
                  <c:v>1.2929999999999999</c:v>
                </c:pt>
                <c:pt idx="143">
                  <c:v>1.3089999999999999</c:v>
                </c:pt>
                <c:pt idx="144">
                  <c:v>1.2470000000000001</c:v>
                </c:pt>
                <c:pt idx="145">
                  <c:v>1.24</c:v>
                </c:pt>
                <c:pt idx="146">
                  <c:v>1.42</c:v>
                </c:pt>
                <c:pt idx="147">
                  <c:v>1.417</c:v>
                </c:pt>
                <c:pt idx="148">
                  <c:v>1.496</c:v>
                </c:pt>
                <c:pt idx="149">
                  <c:v>1.4370000000000001</c:v>
                </c:pt>
                <c:pt idx="150">
                  <c:v>1.3839999999999999</c:v>
                </c:pt>
                <c:pt idx="151">
                  <c:v>1.454</c:v>
                </c:pt>
                <c:pt idx="152">
                  <c:v>1.554</c:v>
                </c:pt>
                <c:pt idx="153">
                  <c:v>1.4430000000000001</c:v>
                </c:pt>
                <c:pt idx="154">
                  <c:v>1.4339999999999999</c:v>
                </c:pt>
                <c:pt idx="155">
                  <c:v>1.55</c:v>
                </c:pt>
                <c:pt idx="156">
                  <c:v>1.6539999999999999</c:v>
                </c:pt>
                <c:pt idx="157">
                  <c:v>1.59</c:v>
                </c:pt>
                <c:pt idx="158">
                  <c:v>1.6719999999999999</c:v>
                </c:pt>
                <c:pt idx="159">
                  <c:v>1.7090000000000001</c:v>
                </c:pt>
                <c:pt idx="160">
                  <c:v>1.6850000000000001</c:v>
                </c:pt>
                <c:pt idx="161">
                  <c:v>1.6519999999999999</c:v>
                </c:pt>
                <c:pt idx="162">
                  <c:v>1.67</c:v>
                </c:pt>
                <c:pt idx="163">
                  <c:v>1.6739999999999999</c:v>
                </c:pt>
                <c:pt idx="164">
                  <c:v>1.716</c:v>
                </c:pt>
                <c:pt idx="165">
                  <c:v>1.6990000000000001</c:v>
                </c:pt>
                <c:pt idx="166">
                  <c:v>1.673</c:v>
                </c:pt>
                <c:pt idx="167">
                  <c:v>1.6220000000000001</c:v>
                </c:pt>
                <c:pt idx="168">
                  <c:v>1.601</c:v>
                </c:pt>
                <c:pt idx="169">
                  <c:v>1.69</c:v>
                </c:pt>
                <c:pt idx="170">
                  <c:v>1.7150000000000001</c:v>
                </c:pt>
                <c:pt idx="171">
                  <c:v>1.8879999999999999</c:v>
                </c:pt>
                <c:pt idx="172">
                  <c:v>1.8149999999999999</c:v>
                </c:pt>
                <c:pt idx="173">
                  <c:v>1.8440000000000001</c:v>
                </c:pt>
                <c:pt idx="174">
                  <c:v>1.8440000000000001</c:v>
                </c:pt>
                <c:pt idx="175">
                  <c:v>2.089</c:v>
                </c:pt>
                <c:pt idx="176">
                  <c:v>1.9019999999999999</c:v>
                </c:pt>
                <c:pt idx="177">
                  <c:v>1.877</c:v>
                </c:pt>
                <c:pt idx="178">
                  <c:v>1.9650000000000001</c:v>
                </c:pt>
                <c:pt idx="179">
                  <c:v>1.8440000000000001</c:v>
                </c:pt>
                <c:pt idx="180">
                  <c:v>1.887</c:v>
                </c:pt>
                <c:pt idx="181">
                  <c:v>1.8080000000000001</c:v>
                </c:pt>
                <c:pt idx="182">
                  <c:v>1.923</c:v>
                </c:pt>
                <c:pt idx="183">
                  <c:v>1.9670000000000001</c:v>
                </c:pt>
                <c:pt idx="184">
                  <c:v>1.982</c:v>
                </c:pt>
                <c:pt idx="185">
                  <c:v>1.998</c:v>
                </c:pt>
                <c:pt idx="186">
                  <c:v>2.0129999999999999</c:v>
                </c:pt>
                <c:pt idx="187">
                  <c:v>2.0289999999999999</c:v>
                </c:pt>
                <c:pt idx="188">
                  <c:v>2.044</c:v>
                </c:pt>
                <c:pt idx="189">
                  <c:v>2.06</c:v>
                </c:pt>
                <c:pt idx="190">
                  <c:v>2.0750000000000002</c:v>
                </c:pt>
                <c:pt idx="191">
                  <c:v>2.0910000000000002</c:v>
                </c:pt>
              </c:numCache>
            </c:numRef>
          </c:val>
        </c:ser>
        <c:ser>
          <c:idx val="3"/>
          <c:order val="5"/>
          <c:tx>
            <c:strRef>
              <c:f>data!$E$1</c:f>
              <c:strCache>
                <c:ptCount val="1"/>
                <c:pt idx="0">
                  <c:v>Barnett (TX)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data!$E$2:$E$193</c:f>
              <c:numCache>
                <c:formatCode>General</c:formatCode>
                <c:ptCount val="192"/>
                <c:pt idx="0">
                  <c:v>0.16300000000000001</c:v>
                </c:pt>
                <c:pt idx="1">
                  <c:v>0.17499999999999999</c:v>
                </c:pt>
                <c:pt idx="2">
                  <c:v>0.188</c:v>
                </c:pt>
                <c:pt idx="3">
                  <c:v>0.19500000000000001</c:v>
                </c:pt>
                <c:pt idx="4">
                  <c:v>0.2</c:v>
                </c:pt>
                <c:pt idx="5">
                  <c:v>0.215</c:v>
                </c:pt>
                <c:pt idx="6">
                  <c:v>0.224</c:v>
                </c:pt>
                <c:pt idx="7">
                  <c:v>0.23899999999999999</c:v>
                </c:pt>
                <c:pt idx="8">
                  <c:v>0.26900000000000002</c:v>
                </c:pt>
                <c:pt idx="9">
                  <c:v>0.28899999999999998</c:v>
                </c:pt>
                <c:pt idx="10">
                  <c:v>0.28299999999999997</c:v>
                </c:pt>
                <c:pt idx="11">
                  <c:v>0.30299999999999999</c:v>
                </c:pt>
                <c:pt idx="12">
                  <c:v>0.248</c:v>
                </c:pt>
                <c:pt idx="13">
                  <c:v>0.254</c:v>
                </c:pt>
                <c:pt idx="14">
                  <c:v>0.254</c:v>
                </c:pt>
                <c:pt idx="15">
                  <c:v>0.28100000000000003</c:v>
                </c:pt>
                <c:pt idx="16">
                  <c:v>0.29499999999999998</c:v>
                </c:pt>
                <c:pt idx="17">
                  <c:v>0.30299999999999999</c:v>
                </c:pt>
                <c:pt idx="18">
                  <c:v>0.30099999999999999</c:v>
                </c:pt>
                <c:pt idx="19">
                  <c:v>0.34</c:v>
                </c:pt>
                <c:pt idx="20">
                  <c:v>0.35399999999999998</c:v>
                </c:pt>
                <c:pt idx="21">
                  <c:v>0.36499999999999999</c:v>
                </c:pt>
                <c:pt idx="22">
                  <c:v>0.38800000000000001</c:v>
                </c:pt>
                <c:pt idx="23">
                  <c:v>0.41299999999999998</c:v>
                </c:pt>
                <c:pt idx="24">
                  <c:v>0.42699999999999999</c:v>
                </c:pt>
                <c:pt idx="25">
                  <c:v>0.44500000000000001</c:v>
                </c:pt>
                <c:pt idx="26">
                  <c:v>0.46300000000000002</c:v>
                </c:pt>
                <c:pt idx="27">
                  <c:v>0.47</c:v>
                </c:pt>
                <c:pt idx="28">
                  <c:v>0.501</c:v>
                </c:pt>
                <c:pt idx="29">
                  <c:v>0.51300000000000001</c:v>
                </c:pt>
                <c:pt idx="30">
                  <c:v>0.52300000000000002</c:v>
                </c:pt>
                <c:pt idx="31">
                  <c:v>0.53300000000000003</c:v>
                </c:pt>
                <c:pt idx="32">
                  <c:v>0.53900000000000003</c:v>
                </c:pt>
                <c:pt idx="33">
                  <c:v>0.56499999999999995</c:v>
                </c:pt>
                <c:pt idx="34">
                  <c:v>0.57199999999999995</c:v>
                </c:pt>
                <c:pt idx="35">
                  <c:v>0.57999999999999996</c:v>
                </c:pt>
                <c:pt idx="36">
                  <c:v>0.60399999999999998</c:v>
                </c:pt>
                <c:pt idx="37">
                  <c:v>0.61799999999999999</c:v>
                </c:pt>
                <c:pt idx="38">
                  <c:v>0.64400000000000002</c:v>
                </c:pt>
                <c:pt idx="39">
                  <c:v>0.65200000000000002</c:v>
                </c:pt>
                <c:pt idx="40">
                  <c:v>0.67</c:v>
                </c:pt>
                <c:pt idx="41">
                  <c:v>0.69699999999999995</c:v>
                </c:pt>
                <c:pt idx="42">
                  <c:v>0.72899999999999998</c:v>
                </c:pt>
                <c:pt idx="43">
                  <c:v>0.73599999999999999</c:v>
                </c:pt>
                <c:pt idx="44">
                  <c:v>0.76600000000000001</c:v>
                </c:pt>
                <c:pt idx="45">
                  <c:v>0.78200000000000003</c:v>
                </c:pt>
                <c:pt idx="46">
                  <c:v>0.80200000000000005</c:v>
                </c:pt>
                <c:pt idx="47">
                  <c:v>0.81499999999999995</c:v>
                </c:pt>
                <c:pt idx="48">
                  <c:v>0.79800000000000004</c:v>
                </c:pt>
                <c:pt idx="49">
                  <c:v>0.80800000000000005</c:v>
                </c:pt>
                <c:pt idx="50">
                  <c:v>0.80700000000000005</c:v>
                </c:pt>
                <c:pt idx="51">
                  <c:v>0.84</c:v>
                </c:pt>
                <c:pt idx="52">
                  <c:v>0.84599999999999997</c:v>
                </c:pt>
                <c:pt idx="53">
                  <c:v>0.84699999999999998</c:v>
                </c:pt>
                <c:pt idx="54">
                  <c:v>0.85499999999999998</c:v>
                </c:pt>
                <c:pt idx="55">
                  <c:v>0.873</c:v>
                </c:pt>
                <c:pt idx="56">
                  <c:v>0.89600000000000002</c:v>
                </c:pt>
                <c:pt idx="57">
                  <c:v>0.91800000000000004</c:v>
                </c:pt>
                <c:pt idx="58">
                  <c:v>0.93700000000000006</c:v>
                </c:pt>
                <c:pt idx="59">
                  <c:v>0.94299999999999995</c:v>
                </c:pt>
                <c:pt idx="60">
                  <c:v>0.94499999999999995</c:v>
                </c:pt>
                <c:pt idx="61">
                  <c:v>0.99199999999999999</c:v>
                </c:pt>
                <c:pt idx="62">
                  <c:v>1.026</c:v>
                </c:pt>
                <c:pt idx="63">
                  <c:v>1.0449999999999999</c:v>
                </c:pt>
                <c:pt idx="64">
                  <c:v>1.0589999999999999</c:v>
                </c:pt>
                <c:pt idx="65">
                  <c:v>1.107</c:v>
                </c:pt>
                <c:pt idx="66">
                  <c:v>1.1459999999999999</c:v>
                </c:pt>
                <c:pt idx="67">
                  <c:v>1.206</c:v>
                </c:pt>
                <c:pt idx="68">
                  <c:v>1.2130000000000001</c:v>
                </c:pt>
                <c:pt idx="69">
                  <c:v>1.2470000000000001</c:v>
                </c:pt>
                <c:pt idx="70">
                  <c:v>1.3320000000000001</c:v>
                </c:pt>
                <c:pt idx="71">
                  <c:v>1.3580000000000001</c:v>
                </c:pt>
                <c:pt idx="72">
                  <c:v>1.38</c:v>
                </c:pt>
                <c:pt idx="73">
                  <c:v>1.403</c:v>
                </c:pt>
                <c:pt idx="74">
                  <c:v>1.4490000000000001</c:v>
                </c:pt>
                <c:pt idx="75">
                  <c:v>1.5109999999999999</c:v>
                </c:pt>
                <c:pt idx="76">
                  <c:v>1.577</c:v>
                </c:pt>
                <c:pt idx="77">
                  <c:v>1.6080000000000001</c:v>
                </c:pt>
                <c:pt idx="78">
                  <c:v>1.6319999999999999</c:v>
                </c:pt>
                <c:pt idx="79">
                  <c:v>1.671</c:v>
                </c:pt>
                <c:pt idx="80">
                  <c:v>1.7490000000000001</c:v>
                </c:pt>
                <c:pt idx="81">
                  <c:v>1.782</c:v>
                </c:pt>
                <c:pt idx="82">
                  <c:v>1.806</c:v>
                </c:pt>
                <c:pt idx="83">
                  <c:v>1.889</c:v>
                </c:pt>
                <c:pt idx="84">
                  <c:v>1.9370000000000001</c:v>
                </c:pt>
                <c:pt idx="85">
                  <c:v>2.008</c:v>
                </c:pt>
                <c:pt idx="86">
                  <c:v>2.1339999999999999</c:v>
                </c:pt>
                <c:pt idx="87">
                  <c:v>2.222</c:v>
                </c:pt>
                <c:pt idx="88">
                  <c:v>2.3460000000000001</c:v>
                </c:pt>
                <c:pt idx="89">
                  <c:v>2.4329999999999998</c:v>
                </c:pt>
                <c:pt idx="90">
                  <c:v>2.5369999999999999</c:v>
                </c:pt>
                <c:pt idx="91">
                  <c:v>2.722</c:v>
                </c:pt>
                <c:pt idx="92">
                  <c:v>2.7869999999999999</c:v>
                </c:pt>
                <c:pt idx="93">
                  <c:v>2.8889999999999998</c:v>
                </c:pt>
                <c:pt idx="94">
                  <c:v>3.0209999999999999</c:v>
                </c:pt>
                <c:pt idx="95">
                  <c:v>3.1139999999999999</c:v>
                </c:pt>
                <c:pt idx="96">
                  <c:v>3.2559999999999998</c:v>
                </c:pt>
                <c:pt idx="97">
                  <c:v>3.3559999999999999</c:v>
                </c:pt>
                <c:pt idx="98">
                  <c:v>3.419</c:v>
                </c:pt>
                <c:pt idx="99">
                  <c:v>3.4820000000000002</c:v>
                </c:pt>
                <c:pt idx="100">
                  <c:v>3.6190000000000002</c:v>
                </c:pt>
                <c:pt idx="101">
                  <c:v>3.6509999999999998</c:v>
                </c:pt>
                <c:pt idx="102">
                  <c:v>3.746</c:v>
                </c:pt>
                <c:pt idx="103">
                  <c:v>3.8780000000000001</c:v>
                </c:pt>
                <c:pt idx="104">
                  <c:v>3.9209999999999998</c:v>
                </c:pt>
                <c:pt idx="105">
                  <c:v>4.069</c:v>
                </c:pt>
                <c:pt idx="106">
                  <c:v>4.1360000000000001</c:v>
                </c:pt>
                <c:pt idx="107">
                  <c:v>4.165</c:v>
                </c:pt>
                <c:pt idx="108">
                  <c:v>4.1929999999999996</c:v>
                </c:pt>
                <c:pt idx="109">
                  <c:v>4.2869999999999999</c:v>
                </c:pt>
                <c:pt idx="110">
                  <c:v>4.3099999999999996</c:v>
                </c:pt>
                <c:pt idx="111">
                  <c:v>4.2679999999999998</c:v>
                </c:pt>
                <c:pt idx="112">
                  <c:v>4.1879999999999997</c:v>
                </c:pt>
                <c:pt idx="113">
                  <c:v>4.1340000000000003</c:v>
                </c:pt>
                <c:pt idx="114">
                  <c:v>4.0839999999999996</c:v>
                </c:pt>
                <c:pt idx="115">
                  <c:v>4.016</c:v>
                </c:pt>
                <c:pt idx="116">
                  <c:v>3.96</c:v>
                </c:pt>
                <c:pt idx="117">
                  <c:v>3.984</c:v>
                </c:pt>
                <c:pt idx="118">
                  <c:v>3.9689999999999999</c:v>
                </c:pt>
                <c:pt idx="119">
                  <c:v>3.95</c:v>
                </c:pt>
                <c:pt idx="120">
                  <c:v>3.9769999999999999</c:v>
                </c:pt>
                <c:pt idx="121">
                  <c:v>4.0110000000000001</c:v>
                </c:pt>
                <c:pt idx="122">
                  <c:v>4.1050000000000004</c:v>
                </c:pt>
                <c:pt idx="123">
                  <c:v>3.96</c:v>
                </c:pt>
                <c:pt idx="124">
                  <c:v>4.1989999999999998</c:v>
                </c:pt>
                <c:pt idx="125">
                  <c:v>4.1710000000000003</c:v>
                </c:pt>
                <c:pt idx="126">
                  <c:v>4.282</c:v>
                </c:pt>
                <c:pt idx="127">
                  <c:v>4.3330000000000002</c:v>
                </c:pt>
                <c:pt idx="128">
                  <c:v>4.4820000000000002</c:v>
                </c:pt>
                <c:pt idx="129">
                  <c:v>4.4870000000000001</c:v>
                </c:pt>
                <c:pt idx="130">
                  <c:v>4.54</c:v>
                </c:pt>
                <c:pt idx="131">
                  <c:v>4.5650000000000004</c:v>
                </c:pt>
                <c:pt idx="132">
                  <c:v>4.5279999999999996</c:v>
                </c:pt>
                <c:pt idx="133">
                  <c:v>4.2649999999999997</c:v>
                </c:pt>
                <c:pt idx="134">
                  <c:v>4.6749999999999998</c:v>
                </c:pt>
                <c:pt idx="135">
                  <c:v>4.7350000000000003</c:v>
                </c:pt>
                <c:pt idx="136">
                  <c:v>4.8010000000000002</c:v>
                </c:pt>
                <c:pt idx="137">
                  <c:v>4.7370000000000001</c:v>
                </c:pt>
                <c:pt idx="138">
                  <c:v>4.7190000000000003</c:v>
                </c:pt>
                <c:pt idx="139">
                  <c:v>4.7610000000000001</c:v>
                </c:pt>
                <c:pt idx="140">
                  <c:v>4.883</c:v>
                </c:pt>
                <c:pt idx="141">
                  <c:v>4.9219999999999997</c:v>
                </c:pt>
                <c:pt idx="142">
                  <c:v>5.0069999999999997</c:v>
                </c:pt>
                <c:pt idx="143">
                  <c:v>4.9320000000000004</c:v>
                </c:pt>
                <c:pt idx="144">
                  <c:v>4.8940000000000001</c:v>
                </c:pt>
                <c:pt idx="145">
                  <c:v>4.8520000000000003</c:v>
                </c:pt>
                <c:pt idx="146">
                  <c:v>4.9859999999999998</c:v>
                </c:pt>
                <c:pt idx="147">
                  <c:v>4.9329999999999998</c:v>
                </c:pt>
                <c:pt idx="148">
                  <c:v>4.9409999999999998</c:v>
                </c:pt>
                <c:pt idx="149">
                  <c:v>4.891</c:v>
                </c:pt>
                <c:pt idx="150">
                  <c:v>4.9850000000000003</c:v>
                </c:pt>
                <c:pt idx="151">
                  <c:v>4.9560000000000004</c:v>
                </c:pt>
                <c:pt idx="152">
                  <c:v>4.9409999999999998</c:v>
                </c:pt>
                <c:pt idx="153">
                  <c:v>4.8819999999999997</c:v>
                </c:pt>
                <c:pt idx="154">
                  <c:v>4.532</c:v>
                </c:pt>
                <c:pt idx="155">
                  <c:v>4.5919999999999996</c:v>
                </c:pt>
                <c:pt idx="156">
                  <c:v>4.6219999999999999</c:v>
                </c:pt>
                <c:pt idx="157">
                  <c:v>4.6059999999999999</c:v>
                </c:pt>
                <c:pt idx="158">
                  <c:v>4.5940000000000003</c:v>
                </c:pt>
                <c:pt idx="159">
                  <c:v>4.5149999999999997</c:v>
                </c:pt>
                <c:pt idx="160">
                  <c:v>4.5289999999999999</c:v>
                </c:pt>
                <c:pt idx="161">
                  <c:v>4.5129999999999999</c:v>
                </c:pt>
                <c:pt idx="162">
                  <c:v>4.508</c:v>
                </c:pt>
                <c:pt idx="163">
                  <c:v>4.5220000000000002</c:v>
                </c:pt>
                <c:pt idx="164">
                  <c:v>4.47</c:v>
                </c:pt>
                <c:pt idx="165">
                  <c:v>4.4580000000000002</c:v>
                </c:pt>
                <c:pt idx="166">
                  <c:v>4.3970000000000002</c:v>
                </c:pt>
                <c:pt idx="167">
                  <c:v>4.1070000000000002</c:v>
                </c:pt>
                <c:pt idx="168">
                  <c:v>4.1399999999999997</c:v>
                </c:pt>
                <c:pt idx="169">
                  <c:v>4.1260000000000003</c:v>
                </c:pt>
                <c:pt idx="170">
                  <c:v>4.1719999999999997</c:v>
                </c:pt>
                <c:pt idx="171">
                  <c:v>4.2089999999999996</c:v>
                </c:pt>
                <c:pt idx="172">
                  <c:v>4.18</c:v>
                </c:pt>
                <c:pt idx="173">
                  <c:v>4.1260000000000003</c:v>
                </c:pt>
                <c:pt idx="174">
                  <c:v>4.0620000000000003</c:v>
                </c:pt>
                <c:pt idx="175">
                  <c:v>4.0419999999999998</c:v>
                </c:pt>
                <c:pt idx="176">
                  <c:v>4.0220000000000002</c:v>
                </c:pt>
                <c:pt idx="177">
                  <c:v>4.0069999999999997</c:v>
                </c:pt>
                <c:pt idx="178">
                  <c:v>3.9590000000000001</c:v>
                </c:pt>
                <c:pt idx="179">
                  <c:v>3.972</c:v>
                </c:pt>
                <c:pt idx="180">
                  <c:v>3.87</c:v>
                </c:pt>
                <c:pt idx="181">
                  <c:v>3.81</c:v>
                </c:pt>
                <c:pt idx="182">
                  <c:v>3.7639999999999998</c:v>
                </c:pt>
                <c:pt idx="183">
                  <c:v>3.77</c:v>
                </c:pt>
                <c:pt idx="184">
                  <c:v>3.6890000000000001</c:v>
                </c:pt>
                <c:pt idx="185">
                  <c:v>3.6379999999999999</c:v>
                </c:pt>
                <c:pt idx="186">
                  <c:v>3.6070000000000002</c:v>
                </c:pt>
                <c:pt idx="187">
                  <c:v>3.5619999999999998</c:v>
                </c:pt>
                <c:pt idx="188">
                  <c:v>3.5640000000000001</c:v>
                </c:pt>
                <c:pt idx="189">
                  <c:v>3.4740000000000002</c:v>
                </c:pt>
                <c:pt idx="190">
                  <c:v>3.4289999999999998</c:v>
                </c:pt>
                <c:pt idx="191">
                  <c:v>3.3849999999999998</c:v>
                </c:pt>
              </c:numCache>
            </c:numRef>
          </c:val>
        </c:ser>
        <c:ser>
          <c:idx val="4"/>
          <c:order val="6"/>
          <c:tx>
            <c:strRef>
              <c:f>data!$F$1</c:f>
              <c:strCache>
                <c:ptCount val="1"/>
                <c:pt idx="0">
                  <c:v>Fayetteville (AR)</c:v>
                </c:pt>
              </c:strCache>
            </c:strRef>
          </c:tx>
          <c:spPr>
            <a:solidFill>
              <a:srgbClr val="806500"/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data!$F$2:$F$193</c:f>
              <c:numCache>
                <c:formatCode>General</c:formatCode>
                <c:ptCount val="1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1E-3</c:v>
                </c:pt>
                <c:pt idx="58">
                  <c:v>1E-3</c:v>
                </c:pt>
                <c:pt idx="59">
                  <c:v>1E-3</c:v>
                </c:pt>
                <c:pt idx="60">
                  <c:v>1E-3</c:v>
                </c:pt>
                <c:pt idx="61">
                  <c:v>1E-3</c:v>
                </c:pt>
                <c:pt idx="62">
                  <c:v>2E-3</c:v>
                </c:pt>
                <c:pt idx="63">
                  <c:v>3.0000000000000001E-3</c:v>
                </c:pt>
                <c:pt idx="64">
                  <c:v>5.0000000000000001E-3</c:v>
                </c:pt>
                <c:pt idx="65">
                  <c:v>6.0000000000000001E-3</c:v>
                </c:pt>
                <c:pt idx="66">
                  <c:v>8.0000000000000002E-3</c:v>
                </c:pt>
                <c:pt idx="67">
                  <c:v>8.9999999999999993E-3</c:v>
                </c:pt>
                <c:pt idx="68">
                  <c:v>0.01</c:v>
                </c:pt>
                <c:pt idx="69">
                  <c:v>0.01</c:v>
                </c:pt>
                <c:pt idx="70">
                  <c:v>0.01</c:v>
                </c:pt>
                <c:pt idx="71">
                  <c:v>8.9999999999999993E-3</c:v>
                </c:pt>
                <c:pt idx="72">
                  <c:v>8.0000000000000002E-3</c:v>
                </c:pt>
                <c:pt idx="73">
                  <c:v>8.0000000000000002E-3</c:v>
                </c:pt>
                <c:pt idx="74">
                  <c:v>0.01</c:v>
                </c:pt>
                <c:pt idx="75">
                  <c:v>1.4999999999999999E-2</c:v>
                </c:pt>
                <c:pt idx="76">
                  <c:v>2.1999999999999999E-2</c:v>
                </c:pt>
                <c:pt idx="77">
                  <c:v>3.2000000000000001E-2</c:v>
                </c:pt>
                <c:pt idx="78">
                  <c:v>4.2999999999999997E-2</c:v>
                </c:pt>
                <c:pt idx="79">
                  <c:v>5.0999999999999997E-2</c:v>
                </c:pt>
                <c:pt idx="80">
                  <c:v>5.8999999999999997E-2</c:v>
                </c:pt>
                <c:pt idx="81">
                  <c:v>6.9000000000000006E-2</c:v>
                </c:pt>
                <c:pt idx="82">
                  <c:v>7.3999999999999996E-2</c:v>
                </c:pt>
                <c:pt idx="83">
                  <c:v>8.5999999999999993E-2</c:v>
                </c:pt>
                <c:pt idx="84">
                  <c:v>9.9000000000000005E-2</c:v>
                </c:pt>
                <c:pt idx="85">
                  <c:v>0.115</c:v>
                </c:pt>
                <c:pt idx="86">
                  <c:v>0.13900000000000001</c:v>
                </c:pt>
                <c:pt idx="87">
                  <c:v>0.157</c:v>
                </c:pt>
                <c:pt idx="88">
                  <c:v>0.17199999999999999</c:v>
                </c:pt>
                <c:pt idx="89">
                  <c:v>0.193</c:v>
                </c:pt>
                <c:pt idx="90">
                  <c:v>0.22600000000000001</c:v>
                </c:pt>
                <c:pt idx="91">
                  <c:v>0.26100000000000001</c:v>
                </c:pt>
                <c:pt idx="92">
                  <c:v>0.28899999999999998</c:v>
                </c:pt>
                <c:pt idx="93">
                  <c:v>0.33</c:v>
                </c:pt>
                <c:pt idx="94">
                  <c:v>0.378</c:v>
                </c:pt>
                <c:pt idx="95">
                  <c:v>0.40699999999999997</c:v>
                </c:pt>
                <c:pt idx="96">
                  <c:v>0.438</c:v>
                </c:pt>
                <c:pt idx="97">
                  <c:v>0.496</c:v>
                </c:pt>
                <c:pt idx="98">
                  <c:v>0.56699999999999995</c:v>
                </c:pt>
                <c:pt idx="99">
                  <c:v>0.60199999999999998</c:v>
                </c:pt>
                <c:pt idx="100">
                  <c:v>0.63600000000000001</c:v>
                </c:pt>
                <c:pt idx="101">
                  <c:v>0.68500000000000005</c:v>
                </c:pt>
                <c:pt idx="102">
                  <c:v>0.73899999999999999</c:v>
                </c:pt>
                <c:pt idx="103">
                  <c:v>0.79400000000000004</c:v>
                </c:pt>
                <c:pt idx="104">
                  <c:v>0.877</c:v>
                </c:pt>
                <c:pt idx="105">
                  <c:v>0.90500000000000003</c:v>
                </c:pt>
                <c:pt idx="106">
                  <c:v>0.95599999999999996</c:v>
                </c:pt>
                <c:pt idx="107">
                  <c:v>1.0389999999999999</c:v>
                </c:pt>
                <c:pt idx="108">
                  <c:v>1.1140000000000001</c:v>
                </c:pt>
                <c:pt idx="109">
                  <c:v>1.135</c:v>
                </c:pt>
                <c:pt idx="110">
                  <c:v>1.2</c:v>
                </c:pt>
                <c:pt idx="111">
                  <c:v>1.2869999999999999</c:v>
                </c:pt>
                <c:pt idx="112">
                  <c:v>1.349</c:v>
                </c:pt>
                <c:pt idx="113">
                  <c:v>1.4239999999999999</c:v>
                </c:pt>
                <c:pt idx="114">
                  <c:v>1.39</c:v>
                </c:pt>
                <c:pt idx="115">
                  <c:v>1.597</c:v>
                </c:pt>
                <c:pt idx="116">
                  <c:v>1.143</c:v>
                </c:pt>
                <c:pt idx="117">
                  <c:v>1.589</c:v>
                </c:pt>
                <c:pt idx="118">
                  <c:v>1.7769999999999999</c:v>
                </c:pt>
                <c:pt idx="119">
                  <c:v>1.8169999999999999</c:v>
                </c:pt>
                <c:pt idx="120">
                  <c:v>1.8120000000000001</c:v>
                </c:pt>
                <c:pt idx="121">
                  <c:v>1.839</c:v>
                </c:pt>
                <c:pt idx="122">
                  <c:v>1.8959999999999999</c:v>
                </c:pt>
                <c:pt idx="123">
                  <c:v>2</c:v>
                </c:pt>
                <c:pt idx="124">
                  <c:v>2.0289999999999999</c:v>
                </c:pt>
                <c:pt idx="125">
                  <c:v>2.0720000000000001</c:v>
                </c:pt>
                <c:pt idx="126">
                  <c:v>2.1429999999999998</c:v>
                </c:pt>
                <c:pt idx="127">
                  <c:v>2.23</c:v>
                </c:pt>
                <c:pt idx="128">
                  <c:v>2.262</c:v>
                </c:pt>
                <c:pt idx="129">
                  <c:v>2.286</c:v>
                </c:pt>
                <c:pt idx="130">
                  <c:v>2.3199999999999998</c:v>
                </c:pt>
                <c:pt idx="131">
                  <c:v>2.3820000000000001</c:v>
                </c:pt>
                <c:pt idx="132">
                  <c:v>2.3759999999999999</c:v>
                </c:pt>
                <c:pt idx="133">
                  <c:v>2.35</c:v>
                </c:pt>
                <c:pt idx="134">
                  <c:v>2.4169999999999998</c:v>
                </c:pt>
                <c:pt idx="135">
                  <c:v>2.5350000000000001</c:v>
                </c:pt>
                <c:pt idx="136">
                  <c:v>2.5379999999999998</c:v>
                </c:pt>
                <c:pt idx="137">
                  <c:v>2.5419999999999998</c:v>
                </c:pt>
                <c:pt idx="138">
                  <c:v>2.573</c:v>
                </c:pt>
                <c:pt idx="139">
                  <c:v>2.5720000000000001</c:v>
                </c:pt>
                <c:pt idx="140">
                  <c:v>2.669</c:v>
                </c:pt>
                <c:pt idx="141">
                  <c:v>2.7040000000000002</c:v>
                </c:pt>
                <c:pt idx="142">
                  <c:v>2.69</c:v>
                </c:pt>
                <c:pt idx="143">
                  <c:v>2.7109999999999999</c:v>
                </c:pt>
                <c:pt idx="144">
                  <c:v>2.7320000000000002</c:v>
                </c:pt>
                <c:pt idx="145">
                  <c:v>2.7069999999999999</c:v>
                </c:pt>
                <c:pt idx="146">
                  <c:v>2.7440000000000002</c:v>
                </c:pt>
                <c:pt idx="147">
                  <c:v>2.7789999999999999</c:v>
                </c:pt>
                <c:pt idx="148">
                  <c:v>2.7570000000000001</c:v>
                </c:pt>
                <c:pt idx="149">
                  <c:v>2.758</c:v>
                </c:pt>
                <c:pt idx="150">
                  <c:v>2.7549999999999999</c:v>
                </c:pt>
                <c:pt idx="151">
                  <c:v>2.84</c:v>
                </c:pt>
                <c:pt idx="152">
                  <c:v>2.8679999999999999</c:v>
                </c:pt>
                <c:pt idx="153">
                  <c:v>2.8769999999999998</c:v>
                </c:pt>
                <c:pt idx="154">
                  <c:v>2.899</c:v>
                </c:pt>
                <c:pt idx="155">
                  <c:v>2.8879999999999999</c:v>
                </c:pt>
                <c:pt idx="156">
                  <c:v>2.8330000000000002</c:v>
                </c:pt>
                <c:pt idx="157">
                  <c:v>2.7669999999999999</c:v>
                </c:pt>
                <c:pt idx="158">
                  <c:v>2.7490000000000001</c:v>
                </c:pt>
                <c:pt idx="159">
                  <c:v>2.7810000000000001</c:v>
                </c:pt>
                <c:pt idx="160">
                  <c:v>2.8159999999999998</c:v>
                </c:pt>
                <c:pt idx="161">
                  <c:v>2.82</c:v>
                </c:pt>
                <c:pt idx="162">
                  <c:v>2.8079999999999998</c:v>
                </c:pt>
                <c:pt idx="163">
                  <c:v>2.8340000000000001</c:v>
                </c:pt>
                <c:pt idx="164">
                  <c:v>2.8330000000000002</c:v>
                </c:pt>
                <c:pt idx="165">
                  <c:v>2.867</c:v>
                </c:pt>
                <c:pt idx="166">
                  <c:v>2.867</c:v>
                </c:pt>
                <c:pt idx="167">
                  <c:v>2.79</c:v>
                </c:pt>
                <c:pt idx="168">
                  <c:v>2.77</c:v>
                </c:pt>
                <c:pt idx="169">
                  <c:v>2.8050000000000002</c:v>
                </c:pt>
                <c:pt idx="170">
                  <c:v>2.82</c:v>
                </c:pt>
                <c:pt idx="171">
                  <c:v>2.8220000000000001</c:v>
                </c:pt>
                <c:pt idx="172">
                  <c:v>2.831</c:v>
                </c:pt>
                <c:pt idx="173">
                  <c:v>2.778</c:v>
                </c:pt>
                <c:pt idx="174">
                  <c:v>2.7909999999999999</c:v>
                </c:pt>
                <c:pt idx="175">
                  <c:v>2.794</c:v>
                </c:pt>
                <c:pt idx="176">
                  <c:v>2.782</c:v>
                </c:pt>
                <c:pt idx="177">
                  <c:v>2.7629999999999999</c:v>
                </c:pt>
                <c:pt idx="178">
                  <c:v>2.806</c:v>
                </c:pt>
                <c:pt idx="179">
                  <c:v>2.746</c:v>
                </c:pt>
                <c:pt idx="180">
                  <c:v>2.6379999999999999</c:v>
                </c:pt>
                <c:pt idx="181">
                  <c:v>2.5259999999999998</c:v>
                </c:pt>
                <c:pt idx="182">
                  <c:v>2.605</c:v>
                </c:pt>
                <c:pt idx="183">
                  <c:v>2.6469999999999998</c:v>
                </c:pt>
                <c:pt idx="184">
                  <c:v>2.625</c:v>
                </c:pt>
                <c:pt idx="185">
                  <c:v>2.5419999999999998</c:v>
                </c:pt>
                <c:pt idx="186">
                  <c:v>2.4929999999999999</c:v>
                </c:pt>
                <c:pt idx="187">
                  <c:v>2.4420000000000002</c:v>
                </c:pt>
                <c:pt idx="188">
                  <c:v>2.444</c:v>
                </c:pt>
                <c:pt idx="189">
                  <c:v>2.4159999999999999</c:v>
                </c:pt>
                <c:pt idx="190">
                  <c:v>2.39</c:v>
                </c:pt>
                <c:pt idx="191">
                  <c:v>2.3639999999999999</c:v>
                </c:pt>
              </c:numCache>
            </c:numRef>
          </c:val>
        </c:ser>
        <c:ser>
          <c:idx val="5"/>
          <c:order val="7"/>
          <c:tx>
            <c:strRef>
              <c:f>data!$G$1</c:f>
              <c:strCache>
                <c:ptCount val="1"/>
                <c:pt idx="0">
                  <c:v>Eagle Ford (TX)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data!$G$2:$G$193</c:f>
              <c:numCache>
                <c:formatCode>General</c:formatCode>
                <c:ptCount val="1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1E-3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1E-3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1E-3</c:v>
                </c:pt>
                <c:pt idx="100">
                  <c:v>1E-3</c:v>
                </c:pt>
                <c:pt idx="101">
                  <c:v>2E-3</c:v>
                </c:pt>
                <c:pt idx="102">
                  <c:v>0</c:v>
                </c:pt>
                <c:pt idx="103">
                  <c:v>0</c:v>
                </c:pt>
                <c:pt idx="104">
                  <c:v>2E-3</c:v>
                </c:pt>
                <c:pt idx="105">
                  <c:v>4.0000000000000001E-3</c:v>
                </c:pt>
                <c:pt idx="106">
                  <c:v>4.0000000000000001E-3</c:v>
                </c:pt>
                <c:pt idx="107">
                  <c:v>4.0000000000000001E-3</c:v>
                </c:pt>
                <c:pt idx="108">
                  <c:v>5.0000000000000001E-3</c:v>
                </c:pt>
                <c:pt idx="109">
                  <c:v>8.9999999999999993E-3</c:v>
                </c:pt>
                <c:pt idx="110">
                  <c:v>1.0999999999999999E-2</c:v>
                </c:pt>
                <c:pt idx="111">
                  <c:v>1.4E-2</c:v>
                </c:pt>
                <c:pt idx="112">
                  <c:v>1.9E-2</c:v>
                </c:pt>
                <c:pt idx="113">
                  <c:v>2.3E-2</c:v>
                </c:pt>
                <c:pt idx="114">
                  <c:v>3.2000000000000001E-2</c:v>
                </c:pt>
                <c:pt idx="115">
                  <c:v>4.1000000000000002E-2</c:v>
                </c:pt>
                <c:pt idx="116">
                  <c:v>5.1999999999999998E-2</c:v>
                </c:pt>
                <c:pt idx="117">
                  <c:v>7.4999999999999997E-2</c:v>
                </c:pt>
                <c:pt idx="118">
                  <c:v>0.109</c:v>
                </c:pt>
                <c:pt idx="119">
                  <c:v>0.108</c:v>
                </c:pt>
                <c:pt idx="120">
                  <c:v>0.11799999999999999</c:v>
                </c:pt>
                <c:pt idx="121">
                  <c:v>0.127</c:v>
                </c:pt>
                <c:pt idx="122">
                  <c:v>0.14000000000000001</c:v>
                </c:pt>
                <c:pt idx="123">
                  <c:v>0.157</c:v>
                </c:pt>
                <c:pt idx="124">
                  <c:v>0.19600000000000001</c:v>
                </c:pt>
                <c:pt idx="125">
                  <c:v>0.24099999999999999</c:v>
                </c:pt>
                <c:pt idx="126">
                  <c:v>0.25600000000000001</c:v>
                </c:pt>
                <c:pt idx="127">
                  <c:v>0.28699999999999998</c:v>
                </c:pt>
                <c:pt idx="128">
                  <c:v>0.33100000000000002</c:v>
                </c:pt>
                <c:pt idx="129">
                  <c:v>0.36699999999999999</c:v>
                </c:pt>
                <c:pt idx="130">
                  <c:v>0.41099999999999998</c:v>
                </c:pt>
                <c:pt idx="131">
                  <c:v>0.53900000000000003</c:v>
                </c:pt>
                <c:pt idx="132">
                  <c:v>0.60599999999999998</c:v>
                </c:pt>
                <c:pt idx="133">
                  <c:v>0.64900000000000002</c:v>
                </c:pt>
                <c:pt idx="134">
                  <c:v>0.66800000000000004</c:v>
                </c:pt>
                <c:pt idx="135">
                  <c:v>0.78200000000000003</c:v>
                </c:pt>
                <c:pt idx="136">
                  <c:v>0.84499999999999997</c:v>
                </c:pt>
                <c:pt idx="137">
                  <c:v>0.88900000000000001</c:v>
                </c:pt>
                <c:pt idx="138">
                  <c:v>0.98599999999999999</c:v>
                </c:pt>
                <c:pt idx="139">
                  <c:v>1.1100000000000001</c:v>
                </c:pt>
                <c:pt idx="140">
                  <c:v>1.27</c:v>
                </c:pt>
                <c:pt idx="141">
                  <c:v>1.355</c:v>
                </c:pt>
                <c:pt idx="142">
                  <c:v>1.496</c:v>
                </c:pt>
                <c:pt idx="143">
                  <c:v>1.613</c:v>
                </c:pt>
                <c:pt idx="144">
                  <c:v>1.7130000000000001</c:v>
                </c:pt>
                <c:pt idx="145">
                  <c:v>1.752</c:v>
                </c:pt>
                <c:pt idx="146">
                  <c:v>1.837</c:v>
                </c:pt>
                <c:pt idx="147">
                  <c:v>1.861</c:v>
                </c:pt>
                <c:pt idx="148">
                  <c:v>2.0070000000000001</c:v>
                </c:pt>
                <c:pt idx="149">
                  <c:v>2.1080000000000001</c:v>
                </c:pt>
                <c:pt idx="150">
                  <c:v>2.2090000000000001</c:v>
                </c:pt>
                <c:pt idx="151">
                  <c:v>2.3570000000000002</c:v>
                </c:pt>
                <c:pt idx="152">
                  <c:v>2.456</c:v>
                </c:pt>
                <c:pt idx="153">
                  <c:v>2.5739999999999998</c:v>
                </c:pt>
                <c:pt idx="154">
                  <c:v>2.6779999999999999</c:v>
                </c:pt>
                <c:pt idx="155">
                  <c:v>2.7050000000000001</c:v>
                </c:pt>
                <c:pt idx="156">
                  <c:v>2.7440000000000002</c:v>
                </c:pt>
                <c:pt idx="157">
                  <c:v>2.9289999999999998</c:v>
                </c:pt>
                <c:pt idx="158">
                  <c:v>3.0880000000000001</c:v>
                </c:pt>
                <c:pt idx="159">
                  <c:v>3.1589999999999998</c:v>
                </c:pt>
                <c:pt idx="160">
                  <c:v>3.2839999999999998</c:v>
                </c:pt>
                <c:pt idx="161">
                  <c:v>3.4279999999999999</c:v>
                </c:pt>
                <c:pt idx="162">
                  <c:v>3.4670000000000001</c:v>
                </c:pt>
                <c:pt idx="163">
                  <c:v>3.4649999999999999</c:v>
                </c:pt>
                <c:pt idx="164">
                  <c:v>3.5219999999999998</c:v>
                </c:pt>
                <c:pt idx="165">
                  <c:v>3.476</c:v>
                </c:pt>
                <c:pt idx="166">
                  <c:v>3.48</c:v>
                </c:pt>
                <c:pt idx="167">
                  <c:v>3.6779999999999999</c:v>
                </c:pt>
                <c:pt idx="168">
                  <c:v>3.6269999999999998</c:v>
                </c:pt>
                <c:pt idx="169">
                  <c:v>3.6970000000000001</c:v>
                </c:pt>
                <c:pt idx="170">
                  <c:v>3.8340000000000001</c:v>
                </c:pt>
                <c:pt idx="171">
                  <c:v>4.0460000000000003</c:v>
                </c:pt>
                <c:pt idx="172">
                  <c:v>4.194</c:v>
                </c:pt>
                <c:pt idx="173">
                  <c:v>4.3109999999999999</c:v>
                </c:pt>
                <c:pt idx="174">
                  <c:v>4.3310000000000004</c:v>
                </c:pt>
                <c:pt idx="175">
                  <c:v>4.3760000000000003</c:v>
                </c:pt>
                <c:pt idx="176">
                  <c:v>4.3620000000000001</c:v>
                </c:pt>
                <c:pt idx="177">
                  <c:v>4.4379999999999997</c:v>
                </c:pt>
                <c:pt idx="178">
                  <c:v>4.5709999999999997</c:v>
                </c:pt>
                <c:pt idx="179">
                  <c:v>4.8460000000000001</c:v>
                </c:pt>
                <c:pt idx="180">
                  <c:v>4.798</c:v>
                </c:pt>
                <c:pt idx="181">
                  <c:v>4.9290000000000003</c:v>
                </c:pt>
                <c:pt idx="182">
                  <c:v>4.9800000000000004</c:v>
                </c:pt>
                <c:pt idx="183">
                  <c:v>4.9409999999999998</c:v>
                </c:pt>
                <c:pt idx="184">
                  <c:v>4.93</c:v>
                </c:pt>
                <c:pt idx="185">
                  <c:v>4.9119999999999999</c:v>
                </c:pt>
                <c:pt idx="186">
                  <c:v>5.0209999999999999</c:v>
                </c:pt>
                <c:pt idx="187">
                  <c:v>4.97</c:v>
                </c:pt>
                <c:pt idx="188">
                  <c:v>4.9770000000000003</c:v>
                </c:pt>
                <c:pt idx="189">
                  <c:v>4.8680000000000003</c:v>
                </c:pt>
                <c:pt idx="190">
                  <c:v>4.8040000000000003</c:v>
                </c:pt>
                <c:pt idx="191">
                  <c:v>4.7249999999999996</c:v>
                </c:pt>
              </c:numCache>
            </c:numRef>
          </c:val>
        </c:ser>
        <c:ser>
          <c:idx val="6"/>
          <c:order val="8"/>
          <c:tx>
            <c:strRef>
              <c:f>data!$H$1</c:f>
              <c:strCache>
                <c:ptCount val="1"/>
                <c:pt idx="0">
                  <c:v>Haynesville (LA &amp; TX)</c:v>
                </c:pt>
              </c:strCache>
            </c:strRef>
          </c:tx>
          <c:spPr>
            <a:solidFill>
              <a:srgbClr val="00355B"/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data!$H$2:$H$193</c:f>
              <c:numCache>
                <c:formatCode>General</c:formatCode>
                <c:ptCount val="192"/>
                <c:pt idx="0">
                  <c:v>0.13100000000000001</c:v>
                </c:pt>
                <c:pt idx="1">
                  <c:v>0.13200000000000001</c:v>
                </c:pt>
                <c:pt idx="2">
                  <c:v>0.13200000000000001</c:v>
                </c:pt>
                <c:pt idx="3">
                  <c:v>0.13400000000000001</c:v>
                </c:pt>
                <c:pt idx="4">
                  <c:v>0.13500000000000001</c:v>
                </c:pt>
                <c:pt idx="5">
                  <c:v>0.126</c:v>
                </c:pt>
                <c:pt idx="6">
                  <c:v>0.13100000000000001</c:v>
                </c:pt>
                <c:pt idx="7">
                  <c:v>0.13200000000000001</c:v>
                </c:pt>
                <c:pt idx="8">
                  <c:v>0.13100000000000001</c:v>
                </c:pt>
                <c:pt idx="9">
                  <c:v>0.13300000000000001</c:v>
                </c:pt>
                <c:pt idx="10">
                  <c:v>0.13200000000000001</c:v>
                </c:pt>
                <c:pt idx="11">
                  <c:v>0.129</c:v>
                </c:pt>
                <c:pt idx="12">
                  <c:v>0.115</c:v>
                </c:pt>
                <c:pt idx="13">
                  <c:v>0.11600000000000001</c:v>
                </c:pt>
                <c:pt idx="14">
                  <c:v>0.11700000000000001</c:v>
                </c:pt>
                <c:pt idx="15">
                  <c:v>0.11799999999999999</c:v>
                </c:pt>
                <c:pt idx="16">
                  <c:v>0.123</c:v>
                </c:pt>
                <c:pt idx="17">
                  <c:v>0.12</c:v>
                </c:pt>
                <c:pt idx="18">
                  <c:v>0.123</c:v>
                </c:pt>
                <c:pt idx="19">
                  <c:v>0.123</c:v>
                </c:pt>
                <c:pt idx="20">
                  <c:v>0.11700000000000001</c:v>
                </c:pt>
                <c:pt idx="21">
                  <c:v>0.11700000000000001</c:v>
                </c:pt>
                <c:pt idx="22">
                  <c:v>0.11799999999999999</c:v>
                </c:pt>
                <c:pt idx="23">
                  <c:v>0.115</c:v>
                </c:pt>
                <c:pt idx="24">
                  <c:v>0.114</c:v>
                </c:pt>
                <c:pt idx="25">
                  <c:v>0.11799999999999999</c:v>
                </c:pt>
                <c:pt idx="26">
                  <c:v>0.115</c:v>
                </c:pt>
                <c:pt idx="27">
                  <c:v>0.11799999999999999</c:v>
                </c:pt>
                <c:pt idx="28">
                  <c:v>0.12</c:v>
                </c:pt>
                <c:pt idx="29">
                  <c:v>0.122</c:v>
                </c:pt>
                <c:pt idx="30">
                  <c:v>0.123</c:v>
                </c:pt>
                <c:pt idx="31">
                  <c:v>0.11700000000000001</c:v>
                </c:pt>
                <c:pt idx="32">
                  <c:v>0.11799999999999999</c:v>
                </c:pt>
                <c:pt idx="33">
                  <c:v>0.1</c:v>
                </c:pt>
                <c:pt idx="34">
                  <c:v>0.115</c:v>
                </c:pt>
                <c:pt idx="35">
                  <c:v>0.114</c:v>
                </c:pt>
                <c:pt idx="36">
                  <c:v>0.109</c:v>
                </c:pt>
                <c:pt idx="37">
                  <c:v>0.11</c:v>
                </c:pt>
                <c:pt idx="38">
                  <c:v>0.109</c:v>
                </c:pt>
                <c:pt idx="39">
                  <c:v>0.104</c:v>
                </c:pt>
                <c:pt idx="40">
                  <c:v>0.10299999999999999</c:v>
                </c:pt>
                <c:pt idx="41">
                  <c:v>0.1</c:v>
                </c:pt>
                <c:pt idx="42">
                  <c:v>9.8000000000000004E-2</c:v>
                </c:pt>
                <c:pt idx="43">
                  <c:v>9.4E-2</c:v>
                </c:pt>
                <c:pt idx="44">
                  <c:v>9.7000000000000003E-2</c:v>
                </c:pt>
                <c:pt idx="45">
                  <c:v>9.4E-2</c:v>
                </c:pt>
                <c:pt idx="46">
                  <c:v>9.2999999999999999E-2</c:v>
                </c:pt>
                <c:pt idx="47">
                  <c:v>9.2999999999999999E-2</c:v>
                </c:pt>
                <c:pt idx="48">
                  <c:v>8.8999999999999996E-2</c:v>
                </c:pt>
                <c:pt idx="49">
                  <c:v>8.7999999999999995E-2</c:v>
                </c:pt>
                <c:pt idx="50">
                  <c:v>8.6999999999999994E-2</c:v>
                </c:pt>
                <c:pt idx="51">
                  <c:v>8.6999999999999994E-2</c:v>
                </c:pt>
                <c:pt idx="52">
                  <c:v>8.7999999999999995E-2</c:v>
                </c:pt>
                <c:pt idx="53">
                  <c:v>8.5000000000000006E-2</c:v>
                </c:pt>
                <c:pt idx="54">
                  <c:v>9.0999999999999998E-2</c:v>
                </c:pt>
                <c:pt idx="55">
                  <c:v>9.0999999999999998E-2</c:v>
                </c:pt>
                <c:pt idx="56">
                  <c:v>9.5000000000000001E-2</c:v>
                </c:pt>
                <c:pt idx="57">
                  <c:v>9.4E-2</c:v>
                </c:pt>
                <c:pt idx="58">
                  <c:v>9.1999999999999998E-2</c:v>
                </c:pt>
                <c:pt idx="59">
                  <c:v>8.6999999999999994E-2</c:v>
                </c:pt>
                <c:pt idx="60">
                  <c:v>8.8999999999999996E-2</c:v>
                </c:pt>
                <c:pt idx="61">
                  <c:v>8.7999999999999995E-2</c:v>
                </c:pt>
                <c:pt idx="62">
                  <c:v>8.4000000000000005E-2</c:v>
                </c:pt>
                <c:pt idx="63">
                  <c:v>8.6999999999999994E-2</c:v>
                </c:pt>
                <c:pt idx="64">
                  <c:v>8.6999999999999994E-2</c:v>
                </c:pt>
                <c:pt idx="65">
                  <c:v>8.5000000000000006E-2</c:v>
                </c:pt>
                <c:pt idx="66">
                  <c:v>8.5999999999999993E-2</c:v>
                </c:pt>
                <c:pt idx="67">
                  <c:v>8.5999999999999993E-2</c:v>
                </c:pt>
                <c:pt idx="68">
                  <c:v>7.8E-2</c:v>
                </c:pt>
                <c:pt idx="69">
                  <c:v>8.4000000000000005E-2</c:v>
                </c:pt>
                <c:pt idx="70">
                  <c:v>8.3000000000000004E-2</c:v>
                </c:pt>
                <c:pt idx="71">
                  <c:v>0.08</c:v>
                </c:pt>
                <c:pt idx="72">
                  <c:v>7.9000000000000001E-2</c:v>
                </c:pt>
                <c:pt idx="73">
                  <c:v>7.8E-2</c:v>
                </c:pt>
                <c:pt idx="74">
                  <c:v>7.8E-2</c:v>
                </c:pt>
                <c:pt idx="75">
                  <c:v>7.8E-2</c:v>
                </c:pt>
                <c:pt idx="76">
                  <c:v>7.8E-2</c:v>
                </c:pt>
                <c:pt idx="77">
                  <c:v>7.4999999999999997E-2</c:v>
                </c:pt>
                <c:pt idx="78">
                  <c:v>7.4999999999999997E-2</c:v>
                </c:pt>
                <c:pt idx="79">
                  <c:v>7.4999999999999997E-2</c:v>
                </c:pt>
                <c:pt idx="80">
                  <c:v>7.3999999999999996E-2</c:v>
                </c:pt>
                <c:pt idx="81">
                  <c:v>7.3999999999999996E-2</c:v>
                </c:pt>
                <c:pt idx="82">
                  <c:v>7.4999999999999997E-2</c:v>
                </c:pt>
                <c:pt idx="83">
                  <c:v>7.3999999999999996E-2</c:v>
                </c:pt>
                <c:pt idx="84">
                  <c:v>7.5999999999999998E-2</c:v>
                </c:pt>
                <c:pt idx="85">
                  <c:v>7.4999999999999997E-2</c:v>
                </c:pt>
                <c:pt idx="86">
                  <c:v>7.3999999999999996E-2</c:v>
                </c:pt>
                <c:pt idx="87">
                  <c:v>7.0999999999999994E-2</c:v>
                </c:pt>
                <c:pt idx="88">
                  <c:v>7.2999999999999995E-2</c:v>
                </c:pt>
                <c:pt idx="89">
                  <c:v>7.0999999999999994E-2</c:v>
                </c:pt>
                <c:pt idx="90">
                  <c:v>7.0999999999999994E-2</c:v>
                </c:pt>
                <c:pt idx="91">
                  <c:v>7.1999999999999995E-2</c:v>
                </c:pt>
                <c:pt idx="92">
                  <c:v>7.2999999999999995E-2</c:v>
                </c:pt>
                <c:pt idx="93">
                  <c:v>7.3999999999999996E-2</c:v>
                </c:pt>
                <c:pt idx="94">
                  <c:v>7.3999999999999996E-2</c:v>
                </c:pt>
                <c:pt idx="95">
                  <c:v>7.4999999999999997E-2</c:v>
                </c:pt>
                <c:pt idx="96">
                  <c:v>7.9000000000000001E-2</c:v>
                </c:pt>
                <c:pt idx="97">
                  <c:v>7.6999999999999999E-2</c:v>
                </c:pt>
                <c:pt idx="98">
                  <c:v>7.8E-2</c:v>
                </c:pt>
                <c:pt idx="99">
                  <c:v>8.8999999999999996E-2</c:v>
                </c:pt>
                <c:pt idx="100">
                  <c:v>9.4E-2</c:v>
                </c:pt>
                <c:pt idx="101">
                  <c:v>9.7000000000000003E-2</c:v>
                </c:pt>
                <c:pt idx="102">
                  <c:v>0.11</c:v>
                </c:pt>
                <c:pt idx="103">
                  <c:v>0.121</c:v>
                </c:pt>
                <c:pt idx="104">
                  <c:v>0.14399999999999999</c:v>
                </c:pt>
                <c:pt idx="105">
                  <c:v>0.17399999999999999</c:v>
                </c:pt>
                <c:pt idx="106">
                  <c:v>0.23499999999999999</c:v>
                </c:pt>
                <c:pt idx="107">
                  <c:v>0.33400000000000002</c:v>
                </c:pt>
                <c:pt idx="108">
                  <c:v>0.39</c:v>
                </c:pt>
                <c:pt idx="109">
                  <c:v>0.47299999999999998</c:v>
                </c:pt>
                <c:pt idx="110">
                  <c:v>0.57199999999999995</c:v>
                </c:pt>
                <c:pt idx="111">
                  <c:v>0.72</c:v>
                </c:pt>
                <c:pt idx="112">
                  <c:v>0.86499999999999999</c:v>
                </c:pt>
                <c:pt idx="113">
                  <c:v>1.0289999999999999</c:v>
                </c:pt>
                <c:pt idx="114">
                  <c:v>1.161</c:v>
                </c:pt>
                <c:pt idx="115">
                  <c:v>1.3640000000000001</c:v>
                </c:pt>
                <c:pt idx="116">
                  <c:v>1.5529999999999999</c:v>
                </c:pt>
                <c:pt idx="117">
                  <c:v>1.825</c:v>
                </c:pt>
                <c:pt idx="118">
                  <c:v>2.085</c:v>
                </c:pt>
                <c:pt idx="119">
                  <c:v>2.137</c:v>
                </c:pt>
                <c:pt idx="120">
                  <c:v>2.3879999999999999</c:v>
                </c:pt>
                <c:pt idx="121">
                  <c:v>2.5939999999999999</c:v>
                </c:pt>
                <c:pt idx="122">
                  <c:v>2.9489999999999998</c:v>
                </c:pt>
                <c:pt idx="123">
                  <c:v>3.0470000000000002</c:v>
                </c:pt>
                <c:pt idx="124">
                  <c:v>3.2519999999999998</c:v>
                </c:pt>
                <c:pt idx="125">
                  <c:v>3.59</c:v>
                </c:pt>
                <c:pt idx="126">
                  <c:v>3.871</c:v>
                </c:pt>
                <c:pt idx="127">
                  <c:v>4.0999999999999996</c:v>
                </c:pt>
                <c:pt idx="128">
                  <c:v>4.2960000000000003</c:v>
                </c:pt>
                <c:pt idx="129">
                  <c:v>4.37</c:v>
                </c:pt>
                <c:pt idx="130">
                  <c:v>4.7370000000000001</c:v>
                </c:pt>
                <c:pt idx="131">
                  <c:v>5.0709999999999997</c:v>
                </c:pt>
                <c:pt idx="132">
                  <c:v>5.3310000000000004</c:v>
                </c:pt>
                <c:pt idx="133">
                  <c:v>5.5</c:v>
                </c:pt>
                <c:pt idx="134">
                  <c:v>5.968</c:v>
                </c:pt>
                <c:pt idx="135">
                  <c:v>6.2359999999999998</c:v>
                </c:pt>
                <c:pt idx="136">
                  <c:v>6.4509999999999996</c:v>
                </c:pt>
                <c:pt idx="137">
                  <c:v>6.3689999999999998</c:v>
                </c:pt>
                <c:pt idx="138">
                  <c:v>6.5380000000000003</c:v>
                </c:pt>
                <c:pt idx="139">
                  <c:v>6.7919999999999998</c:v>
                </c:pt>
                <c:pt idx="140">
                  <c:v>6.9340000000000002</c:v>
                </c:pt>
                <c:pt idx="141">
                  <c:v>6.9740000000000002</c:v>
                </c:pt>
                <c:pt idx="142">
                  <c:v>7.1719999999999997</c:v>
                </c:pt>
                <c:pt idx="143">
                  <c:v>7.1050000000000004</c:v>
                </c:pt>
                <c:pt idx="144">
                  <c:v>7.2110000000000003</c:v>
                </c:pt>
                <c:pt idx="145">
                  <c:v>6.843</c:v>
                </c:pt>
                <c:pt idx="146">
                  <c:v>6.7880000000000003</c:v>
                </c:pt>
                <c:pt idx="147">
                  <c:v>6.7539999999999996</c:v>
                </c:pt>
                <c:pt idx="148">
                  <c:v>6.8179999999999996</c:v>
                </c:pt>
                <c:pt idx="149">
                  <c:v>7.0049999999999999</c:v>
                </c:pt>
                <c:pt idx="150">
                  <c:v>6.9530000000000003</c:v>
                </c:pt>
                <c:pt idx="151">
                  <c:v>6.9470000000000001</c:v>
                </c:pt>
                <c:pt idx="152">
                  <c:v>6.7809999999999997</c:v>
                </c:pt>
                <c:pt idx="153">
                  <c:v>6.5430000000000001</c:v>
                </c:pt>
                <c:pt idx="154">
                  <c:v>6.2439999999999998</c:v>
                </c:pt>
                <c:pt idx="155">
                  <c:v>6.04</c:v>
                </c:pt>
                <c:pt idx="156">
                  <c:v>5.7629999999999999</c:v>
                </c:pt>
                <c:pt idx="157">
                  <c:v>5.6420000000000003</c:v>
                </c:pt>
                <c:pt idx="158">
                  <c:v>5.3890000000000002</c:v>
                </c:pt>
                <c:pt idx="159">
                  <c:v>5.2859999999999996</c:v>
                </c:pt>
                <c:pt idx="160">
                  <c:v>5.16</c:v>
                </c:pt>
                <c:pt idx="161">
                  <c:v>5.0190000000000001</c:v>
                </c:pt>
                <c:pt idx="162">
                  <c:v>4.8330000000000002</c:v>
                </c:pt>
                <c:pt idx="163">
                  <c:v>4.62</c:v>
                </c:pt>
                <c:pt idx="164">
                  <c:v>4.3209999999999997</c:v>
                </c:pt>
                <c:pt idx="165">
                  <c:v>4.194</c:v>
                </c:pt>
                <c:pt idx="166">
                  <c:v>4.1849999999999996</c:v>
                </c:pt>
                <c:pt idx="167">
                  <c:v>4.1189999999999998</c:v>
                </c:pt>
                <c:pt idx="168">
                  <c:v>3.9950000000000001</c:v>
                </c:pt>
                <c:pt idx="169">
                  <c:v>3.97</c:v>
                </c:pt>
                <c:pt idx="170">
                  <c:v>3.9460000000000002</c:v>
                </c:pt>
                <c:pt idx="171">
                  <c:v>3.9990000000000001</c:v>
                </c:pt>
                <c:pt idx="172">
                  <c:v>4.0919999999999996</c:v>
                </c:pt>
                <c:pt idx="173">
                  <c:v>4.0279999999999996</c:v>
                </c:pt>
                <c:pt idx="174">
                  <c:v>3.93</c:v>
                </c:pt>
                <c:pt idx="175">
                  <c:v>3.8780000000000001</c:v>
                </c:pt>
                <c:pt idx="176">
                  <c:v>3.8730000000000002</c:v>
                </c:pt>
                <c:pt idx="177">
                  <c:v>3.8140000000000001</c:v>
                </c:pt>
                <c:pt idx="178">
                  <c:v>3.742</c:v>
                </c:pt>
                <c:pt idx="179">
                  <c:v>3.5990000000000002</c:v>
                </c:pt>
                <c:pt idx="180">
                  <c:v>3.6469999999999998</c:v>
                </c:pt>
                <c:pt idx="181">
                  <c:v>3.75</c:v>
                </c:pt>
                <c:pt idx="182">
                  <c:v>3.706</c:v>
                </c:pt>
                <c:pt idx="183">
                  <c:v>3.706</c:v>
                </c:pt>
                <c:pt idx="184">
                  <c:v>3.778</c:v>
                </c:pt>
                <c:pt idx="185">
                  <c:v>3.6779999999999999</c:v>
                </c:pt>
                <c:pt idx="186">
                  <c:v>3.694</c:v>
                </c:pt>
                <c:pt idx="187">
                  <c:v>3.61</c:v>
                </c:pt>
                <c:pt idx="188">
                  <c:v>3.59</c:v>
                </c:pt>
                <c:pt idx="189">
                  <c:v>3.59</c:v>
                </c:pt>
                <c:pt idx="190">
                  <c:v>3.589</c:v>
                </c:pt>
                <c:pt idx="191">
                  <c:v>3.5739999999999998</c:v>
                </c:pt>
              </c:numCache>
            </c:numRef>
          </c:val>
        </c:ser>
        <c:ser>
          <c:idx val="7"/>
          <c:order val="9"/>
          <c:tx>
            <c:strRef>
              <c:f>data!$I$1</c:f>
              <c:strCache>
                <c:ptCount val="1"/>
                <c:pt idx="0">
                  <c:v>Marcellus (PA,WV,OH &amp; NY)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numRef>
              <c:f>data!$A$2:$A$193</c:f>
              <c:numCache>
                <c:formatCode>d\-mmm\-yy</c:formatCode>
                <c:ptCount val="19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</c:numCache>
            </c:numRef>
          </c:cat>
          <c:val>
            <c:numRef>
              <c:f>data!$I$2:$I$193</c:f>
              <c:numCache>
                <c:formatCode>General</c:formatCode>
                <c:ptCount val="192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1E-3</c:v>
                </c:pt>
                <c:pt idx="4">
                  <c:v>1E-3</c:v>
                </c:pt>
                <c:pt idx="5">
                  <c:v>1E-3</c:v>
                </c:pt>
                <c:pt idx="6">
                  <c:v>1E-3</c:v>
                </c:pt>
                <c:pt idx="7">
                  <c:v>1E-3</c:v>
                </c:pt>
                <c:pt idx="8">
                  <c:v>1E-3</c:v>
                </c:pt>
                <c:pt idx="9">
                  <c:v>1E-3</c:v>
                </c:pt>
                <c:pt idx="10">
                  <c:v>1E-3</c:v>
                </c:pt>
                <c:pt idx="11">
                  <c:v>1E-3</c:v>
                </c:pt>
                <c:pt idx="12">
                  <c:v>1E-3</c:v>
                </c:pt>
                <c:pt idx="13">
                  <c:v>1E-3</c:v>
                </c:pt>
                <c:pt idx="14">
                  <c:v>1E-3</c:v>
                </c:pt>
                <c:pt idx="15">
                  <c:v>1E-3</c:v>
                </c:pt>
                <c:pt idx="16">
                  <c:v>1E-3</c:v>
                </c:pt>
                <c:pt idx="17">
                  <c:v>1E-3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1E-3</c:v>
                </c:pt>
                <c:pt idx="34">
                  <c:v>1E-3</c:v>
                </c:pt>
                <c:pt idx="35">
                  <c:v>1E-3</c:v>
                </c:pt>
                <c:pt idx="36">
                  <c:v>1E-3</c:v>
                </c:pt>
                <c:pt idx="37">
                  <c:v>1E-3</c:v>
                </c:pt>
                <c:pt idx="38">
                  <c:v>1E-3</c:v>
                </c:pt>
                <c:pt idx="39">
                  <c:v>1E-3</c:v>
                </c:pt>
                <c:pt idx="40">
                  <c:v>1E-3</c:v>
                </c:pt>
                <c:pt idx="41">
                  <c:v>1E-3</c:v>
                </c:pt>
                <c:pt idx="42">
                  <c:v>1E-3</c:v>
                </c:pt>
                <c:pt idx="43">
                  <c:v>1E-3</c:v>
                </c:pt>
                <c:pt idx="44">
                  <c:v>1E-3</c:v>
                </c:pt>
                <c:pt idx="45">
                  <c:v>1E-3</c:v>
                </c:pt>
                <c:pt idx="46">
                  <c:v>1E-3</c:v>
                </c:pt>
                <c:pt idx="47">
                  <c:v>1E-3</c:v>
                </c:pt>
                <c:pt idx="48">
                  <c:v>1E-3</c:v>
                </c:pt>
                <c:pt idx="49">
                  <c:v>1E-3</c:v>
                </c:pt>
                <c:pt idx="50">
                  <c:v>1E-3</c:v>
                </c:pt>
                <c:pt idx="51">
                  <c:v>1E-3</c:v>
                </c:pt>
                <c:pt idx="52">
                  <c:v>1E-3</c:v>
                </c:pt>
                <c:pt idx="53">
                  <c:v>1E-3</c:v>
                </c:pt>
                <c:pt idx="54">
                  <c:v>1E-3</c:v>
                </c:pt>
                <c:pt idx="55">
                  <c:v>1E-3</c:v>
                </c:pt>
                <c:pt idx="56">
                  <c:v>1E-3</c:v>
                </c:pt>
                <c:pt idx="57">
                  <c:v>1E-3</c:v>
                </c:pt>
                <c:pt idx="58">
                  <c:v>1E-3</c:v>
                </c:pt>
                <c:pt idx="59">
                  <c:v>1E-3</c:v>
                </c:pt>
                <c:pt idx="60">
                  <c:v>1E-3</c:v>
                </c:pt>
                <c:pt idx="61">
                  <c:v>1E-3</c:v>
                </c:pt>
                <c:pt idx="62">
                  <c:v>1E-3</c:v>
                </c:pt>
                <c:pt idx="63">
                  <c:v>1E-3</c:v>
                </c:pt>
                <c:pt idx="64">
                  <c:v>1E-3</c:v>
                </c:pt>
                <c:pt idx="65">
                  <c:v>1E-3</c:v>
                </c:pt>
                <c:pt idx="66">
                  <c:v>2E-3</c:v>
                </c:pt>
                <c:pt idx="67">
                  <c:v>3.0000000000000001E-3</c:v>
                </c:pt>
                <c:pt idx="68">
                  <c:v>5.0000000000000001E-3</c:v>
                </c:pt>
                <c:pt idx="69">
                  <c:v>5.0000000000000001E-3</c:v>
                </c:pt>
                <c:pt idx="70">
                  <c:v>6.0000000000000001E-3</c:v>
                </c:pt>
                <c:pt idx="71">
                  <c:v>6.0000000000000001E-3</c:v>
                </c:pt>
                <c:pt idx="72">
                  <c:v>7.0000000000000001E-3</c:v>
                </c:pt>
                <c:pt idx="73">
                  <c:v>8.0000000000000002E-3</c:v>
                </c:pt>
                <c:pt idx="74">
                  <c:v>8.0000000000000002E-3</c:v>
                </c:pt>
                <c:pt idx="75">
                  <c:v>8.9999999999999993E-3</c:v>
                </c:pt>
                <c:pt idx="76">
                  <c:v>8.9999999999999993E-3</c:v>
                </c:pt>
                <c:pt idx="77">
                  <c:v>8.9999999999999993E-3</c:v>
                </c:pt>
                <c:pt idx="78">
                  <c:v>1.0999999999999999E-2</c:v>
                </c:pt>
                <c:pt idx="79">
                  <c:v>1.4E-2</c:v>
                </c:pt>
                <c:pt idx="80">
                  <c:v>1.9E-2</c:v>
                </c:pt>
                <c:pt idx="81">
                  <c:v>2.1000000000000001E-2</c:v>
                </c:pt>
                <c:pt idx="82">
                  <c:v>2.3E-2</c:v>
                </c:pt>
                <c:pt idx="83">
                  <c:v>2.3E-2</c:v>
                </c:pt>
                <c:pt idx="84">
                  <c:v>2.1999999999999999E-2</c:v>
                </c:pt>
                <c:pt idx="85">
                  <c:v>2.4E-2</c:v>
                </c:pt>
                <c:pt idx="86">
                  <c:v>2.5000000000000001E-2</c:v>
                </c:pt>
                <c:pt idx="87">
                  <c:v>2.7E-2</c:v>
                </c:pt>
                <c:pt idx="88">
                  <c:v>2.8000000000000001E-2</c:v>
                </c:pt>
                <c:pt idx="89">
                  <c:v>0.03</c:v>
                </c:pt>
                <c:pt idx="90">
                  <c:v>3.1E-2</c:v>
                </c:pt>
                <c:pt idx="91">
                  <c:v>3.1E-2</c:v>
                </c:pt>
                <c:pt idx="92">
                  <c:v>3.5000000000000003E-2</c:v>
                </c:pt>
                <c:pt idx="93">
                  <c:v>3.9E-2</c:v>
                </c:pt>
                <c:pt idx="94">
                  <c:v>4.2999999999999997E-2</c:v>
                </c:pt>
                <c:pt idx="95">
                  <c:v>4.4999999999999998E-2</c:v>
                </c:pt>
                <c:pt idx="96">
                  <c:v>4.4999999999999998E-2</c:v>
                </c:pt>
                <c:pt idx="97">
                  <c:v>4.7E-2</c:v>
                </c:pt>
                <c:pt idx="98">
                  <c:v>5.5E-2</c:v>
                </c:pt>
                <c:pt idx="99">
                  <c:v>5.8999999999999997E-2</c:v>
                </c:pt>
                <c:pt idx="100">
                  <c:v>6.6000000000000003E-2</c:v>
                </c:pt>
                <c:pt idx="101">
                  <c:v>7.8E-2</c:v>
                </c:pt>
                <c:pt idx="102">
                  <c:v>8.6999999999999994E-2</c:v>
                </c:pt>
                <c:pt idx="103">
                  <c:v>9.6000000000000002E-2</c:v>
                </c:pt>
                <c:pt idx="104">
                  <c:v>0.105</c:v>
                </c:pt>
                <c:pt idx="105">
                  <c:v>0.113</c:v>
                </c:pt>
                <c:pt idx="106">
                  <c:v>0.13</c:v>
                </c:pt>
                <c:pt idx="107">
                  <c:v>0.13</c:v>
                </c:pt>
                <c:pt idx="108">
                  <c:v>0.13600000000000001</c:v>
                </c:pt>
                <c:pt idx="109">
                  <c:v>0.16500000000000001</c:v>
                </c:pt>
                <c:pt idx="110">
                  <c:v>0.189</c:v>
                </c:pt>
                <c:pt idx="111">
                  <c:v>0.21299999999999999</c:v>
                </c:pt>
                <c:pt idx="112">
                  <c:v>0.22600000000000001</c:v>
                </c:pt>
                <c:pt idx="113">
                  <c:v>0.252</c:v>
                </c:pt>
                <c:pt idx="114">
                  <c:v>0.23799999999999999</c:v>
                </c:pt>
                <c:pt idx="115">
                  <c:v>0.52700000000000002</c:v>
                </c:pt>
                <c:pt idx="116">
                  <c:v>0.53800000000000003</c:v>
                </c:pt>
                <c:pt idx="117">
                  <c:v>0.51500000000000001</c:v>
                </c:pt>
                <c:pt idx="118">
                  <c:v>0.52200000000000002</c:v>
                </c:pt>
                <c:pt idx="119">
                  <c:v>0.48899999999999999</c:v>
                </c:pt>
                <c:pt idx="120">
                  <c:v>0.55600000000000005</c:v>
                </c:pt>
                <c:pt idx="121">
                  <c:v>0.71</c:v>
                </c:pt>
                <c:pt idx="122">
                  <c:v>0.76900000000000002</c:v>
                </c:pt>
                <c:pt idx="123">
                  <c:v>0.90800000000000003</c:v>
                </c:pt>
                <c:pt idx="124">
                  <c:v>0.98899999999999999</c:v>
                </c:pt>
                <c:pt idx="125">
                  <c:v>1.167</c:v>
                </c:pt>
                <c:pt idx="126">
                  <c:v>1.2849999999999999</c:v>
                </c:pt>
                <c:pt idx="127">
                  <c:v>1.389</c:v>
                </c:pt>
                <c:pt idx="128">
                  <c:v>1.6379999999999999</c:v>
                </c:pt>
                <c:pt idx="129">
                  <c:v>1.869</c:v>
                </c:pt>
                <c:pt idx="130">
                  <c:v>2.0179999999999998</c:v>
                </c:pt>
                <c:pt idx="131">
                  <c:v>2.0819999999999999</c:v>
                </c:pt>
                <c:pt idx="132">
                  <c:v>2.2599999999999998</c:v>
                </c:pt>
                <c:pt idx="133">
                  <c:v>2.5840000000000001</c:v>
                </c:pt>
                <c:pt idx="134">
                  <c:v>2.6440000000000001</c:v>
                </c:pt>
                <c:pt idx="135">
                  <c:v>2.99</c:v>
                </c:pt>
                <c:pt idx="136">
                  <c:v>3.1030000000000002</c:v>
                </c:pt>
                <c:pt idx="137">
                  <c:v>3.3439999999999999</c:v>
                </c:pt>
                <c:pt idx="138">
                  <c:v>3.3559999999999999</c:v>
                </c:pt>
                <c:pt idx="139">
                  <c:v>3.488</c:v>
                </c:pt>
                <c:pt idx="140">
                  <c:v>3.9380000000000002</c:v>
                </c:pt>
                <c:pt idx="141">
                  <c:v>4.0830000000000002</c:v>
                </c:pt>
                <c:pt idx="142">
                  <c:v>4.6470000000000002</c:v>
                </c:pt>
                <c:pt idx="143">
                  <c:v>4.7530000000000001</c:v>
                </c:pt>
                <c:pt idx="144">
                  <c:v>5.0789999999999997</c:v>
                </c:pt>
                <c:pt idx="145">
                  <c:v>5.4779999999999998</c:v>
                </c:pt>
                <c:pt idx="146">
                  <c:v>5.36</c:v>
                </c:pt>
                <c:pt idx="147">
                  <c:v>5.851</c:v>
                </c:pt>
                <c:pt idx="148">
                  <c:v>6.0529999999999999</c:v>
                </c:pt>
                <c:pt idx="149">
                  <c:v>6.335</c:v>
                </c:pt>
                <c:pt idx="150">
                  <c:v>6.508</c:v>
                </c:pt>
                <c:pt idx="151">
                  <c:v>6.734</c:v>
                </c:pt>
                <c:pt idx="152">
                  <c:v>7.077</c:v>
                </c:pt>
                <c:pt idx="153">
                  <c:v>7.2590000000000003</c:v>
                </c:pt>
                <c:pt idx="154">
                  <c:v>7.9109999999999996</c:v>
                </c:pt>
                <c:pt idx="155">
                  <c:v>7.8170000000000002</c:v>
                </c:pt>
                <c:pt idx="156">
                  <c:v>8.0389999999999997</c:v>
                </c:pt>
                <c:pt idx="157">
                  <c:v>8.8889999999999993</c:v>
                </c:pt>
                <c:pt idx="158">
                  <c:v>8.4610000000000003</c:v>
                </c:pt>
                <c:pt idx="159">
                  <c:v>9.2010000000000005</c:v>
                </c:pt>
                <c:pt idx="160">
                  <c:v>9.4209999999999994</c:v>
                </c:pt>
                <c:pt idx="161">
                  <c:v>10.058</c:v>
                </c:pt>
                <c:pt idx="162">
                  <c:v>9.9220000000000006</c:v>
                </c:pt>
                <c:pt idx="163">
                  <c:v>10.071</c:v>
                </c:pt>
                <c:pt idx="164">
                  <c:v>10.715999999999999</c:v>
                </c:pt>
                <c:pt idx="165">
                  <c:v>10.852</c:v>
                </c:pt>
                <c:pt idx="166">
                  <c:v>11.755000000000001</c:v>
                </c:pt>
                <c:pt idx="167">
                  <c:v>11.773</c:v>
                </c:pt>
                <c:pt idx="168">
                  <c:v>11.724</c:v>
                </c:pt>
                <c:pt idx="169">
                  <c:v>12.933999999999999</c:v>
                </c:pt>
                <c:pt idx="170">
                  <c:v>12.055999999999999</c:v>
                </c:pt>
                <c:pt idx="171">
                  <c:v>12.579000000000001</c:v>
                </c:pt>
                <c:pt idx="172">
                  <c:v>12.41</c:v>
                </c:pt>
                <c:pt idx="173">
                  <c:v>13.042</c:v>
                </c:pt>
                <c:pt idx="174">
                  <c:v>12.846</c:v>
                </c:pt>
                <c:pt idx="175">
                  <c:v>13.215</c:v>
                </c:pt>
                <c:pt idx="176">
                  <c:v>13.949</c:v>
                </c:pt>
                <c:pt idx="177">
                  <c:v>13.884</c:v>
                </c:pt>
                <c:pt idx="178">
                  <c:v>14.476000000000001</c:v>
                </c:pt>
                <c:pt idx="179">
                  <c:v>14.269</c:v>
                </c:pt>
                <c:pt idx="180">
                  <c:v>15.031000000000001</c:v>
                </c:pt>
                <c:pt idx="181">
                  <c:v>15.196999999999999</c:v>
                </c:pt>
                <c:pt idx="182">
                  <c:v>15.387</c:v>
                </c:pt>
                <c:pt idx="183">
                  <c:v>15.259</c:v>
                </c:pt>
                <c:pt idx="184">
                  <c:v>15.545999999999999</c:v>
                </c:pt>
                <c:pt idx="185">
                  <c:v>15.568</c:v>
                </c:pt>
                <c:pt idx="186">
                  <c:v>15.555999999999999</c:v>
                </c:pt>
                <c:pt idx="187">
                  <c:v>15.537000000000001</c:v>
                </c:pt>
                <c:pt idx="188">
                  <c:v>15.487</c:v>
                </c:pt>
                <c:pt idx="189">
                  <c:v>15.375</c:v>
                </c:pt>
                <c:pt idx="190">
                  <c:v>15.231</c:v>
                </c:pt>
                <c:pt idx="191">
                  <c:v>15.045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286336"/>
        <c:axId val="96855168"/>
      </c:areaChart>
      <c:dateAx>
        <c:axId val="134286336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spPr>
          <a:ln w="12700">
            <a:solidFill>
              <a:schemeClr val="tx1"/>
            </a:solidFill>
          </a:ln>
        </c:spPr>
        <c:crossAx val="96855168"/>
        <c:crosses val="autoZero"/>
        <c:auto val="1"/>
        <c:lblOffset val="100"/>
        <c:baseTimeUnit val="months"/>
        <c:majorUnit val="24"/>
        <c:majorTimeUnit val="months"/>
        <c:minorUnit val="12"/>
        <c:minorTimeUnit val="months"/>
      </c:dateAx>
      <c:valAx>
        <c:axId val="96855168"/>
        <c:scaling>
          <c:orientation val="minMax"/>
          <c:max val="45"/>
        </c:scaling>
        <c:delete val="0"/>
        <c:axPos val="r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34286336"/>
        <c:crosses val="max"/>
        <c:crossBetween val="midCat"/>
      </c:valAx>
    </c:plotArea>
    <c:legend>
      <c:legendPos val="l"/>
      <c:layout>
        <c:manualLayout>
          <c:xMode val="edge"/>
          <c:yMode val="edge"/>
          <c:x val="3.4231522164701787E-2"/>
          <c:y val="4.175205257113411E-2"/>
          <c:w val="0.47520946622003746"/>
          <c:h val="0.61354024496937898"/>
        </c:manualLayout>
      </c:layout>
      <c:overlay val="1"/>
      <c:spPr>
        <a:solidFill>
          <a:schemeClr val="bg1"/>
        </a:solidFill>
      </c:spPr>
    </c:legend>
    <c:plotVisOnly val="1"/>
    <c:dispBlanksAs val="zero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928758905136863E-2"/>
          <c:y val="4.4054305924898826E-2"/>
          <c:w val="0.91374065741782273"/>
          <c:h val="0.762773622822889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Historical Spot Price</c:v>
                </c:pt>
              </c:strCache>
            </c:strRef>
          </c:tx>
          <c:spPr>
            <a:ln w="22225"/>
          </c:spPr>
          <c:marker>
            <c:symbol val="none"/>
          </c:marker>
          <c:cat>
            <c:numRef>
              <c:f>Sheet1!$A$2:$A$61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Sheet1!$B$2:$B$61</c:f>
              <c:numCache>
                <c:formatCode>"$"#,##0.00</c:formatCode>
                <c:ptCount val="60"/>
                <c:pt idx="0">
                  <c:v>94.76</c:v>
                </c:pt>
                <c:pt idx="1">
                  <c:v>95.31</c:v>
                </c:pt>
                <c:pt idx="2">
                  <c:v>92.94</c:v>
                </c:pt>
                <c:pt idx="3">
                  <c:v>92.02</c:v>
                </c:pt>
                <c:pt idx="4">
                  <c:v>94.51</c:v>
                </c:pt>
                <c:pt idx="5">
                  <c:v>95.77</c:v>
                </c:pt>
                <c:pt idx="6">
                  <c:v>104.67</c:v>
                </c:pt>
                <c:pt idx="7">
                  <c:v>106.57</c:v>
                </c:pt>
                <c:pt idx="8">
                  <c:v>106.2895</c:v>
                </c:pt>
                <c:pt idx="9">
                  <c:v>100.54</c:v>
                </c:pt>
                <c:pt idx="10">
                  <c:v>93.86</c:v>
                </c:pt>
                <c:pt idx="11">
                  <c:v>97.63</c:v>
                </c:pt>
                <c:pt idx="12">
                  <c:v>94.617000000000004</c:v>
                </c:pt>
                <c:pt idx="13">
                  <c:v>100.81699999999999</c:v>
                </c:pt>
                <c:pt idx="14">
                  <c:v>100.804</c:v>
                </c:pt>
                <c:pt idx="15">
                  <c:v>102.069</c:v>
                </c:pt>
                <c:pt idx="16">
                  <c:v>102.17700000000001</c:v>
                </c:pt>
                <c:pt idx="17">
                  <c:v>105.794</c:v>
                </c:pt>
                <c:pt idx="18">
                  <c:v>103.58799999999999</c:v>
                </c:pt>
                <c:pt idx="19">
                  <c:v>96.534999999999997</c:v>
                </c:pt>
                <c:pt idx="20">
                  <c:v>93.212000000000003</c:v>
                </c:pt>
                <c:pt idx="21">
                  <c:v>84.397000000000006</c:v>
                </c:pt>
                <c:pt idx="22">
                  <c:v>75.789000000000001</c:v>
                </c:pt>
                <c:pt idx="23">
                  <c:v>59.29</c:v>
                </c:pt>
                <c:pt idx="24">
                  <c:v>47.216999999999999</c:v>
                </c:pt>
                <c:pt idx="25">
                  <c:v>50.584000000000003</c:v>
                </c:pt>
                <c:pt idx="26">
                  <c:v>47.823</c:v>
                </c:pt>
                <c:pt idx="27">
                  <c:v>54.453000000000003</c:v>
                </c:pt>
                <c:pt idx="28">
                  <c:v>59.265000000000001</c:v>
                </c:pt>
                <c:pt idx="29">
                  <c:v>59.819000000000003</c:v>
                </c:pt>
                <c:pt idx="30">
                  <c:v>50.901000000000003</c:v>
                </c:pt>
                <c:pt idx="31">
                  <c:v>42.87</c:v>
                </c:pt>
                <c:pt idx="32">
                  <c:v>45.5</c:v>
                </c:pt>
                <c:pt idx="33">
                  <c:v>46.22</c:v>
                </c:pt>
                <c:pt idx="34">
                  <c:v>42.44</c:v>
                </c:pt>
                <c:pt idx="35">
                  <c:v>37.21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STEO Forecast</c:v>
                </c:pt>
              </c:strCache>
            </c:strRef>
          </c:tx>
          <c:spPr>
            <a:ln w="22225"/>
          </c:spPr>
          <c:marker>
            <c:symbol val="none"/>
          </c:marker>
          <c:cat>
            <c:numRef>
              <c:f>Sheet1!$A$2:$A$61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Sheet1!$C$2:$C$61</c:f>
              <c:numCache>
                <c:formatCode>"$"#,##0.00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37.21</c:v>
                </c:pt>
                <c:pt idx="36">
                  <c:v>36</c:v>
                </c:pt>
                <c:pt idx="37">
                  <c:v>36</c:v>
                </c:pt>
                <c:pt idx="38">
                  <c:v>37</c:v>
                </c:pt>
                <c:pt idx="39">
                  <c:v>37</c:v>
                </c:pt>
                <c:pt idx="40">
                  <c:v>38</c:v>
                </c:pt>
                <c:pt idx="41">
                  <c:v>39</c:v>
                </c:pt>
                <c:pt idx="42">
                  <c:v>39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41</c:v>
                </c:pt>
                <c:pt idx="50">
                  <c:v>42</c:v>
                </c:pt>
                <c:pt idx="51">
                  <c:v>43</c:v>
                </c:pt>
                <c:pt idx="52">
                  <c:v>45</c:v>
                </c:pt>
                <c:pt idx="53">
                  <c:v>46</c:v>
                </c:pt>
                <c:pt idx="54">
                  <c:v>48</c:v>
                </c:pt>
                <c:pt idx="55">
                  <c:v>49</c:v>
                </c:pt>
                <c:pt idx="56">
                  <c:v>50</c:v>
                </c:pt>
                <c:pt idx="57">
                  <c:v>52</c:v>
                </c:pt>
                <c:pt idx="58">
                  <c:v>53</c:v>
                </c:pt>
                <c:pt idx="59">
                  <c:v>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NYMEX Futures Price</c:v>
                </c:pt>
              </c:strCache>
            </c:strRef>
          </c:tx>
          <c:spPr>
            <a:ln w="2222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Sheet1!$A$2:$A$61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Sheet1!$D$2:$D$61</c:f>
              <c:numCache>
                <c:formatCode>"$"#,##0.00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36.597999999999999</c:v>
                </c:pt>
                <c:pt idx="39">
                  <c:v>37.648000000000003</c:v>
                </c:pt>
                <c:pt idx="40">
                  <c:v>38.582000000000008</c:v>
                </c:pt>
                <c:pt idx="41">
                  <c:v>39.387999999999998</c:v>
                </c:pt>
                <c:pt idx="42">
                  <c:v>40.067999999999998</c:v>
                </c:pt>
                <c:pt idx="43">
                  <c:v>40.658000000000001</c:v>
                </c:pt>
                <c:pt idx="44">
                  <c:v>41.196000000000005</c:v>
                </c:pt>
                <c:pt idx="45">
                  <c:v>41.68</c:v>
                </c:pt>
                <c:pt idx="46">
                  <c:v>42.17</c:v>
                </c:pt>
                <c:pt idx="47">
                  <c:v>42.676000000000002</c:v>
                </c:pt>
                <c:pt idx="48">
                  <c:v>43.08</c:v>
                </c:pt>
                <c:pt idx="49">
                  <c:v>43.470000000000006</c:v>
                </c:pt>
                <c:pt idx="50">
                  <c:v>43.86</c:v>
                </c:pt>
                <c:pt idx="51">
                  <c:v>44.23</c:v>
                </c:pt>
                <c:pt idx="52">
                  <c:v>44.567999999999998</c:v>
                </c:pt>
                <c:pt idx="53">
                  <c:v>44.9</c:v>
                </c:pt>
                <c:pt idx="54">
                  <c:v>45.19</c:v>
                </c:pt>
                <c:pt idx="55">
                  <c:v>45.481999999999999</c:v>
                </c:pt>
                <c:pt idx="56">
                  <c:v>45.775999999999996</c:v>
                </c:pt>
                <c:pt idx="57">
                  <c:v>46.076000000000008</c:v>
                </c:pt>
                <c:pt idx="58">
                  <c:v>46.384</c:v>
                </c:pt>
                <c:pt idx="59">
                  <c:v>46.704000000000001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Current 95% NYMEX futures price confidence interval</c:v>
                </c:pt>
              </c:strCache>
            </c:strRef>
          </c:tx>
          <c:spPr>
            <a:ln w="22225"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Sheet1!$A$2:$A$61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Sheet1!$E$2:$E$61</c:f>
              <c:numCache>
                <c:formatCode>"$"#,##0.00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27.190379900864407</c:v>
                </c:pt>
                <c:pt idx="39">
                  <c:v>25.454939679575652</c:v>
                </c:pt>
                <c:pt idx="40">
                  <c:v>24.461328991050419</c:v>
                </c:pt>
                <c:pt idx="41">
                  <c:v>23.766266753385121</c:v>
                </c:pt>
                <c:pt idx="42">
                  <c:v>23.200733666922492</c:v>
                </c:pt>
                <c:pt idx="43">
                  <c:v>#N/A</c:v>
                </c:pt>
                <c:pt idx="44">
                  <c:v>22.611479139430802</c:v>
                </c:pt>
                <c:pt idx="45">
                  <c:v>22.47743642691459</c:v>
                </c:pt>
                <c:pt idx="46">
                  <c:v>22.365466166887987</c:v>
                </c:pt>
                <c:pt idx="47">
                  <c:v>22.285743701823932</c:v>
                </c:pt>
                <c:pt idx="48">
                  <c:v>#N/A</c:v>
                </c:pt>
                <c:pt idx="49">
                  <c:v>#N/A</c:v>
                </c:pt>
                <c:pt idx="50">
                  <c:v>22.268114398414102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22.049672747573467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95% NYMEX futures price lower confidence interval</c:v>
                </c:pt>
              </c:strCache>
            </c:strRef>
          </c:tx>
          <c:spPr>
            <a:ln w="22225"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Sheet1!$A$2:$A$61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Sheet1!$F$2:$F$61</c:f>
              <c:numCache>
                <c:formatCode>"$"#,##0.00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49.260569689848971</c:v>
                </c:pt>
                <c:pt idx="39">
                  <c:v>55.681605293186401</c:v>
                </c:pt>
                <c:pt idx="40">
                  <c:v>60.854041272435317</c:v>
                </c:pt>
                <c:pt idx="41">
                  <c:v>65.278007694625657</c:v>
                </c:pt>
                <c:pt idx="42">
                  <c:v>69.198011021905629</c:v>
                </c:pt>
                <c:pt idx="43">
                  <c:v>#N/A</c:v>
                </c:pt>
                <c:pt idx="44">
                  <c:v>75.055258682326169</c:v>
                </c:pt>
                <c:pt idx="45">
                  <c:v>77.28739020789051</c:v>
                </c:pt>
                <c:pt idx="46">
                  <c:v>79.51137198440253</c:v>
                </c:pt>
                <c:pt idx="47">
                  <c:v>81.722243617606736</c:v>
                </c:pt>
                <c:pt idx="48">
                  <c:v>#N/A</c:v>
                </c:pt>
                <c:pt idx="49">
                  <c:v>#N/A</c:v>
                </c:pt>
                <c:pt idx="50">
                  <c:v>86.388077839990018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98.924988183330044</c:v>
                </c:pt>
              </c:numCache>
            </c:numRef>
          </c:val>
          <c:smooth val="0"/>
        </c:ser>
        <c:ser>
          <c:idx val="5"/>
          <c:order val="5"/>
          <c:tx>
            <c:v>June 2014 95% NYMEX futures price confidence interval</c:v>
          </c:tx>
          <c:spPr>
            <a:ln w="22225">
              <a:solidFill>
                <a:schemeClr val="accent1"/>
              </a:solidFill>
              <a:prstDash val="sysDot"/>
            </a:ln>
          </c:spPr>
          <c:marker>
            <c:symbol val="none"/>
          </c:marker>
          <c:val>
            <c:numRef>
              <c:f>Sheet1!$H$2:$H$37</c:f>
              <c:numCache>
                <c:formatCode>General</c:formatCode>
                <c:ptCount val="3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93.117238584565328</c:v>
                </c:pt>
                <c:pt idx="20">
                  <c:v>89.182336542973459</c:v>
                </c:pt>
                <c:pt idx="21">
                  <c:v>85.91290685293005</c:v>
                </c:pt>
                <c:pt idx="22">
                  <c:v>83.103668795200221</c:v>
                </c:pt>
                <c:pt idx="23">
                  <c:v>80.499331701599402</c:v>
                </c:pt>
                <c:pt idx="24">
                  <c:v>#N/A</c:v>
                </c:pt>
                <c:pt idx="25">
                  <c:v>76.306042883856435</c:v>
                </c:pt>
                <c:pt idx="26">
                  <c:v>74.644662345411149</c:v>
                </c:pt>
                <c:pt idx="27">
                  <c:v>72.84320888055187</c:v>
                </c:pt>
                <c:pt idx="28">
                  <c:v>71.66682306448908</c:v>
                </c:pt>
                <c:pt idx="29">
                  <c:v>70.140662421525661</c:v>
                </c:pt>
                <c:pt idx="30">
                  <c:v>68.681080072039506</c:v>
                </c:pt>
                <c:pt idx="31">
                  <c:v>67.690276618030637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63.809757419746575</c:v>
                </c:pt>
              </c:numCache>
            </c:numRef>
          </c:val>
          <c:smooth val="0"/>
        </c:ser>
        <c:ser>
          <c:idx val="6"/>
          <c:order val="6"/>
          <c:tx>
            <c:v>June 14 upper bound</c:v>
          </c:tx>
          <c:spPr>
            <a:ln w="22225">
              <a:solidFill>
                <a:schemeClr val="accent1"/>
              </a:solidFill>
              <a:prstDash val="sysDot"/>
            </a:ln>
          </c:spPr>
          <c:marker>
            <c:symbol val="none"/>
          </c:marker>
          <c:val>
            <c:numRef>
              <c:f>Sheet1!$I$2:$I$37</c:f>
              <c:numCache>
                <c:formatCode>General</c:formatCode>
                <c:ptCount val="3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111.50239175714778</c:v>
                </c:pt>
                <c:pt idx="20">
                  <c:v>114.36098778467763</c:v>
                </c:pt>
                <c:pt idx="21">
                  <c:v>116.39229040541962</c:v>
                </c:pt>
                <c:pt idx="22">
                  <c:v>118.01805261053002</c:v>
                </c:pt>
                <c:pt idx="23">
                  <c:v>119.62694870184455</c:v>
                </c:pt>
                <c:pt idx="24">
                  <c:v>#N/A</c:v>
                </c:pt>
                <c:pt idx="25">
                  <c:v>121.69948283302558</c:v>
                </c:pt>
                <c:pt idx="26">
                  <c:v>122.43310260699204</c:v>
                </c:pt>
                <c:pt idx="27">
                  <c:v>123.52092767843799</c:v>
                </c:pt>
                <c:pt idx="28">
                  <c:v>123.85476872628662</c:v>
                </c:pt>
                <c:pt idx="29">
                  <c:v>125.0176981691709</c:v>
                </c:pt>
                <c:pt idx="30">
                  <c:v>125.90821307599759</c:v>
                </c:pt>
                <c:pt idx="31">
                  <c:v>126.12978446192081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129.0643129361188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96096"/>
        <c:axId val="96857472"/>
      </c:lineChart>
      <c:dateAx>
        <c:axId val="13459609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96857472"/>
        <c:crosses val="autoZero"/>
        <c:auto val="1"/>
        <c:lblOffset val="100"/>
        <c:baseTimeUnit val="months"/>
        <c:majorUnit val="3"/>
        <c:majorTimeUnit val="months"/>
      </c:dateAx>
      <c:valAx>
        <c:axId val="96857472"/>
        <c:scaling>
          <c:orientation val="minMax"/>
          <c:max val="15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34596096"/>
        <c:crosses val="autoZero"/>
        <c:crossBetween val="between"/>
        <c:majorUnit val="25"/>
      </c:valAx>
    </c:plotArea>
    <c:legend>
      <c:legendPos val="b"/>
      <c:legendEntry>
        <c:idx val="4"/>
        <c:delete val="1"/>
      </c:legendEntry>
      <c:legendEntry>
        <c:idx val="6"/>
        <c:delete val="1"/>
      </c:legendEntry>
      <c:layout>
        <c:manualLayout>
          <c:xMode val="edge"/>
          <c:yMode val="edge"/>
          <c:x val="5.1190476190476189E-2"/>
          <c:y val="0.48248802909788563"/>
          <c:w val="0.71057292838395203"/>
          <c:h val="0.33748015508213758"/>
        </c:manualLayout>
      </c:layout>
      <c:overlay val="0"/>
      <c:spPr>
        <a:ln>
          <a:noFill/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absSizeAnchor xmlns:cdr="http://schemas.openxmlformats.org/drawingml/2006/chartDrawing">
    <cdr:from>
      <cdr:x>0.47931</cdr:x>
      <cdr:y>0.13191</cdr:y>
    </cdr:from>
    <cdr:ext cx="989095" cy="287079"/>
    <cdr:sp macro="" textlink="">
      <cdr:nvSpPr>
        <cdr:cNvPr id="6" name="TextBox 5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3834959" y="554702"/>
          <a:ext cx="989095" cy="28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Arial" pitchFamily="34" charset="0"/>
              <a:cs typeface="Arial" pitchFamily="34" charset="0"/>
            </a:rPr>
            <a:t>Forecast</a:t>
          </a:r>
        </a:p>
      </cdr:txBody>
    </cdr:sp>
  </cdr:abs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0.05429</cdr:x>
      <cdr:y>0.91362</cdr:y>
    </cdr:from>
    <cdr:to>
      <cdr:x>0.26725</cdr:x>
      <cdr:y>0.98097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2461" y="2857223"/>
          <a:ext cx="1735643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2013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0.23798</cdr:x>
      <cdr:y>0.91362</cdr:y>
    </cdr:from>
    <cdr:to>
      <cdr:x>0.46021</cdr:x>
      <cdr:y>0.98097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39564" y="2857224"/>
          <a:ext cx="1811194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2014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0.41021</cdr:x>
      <cdr:y>0.91044</cdr:y>
    </cdr:from>
    <cdr:to>
      <cdr:x>0.62317</cdr:x>
      <cdr:y>0.97779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43253" y="2847285"/>
          <a:ext cx="1735642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2015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0.23667</cdr:x>
      <cdr:y>0.80377</cdr:y>
    </cdr:from>
    <cdr:to>
      <cdr:x>0.23667</cdr:x>
      <cdr:y>0.93846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1928877" y="2513701"/>
          <a:ext cx="0" cy="4212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0.42181</cdr:x>
      <cdr:y>0.80496</cdr:y>
    </cdr:from>
    <cdr:to>
      <cdr:x>0.42181</cdr:x>
      <cdr:y>0.93965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3437752" y="2517419"/>
          <a:ext cx="0" cy="4212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0.78429</cdr:x>
      <cdr:y>0.80178</cdr:y>
    </cdr:from>
    <cdr:to>
      <cdr:x>0.78429</cdr:x>
      <cdr:y>0.93647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6392056" y="2507478"/>
          <a:ext cx="0" cy="4212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0.59146</cdr:x>
      <cdr:y>0.91044</cdr:y>
    </cdr:from>
    <cdr:to>
      <cdr:x>0.82294</cdr:x>
      <cdr:y>0.97779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820478" y="2847285"/>
          <a:ext cx="1886582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2016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0.60121</cdr:x>
      <cdr:y>0.80532</cdr:y>
    </cdr:from>
    <cdr:to>
      <cdr:x>0.60121</cdr:x>
      <cdr:y>0.94001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4899908" y="2518523"/>
          <a:ext cx="0" cy="4212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0.76852</cdr:x>
      <cdr:y>0.90761</cdr:y>
    </cdr:from>
    <cdr:to>
      <cdr:x>1</cdr:x>
      <cdr:y>0.97496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263505" y="2838450"/>
          <a:ext cx="1886582" cy="210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2017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3038475" cy="465138"/>
          </a:xfrm>
          <a:prstGeom prst="rect">
            <a:avLst/>
          </a:prstGeom>
        </p:spPr>
        <p:txBody>
          <a:bodyPr vert="horz" lIns="91364" tIns="45679" rIns="91364" bIns="456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7"/>
            <a:ext cx="3038475" cy="465138"/>
          </a:xfrm>
          <a:prstGeom prst="rect">
            <a:avLst/>
          </a:prstGeom>
        </p:spPr>
        <p:txBody>
          <a:bodyPr vert="horz" lIns="91364" tIns="45679" rIns="91364" bIns="456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8"/>
            <a:ext cx="3038475" cy="465138"/>
          </a:xfrm>
          <a:prstGeom prst="rect">
            <a:avLst/>
          </a:prstGeom>
        </p:spPr>
        <p:txBody>
          <a:bodyPr vert="horz" lIns="91364" tIns="45679" rIns="91364" bIns="456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8"/>
            <a:ext cx="3038475" cy="465138"/>
          </a:xfrm>
          <a:prstGeom prst="rect">
            <a:avLst/>
          </a:prstGeom>
        </p:spPr>
        <p:txBody>
          <a:bodyPr vert="horz" lIns="91364" tIns="45679" rIns="91364" bIns="456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3038475" cy="465138"/>
          </a:xfrm>
          <a:prstGeom prst="rect">
            <a:avLst/>
          </a:prstGeom>
        </p:spPr>
        <p:txBody>
          <a:bodyPr vert="horz" lIns="93090" tIns="46546" rIns="93090" bIns="465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7"/>
            <a:ext cx="3038475" cy="465138"/>
          </a:xfrm>
          <a:prstGeom prst="rect">
            <a:avLst/>
          </a:prstGeom>
        </p:spPr>
        <p:txBody>
          <a:bodyPr vert="horz" lIns="93090" tIns="46546" rIns="93090" bIns="465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1/27/2016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0" tIns="46546" rIns="93090" bIns="4654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vert="horz" lIns="93090" tIns="46546" rIns="93090" bIns="465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8"/>
            <a:ext cx="3038475" cy="465138"/>
          </a:xfrm>
          <a:prstGeom prst="rect">
            <a:avLst/>
          </a:prstGeom>
        </p:spPr>
        <p:txBody>
          <a:bodyPr vert="horz" lIns="93090" tIns="46546" rIns="93090" bIns="465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8"/>
            <a:ext cx="3038475" cy="465138"/>
          </a:xfrm>
          <a:prstGeom prst="rect">
            <a:avLst/>
          </a:prstGeom>
        </p:spPr>
        <p:txBody>
          <a:bodyPr vert="horz" lIns="93090" tIns="46546" rIns="93090" bIns="465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A20FFC-0C66-41FA-820D-8C3C4E7FBD7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7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6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4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5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3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3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2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2.png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2.pn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2.png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2.png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2.png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2.png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257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844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662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620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460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6771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75939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1789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15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0561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169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651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330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528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233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184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293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9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424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691563" y="6454775"/>
            <a:ext cx="3810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B54A772-E091-4260-8676-488BF30A33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54864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22960"/>
            <a:ext cx="8001000" cy="5303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6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66750" y="6391275"/>
            <a:ext cx="2808288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602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488141"/>
          </a:xfrm>
          <a:prstGeom prst="rect">
            <a:avLst/>
          </a:prstGeom>
        </p:spPr>
        <p:txBody>
          <a:bodyPr anchor="b"/>
          <a:lstStyle>
            <a:lvl1pPr algn="ctr">
              <a:defRPr sz="40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pic>
        <p:nvPicPr>
          <p:cNvPr id="19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 userDrawn="1">
            <p:ph type="ftr" sz="quarter" idx="4294967295"/>
          </p:nvPr>
        </p:nvSpPr>
        <p:spPr bwMode="auto">
          <a:xfrm>
            <a:off x="663649" y="6258404"/>
            <a:ext cx="5191125" cy="5676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06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42594398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017945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75370" y="6392744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8053" y="6344669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16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54104" y="6424643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6154" y="6375912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810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377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81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1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004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143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6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875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371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109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0107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657725" y="1314450"/>
            <a:ext cx="4023360" cy="45902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 i="0">
                <a:latin typeface="+mn-lt"/>
              </a:defRPr>
            </a:lvl1pPr>
            <a:lvl2pPr>
              <a:spcAft>
                <a:spcPts val="400"/>
              </a:spcAft>
              <a:defRPr sz="1600" i="0">
                <a:latin typeface="+mn-lt"/>
              </a:defRPr>
            </a:lvl2pPr>
            <a:lvl3pPr>
              <a:spcAft>
                <a:spcPts val="400"/>
              </a:spcAft>
              <a:defRPr sz="1600" i="0">
                <a:latin typeface="+mn-lt"/>
              </a:defRPr>
            </a:lvl3pPr>
            <a:lvl4pPr>
              <a:spcAft>
                <a:spcPts val="400"/>
              </a:spcAft>
              <a:defRPr sz="1600" i="0">
                <a:latin typeface="+mn-lt"/>
              </a:defRPr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 i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38174" y="1314450"/>
            <a:ext cx="4023360" cy="4590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har char="•"/>
              <a:defRPr lang="en-US" sz="22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002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9808777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1131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75370" y="6392744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8053" y="6344669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617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54104" y="6424643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6154" y="6375912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265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514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484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555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851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47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6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691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7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66027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427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568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657725" y="1314450"/>
            <a:ext cx="4023360" cy="45902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 i="0">
                <a:latin typeface="+mn-lt"/>
              </a:defRPr>
            </a:lvl1pPr>
            <a:lvl2pPr>
              <a:spcAft>
                <a:spcPts val="400"/>
              </a:spcAft>
              <a:defRPr sz="1600" i="0">
                <a:latin typeface="+mn-lt"/>
              </a:defRPr>
            </a:lvl2pPr>
            <a:lvl3pPr>
              <a:spcAft>
                <a:spcPts val="400"/>
              </a:spcAft>
              <a:defRPr sz="1600" i="0">
                <a:latin typeface="+mn-lt"/>
              </a:defRPr>
            </a:lvl3pPr>
            <a:lvl4pPr>
              <a:spcAft>
                <a:spcPts val="400"/>
              </a:spcAft>
              <a:defRPr sz="1600" i="0">
                <a:latin typeface="+mn-lt"/>
              </a:defRPr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 i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38174" y="1314450"/>
            <a:ext cx="4023360" cy="4590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har char="•"/>
              <a:defRPr lang="en-US" sz="22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872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16352250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62348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75370" y="6392744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8053" y="6344669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186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54104" y="6424643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6154" y="6375912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99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544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978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42511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80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193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6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59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576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11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5594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657725" y="1314450"/>
            <a:ext cx="4023360" cy="45902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 i="0">
                <a:latin typeface="+mn-lt"/>
              </a:defRPr>
            </a:lvl1pPr>
            <a:lvl2pPr>
              <a:spcAft>
                <a:spcPts val="400"/>
              </a:spcAft>
              <a:defRPr sz="1600" i="0">
                <a:latin typeface="+mn-lt"/>
              </a:defRPr>
            </a:lvl2pPr>
            <a:lvl3pPr>
              <a:spcAft>
                <a:spcPts val="400"/>
              </a:spcAft>
              <a:defRPr sz="1600" i="0">
                <a:latin typeface="+mn-lt"/>
              </a:defRPr>
            </a:lvl3pPr>
            <a:lvl4pPr>
              <a:spcAft>
                <a:spcPts val="400"/>
              </a:spcAft>
              <a:defRPr sz="1600" i="0">
                <a:latin typeface="+mn-lt"/>
              </a:defRPr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 i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38174" y="1314450"/>
            <a:ext cx="4023360" cy="4590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har char="•"/>
              <a:defRPr lang="en-US" sz="22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ts val="400"/>
              </a:spcAft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  <a:defRPr lang="en-US" sz="1600" i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024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30666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3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176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637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19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2664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543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098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883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4463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8856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0412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4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545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2377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68098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691563" y="6454775"/>
            <a:ext cx="3810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B54A772-E091-4260-8676-488BF30A33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54864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22960"/>
            <a:ext cx="8001000" cy="5303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6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66750" y="6391275"/>
            <a:ext cx="2808288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0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488141"/>
          </a:xfrm>
          <a:prstGeom prst="rect">
            <a:avLst/>
          </a:prstGeom>
        </p:spPr>
        <p:txBody>
          <a:bodyPr anchor="b"/>
          <a:lstStyle>
            <a:lvl1pPr algn="ctr">
              <a:defRPr sz="40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pic>
        <p:nvPicPr>
          <p:cNvPr id="19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 userDrawn="1">
            <p:ph type="ftr" sz="quarter" idx="4294967295"/>
          </p:nvPr>
        </p:nvSpPr>
        <p:spPr bwMode="auto">
          <a:xfrm>
            <a:off x="663649" y="6258404"/>
            <a:ext cx="5191125" cy="5676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0364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83812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1023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67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58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33885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41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6828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65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0553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7638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72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9258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6662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81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0651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492393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91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899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875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203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62200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28641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284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622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1935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5793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24271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142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5166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4826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26603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761542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31201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2503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470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88003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13406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1497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79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67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031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2653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3151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46610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3543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04449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580325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33482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456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00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821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93288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47163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5398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2747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1962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5460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89121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86747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7631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988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7655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766519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93476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9561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2864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94395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01539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0886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525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1762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35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8827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7193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25905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6398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47810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4155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68859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3887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5359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24365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352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2505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942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5508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2884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0435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48395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8271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670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70314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5" y="6546057"/>
            <a:ext cx="438151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722784"/>
            <a:ext cx="3931920" cy="4129377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722784"/>
            <a:ext cx="4023360" cy="4129377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1192694"/>
            <a:ext cx="3931920" cy="46780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1192694"/>
            <a:ext cx="4023360" cy="46780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6362701"/>
            <a:ext cx="391148" cy="36028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6456364"/>
            <a:ext cx="210312" cy="280416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6391275"/>
            <a:ext cx="2808288" cy="3937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121920"/>
            <a:ext cx="8001000" cy="99126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2" y="6419851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4157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3048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1371600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8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4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pic>
        <p:nvPicPr>
          <p:cNvPr id="1027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94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38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5301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0700"/>
            <a:ext cx="73914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ern="12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 smtClean="0">
                <a:solidFill>
                  <a:srgbClr val="333333"/>
                </a:solidFill>
                <a:latin typeface="Times New Roman" charset="0"/>
                <a:cs typeface="Times New Roman" charset="0"/>
              </a:rPr>
              <a:t>Subhead – Click to edit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733425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pic>
        <p:nvPicPr>
          <p:cNvPr id="17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 userDrawn="1"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20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1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1409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8050212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179344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3995891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2770" y="1317454"/>
            <a:ext cx="3994030" cy="4590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defRPr lang="en-US" sz="22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lnSpc>
                <a:spcPct val="100000"/>
              </a:lnSpc>
              <a:defRPr lang="en-US" sz="1600" i="0" kern="1200" baseline="0" dirty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marL="233363" lvl="0" indent="-233363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har char="•"/>
            </a:pPr>
            <a:r>
              <a:rPr lang="en-US" dirty="0" smtClean="0"/>
              <a:t>Click to edit Master text styles</a:t>
            </a:r>
          </a:p>
          <a:p>
            <a:pPr marL="690563" lvl="1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1084263" lvl="2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4963" lvl="3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Fourth level</a:t>
            </a:r>
          </a:p>
          <a:p>
            <a:pPr marL="1998663" lvl="4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8162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488141"/>
          </a:xfrm>
          <a:prstGeom prst="rect">
            <a:avLst/>
          </a:prstGeom>
        </p:spPr>
        <p:txBody>
          <a:bodyPr anchor="b"/>
          <a:lstStyle>
            <a:lvl1pPr algn="ctr">
              <a:defRPr sz="40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59684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9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4910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6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524000"/>
            <a:ext cx="7945027" cy="4381500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895350"/>
            <a:ext cx="4000500" cy="552450"/>
          </a:xfrm>
          <a:prstGeom prst="rect">
            <a:avLst/>
          </a:prstGeom>
        </p:spPr>
        <p:txBody>
          <a:bodyPr lIns="91440" anchor="b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y-axis units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6299" y="898016"/>
            <a:ext cx="3895726" cy="549783"/>
          </a:xfrm>
          <a:prstGeom prst="rect">
            <a:avLst/>
          </a:prstGeom>
        </p:spPr>
        <p:txBody>
          <a:bodyPr anchor="b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i="0" baseline="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secondary 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secondary y-axis units here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4153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229475"/>
            <a:ext cx="7945027" cy="4676026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6998" y="895350"/>
            <a:ext cx="7946136" cy="295275"/>
          </a:xfrm>
          <a:prstGeom prst="rect">
            <a:avLst/>
          </a:prstGeom>
        </p:spPr>
        <p:txBody>
          <a:bodyPr/>
          <a:lstStyle>
            <a:lvl1pPr>
              <a:buNone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5375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  <a:noFill/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75" y="847725"/>
            <a:ext cx="8048625" cy="5057775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0765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54828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494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91790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3048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1371600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8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4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pic>
        <p:nvPicPr>
          <p:cNvPr id="1027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832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5301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0700"/>
            <a:ext cx="73914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ern="12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 smtClean="0">
                <a:solidFill>
                  <a:srgbClr val="333333"/>
                </a:solidFill>
                <a:latin typeface="Times New Roman" charset="0"/>
                <a:cs typeface="Times New Roman" charset="0"/>
              </a:rPr>
              <a:t>Subhead – Click to edit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733425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pic>
        <p:nvPicPr>
          <p:cNvPr id="17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 userDrawn="1"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20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1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265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8050212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99827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3995891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2770" y="1317454"/>
            <a:ext cx="3994030" cy="4590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defRPr lang="en-US" sz="22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lnSpc>
                <a:spcPct val="100000"/>
              </a:lnSpc>
              <a:defRPr lang="en-US" sz="1600" i="0" kern="1200" baseline="0" dirty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marL="233363" lvl="0" indent="-233363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har char="•"/>
            </a:pPr>
            <a:r>
              <a:rPr lang="en-US" dirty="0" smtClean="0"/>
              <a:t>Click to edit Master text styles</a:t>
            </a:r>
          </a:p>
          <a:p>
            <a:pPr marL="690563" lvl="1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1084263" lvl="2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4963" lvl="3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Fourth level</a:t>
            </a:r>
          </a:p>
          <a:p>
            <a:pPr marL="1998663" lvl="4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0773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488141"/>
          </a:xfrm>
          <a:prstGeom prst="rect">
            <a:avLst/>
          </a:prstGeom>
        </p:spPr>
        <p:txBody>
          <a:bodyPr anchor="b"/>
          <a:lstStyle>
            <a:lvl1pPr algn="ctr">
              <a:defRPr sz="40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915580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9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2380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6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524000"/>
            <a:ext cx="7945027" cy="4381500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895350"/>
            <a:ext cx="4000500" cy="552450"/>
          </a:xfrm>
          <a:prstGeom prst="rect">
            <a:avLst/>
          </a:prstGeom>
        </p:spPr>
        <p:txBody>
          <a:bodyPr lIns="91440" anchor="b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y-axis units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6299" y="898016"/>
            <a:ext cx="3895726" cy="549783"/>
          </a:xfrm>
          <a:prstGeom prst="rect">
            <a:avLst/>
          </a:prstGeom>
        </p:spPr>
        <p:txBody>
          <a:bodyPr anchor="b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i="0" baseline="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secondary 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secondary y-axis units here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534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229475"/>
            <a:ext cx="7945027" cy="4676026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6998" y="895350"/>
            <a:ext cx="7946136" cy="295275"/>
          </a:xfrm>
          <a:prstGeom prst="rect">
            <a:avLst/>
          </a:prstGeom>
        </p:spPr>
        <p:txBody>
          <a:bodyPr/>
          <a:lstStyle>
            <a:lvl1pPr>
              <a:buNone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7125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  <a:noFill/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75" y="847725"/>
            <a:ext cx="8048625" cy="5057775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4906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4026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79" y="1316736"/>
            <a:ext cx="8017223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5758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50734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3" y="2130432"/>
            <a:ext cx="777297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6" y="3886200"/>
            <a:ext cx="640195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4913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Energy Mexico 2016                    January 26,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62700"/>
            <a:ext cx="62345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8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8" y="4406907"/>
            <a:ext cx="777153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8" y="2906713"/>
            <a:ext cx="777153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Energy Mexico 2016                    January 26,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9389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600206"/>
            <a:ext cx="40452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6" y="1600206"/>
            <a:ext cx="40452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Energy Mexico 2016                    January 26,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9597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113"/>
            <a:ext cx="40394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4875"/>
            <a:ext cx="40394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6" y="1535113"/>
            <a:ext cx="40409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6" y="2174875"/>
            <a:ext cx="404090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Energy Mexico 2016                    January 26,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8972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Energy Mexico 2016                    January 26,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8540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Energy Mexico 2016                    January 26,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0480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2" y="273050"/>
            <a:ext cx="30075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2" y="1435103"/>
            <a:ext cx="30075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Energy Mexico 2016                    January 26,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175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4800600"/>
            <a:ext cx="548697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612775"/>
            <a:ext cx="548697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5367338"/>
            <a:ext cx="548697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Energy Mexico 2016                    January 26,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3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674091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90" y="6356357"/>
            <a:ext cx="2133023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Energy Mexico 2016                    January 26,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4410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8" y="274645"/>
            <a:ext cx="205653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274645"/>
            <a:ext cx="60339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Energy Mexico 2016                    January 26,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7349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3048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1371600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8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4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pic>
        <p:nvPicPr>
          <p:cNvPr id="1027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047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5301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0700"/>
            <a:ext cx="73914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ern="12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 smtClean="0">
                <a:solidFill>
                  <a:srgbClr val="333333"/>
                </a:solidFill>
                <a:latin typeface="Times New Roman" charset="0"/>
                <a:cs typeface="Times New Roman" charset="0"/>
              </a:rPr>
              <a:t>Subhead – Click to edit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733425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pic>
        <p:nvPicPr>
          <p:cNvPr id="17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 userDrawn="1"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20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1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6446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8050212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8586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3995891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2770" y="1317454"/>
            <a:ext cx="3994030" cy="4590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defRPr lang="en-US" sz="22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lnSpc>
                <a:spcPct val="100000"/>
              </a:lnSpc>
              <a:defRPr lang="en-US" sz="1600" i="0" kern="1200" baseline="0" dirty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marL="233363" lvl="0" indent="-233363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har char="•"/>
            </a:pPr>
            <a:r>
              <a:rPr lang="en-US" dirty="0" smtClean="0"/>
              <a:t>Click to edit Master text styles</a:t>
            </a:r>
          </a:p>
          <a:p>
            <a:pPr marL="690563" lvl="1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1084263" lvl="2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4963" lvl="3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Fourth level</a:t>
            </a:r>
          </a:p>
          <a:p>
            <a:pPr marL="1998663" lvl="4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9890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488141"/>
          </a:xfrm>
          <a:prstGeom prst="rect">
            <a:avLst/>
          </a:prstGeom>
        </p:spPr>
        <p:txBody>
          <a:bodyPr anchor="b"/>
          <a:lstStyle>
            <a:lvl1pPr algn="ctr">
              <a:defRPr sz="40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53461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9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5027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6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524000"/>
            <a:ext cx="7945027" cy="4381500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895350"/>
            <a:ext cx="4000500" cy="552450"/>
          </a:xfrm>
          <a:prstGeom prst="rect">
            <a:avLst/>
          </a:prstGeom>
        </p:spPr>
        <p:txBody>
          <a:bodyPr lIns="91440" anchor="b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y-axis units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6299" y="898016"/>
            <a:ext cx="3895726" cy="549783"/>
          </a:xfrm>
          <a:prstGeom prst="rect">
            <a:avLst/>
          </a:prstGeom>
        </p:spPr>
        <p:txBody>
          <a:bodyPr anchor="b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i="0" baseline="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secondary 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secondary y-axis units here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0844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229475"/>
            <a:ext cx="7945027" cy="4676026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6998" y="895350"/>
            <a:ext cx="7946136" cy="295275"/>
          </a:xfrm>
          <a:prstGeom prst="rect">
            <a:avLst/>
          </a:prstGeom>
        </p:spPr>
        <p:txBody>
          <a:bodyPr/>
          <a:lstStyle>
            <a:lvl1pPr>
              <a:buNone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47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08133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  <a:noFill/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75" y="847725"/>
            <a:ext cx="8048625" cy="5057775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9937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25013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11430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13427626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4248584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1211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7167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5312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5904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866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0687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33962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50333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9407698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2828911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683086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10661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13244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hangingPunct="0"/>
            <a:r>
              <a:rPr lang="en-US" sz="1200" i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1730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hangingPunct="0"/>
            <a:r>
              <a:rPr lang="en-US" sz="1200" i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7157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8391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-207404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196752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-198276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0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14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67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8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3048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1371600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8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4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pic>
        <p:nvPicPr>
          <p:cNvPr id="1027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5609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815301"/>
            <a:ext cx="7391400" cy="1061499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0700"/>
            <a:ext cx="73914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ern="12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 smtClean="0">
                <a:solidFill>
                  <a:srgbClr val="333333"/>
                </a:solidFill>
                <a:latin typeface="Times New Roman" charset="0"/>
                <a:cs typeface="Times New Roman" charset="0"/>
              </a:rPr>
              <a:t>Subhead – Click to edit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733425"/>
          </a:xfrm>
          <a:prstGeom prst="rect">
            <a:avLst/>
          </a:prstGeom>
        </p:spPr>
        <p:txBody>
          <a:bodyPr anchor="b"/>
          <a:lstStyle>
            <a:lvl1pPr>
              <a:defRPr sz="36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pic>
        <p:nvPicPr>
          <p:cNvPr id="17" name="Picture 2" descr="C:\Documents and Settings\MVO\Desktop\eia_logo_white_notagline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" y="6362836"/>
            <a:ext cx="1825952" cy="3566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 userDrawn="1"/>
        </p:nvSpPr>
        <p:spPr>
          <a:xfrm>
            <a:off x="7924800" y="6510338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20" name="Straight Connector 12"/>
          <p:cNvCxnSpPr>
            <a:cxnSpLocks noChangeShapeType="1"/>
          </p:cNvCxnSpPr>
          <p:nvPr userDrawn="1"/>
        </p:nvCxnSpPr>
        <p:spPr bwMode="auto">
          <a:xfrm rot="5400000">
            <a:off x="7616510" y="6608447"/>
            <a:ext cx="213361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1" name="Picture 3" descr="C:\Documents and Settings\MVO\Desktop\tagline_white-03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6478588"/>
            <a:ext cx="1951038" cy="24447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icon_row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49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9862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8050212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68182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3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3995891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2770" y="1317454"/>
            <a:ext cx="3994030" cy="4590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defRPr lang="en-US" sz="22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1pPr>
            <a:lvl2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2pPr>
            <a:lvl3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3pPr>
            <a:lvl4pPr algn="l" rtl="0" eaLnBrk="1" fontAlgn="base" hangingPunct="1">
              <a:lnSpc>
                <a:spcPct val="100000"/>
              </a:lnSpc>
              <a:defRPr lang="en-US" sz="1600" i="0" kern="1200" baseline="0" dirty="0" smtClean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4pPr>
            <a:lvl5pPr algn="l" rtl="0" eaLnBrk="1" fontAlgn="base" hangingPunct="1">
              <a:lnSpc>
                <a:spcPct val="100000"/>
              </a:lnSpc>
              <a:defRPr lang="en-US" sz="1600" i="0" kern="1200" baseline="0" dirty="0">
                <a:solidFill>
                  <a:srgbClr val="333333"/>
                </a:solidFill>
                <a:latin typeface="+mn-lt"/>
                <a:ea typeface="+mn-ea"/>
                <a:cs typeface="Times New Roman"/>
              </a:defRPr>
            </a:lvl5pPr>
          </a:lstStyle>
          <a:p>
            <a:pPr marL="233363" lvl="0" indent="-233363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har char="•"/>
            </a:pPr>
            <a:r>
              <a:rPr lang="en-US" dirty="0" smtClean="0"/>
              <a:t>Click to edit Master text styles</a:t>
            </a:r>
          </a:p>
          <a:p>
            <a:pPr marL="690563" lvl="1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1084263" lvl="2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4963" lvl="3" indent="-2333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har char="–"/>
            </a:pPr>
            <a:r>
              <a:rPr lang="en-US" dirty="0" smtClean="0"/>
              <a:t>Fourth level</a:t>
            </a:r>
          </a:p>
          <a:p>
            <a:pPr marL="1998663" lvl="4" indent="-169863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7284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488141"/>
          </a:xfrm>
          <a:prstGeom prst="rect">
            <a:avLst/>
          </a:prstGeom>
        </p:spPr>
        <p:txBody>
          <a:bodyPr anchor="b"/>
          <a:lstStyle>
            <a:lvl1pPr algn="ctr">
              <a:defRPr sz="40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940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9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6781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6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524000"/>
            <a:ext cx="7945027" cy="4381500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895350"/>
            <a:ext cx="4000500" cy="552450"/>
          </a:xfrm>
          <a:prstGeom prst="rect">
            <a:avLst/>
          </a:prstGeom>
        </p:spPr>
        <p:txBody>
          <a:bodyPr lIns="91440" anchor="b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y-axis units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6299" y="898016"/>
            <a:ext cx="3895726" cy="549783"/>
          </a:xfrm>
          <a:prstGeom prst="rect">
            <a:avLst/>
          </a:prstGeom>
        </p:spPr>
        <p:txBody>
          <a:bodyPr anchor="b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i="0" baseline="0" dirty="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secondary 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secondary y-axis units here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4244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229475"/>
            <a:ext cx="7945027" cy="4676026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6998" y="895350"/>
            <a:ext cx="7946136" cy="295275"/>
          </a:xfrm>
          <a:prstGeom prst="rect">
            <a:avLst/>
          </a:prstGeom>
        </p:spPr>
        <p:txBody>
          <a:bodyPr/>
          <a:lstStyle>
            <a:lvl1pPr>
              <a:buNone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3903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  <a:noFill/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75" y="847725"/>
            <a:ext cx="8048625" cy="5057775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7140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10869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699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71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77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30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88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5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27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4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28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616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79" y="1316736"/>
            <a:ext cx="8017223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7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1160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7298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72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69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71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45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37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79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95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742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837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19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93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143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79" y="1316736"/>
            <a:ext cx="8017223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7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37005385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70312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832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97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3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5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25647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474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3499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527048"/>
            <a:ext cx="7946136" cy="43799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4005072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y-axis title here</a:t>
            </a:r>
          </a:p>
          <a:p>
            <a:pPr lvl="0"/>
            <a:r>
              <a:rPr lang="en-US" dirty="0" smtClean="0"/>
              <a:t>y-axis units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896112"/>
            <a:ext cx="3895344" cy="54864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secondary y-axis title here</a:t>
            </a:r>
          </a:p>
          <a:p>
            <a:pPr lvl="0"/>
            <a:r>
              <a:rPr lang="en-US" dirty="0" smtClean="0"/>
              <a:t>secondary y-axis units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2028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40080" y="1234440"/>
            <a:ext cx="7946136" cy="467258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896112"/>
            <a:ext cx="7946136" cy="292608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669427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7240"/>
          </a:xfrm>
          <a:prstGeom prst="rect">
            <a:avLst/>
          </a:prstGeom>
        </p:spPr>
        <p:txBody>
          <a:bodyPr tIns="9144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 smtClean="0"/>
              <a:t>Source: 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40080" y="850392"/>
            <a:ext cx="8046720" cy="50566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5709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190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3678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9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065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9F7B-2B02-4792-8479-5E3FD296F0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07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229475"/>
            <a:ext cx="7945027" cy="4676026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6998" y="895350"/>
            <a:ext cx="7946136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 smtClean="0"/>
              <a:t>pie chart units here</a:t>
            </a:r>
            <a:endParaRPr lang="en-US" dirty="0"/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6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71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  <a:noFill/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75" y="847725"/>
            <a:ext cx="8048625" cy="5057775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804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530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79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677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832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9915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668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709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56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082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156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52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4572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304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1966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79" y="1316736"/>
            <a:ext cx="8017223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47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21841923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573310"/>
            <a:ext cx="811213" cy="2301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4163" y="6675122"/>
            <a:ext cx="182879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 rot="10800000" flipH="1">
            <a:off x="607919" y="3649756"/>
            <a:ext cx="80502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icon_row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72" y="3081597"/>
            <a:ext cx="7226428" cy="366452"/>
          </a:xfrm>
          <a:prstGeom prst="rect">
            <a:avLst/>
          </a:prstGeom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76043" y="6493417"/>
            <a:ext cx="403131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b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924" y="6616600"/>
            <a:ext cx="285296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5672747" y="6573310"/>
            <a:ext cx="2082192" cy="23083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Independent Statistics &amp; Analysis</a:t>
            </a:r>
            <a:endParaRPr lang="en-US" sz="12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70266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75370" y="6392744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8053" y="6344669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404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54104" y="6424643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6154" y="6375912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618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434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45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3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9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4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9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55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slideLayout" Target="../slideLayouts/slideLayout32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24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72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  <p:sldLayoutId id="2147485268" r:id="rId13"/>
    <p:sldLayoutId id="2147485269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238283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mtClean="0">
                <a:solidFill>
                  <a:srgbClr val="FFFFFF"/>
                </a:solidFill>
                <a:latin typeface="Arial"/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02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9" r:id="rId1"/>
    <p:sldLayoutId id="2147485410" r:id="rId2"/>
    <p:sldLayoutId id="2147485411" r:id="rId3"/>
    <p:sldLayoutId id="2147485412" r:id="rId4"/>
    <p:sldLayoutId id="2147485413" r:id="rId5"/>
    <p:sldLayoutId id="2147485414" r:id="rId6"/>
    <p:sldLayoutId id="2147485415" r:id="rId7"/>
    <p:sldLayoutId id="2147485416" r:id="rId8"/>
    <p:sldLayoutId id="2147485417" r:id="rId9"/>
    <p:sldLayoutId id="2147485418" r:id="rId10"/>
    <p:sldLayoutId id="2147485419" r:id="rId11"/>
    <p:sldLayoutId id="2147485420" r:id="rId12"/>
    <p:sldLayoutId id="2147485421" r:id="rId13"/>
    <p:sldLayoutId id="2147485422" r:id="rId14"/>
    <p:sldLayoutId id="214748542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238283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mtClean="0">
                <a:solidFill>
                  <a:srgbClr val="FFFFFF"/>
                </a:solidFill>
                <a:latin typeface="Arial"/>
                <a:cs typeface="+mn-cs"/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58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7" r:id="rId13"/>
    <p:sldLayoutId id="2147485438" r:id="rId14"/>
    <p:sldLayoutId id="2147485439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8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9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1" r:id="rId1"/>
    <p:sldLayoutId id="2147485442" r:id="rId2"/>
    <p:sldLayoutId id="2147485443" r:id="rId3"/>
    <p:sldLayoutId id="2147485444" r:id="rId4"/>
    <p:sldLayoutId id="2147485445" r:id="rId5"/>
    <p:sldLayoutId id="2147485446" r:id="rId6"/>
    <p:sldLayoutId id="2147485447" r:id="rId7"/>
    <p:sldLayoutId id="2147485448" r:id="rId8"/>
    <p:sldLayoutId id="2147485449" r:id="rId9"/>
    <p:sldLayoutId id="2147485450" r:id="rId10"/>
    <p:sldLayoutId id="2147485451" r:id="rId11"/>
    <p:sldLayoutId id="2147485452" r:id="rId12"/>
    <p:sldLayoutId id="2147485453" r:id="rId13"/>
    <p:sldLayoutId id="2147485454" r:id="rId14"/>
    <p:sldLayoutId id="2147485455" r:id="rId15"/>
    <p:sldLayoutId id="2147485456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8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459" r:id="rId2"/>
    <p:sldLayoutId id="2147485460" r:id="rId3"/>
    <p:sldLayoutId id="2147485461" r:id="rId4"/>
    <p:sldLayoutId id="2147485462" r:id="rId5"/>
    <p:sldLayoutId id="2147485463" r:id="rId6"/>
    <p:sldLayoutId id="2147485464" r:id="rId7"/>
    <p:sldLayoutId id="2147485465" r:id="rId8"/>
    <p:sldLayoutId id="2147485466" r:id="rId9"/>
    <p:sldLayoutId id="2147485467" r:id="rId10"/>
    <p:sldLayoutId id="2147485468" r:id="rId11"/>
    <p:sldLayoutId id="2147485469" r:id="rId12"/>
    <p:sldLayoutId id="2147485470" r:id="rId13"/>
    <p:sldLayoutId id="2147485471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9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  <p:sldLayoutId id="2147485475" r:id="rId3"/>
    <p:sldLayoutId id="2147485476" r:id="rId4"/>
    <p:sldLayoutId id="2147485477" r:id="rId5"/>
    <p:sldLayoutId id="2147485478" r:id="rId6"/>
    <p:sldLayoutId id="2147485479" r:id="rId7"/>
    <p:sldLayoutId id="2147485480" r:id="rId8"/>
    <p:sldLayoutId id="2147485481" r:id="rId9"/>
    <p:sldLayoutId id="2147485482" r:id="rId10"/>
    <p:sldLayoutId id="2147485483" r:id="rId11"/>
    <p:sldLayoutId id="2147485484" r:id="rId12"/>
    <p:sldLayoutId id="2147485485" r:id="rId13"/>
    <p:sldLayoutId id="2147485486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8" r:id="rId1"/>
    <p:sldLayoutId id="2147485489" r:id="rId2"/>
    <p:sldLayoutId id="2147485490" r:id="rId3"/>
    <p:sldLayoutId id="2147485491" r:id="rId4"/>
    <p:sldLayoutId id="2147485492" r:id="rId5"/>
    <p:sldLayoutId id="2147485493" r:id="rId6"/>
    <p:sldLayoutId id="2147485494" r:id="rId7"/>
    <p:sldLayoutId id="2147485495" r:id="rId8"/>
    <p:sldLayoutId id="2147485496" r:id="rId9"/>
    <p:sldLayoutId id="2147485497" r:id="rId10"/>
    <p:sldLayoutId id="2147485498" r:id="rId11"/>
    <p:sldLayoutId id="2147485499" r:id="rId12"/>
    <p:sldLayoutId id="2147485500" r:id="rId13"/>
    <p:sldLayoutId id="2147485501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7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8" r:id="rId1"/>
    <p:sldLayoutId id="2147485519" r:id="rId2"/>
    <p:sldLayoutId id="2147485520" r:id="rId3"/>
    <p:sldLayoutId id="2147485521" r:id="rId4"/>
    <p:sldLayoutId id="2147485522" r:id="rId5"/>
    <p:sldLayoutId id="2147485523" r:id="rId6"/>
    <p:sldLayoutId id="2147485524" r:id="rId7"/>
    <p:sldLayoutId id="2147485525" r:id="rId8"/>
    <p:sldLayoutId id="2147485526" r:id="rId9"/>
    <p:sldLayoutId id="2147485527" r:id="rId10"/>
    <p:sldLayoutId id="2147485528" r:id="rId11"/>
    <p:sldLayoutId id="2147485529" r:id="rId12"/>
    <p:sldLayoutId id="2147485530" r:id="rId13"/>
    <p:sldLayoutId id="2147485531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  <p:sldLayoutId id="2147485544" r:id="rId12"/>
    <p:sldLayoutId id="2147485545" r:id="rId13"/>
    <p:sldLayoutId id="2147485546" r:id="rId14"/>
    <p:sldLayoutId id="2147485635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3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81847" y="640409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274"/>
            <a:ext cx="2809113" cy="396997"/>
          </a:xfrm>
          <a:prstGeom prst="rect">
            <a:avLst/>
          </a:prstGeom>
        </p:spPr>
        <p:txBody>
          <a:bodyPr anchor="b"/>
          <a:lstStyle>
            <a:lvl1pPr>
              <a:defRPr sz="1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6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4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7" r:id="rId1"/>
    <p:sldLayoutId id="2147485278" r:id="rId2"/>
    <p:sldLayoutId id="2147485279" r:id="rId3"/>
    <p:sldLayoutId id="2147485280" r:id="rId4"/>
    <p:sldLayoutId id="2147485281" r:id="rId5"/>
    <p:sldLayoutId id="2147485282" r:id="rId6"/>
    <p:sldLayoutId id="2147485283" r:id="rId7"/>
    <p:sldLayoutId id="2147485284" r:id="rId8"/>
    <p:sldLayoutId id="2147485285" r:id="rId9"/>
    <p:sldLayoutId id="2147485286" r:id="rId10"/>
    <p:sldLayoutId id="2147485287" r:id="rId11"/>
    <p:sldLayoutId id="2147485288" r:id="rId12"/>
    <p:sldLayoutId id="2147485289" r:id="rId13"/>
    <p:sldLayoutId id="2147485290" r:id="rId14"/>
    <p:sldLayoutId id="2147485291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3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81847" y="640409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274"/>
            <a:ext cx="2809113" cy="396997"/>
          </a:xfrm>
          <a:prstGeom prst="rect">
            <a:avLst/>
          </a:prstGeom>
        </p:spPr>
        <p:txBody>
          <a:bodyPr anchor="b"/>
          <a:lstStyle>
            <a:lvl1pPr>
              <a:defRPr sz="1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6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0" r:id="rId1"/>
    <p:sldLayoutId id="2147485561" r:id="rId2"/>
    <p:sldLayoutId id="2147485562" r:id="rId3"/>
    <p:sldLayoutId id="2147485563" r:id="rId4"/>
    <p:sldLayoutId id="2147485564" r:id="rId5"/>
    <p:sldLayoutId id="2147485565" r:id="rId6"/>
    <p:sldLayoutId id="2147485566" r:id="rId7"/>
    <p:sldLayoutId id="2147485567" r:id="rId8"/>
    <p:sldLayoutId id="2147485568" r:id="rId9"/>
    <p:sldLayoutId id="2147485569" r:id="rId10"/>
    <p:sldLayoutId id="21474855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490" y="274638"/>
            <a:ext cx="82290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600206"/>
            <a:ext cx="822902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490" y="6356357"/>
            <a:ext cx="2895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Energy Mexico 2016                    January 26, 2016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logo3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1800" y="6494114"/>
            <a:ext cx="2362200" cy="36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025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2" r:id="rId1"/>
    <p:sldLayoutId id="2147485573" r:id="rId2"/>
    <p:sldLayoutId id="2147485574" r:id="rId3"/>
    <p:sldLayoutId id="2147485575" r:id="rId4"/>
    <p:sldLayoutId id="2147485576" r:id="rId5"/>
    <p:sldLayoutId id="2147485577" r:id="rId6"/>
    <p:sldLayoutId id="2147485578" r:id="rId7"/>
    <p:sldLayoutId id="2147485579" r:id="rId8"/>
    <p:sldLayoutId id="2147485580" r:id="rId9"/>
    <p:sldLayoutId id="2147485581" r:id="rId10"/>
    <p:sldLayoutId id="214748558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3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81847" y="640409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274"/>
            <a:ext cx="2809113" cy="396997"/>
          </a:xfrm>
          <a:prstGeom prst="rect">
            <a:avLst/>
          </a:prstGeom>
        </p:spPr>
        <p:txBody>
          <a:bodyPr anchor="b"/>
          <a:lstStyle>
            <a:lvl1pPr>
              <a:defRPr sz="1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8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4" r:id="rId1"/>
    <p:sldLayoutId id="2147485585" r:id="rId2"/>
    <p:sldLayoutId id="2147485586" r:id="rId3"/>
    <p:sldLayoutId id="2147485587" r:id="rId4"/>
    <p:sldLayoutId id="2147485588" r:id="rId5"/>
    <p:sldLayoutId id="2147485589" r:id="rId6"/>
    <p:sldLayoutId id="2147485590" r:id="rId7"/>
    <p:sldLayoutId id="2147485591" r:id="rId8"/>
    <p:sldLayoutId id="2147485592" r:id="rId9"/>
    <p:sldLayoutId id="2147485593" r:id="rId10"/>
    <p:sldLayoutId id="214748559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mtClean="0">
                <a:solidFill>
                  <a:srgbClr val="FFFFFF"/>
                </a:solidFill>
                <a:latin typeface="Arial"/>
                <a:cs typeface="+mn-cs"/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6" r:id="rId1"/>
    <p:sldLayoutId id="2147485597" r:id="rId2"/>
    <p:sldLayoutId id="2147485598" r:id="rId3"/>
    <p:sldLayoutId id="2147485599" r:id="rId4"/>
    <p:sldLayoutId id="2147485600" r:id="rId5"/>
    <p:sldLayoutId id="2147485601" r:id="rId6"/>
    <p:sldLayoutId id="2147485602" r:id="rId7"/>
    <p:sldLayoutId id="2147485603" r:id="rId8"/>
    <p:sldLayoutId id="2147485604" r:id="rId9"/>
    <p:sldLayoutId id="2147485605" r:id="rId10"/>
    <p:sldLayoutId id="2147485606" r:id="rId11"/>
    <p:sldLayoutId id="2147485607" r:id="rId12"/>
    <p:sldLayoutId id="2147485608" r:id="rId13"/>
    <p:sldLayoutId id="214748560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 userDrawn="1"/>
        </p:nvPicPr>
        <p:blipFill>
          <a:blip r:embed="rId13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2" r:id="rId1"/>
    <p:sldLayoutId id="2147485613" r:id="rId2"/>
    <p:sldLayoutId id="2147485614" r:id="rId3"/>
    <p:sldLayoutId id="2147485615" r:id="rId4"/>
    <p:sldLayoutId id="2147485616" r:id="rId5"/>
    <p:sldLayoutId id="2147485617" r:id="rId6"/>
    <p:sldLayoutId id="2147485618" r:id="rId7"/>
    <p:sldLayoutId id="2147485619" r:id="rId8"/>
    <p:sldLayoutId id="2147485620" r:id="rId9"/>
    <p:sldLayoutId id="2147485621" r:id="rId10"/>
    <p:sldLayoutId id="214748562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3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81847" y="640409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274"/>
            <a:ext cx="2809113" cy="396997"/>
          </a:xfrm>
          <a:prstGeom prst="rect">
            <a:avLst/>
          </a:prstGeom>
        </p:spPr>
        <p:txBody>
          <a:bodyPr anchor="b"/>
          <a:lstStyle>
            <a:lvl1pPr>
              <a:defRPr sz="1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6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625" r:id="rId2"/>
    <p:sldLayoutId id="2147485626" r:id="rId3"/>
    <p:sldLayoutId id="2147485627" r:id="rId4"/>
    <p:sldLayoutId id="2147485628" r:id="rId5"/>
    <p:sldLayoutId id="2147485629" r:id="rId6"/>
    <p:sldLayoutId id="2147485630" r:id="rId7"/>
    <p:sldLayoutId id="2147485631" r:id="rId8"/>
    <p:sldLayoutId id="2147485632" r:id="rId9"/>
    <p:sldLayoutId id="2147485633" r:id="rId10"/>
    <p:sldLayoutId id="214748563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69DD8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 i="1">
          <a:solidFill>
            <a:srgbClr val="333333"/>
          </a:solidFill>
          <a:latin typeface="Times New Roman"/>
          <a:ea typeface="+mn-ea"/>
          <a:cs typeface="Times New Roman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5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3" r:id="rId1"/>
    <p:sldLayoutId id="2147485294" r:id="rId2"/>
    <p:sldLayoutId id="2147485295" r:id="rId3"/>
    <p:sldLayoutId id="2147485296" r:id="rId4"/>
    <p:sldLayoutId id="2147485297" r:id="rId5"/>
    <p:sldLayoutId id="2147485298" r:id="rId6"/>
    <p:sldLayoutId id="2147485299" r:id="rId7"/>
    <p:sldLayoutId id="2147485300" r:id="rId8"/>
    <p:sldLayoutId id="2147485301" r:id="rId9"/>
    <p:sldLayoutId id="2147485302" r:id="rId10"/>
    <p:sldLayoutId id="2147485303" r:id="rId11"/>
    <p:sldLayoutId id="2147485304" r:id="rId12"/>
    <p:sldLayoutId id="2147485305" r:id="rId13"/>
    <p:sldLayoutId id="2147485306" r:id="rId14"/>
    <p:sldLayoutId id="2147485307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0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  <p:sldLayoutId id="2147485320" r:id="rId12"/>
    <p:sldLayoutId id="2147485321" r:id="rId13"/>
    <p:sldLayoutId id="2147485322" r:id="rId14"/>
    <p:sldLayoutId id="2147485323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20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mtClean="0">
                <a:solidFill>
                  <a:srgbClr val="FFFFFF"/>
                </a:solidFill>
                <a:latin typeface="Arial"/>
                <a:cs typeface="+mn-cs"/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83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5" r:id="rId1"/>
    <p:sldLayoutId id="2147485326" r:id="rId2"/>
    <p:sldLayoutId id="2147485327" r:id="rId3"/>
    <p:sldLayoutId id="2147485328" r:id="rId4"/>
    <p:sldLayoutId id="2147485329" r:id="rId5"/>
    <p:sldLayoutId id="2147485330" r:id="rId6"/>
    <p:sldLayoutId id="2147485331" r:id="rId7"/>
    <p:sldLayoutId id="2147485332" r:id="rId8"/>
    <p:sldLayoutId id="2147485333" r:id="rId9"/>
    <p:sldLayoutId id="2147485334" r:id="rId10"/>
    <p:sldLayoutId id="2147485335" r:id="rId11"/>
    <p:sldLayoutId id="2147485336" r:id="rId12"/>
    <p:sldLayoutId id="2147485337" r:id="rId13"/>
    <p:sldLayoutId id="2147485338" r:id="rId14"/>
    <p:sldLayoutId id="2147485339" r:id="rId15"/>
    <p:sldLayoutId id="2147485340" r:id="rId16"/>
    <p:sldLayoutId id="2147485341" r:id="rId17"/>
    <p:sldLayoutId id="214748534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7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45" r:id="rId2"/>
    <p:sldLayoutId id="2147485346" r:id="rId3"/>
    <p:sldLayoutId id="2147485347" r:id="rId4"/>
    <p:sldLayoutId id="2147485348" r:id="rId5"/>
    <p:sldLayoutId id="2147485349" r:id="rId6"/>
    <p:sldLayoutId id="2147485350" r:id="rId7"/>
    <p:sldLayoutId id="2147485351" r:id="rId8"/>
    <p:sldLayoutId id="2147485352" r:id="rId9"/>
    <p:sldLayoutId id="2147485353" r:id="rId10"/>
    <p:sldLayoutId id="2147485354" r:id="rId11"/>
    <p:sldLayoutId id="2147485355" r:id="rId12"/>
    <p:sldLayoutId id="2147485356" r:id="rId13"/>
    <p:sldLayoutId id="2147485357" r:id="rId14"/>
    <p:sldLayoutId id="2147485358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16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238283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mtClean="0">
                <a:solidFill>
                  <a:srgbClr val="FFFFFF"/>
                </a:solidFill>
                <a:latin typeface="Arial"/>
                <a:cs typeface="+mn-cs"/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0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0" r:id="rId1"/>
    <p:sldLayoutId id="2147485361" r:id="rId2"/>
    <p:sldLayoutId id="2147485362" r:id="rId3"/>
    <p:sldLayoutId id="2147485363" r:id="rId4"/>
    <p:sldLayoutId id="2147485364" r:id="rId5"/>
    <p:sldLayoutId id="2147485365" r:id="rId6"/>
    <p:sldLayoutId id="2147485366" r:id="rId7"/>
    <p:sldLayoutId id="2147485367" r:id="rId8"/>
    <p:sldLayoutId id="2147485368" r:id="rId9"/>
    <p:sldLayoutId id="2147485369" r:id="rId10"/>
    <p:sldLayoutId id="2147485370" r:id="rId11"/>
    <p:sldLayoutId id="2147485371" r:id="rId12"/>
    <p:sldLayoutId id="2147485372" r:id="rId13"/>
    <p:sldLayoutId id="2147485373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8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  <p:sldLayoutId id="2147485387" r:id="rId12"/>
    <p:sldLayoutId id="2147485388" r:id="rId13"/>
    <p:sldLayoutId id="2147485389" r:id="rId14"/>
    <p:sldLayoutId id="2147485390" r:id="rId15"/>
    <p:sldLayoutId id="2147485391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 flipH="1" flipV="1">
            <a:off x="0" y="6226138"/>
            <a:ext cx="9144000" cy="6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80C5C9-96E0-47EC-B500-37C5FE284639}" type="slidenum">
              <a:rPr lang="en-US" smtClean="0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511" y="6391656"/>
            <a:ext cx="3238283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mtClean="0">
                <a:solidFill>
                  <a:srgbClr val="FFFFFF"/>
                </a:solidFill>
                <a:latin typeface="Arial"/>
                <a:cs typeface="+mn-cs"/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3" r:id="rId1"/>
    <p:sldLayoutId id="2147485394" r:id="rId2"/>
    <p:sldLayoutId id="2147485395" r:id="rId3"/>
    <p:sldLayoutId id="2147485396" r:id="rId4"/>
    <p:sldLayoutId id="2147485397" r:id="rId5"/>
    <p:sldLayoutId id="2147485398" r:id="rId6"/>
    <p:sldLayoutId id="2147485399" r:id="rId7"/>
    <p:sldLayoutId id="2147485400" r:id="rId8"/>
    <p:sldLayoutId id="2147485401" r:id="rId9"/>
    <p:sldLayoutId id="2147485402" r:id="rId10"/>
    <p:sldLayoutId id="2147485403" r:id="rId11"/>
    <p:sldLayoutId id="2147485404" r:id="rId12"/>
    <p:sldLayoutId id="2147485405" r:id="rId13"/>
    <p:sldLayoutId id="2147485406" r:id="rId14"/>
    <p:sldLayoutId id="2147485407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9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614890"/>
            <a:ext cx="7772400" cy="947574"/>
          </a:xfrm>
        </p:spPr>
        <p:txBody>
          <a:bodyPr/>
          <a:lstStyle/>
          <a:p>
            <a:r>
              <a:rPr lang="en-US" dirty="0" smtClean="0"/>
              <a:t>North American Energy Markets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3136" y="3738620"/>
            <a:ext cx="7388352" cy="2428264"/>
          </a:xfrm>
        </p:spPr>
        <p:txBody>
          <a:bodyPr/>
          <a:lstStyle/>
          <a:p>
            <a:pPr>
              <a:defRPr/>
            </a:pPr>
            <a:r>
              <a:rPr lang="en-US" dirty="0"/>
              <a:t>f</a:t>
            </a:r>
            <a:r>
              <a:rPr lang="en-US" dirty="0" smtClean="0"/>
              <a:t>or</a:t>
            </a:r>
          </a:p>
          <a:p>
            <a:pPr>
              <a:defRPr/>
            </a:pPr>
            <a:r>
              <a:rPr lang="en-US" dirty="0" smtClean="0"/>
              <a:t>Energy Mexico 2016</a:t>
            </a:r>
          </a:p>
          <a:p>
            <a:pPr>
              <a:defRPr/>
            </a:pPr>
            <a:r>
              <a:rPr lang="en-US" dirty="0" smtClean="0"/>
              <a:t>January 26, 2016| Mexico City, Mexico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by</a:t>
            </a:r>
          </a:p>
          <a:p>
            <a:pPr>
              <a:defRPr/>
            </a:pPr>
            <a:r>
              <a:rPr lang="en-US" dirty="0" smtClean="0"/>
              <a:t>Adam Sieminski</a:t>
            </a:r>
          </a:p>
          <a:p>
            <a:pPr>
              <a:defRPr/>
            </a:pPr>
            <a:r>
              <a:rPr lang="en-US" dirty="0"/>
              <a:t>U.S. Energy Information Administration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9"/>
          <a:stretch/>
        </p:blipFill>
        <p:spPr>
          <a:xfrm>
            <a:off x="0" y="0"/>
            <a:ext cx="9172843" cy="130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supply and demand begin to rebalance in 2017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5757530" cy="548640"/>
          </a:xfrm>
        </p:spPr>
        <p:txBody>
          <a:bodyPr/>
          <a:lstStyle/>
          <a:p>
            <a:r>
              <a:rPr lang="en-US" dirty="0" smtClean="0"/>
              <a:t>world liquid fuels production and consumption balance</a:t>
            </a:r>
          </a:p>
          <a:p>
            <a:r>
              <a:rPr lang="en-US" dirty="0" smtClean="0"/>
              <a:t>million barrels per day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million barrels per day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Short-Term Energy Outlook, January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C270224-8398-4007-BA15-EB38ED737C4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4" name="Chart Placeholder 13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819085696"/>
              </p:ext>
            </p:extLst>
          </p:nvPr>
        </p:nvGraphicFramePr>
        <p:xfrm>
          <a:off x="685800" y="1646238"/>
          <a:ext cx="8001000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8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OPEC drives production growth as North American and other non-OPEC production declines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world crude oil and liquid fuels production growth</a:t>
            </a:r>
          </a:p>
          <a:p>
            <a:r>
              <a:rPr lang="en-US" dirty="0" smtClean="0"/>
              <a:t>million barrels per day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Short-Term Energy Outlook, January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4E96853-06F4-43A6-A754-E3DD0854F34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328287716"/>
              </p:ext>
            </p:extLst>
          </p:nvPr>
        </p:nvGraphicFramePr>
        <p:xfrm>
          <a:off x="685800" y="1646238"/>
          <a:ext cx="8001000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54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tight oil represents 30% of North American oil production and U.S. shale gas represents 41% of natural gas production</a:t>
            </a:r>
            <a:endParaRPr lang="en-US" dirty="0"/>
          </a:p>
        </p:txBody>
      </p:sp>
      <p:graphicFrame>
        <p:nvGraphicFramePr>
          <p:cNvPr id="18" name="Chart Placeholder 8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8892971"/>
              </p:ext>
            </p:extLst>
          </p:nvPr>
        </p:nvGraphicFramePr>
        <p:xfrm>
          <a:off x="685800" y="1316038"/>
          <a:ext cx="3932238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71048730"/>
              </p:ext>
            </p:extLst>
          </p:nvPr>
        </p:nvGraphicFramePr>
        <p:xfrm>
          <a:off x="4654550" y="1316038"/>
          <a:ext cx="4022725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ES" smtClean="0"/>
              <a:t>Energy Mexico 2016                    January 26,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100" dirty="0" smtClean="0"/>
              <a:t>Sources: EIA derived from state administrative data collected by </a:t>
            </a:r>
            <a:r>
              <a:rPr lang="en-US" sz="1100" dirty="0" err="1" smtClean="0"/>
              <a:t>DrillingInfo</a:t>
            </a:r>
            <a:r>
              <a:rPr lang="en-US" sz="1100" dirty="0" smtClean="0"/>
              <a:t> Inc. Data are through December 2015  and represent EIA’s official tight oil &amp; shale gas estimates, but are not survey data. State abbreviations indicate primary state(s).</a:t>
            </a:r>
            <a:endParaRPr lang="en-US" sz="11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648586" y="851972"/>
            <a:ext cx="3932238" cy="468312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US" sz="1400" dirty="0" smtClean="0"/>
              <a:t>U.S. tight oil production</a:t>
            </a:r>
          </a:p>
          <a:p>
            <a:pPr marL="0" indent="0" algn="r">
              <a:buNone/>
            </a:pPr>
            <a:r>
              <a:rPr lang="en-US" sz="1400" dirty="0" smtClean="0"/>
              <a:t>million barrels of oil per day</a:t>
            </a:r>
            <a:endParaRPr lang="en-US" sz="1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727871" y="873236"/>
            <a:ext cx="4022725" cy="468312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US" sz="1400" dirty="0" smtClean="0"/>
              <a:t>U.S. dry shale gas production</a:t>
            </a:r>
          </a:p>
          <a:p>
            <a:pPr marL="0" indent="0" algn="r">
              <a:buNone/>
            </a:pPr>
            <a:r>
              <a:rPr lang="en-US" sz="1400" dirty="0" smtClean="0"/>
              <a:t>billion cubic feet per day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65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EIA expects </a:t>
            </a:r>
            <a:r>
              <a:rPr lang="en-US" dirty="0" smtClean="0"/>
              <a:t>WTI oil </a:t>
            </a:r>
            <a:r>
              <a:rPr lang="en-US" dirty="0"/>
              <a:t>prices to remain low compared to recent history, but the market-implied confidence band </a:t>
            </a:r>
            <a:r>
              <a:rPr lang="en-US" dirty="0" smtClean="0"/>
              <a:t>is </a:t>
            </a:r>
            <a:r>
              <a:rPr lang="en-US" dirty="0"/>
              <a:t>very wide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310418104"/>
              </p:ext>
            </p:extLst>
          </p:nvPr>
        </p:nvGraphicFramePr>
        <p:xfrm>
          <a:off x="467833" y="1646238"/>
          <a:ext cx="8218968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WTI price</a:t>
            </a:r>
          </a:p>
          <a:p>
            <a:r>
              <a:rPr lang="en-US" dirty="0"/>
              <a:t>dollars per </a:t>
            </a:r>
            <a:r>
              <a:rPr lang="en-US" dirty="0" smtClean="0"/>
              <a:t>barrel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Short-Term </a:t>
            </a:r>
            <a:r>
              <a:rPr lang="en-US" dirty="0"/>
              <a:t>Energy Outlook, January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Mexico</a:t>
            </a:r>
            <a:r>
              <a:rPr lang="es-ES" dirty="0" smtClean="0"/>
              <a:t> 2016                    </a:t>
            </a:r>
            <a:r>
              <a:rPr lang="es-ES" dirty="0" err="1" smtClean="0"/>
              <a:t>January</a:t>
            </a:r>
            <a:r>
              <a:rPr lang="es-ES" dirty="0" smtClean="0"/>
              <a:t> 26, 2016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Natural gas trade with Mexico is up 67% since 2012</a:t>
            </a:r>
            <a:r>
              <a:rPr lang="en-US" sz="2400" dirty="0"/>
              <a:t> </a:t>
            </a:r>
            <a:r>
              <a:rPr lang="en-US" sz="2400" dirty="0" smtClean="0"/>
              <a:t>and petroleum trade with Canada is up 40%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ABF615-8D59-4D4D-B3D9-B2128169B2A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 b="7358"/>
          <a:stretch/>
        </p:blipFill>
        <p:spPr bwMode="auto">
          <a:xfrm>
            <a:off x="781497" y="1059121"/>
            <a:ext cx="7426841" cy="46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8569" y="4620022"/>
            <a:ext cx="3533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= Petroleum (thousand barrels per day)</a:t>
            </a:r>
          </a:p>
          <a:p>
            <a:pPr>
              <a:lnSpc>
                <a:spcPct val="15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gas (billion cubic feet per day)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= 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(Gigawatt hours)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03177" y="5055520"/>
            <a:ext cx="343729" cy="0"/>
          </a:xfrm>
          <a:prstGeom prst="straightConnector1">
            <a:avLst/>
          </a:prstGeom>
          <a:noFill/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03177" y="5309951"/>
            <a:ext cx="343729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96880" y="5560592"/>
            <a:ext cx="343729" cy="0"/>
          </a:xfrm>
          <a:prstGeom prst="straightConnector1">
            <a:avLst/>
          </a:prstGeom>
          <a:noFill/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0"/>
          <p:cNvSpPr txBox="1"/>
          <p:nvPr/>
        </p:nvSpPr>
        <p:spPr>
          <a:xfrm>
            <a:off x="5196880" y="4620022"/>
            <a:ext cx="3230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American Energy Trade Flows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14160" y="1659689"/>
            <a:ext cx="0" cy="819307"/>
          </a:xfrm>
          <a:prstGeom prst="straightConnector1">
            <a:avLst/>
          </a:prstGeom>
          <a:noFill/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67329" y="1659688"/>
            <a:ext cx="0" cy="819307"/>
          </a:xfrm>
          <a:prstGeom prst="straightConnector1">
            <a:avLst/>
          </a:prstGeom>
          <a:noFill/>
          <a:ln w="5715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3567329" y="2070951"/>
            <a:ext cx="340568" cy="10854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37613" y="1963230"/>
            <a:ext cx="783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 rot="10800000">
            <a:off x="2857220" y="1896979"/>
            <a:ext cx="551647" cy="34472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81085" y="1832425"/>
            <a:ext cx="783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3,739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20" y="1145919"/>
            <a:ext cx="880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6310" y="3050977"/>
            <a:ext cx="1551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1264" y="5251237"/>
            <a:ext cx="880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685800" y="5728018"/>
            <a:ext cx="8001000" cy="48990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 smtClean="0"/>
              <a:t>Note: Petroleum and natural gas trade data are year-to-date through October 2015. Electricity is 2013 annual data.</a:t>
            </a:r>
          </a:p>
          <a:p>
            <a:pPr marL="0" indent="0">
              <a:buNone/>
            </a:pPr>
            <a:r>
              <a:rPr lang="en-US" sz="1200" i="1" dirty="0" smtClean="0"/>
              <a:t>Source: U.S. Energy Information Administration</a:t>
            </a:r>
            <a:endParaRPr lang="en-US" sz="1200" i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61643" y="1769845"/>
            <a:ext cx="0" cy="81930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14812" y="1769844"/>
            <a:ext cx="0" cy="81930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6532113" y="2437616"/>
            <a:ext cx="797997" cy="97340"/>
          </a:xfrm>
          <a:prstGeom prst="bentConnector3">
            <a:avLst>
              <a:gd name="adj1" fmla="val -246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50382" y="2918176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1.88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 rot="10800000">
            <a:off x="5727199" y="1814199"/>
            <a:ext cx="892977" cy="27308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54955" y="170669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7.22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433403" y="2207072"/>
            <a:ext cx="0" cy="819307"/>
          </a:xfrm>
          <a:prstGeom prst="straightConnector1">
            <a:avLst/>
          </a:prstGeom>
          <a:noFill/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86572" y="2207071"/>
            <a:ext cx="0" cy="819307"/>
          </a:xfrm>
          <a:prstGeom prst="straightConnector1">
            <a:avLst/>
          </a:prstGeom>
          <a:noFill/>
          <a:ln w="57150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5630768" y="2609074"/>
            <a:ext cx="542919" cy="27621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15641" y="317377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10,675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>
          <a:xfrm rot="5400000">
            <a:off x="4978900" y="2894031"/>
            <a:ext cx="651622" cy="185719"/>
          </a:xfrm>
          <a:prstGeom prst="bentConnector3">
            <a:avLst>
              <a:gd name="adj1" fmla="val -7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92305" y="346006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62,539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173687" y="2885285"/>
            <a:ext cx="0" cy="288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954409" y="4062325"/>
            <a:ext cx="0" cy="819307"/>
          </a:xfrm>
          <a:prstGeom prst="straightConnector1">
            <a:avLst/>
          </a:prstGeom>
          <a:noFill/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107578" y="4062324"/>
            <a:ext cx="0" cy="819307"/>
          </a:xfrm>
          <a:prstGeom prst="straightConnector1">
            <a:avLst/>
          </a:prstGeom>
          <a:noFill/>
          <a:ln w="57150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Elbow Connector 44"/>
          <p:cNvCxnSpPr/>
          <p:nvPr/>
        </p:nvCxnSpPr>
        <p:spPr>
          <a:xfrm flipV="1">
            <a:off x="2118595" y="4106680"/>
            <a:ext cx="581135" cy="36529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5400000">
            <a:off x="1499906" y="4749284"/>
            <a:ext cx="651622" cy="185719"/>
          </a:xfrm>
          <a:prstGeom prst="bentConnector3">
            <a:avLst>
              <a:gd name="adj1" fmla="val -7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99730" y="3953516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7,816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53418" y="517410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0.678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526316" y="4482578"/>
            <a:ext cx="0" cy="81930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Elbow Connector 49"/>
          <p:cNvCxnSpPr/>
          <p:nvPr/>
        </p:nvCxnSpPr>
        <p:spPr>
          <a:xfrm flipV="1">
            <a:off x="3579094" y="4375597"/>
            <a:ext cx="367322" cy="3396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907897" y="418816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2.83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292306" y="4764448"/>
            <a:ext cx="0" cy="819307"/>
          </a:xfrm>
          <a:prstGeom prst="straightConnector1">
            <a:avLst/>
          </a:prstGeom>
          <a:noFill/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445475" y="4764447"/>
            <a:ext cx="0" cy="819307"/>
          </a:xfrm>
          <a:prstGeom prst="straightConnector1">
            <a:avLst/>
          </a:prstGeom>
          <a:noFill/>
          <a:ln w="5715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3805902" y="5037013"/>
            <a:ext cx="431344" cy="29754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371012" y="5466408"/>
            <a:ext cx="783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671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59768" y="4620021"/>
            <a:ext cx="783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761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Elbow Connector 56"/>
          <p:cNvCxnSpPr/>
          <p:nvPr/>
        </p:nvCxnSpPr>
        <p:spPr>
          <a:xfrm flipV="1">
            <a:off x="4477632" y="5080677"/>
            <a:ext cx="473879" cy="13080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951510" y="4892231"/>
            <a:ext cx="0" cy="18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55" idx="0"/>
          </p:cNvCxnSpPr>
          <p:nvPr/>
        </p:nvCxnSpPr>
        <p:spPr>
          <a:xfrm>
            <a:off x="3762754" y="5334555"/>
            <a:ext cx="1" cy="1318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43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Infrastructure does not stop at the border; infrastructure plans are underway in all three countries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FFFFFF"/>
                </a:solidFill>
              </a:rPr>
              <a:t>Energy Mexico 2016                    January 26,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ABF615-8D59-4D4D-B3D9-B2128169B2A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1" y="999461"/>
            <a:ext cx="7754112" cy="49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 smtClean="0"/>
              <a:t>Source: EIA, Federal Energy Regulatory Commission, IHS Energy, ABB—Velocity Suite </a:t>
            </a:r>
            <a:endParaRPr lang="en-US" sz="12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68" y="4175125"/>
            <a:ext cx="29019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818501"/>
      </p:ext>
    </p:extLst>
  </p:cSld>
  <p:clrMapOvr>
    <a:masterClrMapping/>
  </p:clrMapOvr>
</p:sld>
</file>

<file path=ppt/theme/theme1.xml><?xml version="1.0" encoding="utf-8"?>
<a:theme xmlns:a="http://schemas.openxmlformats.org/drawingml/2006/main" name="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eia-template-v3-icons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>
        <a:prstTxWarp prst="textNoShape">
          <a:avLst/>
        </a:prstTxWarp>
      </a:bodyPr>
      <a:lstStyle>
        <a:defPPr eaLnBrk="0" hangingPunct="0">
          <a:defRPr sz="1600" i="1" dirty="0" smtClean="0">
            <a:solidFill>
              <a:srgbClr val="333333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eia-template-v3-icons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>
        <a:prstTxWarp prst="textNoShape">
          <a:avLst/>
        </a:prstTxWarp>
      </a:bodyPr>
      <a:lstStyle>
        <a:defPPr eaLnBrk="0" hangingPunct="0">
          <a:defRPr sz="1600" i="1" dirty="0" smtClean="0">
            <a:solidFill>
              <a:srgbClr val="333333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eia-template-v3-icons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>
        <a:prstTxWarp prst="textNoShape">
          <a:avLst/>
        </a:prstTxWarp>
      </a:bodyPr>
      <a:lstStyle>
        <a:defPPr eaLnBrk="0" hangingPunct="0">
          <a:defRPr sz="1600" i="1" dirty="0" smtClean="0">
            <a:solidFill>
              <a:srgbClr val="333333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5_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6_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_eia-template-v3-icons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>
        <a:prstTxWarp prst="textNoShape">
          <a:avLst/>
        </a:prstTxWarp>
      </a:bodyPr>
      <a:lstStyle>
        <a:defPPr eaLnBrk="0" hangingPunct="0">
          <a:defRPr sz="1600" i="1" dirty="0" smtClean="0">
            <a:solidFill>
              <a:srgbClr val="333333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eia_template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eia_template_for_S1_Briefing</Template>
  <TotalTime>14683</TotalTime>
  <Words>396</Words>
  <Application>Microsoft Office PowerPoint</Application>
  <PresentationFormat>On-screen Show (4:3)</PresentationFormat>
  <Paragraphs>77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7</vt:i4>
      </vt:variant>
    </vt:vector>
  </HeadingPairs>
  <TitlesOfParts>
    <vt:vector size="32" baseType="lpstr">
      <vt:lpstr>eia_template_for_briefing</vt:lpstr>
      <vt:lpstr>1_eia_template_for_briefing</vt:lpstr>
      <vt:lpstr>2_eia_template_for_briefing</vt:lpstr>
      <vt:lpstr>3_eia_template_for_briefing</vt:lpstr>
      <vt:lpstr>eia_template</vt:lpstr>
      <vt:lpstr>4_eia_template_for_briefing</vt:lpstr>
      <vt:lpstr>1_eia_template</vt:lpstr>
      <vt:lpstr>5_eia_template_for_briefing</vt:lpstr>
      <vt:lpstr>2_eia_template</vt:lpstr>
      <vt:lpstr>3_eia_template</vt:lpstr>
      <vt:lpstr>4_eia_template</vt:lpstr>
      <vt:lpstr>6_eia_template_for_briefing</vt:lpstr>
      <vt:lpstr>7_eia_template_for_briefing</vt:lpstr>
      <vt:lpstr>8_eia_template_for_briefing</vt:lpstr>
      <vt:lpstr>9_eia_template_for_briefing</vt:lpstr>
      <vt:lpstr>10_eia_template_for_briefing</vt:lpstr>
      <vt:lpstr>11_eia_template_for_briefing</vt:lpstr>
      <vt:lpstr>12_eia_template_for_briefing</vt:lpstr>
      <vt:lpstr>eia-template-v3-icons</vt:lpstr>
      <vt:lpstr>1_eia-template-v3-icons</vt:lpstr>
      <vt:lpstr>1_Custom Design</vt:lpstr>
      <vt:lpstr>2_eia-template-v3-icons</vt:lpstr>
      <vt:lpstr>5_EIA_Template</vt:lpstr>
      <vt:lpstr>6_eia_template</vt:lpstr>
      <vt:lpstr>3_eia-template-v3-icons</vt:lpstr>
      <vt:lpstr>North American Energy Markets</vt:lpstr>
      <vt:lpstr>Oil supply and demand begin to rebalance in 2017</vt:lpstr>
      <vt:lpstr>OPEC drives production growth as North American and other non-OPEC production declines</vt:lpstr>
      <vt:lpstr>U.S. tight oil represents 30% of North American oil production and U.S. shale gas represents 41% of natural gas production</vt:lpstr>
      <vt:lpstr>EIA expects WTI oil prices to remain low compared to recent history, but the market-implied confidence band is very wide</vt:lpstr>
      <vt:lpstr>Natural gas trade with Mexico is up 67% since 2012 and petroleum trade with Canada is up 40%</vt:lpstr>
      <vt:lpstr>Infrastructure does not stop at the border; infrastructure plans are underway in all three countries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Energy Outlook 2014</dc:title>
  <dc:creator>Lee, April</dc:creator>
  <cp:lastModifiedBy>Gilchrist, Laverne</cp:lastModifiedBy>
  <cp:revision>439</cp:revision>
  <cp:lastPrinted>2015-04-06T20:01:00Z</cp:lastPrinted>
  <dcterms:created xsi:type="dcterms:W3CDTF">2014-08-29T14:04:55Z</dcterms:created>
  <dcterms:modified xsi:type="dcterms:W3CDTF">2016-01-27T21:19:32Z</dcterms:modified>
</cp:coreProperties>
</file>