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drawings/drawing1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8"/>
  </p:notesMasterIdLst>
  <p:handoutMasterIdLst>
    <p:handoutMasterId r:id="rId39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265" r:id="rId11"/>
    <p:sldId id="280" r:id="rId12"/>
    <p:sldId id="281" r:id="rId13"/>
    <p:sldId id="320" r:id="rId14"/>
    <p:sldId id="282" r:id="rId15"/>
    <p:sldId id="283" r:id="rId16"/>
    <p:sldId id="284" r:id="rId17"/>
    <p:sldId id="317" r:id="rId18"/>
    <p:sldId id="285" r:id="rId19"/>
    <p:sldId id="268" r:id="rId20"/>
    <p:sldId id="266" r:id="rId21"/>
    <p:sldId id="286" r:id="rId22"/>
    <p:sldId id="287" r:id="rId23"/>
    <p:sldId id="289" r:id="rId24"/>
    <p:sldId id="290" r:id="rId25"/>
    <p:sldId id="291" r:id="rId26"/>
    <p:sldId id="293" r:id="rId27"/>
    <p:sldId id="297" r:id="rId28"/>
    <p:sldId id="326" r:id="rId29"/>
    <p:sldId id="295" r:id="rId30"/>
    <p:sldId id="294" r:id="rId31"/>
    <p:sldId id="322" r:id="rId32"/>
    <p:sldId id="321" r:id="rId33"/>
    <p:sldId id="323" r:id="rId34"/>
    <p:sldId id="296" r:id="rId35"/>
    <p:sldId id="324" r:id="rId36"/>
    <p:sldId id="301" r:id="rId37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73073" autoAdjust="0"/>
  </p:normalViewPr>
  <p:slideViewPr>
    <p:cSldViewPr snapToGrid="0">
      <p:cViewPr varScale="1">
        <p:scale>
          <a:sx n="98" d="100"/>
          <a:sy n="98" d="100"/>
        </p:scale>
        <p:origin x="202" y="6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54"/>
    </p:cViewPr>
  </p:sorterViewPr>
  <p:notesViewPr>
    <p:cSldViewPr snapToGrid="0">
      <p:cViewPr>
        <p:scale>
          <a:sx n="100" d="100"/>
          <a:sy n="100" d="100"/>
        </p:scale>
        <p:origin x="-1686" y="612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8430196225475E-2"/>
          <c:y val="5.4852226311947694E-2"/>
          <c:w val="0.90715060617422816"/>
          <c:h val="0.83096671618754414"/>
        </c:manualLayout>
      </c:layout>
      <c:barChart>
        <c:barDir val="col"/>
        <c:grouping val="clustered"/>
        <c:varyColors val="0"/>
        <c:ser>
          <c:idx val="2"/>
          <c:order val="2"/>
          <c:tx>
            <c:v>Implied stock change and balance (right axis)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'Fig32'!$E$28:$E$55</c:f>
              <c:numCache>
                <c:formatCode>0.00</c:formatCode>
                <c:ptCount val="28"/>
                <c:pt idx="0">
                  <c:v>-0.37256088770000001</c:v>
                </c:pt>
                <c:pt idx="1">
                  <c:v>-0.21189043233999999</c:v>
                </c:pt>
                <c:pt idx="2">
                  <c:v>-1.2151223212</c:v>
                </c:pt>
                <c:pt idx="3">
                  <c:v>-0.63271152159999999</c:v>
                </c:pt>
                <c:pt idx="4">
                  <c:v>1.3642720253</c:v>
                </c:pt>
                <c:pt idx="5">
                  <c:v>0.54928113719000005</c:v>
                </c:pt>
                <c:pt idx="6">
                  <c:v>-0.83394671646999996</c:v>
                </c:pt>
                <c:pt idx="7">
                  <c:v>-0.86357533767000005</c:v>
                </c:pt>
                <c:pt idx="8">
                  <c:v>-0.50562885607999997</c:v>
                </c:pt>
                <c:pt idx="9">
                  <c:v>0.20922139477999999</c:v>
                </c:pt>
                <c:pt idx="10">
                  <c:v>-0.42285305037999998</c:v>
                </c:pt>
                <c:pt idx="11">
                  <c:v>-0.80819511531999999</c:v>
                </c:pt>
                <c:pt idx="12">
                  <c:v>0.49900951920999997</c:v>
                </c:pt>
                <c:pt idx="13">
                  <c:v>0.73875005472999999</c:v>
                </c:pt>
                <c:pt idx="14">
                  <c:v>0.43476719679999998</c:v>
                </c:pt>
                <c:pt idx="15">
                  <c:v>1.9107563017</c:v>
                </c:pt>
                <c:pt idx="16">
                  <c:v>1.8027214416999999</c:v>
                </c:pt>
                <c:pt idx="17">
                  <c:v>2.0997109582000002</c:v>
                </c:pt>
                <c:pt idx="18">
                  <c:v>1.4752869194</c:v>
                </c:pt>
                <c:pt idx="19">
                  <c:v>2.4529991833000002</c:v>
                </c:pt>
                <c:pt idx="20">
                  <c:v>1.3264104664</c:v>
                </c:pt>
                <c:pt idx="21">
                  <c:v>1.0432614084</c:v>
                </c:pt>
                <c:pt idx="22">
                  <c:v>0.77681783800000004</c:v>
                </c:pt>
                <c:pt idx="23">
                  <c:v>0.81766775035999995</c:v>
                </c:pt>
                <c:pt idx="24">
                  <c:v>0.40716342648999998</c:v>
                </c:pt>
                <c:pt idx="25">
                  <c:v>0.63093436835000005</c:v>
                </c:pt>
                <c:pt idx="26">
                  <c:v>-0.25897851948</c:v>
                </c:pt>
                <c:pt idx="27">
                  <c:v>6.0632322597999999E-2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3420208"/>
        <c:axId val="193419648"/>
      </c:barChart>
      <c:lineChart>
        <c:grouping val="standard"/>
        <c:varyColors val="0"/>
        <c:ser>
          <c:idx val="0"/>
          <c:order val="0"/>
          <c:tx>
            <c:v>World production (left axis)</c:v>
          </c:tx>
          <c:spPr>
            <a:ln w="2222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'Fig32'!$C$28:$C$55</c:f>
              <c:numCache>
                <c:formatCode>0.00</c:formatCode>
                <c:ptCount val="28"/>
                <c:pt idx="0">
                  <c:v>88.366616407999999</c:v>
                </c:pt>
                <c:pt idx="1">
                  <c:v>87.580567868000003</c:v>
                </c:pt>
                <c:pt idx="2">
                  <c:v>88.645038674000006</c:v>
                </c:pt>
                <c:pt idx="3">
                  <c:v>89.534491595000006</c:v>
                </c:pt>
                <c:pt idx="4">
                  <c:v>90.481883472000007</c:v>
                </c:pt>
                <c:pt idx="5">
                  <c:v>90.312561748999997</c:v>
                </c:pt>
                <c:pt idx="6">
                  <c:v>90.310769409000002</c:v>
                </c:pt>
                <c:pt idx="7">
                  <c:v>90.793377563000007</c:v>
                </c:pt>
                <c:pt idx="8">
                  <c:v>89.781609158999998</c:v>
                </c:pt>
                <c:pt idx="9">
                  <c:v>90.934486363000005</c:v>
                </c:pt>
                <c:pt idx="10">
                  <c:v>91.517661954999994</c:v>
                </c:pt>
                <c:pt idx="11">
                  <c:v>91.598539469000002</c:v>
                </c:pt>
                <c:pt idx="12">
                  <c:v>91.895682135000001</c:v>
                </c:pt>
                <c:pt idx="13">
                  <c:v>92.542585278999994</c:v>
                </c:pt>
                <c:pt idx="14">
                  <c:v>93.715678347999997</c:v>
                </c:pt>
                <c:pt idx="15">
                  <c:v>95.051846861000001</c:v>
                </c:pt>
                <c:pt idx="16">
                  <c:v>94.645394128999996</c:v>
                </c:pt>
                <c:pt idx="17">
                  <c:v>95.423778107000004</c:v>
                </c:pt>
                <c:pt idx="18">
                  <c:v>96.449460317000003</c:v>
                </c:pt>
                <c:pt idx="19">
                  <c:v>96.534802788999997</c:v>
                </c:pt>
                <c:pt idx="20">
                  <c:v>95.472138266000002</c:v>
                </c:pt>
                <c:pt idx="21">
                  <c:v>96.030774027000007</c:v>
                </c:pt>
                <c:pt idx="22">
                  <c:v>96.720908734000005</c:v>
                </c:pt>
                <c:pt idx="23">
                  <c:v>96.669781130999993</c:v>
                </c:pt>
                <c:pt idx="24">
                  <c:v>96.140372529000004</c:v>
                </c:pt>
                <c:pt idx="25">
                  <c:v>97.036838719000002</c:v>
                </c:pt>
                <c:pt idx="26">
                  <c:v>97.291403963999997</c:v>
                </c:pt>
                <c:pt idx="27">
                  <c:v>97.465559278000001</c:v>
                </c:pt>
              </c:numCache>
            </c:numRef>
          </c:val>
          <c:smooth val="0"/>
        </c:ser>
        <c:ser>
          <c:idx val="1"/>
          <c:order val="1"/>
          <c:tx>
            <c:v>World consumption (left axis)</c:v>
          </c:tx>
          <c:spPr>
            <a:ln w="22225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'Fig32'!$D$28:$D$55</c:f>
              <c:numCache>
                <c:formatCode>0.00</c:formatCode>
                <c:ptCount val="28"/>
                <c:pt idx="0">
                  <c:v>88.739177295999994</c:v>
                </c:pt>
                <c:pt idx="1">
                  <c:v>87.792458300000007</c:v>
                </c:pt>
                <c:pt idx="2">
                  <c:v>89.860160996000005</c:v>
                </c:pt>
                <c:pt idx="3">
                  <c:v>90.167203117</c:v>
                </c:pt>
                <c:pt idx="4">
                  <c:v>89.117611447000002</c:v>
                </c:pt>
                <c:pt idx="5">
                  <c:v>89.763280612000003</c:v>
                </c:pt>
                <c:pt idx="6">
                  <c:v>91.144716126000006</c:v>
                </c:pt>
                <c:pt idx="7">
                  <c:v>91.656952900999997</c:v>
                </c:pt>
                <c:pt idx="8">
                  <c:v>90.287238015</c:v>
                </c:pt>
                <c:pt idx="9">
                  <c:v>90.725264968000005</c:v>
                </c:pt>
                <c:pt idx="10">
                  <c:v>91.940515004999995</c:v>
                </c:pt>
                <c:pt idx="11">
                  <c:v>92.406734584999995</c:v>
                </c:pt>
                <c:pt idx="12">
                  <c:v>91.396672616000004</c:v>
                </c:pt>
                <c:pt idx="13">
                  <c:v>91.803835223999997</c:v>
                </c:pt>
                <c:pt idx="14">
                  <c:v>93.280911150999998</c:v>
                </c:pt>
                <c:pt idx="15">
                  <c:v>93.141090559000006</c:v>
                </c:pt>
                <c:pt idx="16">
                  <c:v>92.842672687000004</c:v>
                </c:pt>
                <c:pt idx="17">
                  <c:v>93.324067149000001</c:v>
                </c:pt>
                <c:pt idx="18">
                  <c:v>94.974173398000005</c:v>
                </c:pt>
                <c:pt idx="19">
                  <c:v>94.081803605999994</c:v>
                </c:pt>
                <c:pt idx="20">
                  <c:v>94.145727800000003</c:v>
                </c:pt>
                <c:pt idx="21">
                  <c:v>94.987512617999997</c:v>
                </c:pt>
                <c:pt idx="22">
                  <c:v>95.944090896000006</c:v>
                </c:pt>
                <c:pt idx="23">
                  <c:v>95.852113380999995</c:v>
                </c:pt>
                <c:pt idx="24">
                  <c:v>95.733209102999993</c:v>
                </c:pt>
                <c:pt idx="25">
                  <c:v>96.40590435</c:v>
                </c:pt>
                <c:pt idx="26">
                  <c:v>97.550382483000007</c:v>
                </c:pt>
                <c:pt idx="27">
                  <c:v>97.404926954999993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233680"/>
        <c:axId val="193419088"/>
      </c:lineChart>
      <c:scatterChart>
        <c:scatterStyle val="lineMarker"/>
        <c:varyColors val="0"/>
        <c:ser>
          <c:idx val="3"/>
          <c:order val="3"/>
          <c:tx>
            <c:strRef>
              <c:f>'Fig32'!$B$58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165903042607397E-2"/>
                  <c:y val="3.16334428045740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'Fig32'!$A$59:$A$60</c:f>
              <c:numCache>
                <c:formatCode>General</c:formatCode>
                <c:ptCount val="2"/>
                <c:pt idx="0">
                  <c:v>21.5</c:v>
                </c:pt>
                <c:pt idx="1">
                  <c:v>21.5</c:v>
                </c:pt>
              </c:numCache>
            </c:numRef>
          </c:xVal>
          <c:yVal>
            <c:numRef>
              <c:f>'Fig32'!$B$59:$B$60</c:f>
              <c:numCache>
                <c:formatCode>0</c:formatCode>
                <c:ptCount val="2"/>
                <c:pt idx="0">
                  <c:v>78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233680"/>
        <c:axId val="193419088"/>
      </c:scatterChart>
      <c:catAx>
        <c:axId val="24723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419088"/>
        <c:crosses val="autoZero"/>
        <c:auto val="1"/>
        <c:lblAlgn val="ctr"/>
        <c:lblOffset val="100"/>
        <c:tickLblSkip val="4"/>
        <c:noMultiLvlLbl val="0"/>
      </c:catAx>
      <c:valAx>
        <c:axId val="193419088"/>
        <c:scaling>
          <c:orientation val="minMax"/>
          <c:max val="100"/>
          <c:min val="8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47233680"/>
        <c:crosses val="autoZero"/>
        <c:crossBetween val="between"/>
        <c:majorUnit val="2"/>
      </c:valAx>
      <c:valAx>
        <c:axId val="193419648"/>
        <c:scaling>
          <c:orientation val="minMax"/>
          <c:max val="6"/>
          <c:min val="-3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93420208"/>
        <c:crosses val="max"/>
        <c:crossBetween val="between"/>
      </c:valAx>
      <c:catAx>
        <c:axId val="19342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93419648"/>
        <c:crossesAt val="0"/>
        <c:auto val="1"/>
        <c:lblAlgn val="ctr"/>
        <c:lblOffset val="100"/>
        <c:tickLblSkip val="1"/>
        <c:noMultiLvlLbl val="0"/>
      </c:catAx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5.8072009291521488E-2"/>
          <c:y val="6.5976176054916236E-2"/>
          <c:w val="0.54332171893147563"/>
          <c:h val="0.28552019754927083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949747043443194E-2"/>
          <c:y val="4.7639474018974733E-2"/>
          <c:w val="0.91712614629804268"/>
          <c:h val="0.8447238960398582"/>
        </c:manualLayout>
      </c:layout>
      <c:areaChart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Motor Gasoline, no E85</c:v>
                </c:pt>
              </c:strCache>
            </c:strRef>
          </c:tx>
          <c:spPr>
            <a:solidFill>
              <a:srgbClr val="003953"/>
            </a:solidFill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13.514990000000001</c:v>
                </c:pt>
                <c:pt idx="1">
                  <c:v>13.432466999999999</c:v>
                </c:pt>
                <c:pt idx="2">
                  <c:v>13.618953000000001</c:v>
                </c:pt>
                <c:pt idx="3">
                  <c:v>14.031893999999999</c:v>
                </c:pt>
                <c:pt idx="4">
                  <c:v>14.188133000000001</c:v>
                </c:pt>
                <c:pt idx="5">
                  <c:v>14.494771000000002</c:v>
                </c:pt>
                <c:pt idx="6">
                  <c:v>14.756454</c:v>
                </c:pt>
                <c:pt idx="7">
                  <c:v>14.897466000000001</c:v>
                </c:pt>
                <c:pt idx="8">
                  <c:v>15.349876</c:v>
                </c:pt>
                <c:pt idx="9">
                  <c:v>15.737615</c:v>
                </c:pt>
                <c:pt idx="10">
                  <c:v>15.825376999999998</c:v>
                </c:pt>
                <c:pt idx="11">
                  <c:v>15.899979999999999</c:v>
                </c:pt>
                <c:pt idx="12">
                  <c:v>16.297370999999998</c:v>
                </c:pt>
                <c:pt idx="13">
                  <c:v>16.369214999999997</c:v>
                </c:pt>
                <c:pt idx="14">
                  <c:v>16.676112999999997</c:v>
                </c:pt>
                <c:pt idx="15">
                  <c:v>16.715125</c:v>
                </c:pt>
                <c:pt idx="16">
                  <c:v>16.755312</c:v>
                </c:pt>
                <c:pt idx="17">
                  <c:v>16.764507999999999</c:v>
                </c:pt>
                <c:pt idx="18">
                  <c:v>16.085926000000001</c:v>
                </c:pt>
                <c:pt idx="19">
                  <c:v>15.943880999999999</c:v>
                </c:pt>
                <c:pt idx="20">
                  <c:v>15.765164</c:v>
                </c:pt>
                <c:pt idx="21">
                  <c:v>15.317772000000001</c:v>
                </c:pt>
                <c:pt idx="22">
                  <c:v>15.248422</c:v>
                </c:pt>
                <c:pt idx="23">
                  <c:v>15.480967</c:v>
                </c:pt>
                <c:pt idx="24">
                  <c:v>15.682948000000001</c:v>
                </c:pt>
                <c:pt idx="25">
                  <c:v>15.832294000000001</c:v>
                </c:pt>
                <c:pt idx="26">
                  <c:v>16.062889999999999</c:v>
                </c:pt>
                <c:pt idx="27">
                  <c:v>16.111502000000002</c:v>
                </c:pt>
                <c:pt idx="28">
                  <c:v>16.00637</c:v>
                </c:pt>
                <c:pt idx="29">
                  <c:v>15.821676</c:v>
                </c:pt>
                <c:pt idx="30">
                  <c:v>15.602535000000001</c:v>
                </c:pt>
                <c:pt idx="31">
                  <c:v>15.298958000000001</c:v>
                </c:pt>
                <c:pt idx="32">
                  <c:v>14.970025</c:v>
                </c:pt>
                <c:pt idx="33">
                  <c:v>14.635472</c:v>
                </c:pt>
                <c:pt idx="34">
                  <c:v>14.290700999999999</c:v>
                </c:pt>
                <c:pt idx="35">
                  <c:v>13.921044999999999</c:v>
                </c:pt>
                <c:pt idx="36">
                  <c:v>13.574019</c:v>
                </c:pt>
                <c:pt idx="37">
                  <c:v>13.254859999999999</c:v>
                </c:pt>
                <c:pt idx="38">
                  <c:v>12.970687</c:v>
                </c:pt>
                <c:pt idx="39">
                  <c:v>12.715351999999999</c:v>
                </c:pt>
                <c:pt idx="40">
                  <c:v>12.495453999999999</c:v>
                </c:pt>
                <c:pt idx="41">
                  <c:v>12.291669000000001</c:v>
                </c:pt>
                <c:pt idx="42">
                  <c:v>12.114351000000001</c:v>
                </c:pt>
                <c:pt idx="43">
                  <c:v>11.957634000000001</c:v>
                </c:pt>
                <c:pt idx="44">
                  <c:v>11.815084000000001</c:v>
                </c:pt>
                <c:pt idx="45">
                  <c:v>11.694053</c:v>
                </c:pt>
                <c:pt idx="46">
                  <c:v>11.585633</c:v>
                </c:pt>
                <c:pt idx="47">
                  <c:v>11.499656</c:v>
                </c:pt>
                <c:pt idx="48">
                  <c:v>11.427021</c:v>
                </c:pt>
                <c:pt idx="49">
                  <c:v>11.359584</c:v>
                </c:pt>
                <c:pt idx="50">
                  <c:v>11.308543999999999</c:v>
                </c:pt>
              </c:numCache>
            </c:numRef>
          </c:val>
        </c:ser>
        <c:ser>
          <c:idx val="6"/>
          <c:order val="1"/>
          <c:tx>
            <c:strRef>
              <c:f>Sheet1!$A$3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6.0421000000000002E-2</c:v>
                </c:pt>
                <c:pt idx="1">
                  <c:v>7.0095000000000005E-2</c:v>
                </c:pt>
                <c:pt idx="2">
                  <c:v>7.9745999999999997E-2</c:v>
                </c:pt>
                <c:pt idx="3">
                  <c:v>9.3659999999999993E-2</c:v>
                </c:pt>
                <c:pt idx="4">
                  <c:v>0.10484</c:v>
                </c:pt>
                <c:pt idx="5">
                  <c:v>0.11248999999999999</c:v>
                </c:pt>
                <c:pt idx="6">
                  <c:v>8.0660999999999997E-2</c:v>
                </c:pt>
                <c:pt idx="7">
                  <c:v>0.10196599999999999</c:v>
                </c:pt>
                <c:pt idx="8">
                  <c:v>0.112843</c:v>
                </c:pt>
                <c:pt idx="9">
                  <c:v>0.117795</c:v>
                </c:pt>
                <c:pt idx="10">
                  <c:v>0.13488700000000001</c:v>
                </c:pt>
                <c:pt idx="11">
                  <c:v>0.140822</c:v>
                </c:pt>
                <c:pt idx="12">
                  <c:v>0.16758699999999999</c:v>
                </c:pt>
                <c:pt idx="13">
                  <c:v>0.22808600000000001</c:v>
                </c:pt>
                <c:pt idx="14">
                  <c:v>0.28629000000000004</c:v>
                </c:pt>
                <c:pt idx="15">
                  <c:v>0.32742599999999999</c:v>
                </c:pt>
                <c:pt idx="16">
                  <c:v>0.44170199999999998</c:v>
                </c:pt>
                <c:pt idx="17">
                  <c:v>0.55679100000000004</c:v>
                </c:pt>
                <c:pt idx="18">
                  <c:v>0.7858440000000001</c:v>
                </c:pt>
                <c:pt idx="19">
                  <c:v>0.89390000000000003</c:v>
                </c:pt>
                <c:pt idx="20">
                  <c:v>1.0413510000000001</c:v>
                </c:pt>
                <c:pt idx="21">
                  <c:v>1.044999</c:v>
                </c:pt>
                <c:pt idx="22">
                  <c:v>1.0446059999999999</c:v>
                </c:pt>
                <c:pt idx="23">
                  <c:v>1.071607</c:v>
                </c:pt>
                <c:pt idx="24">
                  <c:v>1.092811</c:v>
                </c:pt>
                <c:pt idx="25">
                  <c:v>1.1817899999999999</c:v>
                </c:pt>
                <c:pt idx="26">
                  <c:v>1.202569</c:v>
                </c:pt>
                <c:pt idx="27">
                  <c:v>1.1986730000000001</c:v>
                </c:pt>
                <c:pt idx="28">
                  <c:v>1.214888</c:v>
                </c:pt>
                <c:pt idx="29">
                  <c:v>1.206677</c:v>
                </c:pt>
                <c:pt idx="30">
                  <c:v>1.188231</c:v>
                </c:pt>
                <c:pt idx="31">
                  <c:v>1.1695990000000001</c:v>
                </c:pt>
                <c:pt idx="32">
                  <c:v>1.156142</c:v>
                </c:pt>
                <c:pt idx="33">
                  <c:v>1.141041</c:v>
                </c:pt>
                <c:pt idx="34">
                  <c:v>1.1307050000000001</c:v>
                </c:pt>
                <c:pt idx="35">
                  <c:v>1.1286400000000001</c:v>
                </c:pt>
                <c:pt idx="36">
                  <c:v>1.124744</c:v>
                </c:pt>
                <c:pt idx="37">
                  <c:v>1.121923</c:v>
                </c:pt>
                <c:pt idx="38">
                  <c:v>1.1211949999999999</c:v>
                </c:pt>
                <c:pt idx="39">
                  <c:v>1.1218090000000001</c:v>
                </c:pt>
                <c:pt idx="40">
                  <c:v>1.1211279999999999</c:v>
                </c:pt>
                <c:pt idx="41">
                  <c:v>1.124177</c:v>
                </c:pt>
                <c:pt idx="42">
                  <c:v>1.1256980000000001</c:v>
                </c:pt>
                <c:pt idx="43">
                  <c:v>1.1274029999999999</c:v>
                </c:pt>
                <c:pt idx="44">
                  <c:v>1.1348320000000001</c:v>
                </c:pt>
                <c:pt idx="45">
                  <c:v>1.14297</c:v>
                </c:pt>
                <c:pt idx="46">
                  <c:v>1.1583410000000001</c:v>
                </c:pt>
                <c:pt idx="47">
                  <c:v>1.172769</c:v>
                </c:pt>
                <c:pt idx="48">
                  <c:v>1.1890529999999999</c:v>
                </c:pt>
                <c:pt idx="49">
                  <c:v>1.2141230000000001</c:v>
                </c:pt>
                <c:pt idx="50">
                  <c:v>1.237303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1.2748199999999998</c:v>
                </c:pt>
                <c:pt idx="1">
                  <c:v>1.2612300000000001</c:v>
                </c:pt>
                <c:pt idx="2">
                  <c:v>1.3059700000000001</c:v>
                </c:pt>
                <c:pt idx="3">
                  <c:v>1.1386100000000001</c:v>
                </c:pt>
                <c:pt idx="4">
                  <c:v>1.1408</c:v>
                </c:pt>
                <c:pt idx="5">
                  <c:v>1.1642860000000002</c:v>
                </c:pt>
                <c:pt idx="6">
                  <c:v>1.0952650000000002</c:v>
                </c:pt>
                <c:pt idx="7">
                  <c:v>0.965036</c:v>
                </c:pt>
                <c:pt idx="8">
                  <c:v>0.93004000000000009</c:v>
                </c:pt>
                <c:pt idx="9">
                  <c:v>0.92576600000000009</c:v>
                </c:pt>
                <c:pt idx="10">
                  <c:v>1.1430939999999998</c:v>
                </c:pt>
                <c:pt idx="11">
                  <c:v>0.82186799999999993</c:v>
                </c:pt>
                <c:pt idx="12">
                  <c:v>0.90939900000000007</c:v>
                </c:pt>
                <c:pt idx="13">
                  <c:v>0.785327</c:v>
                </c:pt>
                <c:pt idx="14">
                  <c:v>0.95666799999999996</c:v>
                </c:pt>
                <c:pt idx="15">
                  <c:v>1.057939</c:v>
                </c:pt>
                <c:pt idx="16">
                  <c:v>1.119451</c:v>
                </c:pt>
                <c:pt idx="17">
                  <c:v>1.2108150000000002</c:v>
                </c:pt>
                <c:pt idx="18">
                  <c:v>1.128609</c:v>
                </c:pt>
                <c:pt idx="19">
                  <c:v>0.97404400000000002</c:v>
                </c:pt>
                <c:pt idx="20">
                  <c:v>1.089693</c:v>
                </c:pt>
                <c:pt idx="21">
                  <c:v>0.96985500000000002</c:v>
                </c:pt>
                <c:pt idx="22">
                  <c:v>0.85101599999999999</c:v>
                </c:pt>
                <c:pt idx="23">
                  <c:v>0.76610100000000014</c:v>
                </c:pt>
                <c:pt idx="24">
                  <c:v>0.63171200000000005</c:v>
                </c:pt>
                <c:pt idx="25">
                  <c:v>0.64418699999999995</c:v>
                </c:pt>
                <c:pt idx="26">
                  <c:v>0.57789400000000002</c:v>
                </c:pt>
                <c:pt idx="27">
                  <c:v>0.55940799999999991</c:v>
                </c:pt>
                <c:pt idx="28">
                  <c:v>0.567241</c:v>
                </c:pt>
                <c:pt idx="29">
                  <c:v>0.57631299999999996</c:v>
                </c:pt>
                <c:pt idx="30">
                  <c:v>0.59481699999999993</c:v>
                </c:pt>
                <c:pt idx="31">
                  <c:v>0.60540099999999997</c:v>
                </c:pt>
                <c:pt idx="32">
                  <c:v>0.61715299999999995</c:v>
                </c:pt>
                <c:pt idx="33">
                  <c:v>0.63615299999999997</c:v>
                </c:pt>
                <c:pt idx="34">
                  <c:v>0.65653099999999998</c:v>
                </c:pt>
                <c:pt idx="35">
                  <c:v>0.67420400000000003</c:v>
                </c:pt>
                <c:pt idx="36">
                  <c:v>0.68668499999999999</c:v>
                </c:pt>
                <c:pt idx="37">
                  <c:v>0.69946199999999992</c:v>
                </c:pt>
                <c:pt idx="38">
                  <c:v>0.71214700000000009</c:v>
                </c:pt>
                <c:pt idx="39">
                  <c:v>0.72529100000000002</c:v>
                </c:pt>
                <c:pt idx="40">
                  <c:v>0.73996899999999999</c:v>
                </c:pt>
                <c:pt idx="41">
                  <c:v>0.75517400000000001</c:v>
                </c:pt>
                <c:pt idx="42">
                  <c:v>0.76938699999999993</c:v>
                </c:pt>
                <c:pt idx="43">
                  <c:v>0.78213800000000011</c:v>
                </c:pt>
                <c:pt idx="44">
                  <c:v>0.794512</c:v>
                </c:pt>
                <c:pt idx="45">
                  <c:v>0.80712100000000009</c:v>
                </c:pt>
                <c:pt idx="46">
                  <c:v>0.81751300000000005</c:v>
                </c:pt>
                <c:pt idx="47">
                  <c:v>0.82691700000000001</c:v>
                </c:pt>
                <c:pt idx="48">
                  <c:v>0.83424700000000007</c:v>
                </c:pt>
                <c:pt idx="49">
                  <c:v>0.84381600000000001</c:v>
                </c:pt>
                <c:pt idx="50">
                  <c:v>0.85299099999999994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Pipeline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CNG/LNG</c:v>
                </c:pt>
              </c:strCache>
            </c:strRef>
          </c:tx>
          <c:spPr>
            <a:solidFill>
              <a:srgbClr val="000000"/>
            </a:solidFill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2.7810000000000004E-4</c:v>
                </c:pt>
                <c:pt idx="1">
                  <c:v>3.7837699999999995E-4</c:v>
                </c:pt>
                <c:pt idx="2">
                  <c:v>2.1774719999999997E-3</c:v>
                </c:pt>
                <c:pt idx="3">
                  <c:v>2.9400799999999999E-3</c:v>
                </c:pt>
                <c:pt idx="4">
                  <c:v>3.3000029999999993E-3</c:v>
                </c:pt>
                <c:pt idx="5">
                  <c:v>4.7087949999999991E-3</c:v>
                </c:pt>
                <c:pt idx="6">
                  <c:v>6.2308089999999995E-3</c:v>
                </c:pt>
                <c:pt idx="7">
                  <c:v>8.5528559999999993E-3</c:v>
                </c:pt>
                <c:pt idx="8">
                  <c:v>9.6492529999999983E-3</c:v>
                </c:pt>
                <c:pt idx="9">
                  <c:v>1.1947416000000001E-2</c:v>
                </c:pt>
                <c:pt idx="10">
                  <c:v>1.3083552000000002E-2</c:v>
                </c:pt>
                <c:pt idx="11">
                  <c:v>1.4957543999999998E-2</c:v>
                </c:pt>
                <c:pt idx="12">
                  <c:v>1.5323749999999999E-2</c:v>
                </c:pt>
                <c:pt idx="13">
                  <c:v>1.8800859E-2</c:v>
                </c:pt>
                <c:pt idx="14">
                  <c:v>2.1047363999999999E-2</c:v>
                </c:pt>
                <c:pt idx="15">
                  <c:v>2.3524751999999999E-2</c:v>
                </c:pt>
                <c:pt idx="16">
                  <c:v>2.4403692000000005E-2</c:v>
                </c:pt>
                <c:pt idx="17">
                  <c:v>2.5320684999999999E-2</c:v>
                </c:pt>
                <c:pt idx="18">
                  <c:v>2.6683513999999995E-2</c:v>
                </c:pt>
                <c:pt idx="19">
                  <c:v>2.7943549999999998E-2</c:v>
                </c:pt>
                <c:pt idx="20">
                  <c:v>2.9323272000000001E-2</c:v>
                </c:pt>
                <c:pt idx="21">
                  <c:v>3.0633428000000001E-2</c:v>
                </c:pt>
                <c:pt idx="22">
                  <c:v>3.0719249999999997E-2</c:v>
                </c:pt>
                <c:pt idx="23">
                  <c:v>3.0886260000000002E-2</c:v>
                </c:pt>
                <c:pt idx="24">
                  <c:v>3.6408959999999997E-2</c:v>
                </c:pt>
                <c:pt idx="25">
                  <c:v>6.5586000000000005E-2</c:v>
                </c:pt>
                <c:pt idx="26">
                  <c:v>6.8447999999999995E-2</c:v>
                </c:pt>
                <c:pt idx="27">
                  <c:v>7.2007000000000002E-2</c:v>
                </c:pt>
                <c:pt idx="28">
                  <c:v>7.5340000000000004E-2</c:v>
                </c:pt>
                <c:pt idx="29">
                  <c:v>7.8522999999999996E-2</c:v>
                </c:pt>
                <c:pt idx="30">
                  <c:v>8.3717E-2</c:v>
                </c:pt>
                <c:pt idx="31">
                  <c:v>8.6057999999999996E-2</c:v>
                </c:pt>
                <c:pt idx="32">
                  <c:v>8.8792999999999997E-2</c:v>
                </c:pt>
                <c:pt idx="33">
                  <c:v>9.2465000000000006E-2</c:v>
                </c:pt>
                <c:pt idx="34">
                  <c:v>9.6672999999999995E-2</c:v>
                </c:pt>
                <c:pt idx="35">
                  <c:v>0.10295600000000001</c:v>
                </c:pt>
                <c:pt idx="36">
                  <c:v>0.111347</c:v>
                </c:pt>
                <c:pt idx="37">
                  <c:v>0.121725</c:v>
                </c:pt>
                <c:pt idx="38">
                  <c:v>0.13494900000000001</c:v>
                </c:pt>
                <c:pt idx="39">
                  <c:v>0.151084</c:v>
                </c:pt>
                <c:pt idx="40">
                  <c:v>0.168375</c:v>
                </c:pt>
                <c:pt idx="41">
                  <c:v>0.18838199999999999</c:v>
                </c:pt>
                <c:pt idx="42">
                  <c:v>0.21062800000000001</c:v>
                </c:pt>
                <c:pt idx="43">
                  <c:v>0.23862</c:v>
                </c:pt>
                <c:pt idx="44">
                  <c:v>0.27052999999999999</c:v>
                </c:pt>
                <c:pt idx="45">
                  <c:v>0.31265799999999999</c:v>
                </c:pt>
                <c:pt idx="46">
                  <c:v>0.35850300000000002</c:v>
                </c:pt>
                <c:pt idx="47">
                  <c:v>0.41058099999999997</c:v>
                </c:pt>
                <c:pt idx="48">
                  <c:v>0.46770499999999998</c:v>
                </c:pt>
                <c:pt idx="49">
                  <c:v>0.52839700000000001</c:v>
                </c:pt>
                <c:pt idx="50">
                  <c:v>0.59101000000000004</c:v>
                </c:pt>
              </c:numCache>
            </c:numRef>
          </c:val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E85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Jet Fuel</c:v>
                </c:pt>
              </c:strCache>
            </c:strRef>
          </c:tx>
          <c:spPr>
            <a:solidFill>
              <a:srgbClr val="FFC702"/>
            </a:solidFill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Sheet1!$B$8:$AZ$8</c:f>
              <c:numCache>
                <c:formatCode>General</c:formatCode>
                <c:ptCount val="51"/>
                <c:pt idx="0">
                  <c:v>3.1295099999999998</c:v>
                </c:pt>
                <c:pt idx="1">
                  <c:v>3.0249999999999999</c:v>
                </c:pt>
                <c:pt idx="2">
                  <c:v>3.0013299999999998</c:v>
                </c:pt>
                <c:pt idx="3">
                  <c:v>3.0280100000000001</c:v>
                </c:pt>
                <c:pt idx="4">
                  <c:v>3.1545000000000001</c:v>
                </c:pt>
                <c:pt idx="5">
                  <c:v>2.8669750000000001</c:v>
                </c:pt>
                <c:pt idx="6">
                  <c:v>2.9710529999999999</c:v>
                </c:pt>
                <c:pt idx="7">
                  <c:v>3.0157940000000001</c:v>
                </c:pt>
                <c:pt idx="8">
                  <c:v>3.0807389999999999</c:v>
                </c:pt>
                <c:pt idx="9">
                  <c:v>3.180704</c:v>
                </c:pt>
                <c:pt idx="10">
                  <c:v>3.2859609999999999</c:v>
                </c:pt>
                <c:pt idx="11">
                  <c:v>3.1734399999999998</c:v>
                </c:pt>
                <c:pt idx="12">
                  <c:v>3.0157989999999999</c:v>
                </c:pt>
                <c:pt idx="13">
                  <c:v>2.9727589999999999</c:v>
                </c:pt>
                <c:pt idx="14">
                  <c:v>3.2074509999999998</c:v>
                </c:pt>
                <c:pt idx="15">
                  <c:v>3.2576879999999999</c:v>
                </c:pt>
                <c:pt idx="16">
                  <c:v>3.2446799999999998</c:v>
                </c:pt>
                <c:pt idx="17">
                  <c:v>3.2350400000000001</c:v>
                </c:pt>
                <c:pt idx="18">
                  <c:v>3.089013</c:v>
                </c:pt>
                <c:pt idx="19">
                  <c:v>2.8734869999999999</c:v>
                </c:pt>
                <c:pt idx="20">
                  <c:v>2.9218649999999999</c:v>
                </c:pt>
                <c:pt idx="21">
                  <c:v>2.9504899999999998</c:v>
                </c:pt>
                <c:pt idx="22">
                  <c:v>2.862927</c:v>
                </c:pt>
                <c:pt idx="23">
                  <c:v>2.7975059999999998</c:v>
                </c:pt>
                <c:pt idx="24">
                  <c:v>2.8243360000000002</c:v>
                </c:pt>
                <c:pt idx="25">
                  <c:v>2.8431600000000001</c:v>
                </c:pt>
                <c:pt idx="26">
                  <c:v>2.8890769999999999</c:v>
                </c:pt>
                <c:pt idx="27">
                  <c:v>2.920172</c:v>
                </c:pt>
                <c:pt idx="28">
                  <c:v>2.946682</c:v>
                </c:pt>
                <c:pt idx="29">
                  <c:v>2.9708570000000001</c:v>
                </c:pt>
                <c:pt idx="30">
                  <c:v>2.9935160000000001</c:v>
                </c:pt>
                <c:pt idx="31">
                  <c:v>3.017312</c:v>
                </c:pt>
                <c:pt idx="32">
                  <c:v>3.0441240000000001</c:v>
                </c:pt>
                <c:pt idx="33">
                  <c:v>3.0744060000000002</c:v>
                </c:pt>
                <c:pt idx="34">
                  <c:v>3.1068310000000001</c:v>
                </c:pt>
                <c:pt idx="35">
                  <c:v>3.1413129999999998</c:v>
                </c:pt>
                <c:pt idx="36">
                  <c:v>3.178906</c:v>
                </c:pt>
                <c:pt idx="37">
                  <c:v>3.21963</c:v>
                </c:pt>
                <c:pt idx="38">
                  <c:v>3.2568220000000001</c:v>
                </c:pt>
                <c:pt idx="39">
                  <c:v>3.2896920000000001</c:v>
                </c:pt>
                <c:pt idx="40">
                  <c:v>3.3202919999999998</c:v>
                </c:pt>
                <c:pt idx="41">
                  <c:v>3.3491870000000001</c:v>
                </c:pt>
                <c:pt idx="42">
                  <c:v>3.3774289999999998</c:v>
                </c:pt>
                <c:pt idx="43">
                  <c:v>3.4035319999999998</c:v>
                </c:pt>
                <c:pt idx="44">
                  <c:v>3.429681</c:v>
                </c:pt>
                <c:pt idx="45">
                  <c:v>3.4556800000000001</c:v>
                </c:pt>
                <c:pt idx="46">
                  <c:v>3.4800200000000001</c:v>
                </c:pt>
                <c:pt idx="47">
                  <c:v>3.50204</c:v>
                </c:pt>
                <c:pt idx="48">
                  <c:v>3.5227179999999998</c:v>
                </c:pt>
                <c:pt idx="49">
                  <c:v>3.5417640000000001</c:v>
                </c:pt>
                <c:pt idx="50">
                  <c:v>3.5597370000000002</c:v>
                </c:pt>
              </c:numCache>
            </c:numRef>
          </c:val>
        </c:ser>
        <c:ser>
          <c:idx val="2"/>
          <c:order val="7"/>
          <c:tx>
            <c:strRef>
              <c:f>Sheet1!$A$9</c:f>
              <c:strCache>
                <c:ptCount val="1"/>
                <c:pt idx="0">
                  <c:v>Distillate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Sheet1!$B$9:$AZ$9</c:f>
              <c:numCache>
                <c:formatCode>General</c:formatCode>
                <c:ptCount val="51"/>
                <c:pt idx="0">
                  <c:v>3.66113</c:v>
                </c:pt>
                <c:pt idx="1">
                  <c:v>3.6006200000000002</c:v>
                </c:pt>
                <c:pt idx="2">
                  <c:v>3.6839209999999998</c:v>
                </c:pt>
                <c:pt idx="3">
                  <c:v>3.79583</c:v>
                </c:pt>
                <c:pt idx="4">
                  <c:v>4.0319909999999997</c:v>
                </c:pt>
                <c:pt idx="5">
                  <c:v>4.1913799999999997</c:v>
                </c:pt>
                <c:pt idx="6">
                  <c:v>4.4655100000000001</c:v>
                </c:pt>
                <c:pt idx="7">
                  <c:v>4.6682499999999996</c:v>
                </c:pt>
                <c:pt idx="8">
                  <c:v>4.8065709999999999</c:v>
                </c:pt>
                <c:pt idx="9">
                  <c:v>4.9958799999999997</c:v>
                </c:pt>
                <c:pt idx="10">
                  <c:v>5.1592200000000004</c:v>
                </c:pt>
                <c:pt idx="11">
                  <c:v>5.2862499999999999</c:v>
                </c:pt>
                <c:pt idx="12">
                  <c:v>5.3868299999999998</c:v>
                </c:pt>
                <c:pt idx="13">
                  <c:v>5.5839610000000004</c:v>
                </c:pt>
                <c:pt idx="14">
                  <c:v>5.9250600000000002</c:v>
                </c:pt>
                <c:pt idx="15">
                  <c:v>6.0682700000000001</c:v>
                </c:pt>
                <c:pt idx="16">
                  <c:v>6.3900100000000002</c:v>
                </c:pt>
                <c:pt idx="17">
                  <c:v>6.4125209999999999</c:v>
                </c:pt>
                <c:pt idx="18">
                  <c:v>5.7921100000000001</c:v>
                </c:pt>
                <c:pt idx="19">
                  <c:v>5.5416299999999996</c:v>
                </c:pt>
                <c:pt idx="20">
                  <c:v>5.8290410000000001</c:v>
                </c:pt>
                <c:pt idx="21">
                  <c:v>6.0059199999999997</c:v>
                </c:pt>
                <c:pt idx="22">
                  <c:v>5.7452699999999997</c:v>
                </c:pt>
                <c:pt idx="23">
                  <c:v>5.9096200000000003</c:v>
                </c:pt>
                <c:pt idx="24">
                  <c:v>6.4011480000000001</c:v>
                </c:pt>
                <c:pt idx="25">
                  <c:v>6.6702599999999999</c:v>
                </c:pt>
                <c:pt idx="26">
                  <c:v>6.7542429999999998</c:v>
                </c:pt>
                <c:pt idx="27">
                  <c:v>6.8257640000000004</c:v>
                </c:pt>
                <c:pt idx="28">
                  <c:v>6.9002679999999996</c:v>
                </c:pt>
                <c:pt idx="29">
                  <c:v>6.9905629999999999</c:v>
                </c:pt>
                <c:pt idx="30">
                  <c:v>6.9902090000000001</c:v>
                </c:pt>
                <c:pt idx="31">
                  <c:v>7.031485</c:v>
                </c:pt>
                <c:pt idx="32">
                  <c:v>7.0703659999999999</c:v>
                </c:pt>
                <c:pt idx="33">
                  <c:v>7.1454779999999998</c:v>
                </c:pt>
                <c:pt idx="34">
                  <c:v>7.2095919999999998</c:v>
                </c:pt>
                <c:pt idx="35">
                  <c:v>7.2760870000000004</c:v>
                </c:pt>
                <c:pt idx="36">
                  <c:v>7.3254960000000002</c:v>
                </c:pt>
                <c:pt idx="37">
                  <c:v>7.365011</c:v>
                </c:pt>
                <c:pt idx="38">
                  <c:v>7.3945460000000001</c:v>
                </c:pt>
                <c:pt idx="39">
                  <c:v>7.4398629999999999</c:v>
                </c:pt>
                <c:pt idx="40">
                  <c:v>7.4901119999999999</c:v>
                </c:pt>
                <c:pt idx="41">
                  <c:v>7.5425170000000001</c:v>
                </c:pt>
                <c:pt idx="42">
                  <c:v>7.5910450000000003</c:v>
                </c:pt>
                <c:pt idx="43">
                  <c:v>7.6510069999999999</c:v>
                </c:pt>
                <c:pt idx="44">
                  <c:v>7.7112119999999997</c:v>
                </c:pt>
                <c:pt idx="45">
                  <c:v>7.7664660000000003</c:v>
                </c:pt>
                <c:pt idx="46">
                  <c:v>7.8163340000000003</c:v>
                </c:pt>
                <c:pt idx="47">
                  <c:v>7.8691440000000004</c:v>
                </c:pt>
                <c:pt idx="48">
                  <c:v>7.9201100000000002</c:v>
                </c:pt>
                <c:pt idx="49">
                  <c:v>7.9605040000000002</c:v>
                </c:pt>
                <c:pt idx="50">
                  <c:v>8.0065760000000008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115120"/>
        <c:axId val="479115680"/>
      </c:areaChart>
      <c:catAx>
        <c:axId val="47911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2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n-US"/>
          </a:p>
        </c:txPr>
        <c:crossAx val="4791156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79115680"/>
        <c:scaling>
          <c:orientation val="minMax"/>
          <c:max val="30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186">
            <a:noFill/>
          </a:ln>
        </c:spPr>
        <c:txPr>
          <a:bodyPr rot="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n-US"/>
          </a:p>
        </c:txPr>
        <c:crossAx val="479115120"/>
        <c:crosses val="autoZero"/>
        <c:crossBetween val="midCat"/>
        <c:majorUnit val="5"/>
      </c:valAx>
      <c:spPr>
        <a:noFill/>
        <a:ln w="244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FFFF00"/>
          </a:solidFill>
          <a:latin typeface="+mn-lt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AEO2015</c:v>
                </c:pt>
              </c:strCache>
            </c:strRef>
          </c:tx>
          <c:spPr>
            <a:ln w="22225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3">
                  <c:v>9.8676069999999996</c:v>
                </c:pt>
                <c:pt idx="4">
                  <c:v>4.3537629999999998</c:v>
                </c:pt>
                <c:pt idx="5">
                  <c:v>4.7704110000000002</c:v>
                </c:pt>
                <c:pt idx="6">
                  <c:v>4.2782090000000004</c:v>
                </c:pt>
                <c:pt idx="7">
                  <c:v>2.8893080000000002</c:v>
                </c:pt>
                <c:pt idx="8">
                  <c:v>3.8614660000000001</c:v>
                </c:pt>
                <c:pt idx="9">
                  <c:v>4.5223930000000001</c:v>
                </c:pt>
                <c:pt idx="10">
                  <c:v>3.8232360000000001</c:v>
                </c:pt>
                <c:pt idx="11">
                  <c:v>3.8284899999999999</c:v>
                </c:pt>
                <c:pt idx="12">
                  <c:v>3.9384420000000002</c:v>
                </c:pt>
                <c:pt idx="13">
                  <c:v>4.359674</c:v>
                </c:pt>
                <c:pt idx="14">
                  <c:v>4.7120660000000001</c:v>
                </c:pt>
                <c:pt idx="15">
                  <c:v>5.0526980000000004</c:v>
                </c:pt>
                <c:pt idx="16">
                  <c:v>5.1953300000000002</c:v>
                </c:pt>
                <c:pt idx="17">
                  <c:v>5.2689940000000002</c:v>
                </c:pt>
                <c:pt idx="18">
                  <c:v>5.4321330000000003</c:v>
                </c:pt>
                <c:pt idx="19">
                  <c:v>5.5370910000000002</c:v>
                </c:pt>
                <c:pt idx="20">
                  <c:v>5.649343</c:v>
                </c:pt>
                <c:pt idx="21">
                  <c:v>5.8660220000000001</c:v>
                </c:pt>
                <c:pt idx="22">
                  <c:v>5.8647169999999997</c:v>
                </c:pt>
                <c:pt idx="23">
                  <c:v>5.8674799999999996</c:v>
                </c:pt>
                <c:pt idx="24">
                  <c:v>5.9118069999999996</c:v>
                </c:pt>
                <c:pt idx="25">
                  <c:v>5.8904230000000002</c:v>
                </c:pt>
                <c:pt idx="26">
                  <c:v>6.1209210000000001</c:v>
                </c:pt>
                <c:pt idx="27">
                  <c:v>6.3083090000000004</c:v>
                </c:pt>
                <c:pt idx="28">
                  <c:v>6.4929589999999999</c:v>
                </c:pt>
                <c:pt idx="29">
                  <c:v>6.679278</c:v>
                </c:pt>
                <c:pt idx="30">
                  <c:v>6.8324150000000001</c:v>
                </c:pt>
                <c:pt idx="31">
                  <c:v>6.9945409999999999</c:v>
                </c:pt>
                <c:pt idx="32">
                  <c:v>7.0822620000000001</c:v>
                </c:pt>
                <c:pt idx="33">
                  <c:v>7.2664869999999997</c:v>
                </c:pt>
                <c:pt idx="34">
                  <c:v>7.6371779999999996</c:v>
                </c:pt>
                <c:pt idx="35">
                  <c:v>8.1275879999999994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No CPP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3">
                  <c:v>9.8076299999999996</c:v>
                </c:pt>
                <c:pt idx="4">
                  <c:v>4.3273000000000001</c:v>
                </c:pt>
                <c:pt idx="5">
                  <c:v>4.7414149999999999</c:v>
                </c:pt>
                <c:pt idx="6">
                  <c:v>4.252205</c:v>
                </c:pt>
                <c:pt idx="7">
                  <c:v>2.8704770000000002</c:v>
                </c:pt>
                <c:pt idx="8">
                  <c:v>3.8309510000000002</c:v>
                </c:pt>
                <c:pt idx="9">
                  <c:v>4.4358680000000001</c:v>
                </c:pt>
                <c:pt idx="10">
                  <c:v>2.6217359999999998</c:v>
                </c:pt>
                <c:pt idx="11">
                  <c:v>2.5838040000000002</c:v>
                </c:pt>
                <c:pt idx="12">
                  <c:v>3.0884770000000001</c:v>
                </c:pt>
                <c:pt idx="13">
                  <c:v>3.5856029999999999</c:v>
                </c:pt>
                <c:pt idx="14">
                  <c:v>3.9647480000000002</c:v>
                </c:pt>
                <c:pt idx="15">
                  <c:v>4.3748969999999998</c:v>
                </c:pt>
                <c:pt idx="16">
                  <c:v>4.3588630000000004</c:v>
                </c:pt>
                <c:pt idx="17">
                  <c:v>4.3538940000000004</c:v>
                </c:pt>
                <c:pt idx="18">
                  <c:v>4.6717190000000004</c:v>
                </c:pt>
                <c:pt idx="19">
                  <c:v>4.8665560000000001</c:v>
                </c:pt>
                <c:pt idx="20">
                  <c:v>5.0024189999999997</c:v>
                </c:pt>
                <c:pt idx="21">
                  <c:v>4.9372920000000002</c:v>
                </c:pt>
                <c:pt idx="22">
                  <c:v>4.7628630000000003</c:v>
                </c:pt>
                <c:pt idx="23">
                  <c:v>4.7683629999999999</c:v>
                </c:pt>
                <c:pt idx="24">
                  <c:v>4.7102440000000003</c:v>
                </c:pt>
                <c:pt idx="25">
                  <c:v>4.6823740000000003</c:v>
                </c:pt>
                <c:pt idx="26">
                  <c:v>4.7117930000000001</c:v>
                </c:pt>
                <c:pt idx="27">
                  <c:v>4.8171879999999998</c:v>
                </c:pt>
                <c:pt idx="28">
                  <c:v>4.8601549999999998</c:v>
                </c:pt>
                <c:pt idx="29">
                  <c:v>4.8554009999999996</c:v>
                </c:pt>
                <c:pt idx="30">
                  <c:v>4.8003340000000003</c:v>
                </c:pt>
                <c:pt idx="31">
                  <c:v>4.7673550000000002</c:v>
                </c:pt>
                <c:pt idx="32">
                  <c:v>4.7108040000000004</c:v>
                </c:pt>
                <c:pt idx="33">
                  <c:v>4.6869240000000003</c:v>
                </c:pt>
                <c:pt idx="34">
                  <c:v>4.691624</c:v>
                </c:pt>
                <c:pt idx="35">
                  <c:v>4.6549300000000002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10.375819999999999</c:v>
                </c:pt>
                <c:pt idx="1">
                  <c:v>7.7960339999999997</c:v>
                </c:pt>
                <c:pt idx="2">
                  <c:v>7.8643599999999996</c:v>
                </c:pt>
                <c:pt idx="3">
                  <c:v>9.8076299999999996</c:v>
                </c:pt>
                <c:pt idx="4">
                  <c:v>4.3273000000000001</c:v>
                </c:pt>
                <c:pt idx="5">
                  <c:v>4.7414149999999999</c:v>
                </c:pt>
                <c:pt idx="6">
                  <c:v>4.252205</c:v>
                </c:pt>
                <c:pt idx="7">
                  <c:v>2.8704770000000002</c:v>
                </c:pt>
                <c:pt idx="8">
                  <c:v>3.8309510000000002</c:v>
                </c:pt>
                <c:pt idx="9">
                  <c:v>4.4358680000000001</c:v>
                </c:pt>
                <c:pt idx="10">
                  <c:v>2.6217359999999998</c:v>
                </c:pt>
                <c:pt idx="11">
                  <c:v>2.5839050000000001</c:v>
                </c:pt>
                <c:pt idx="12">
                  <c:v>3.088212</c:v>
                </c:pt>
                <c:pt idx="13">
                  <c:v>3.615605</c:v>
                </c:pt>
                <c:pt idx="14">
                  <c:v>4.0123660000000001</c:v>
                </c:pt>
                <c:pt idx="15">
                  <c:v>4.4343199999999996</c:v>
                </c:pt>
                <c:pt idx="16">
                  <c:v>4.3278189999999999</c:v>
                </c:pt>
                <c:pt idx="17">
                  <c:v>4.350212</c:v>
                </c:pt>
                <c:pt idx="18">
                  <c:v>4.7426550000000001</c:v>
                </c:pt>
                <c:pt idx="19">
                  <c:v>4.996353</c:v>
                </c:pt>
                <c:pt idx="20">
                  <c:v>5.1229279999999999</c:v>
                </c:pt>
                <c:pt idx="21">
                  <c:v>4.9867169999999996</c:v>
                </c:pt>
                <c:pt idx="22">
                  <c:v>4.9537279999999999</c:v>
                </c:pt>
                <c:pt idx="23">
                  <c:v>5.0031809999999997</c:v>
                </c:pt>
                <c:pt idx="24">
                  <c:v>5.0526970000000002</c:v>
                </c:pt>
                <c:pt idx="25">
                  <c:v>5.0559690000000002</c:v>
                </c:pt>
                <c:pt idx="26">
                  <c:v>5.010815</c:v>
                </c:pt>
                <c:pt idx="27">
                  <c:v>5.0347249999999999</c:v>
                </c:pt>
                <c:pt idx="28">
                  <c:v>4.9766729999999999</c:v>
                </c:pt>
                <c:pt idx="29">
                  <c:v>4.9553149999999997</c:v>
                </c:pt>
                <c:pt idx="30">
                  <c:v>4.9132600000000002</c:v>
                </c:pt>
                <c:pt idx="31">
                  <c:v>4.8999199999999998</c:v>
                </c:pt>
                <c:pt idx="32">
                  <c:v>4.8357279999999996</c:v>
                </c:pt>
                <c:pt idx="33">
                  <c:v>4.7767179999999998</c:v>
                </c:pt>
                <c:pt idx="34">
                  <c:v>4.8455139999999997</c:v>
                </c:pt>
                <c:pt idx="35">
                  <c:v>4.8556499999999998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120160"/>
        <c:axId val="479120720"/>
      </c:lineChart>
      <c:catAx>
        <c:axId val="47912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791207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79120720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79120160"/>
        <c:crosses val="autoZero"/>
        <c:crossBetween val="midCat"/>
        <c:majorUnit val="3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Production</c:v>
                </c:pt>
              </c:strCache>
            </c:strRef>
          </c:tx>
          <c:spPr>
            <a:ln w="22225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Sheet1!$B$2:$BJ$2</c:f>
              <c:numCache>
                <c:formatCode>General</c:formatCode>
                <c:ptCount val="61"/>
                <c:pt idx="0">
                  <c:v>18.941257</c:v>
                </c:pt>
                <c:pt idx="1">
                  <c:v>18.559282</c:v>
                </c:pt>
                <c:pt idx="2">
                  <c:v>17.119447000000001</c:v>
                </c:pt>
                <c:pt idx="3">
                  <c:v>15.971144000000001</c:v>
                </c:pt>
                <c:pt idx="4">
                  <c:v>17.162219999999998</c:v>
                </c:pt>
                <c:pt idx="5">
                  <c:v>16.386495999999998</c:v>
                </c:pt>
                <c:pt idx="6">
                  <c:v>15.532118000000001</c:v>
                </c:pt>
                <c:pt idx="7">
                  <c:v>16.272297000000002</c:v>
                </c:pt>
                <c:pt idx="8">
                  <c:v>16.809411000000001</c:v>
                </c:pt>
                <c:pt idx="9">
                  <c:v>17.844352999999998</c:v>
                </c:pt>
                <c:pt idx="10">
                  <c:v>17.726861</c:v>
                </c:pt>
                <c:pt idx="11">
                  <c:v>17.917998999999998</c:v>
                </c:pt>
                <c:pt idx="12">
                  <c:v>18.307005999999998</c:v>
                </c:pt>
                <c:pt idx="13">
                  <c:v>18.579910999999999</c:v>
                </c:pt>
                <c:pt idx="14">
                  <c:v>18.784997999999998</c:v>
                </c:pt>
                <c:pt idx="15">
                  <c:v>19.519959999999998</c:v>
                </c:pt>
                <c:pt idx="16">
                  <c:v>19.825060000000001</c:v>
                </c:pt>
                <c:pt idx="17">
                  <c:v>19.900175000000001</c:v>
                </c:pt>
                <c:pt idx="18">
                  <c:v>19.252904999999998</c:v>
                </c:pt>
                <c:pt idx="19">
                  <c:v>18.983061000000003</c:v>
                </c:pt>
                <c:pt idx="20">
                  <c:v>19.795234000000001</c:v>
                </c:pt>
                <c:pt idx="21">
                  <c:v>18.634962999999999</c:v>
                </c:pt>
                <c:pt idx="22">
                  <c:v>19.527791000000001</c:v>
                </c:pt>
                <c:pt idx="23">
                  <c:v>19.012674999999998</c:v>
                </c:pt>
                <c:pt idx="24">
                  <c:v>18.998125000000002</c:v>
                </c:pt>
                <c:pt idx="25">
                  <c:v>18.402000000000001</c:v>
                </c:pt>
                <c:pt idx="26">
                  <c:v>18.236747999999999</c:v>
                </c:pt>
                <c:pt idx="27">
                  <c:v>19.318664999999999</c:v>
                </c:pt>
                <c:pt idx="28">
                  <c:v>20.256168000000002</c:v>
                </c:pt>
                <c:pt idx="29">
                  <c:v>20.231075000000001</c:v>
                </c:pt>
                <c:pt idx="30">
                  <c:v>21.482828999999999</c:v>
                </c:pt>
                <c:pt idx="31">
                  <c:v>22.514381999999998</c:v>
                </c:pt>
                <c:pt idx="32">
                  <c:v>24.019526000000003</c:v>
                </c:pt>
                <c:pt idx="33">
                  <c:v>24.844129000000002</c:v>
                </c:pt>
                <c:pt idx="34">
                  <c:v>25.513801999999998</c:v>
                </c:pt>
                <c:pt idx="35">
                  <c:v>26.512217000000003</c:v>
                </c:pt>
                <c:pt idx="36">
                  <c:v>27.387936</c:v>
                </c:pt>
                <c:pt idx="37">
                  <c:v>28.059015000000002</c:v>
                </c:pt>
                <c:pt idx="38">
                  <c:v>28.675832</c:v>
                </c:pt>
                <c:pt idx="39">
                  <c:v>29.348736000000002</c:v>
                </c:pt>
                <c:pt idx="40">
                  <c:v>30.356165000000001</c:v>
                </c:pt>
                <c:pt idx="41">
                  <c:v>30.897945</c:v>
                </c:pt>
                <c:pt idx="42">
                  <c:v>31.751300999999998</c:v>
                </c:pt>
                <c:pt idx="43">
                  <c:v>32.929504999999999</c:v>
                </c:pt>
                <c:pt idx="44">
                  <c:v>33.948506999999999</c:v>
                </c:pt>
                <c:pt idx="45">
                  <c:v>34.669063000000001</c:v>
                </c:pt>
                <c:pt idx="46">
                  <c:v>35.169262000000003</c:v>
                </c:pt>
                <c:pt idx="47">
                  <c:v>35.834009999999999</c:v>
                </c:pt>
                <c:pt idx="48">
                  <c:v>36.352549000000003</c:v>
                </c:pt>
                <c:pt idx="49">
                  <c:v>37.073453999999998</c:v>
                </c:pt>
                <c:pt idx="50">
                  <c:v>37.615223</c:v>
                </c:pt>
                <c:pt idx="51">
                  <c:v>37.980254000000002</c:v>
                </c:pt>
                <c:pt idx="52">
                  <c:v>38.357590000000002</c:v>
                </c:pt>
                <c:pt idx="53">
                  <c:v>38.818936999999998</c:v>
                </c:pt>
                <c:pt idx="54">
                  <c:v>39.309443999999999</c:v>
                </c:pt>
                <c:pt idx="55">
                  <c:v>39.771651999999996</c:v>
                </c:pt>
                <c:pt idx="56">
                  <c:v>40.348652999999999</c:v>
                </c:pt>
                <c:pt idx="57">
                  <c:v>40.616839999999996</c:v>
                </c:pt>
                <c:pt idx="58">
                  <c:v>40.995846999999998</c:v>
                </c:pt>
                <c:pt idx="59">
                  <c:v>41.494983000000005</c:v>
                </c:pt>
                <c:pt idx="60">
                  <c:v>41.969113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Consumption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Sheet1!$B$3:$BJ$3</c:f>
              <c:numCache>
                <c:formatCode>General</c:formatCode>
                <c:ptCount val="61"/>
                <c:pt idx="0">
                  <c:v>19.877293000000002</c:v>
                </c:pt>
                <c:pt idx="1">
                  <c:v>19.403859000000001</c:v>
                </c:pt>
                <c:pt idx="2">
                  <c:v>18.001055000000001</c:v>
                </c:pt>
                <c:pt idx="3">
                  <c:v>16.834911999999999</c:v>
                </c:pt>
                <c:pt idx="4">
                  <c:v>17.950526999999997</c:v>
                </c:pt>
                <c:pt idx="5">
                  <c:v>17.280943000000001</c:v>
                </c:pt>
                <c:pt idx="6">
                  <c:v>16.221295999999999</c:v>
                </c:pt>
                <c:pt idx="7">
                  <c:v>17.210809000000001</c:v>
                </c:pt>
                <c:pt idx="8">
                  <c:v>18.029585000000001</c:v>
                </c:pt>
                <c:pt idx="9">
                  <c:v>19.119001000000001</c:v>
                </c:pt>
                <c:pt idx="10">
                  <c:v>19.173555</c:v>
                </c:pt>
                <c:pt idx="11">
                  <c:v>19.562066999999999</c:v>
                </c:pt>
                <c:pt idx="12">
                  <c:v>20.228227999999998</c:v>
                </c:pt>
                <c:pt idx="13">
                  <c:v>20.789842</c:v>
                </c:pt>
                <c:pt idx="14">
                  <c:v>21.247098999999999</c:v>
                </c:pt>
                <c:pt idx="15">
                  <c:v>22.206889</c:v>
                </c:pt>
                <c:pt idx="16">
                  <c:v>22.609080000000002</c:v>
                </c:pt>
                <c:pt idx="17">
                  <c:v>22.737342000000002</c:v>
                </c:pt>
                <c:pt idx="18">
                  <c:v>22.245956</c:v>
                </c:pt>
                <c:pt idx="19">
                  <c:v>22.405151</c:v>
                </c:pt>
                <c:pt idx="20">
                  <c:v>23.333120999999998</c:v>
                </c:pt>
                <c:pt idx="21">
                  <c:v>22.238624000000002</c:v>
                </c:pt>
                <c:pt idx="22">
                  <c:v>23.027021000000001</c:v>
                </c:pt>
                <c:pt idx="23">
                  <c:v>22.276502000000001</c:v>
                </c:pt>
                <c:pt idx="24">
                  <c:v>22.402545999999997</c:v>
                </c:pt>
                <c:pt idx="25">
                  <c:v>22.014434000000001</c:v>
                </c:pt>
                <c:pt idx="26">
                  <c:v>21.699071</c:v>
                </c:pt>
                <c:pt idx="27">
                  <c:v>23.103793000000003</c:v>
                </c:pt>
                <c:pt idx="28">
                  <c:v>23.277007000000001</c:v>
                </c:pt>
                <c:pt idx="29">
                  <c:v>22.910078000000002</c:v>
                </c:pt>
                <c:pt idx="30">
                  <c:v>24.086796999999997</c:v>
                </c:pt>
                <c:pt idx="31">
                  <c:v>24.477425</c:v>
                </c:pt>
                <c:pt idx="32">
                  <c:v>25.538487</c:v>
                </c:pt>
                <c:pt idx="33">
                  <c:v>26.155071</c:v>
                </c:pt>
                <c:pt idx="34">
                  <c:v>26.694938999999998</c:v>
                </c:pt>
                <c:pt idx="35">
                  <c:v>27.466232000000002</c:v>
                </c:pt>
                <c:pt idx="36">
                  <c:v>27.783434</c:v>
                </c:pt>
                <c:pt idx="37">
                  <c:v>28.097591000000001</c:v>
                </c:pt>
                <c:pt idx="38">
                  <c:v>27.839445000000001</c:v>
                </c:pt>
                <c:pt idx="39">
                  <c:v>27.757442000000001</c:v>
                </c:pt>
                <c:pt idx="40">
                  <c:v>27.462482000000001</c:v>
                </c:pt>
                <c:pt idx="41">
                  <c:v>27.339758</c:v>
                </c:pt>
                <c:pt idx="42">
                  <c:v>27.714770999999999</c:v>
                </c:pt>
                <c:pt idx="43">
                  <c:v>28.208587999999999</c:v>
                </c:pt>
                <c:pt idx="44">
                  <c:v>28.837318</c:v>
                </c:pt>
                <c:pt idx="45">
                  <c:v>29.348623</c:v>
                </c:pt>
                <c:pt idx="46">
                  <c:v>29.818314000000001</c:v>
                </c:pt>
                <c:pt idx="47">
                  <c:v>30.342806</c:v>
                </c:pt>
                <c:pt idx="48">
                  <c:v>30.761372000000001</c:v>
                </c:pt>
                <c:pt idx="49">
                  <c:v>31.255942999999998</c:v>
                </c:pt>
                <c:pt idx="50">
                  <c:v>31.593771</c:v>
                </c:pt>
                <c:pt idx="51">
                  <c:v>31.674095000000001</c:v>
                </c:pt>
                <c:pt idx="52">
                  <c:v>31.790631999999999</c:v>
                </c:pt>
                <c:pt idx="53">
                  <c:v>32.049408</c:v>
                </c:pt>
                <c:pt idx="54">
                  <c:v>32.345280000000002</c:v>
                </c:pt>
                <c:pt idx="55">
                  <c:v>32.593848999999999</c:v>
                </c:pt>
                <c:pt idx="56">
                  <c:v>33.015422999999998</c:v>
                </c:pt>
                <c:pt idx="57">
                  <c:v>33.223247999999998</c:v>
                </c:pt>
                <c:pt idx="58">
                  <c:v>33.637867</c:v>
                </c:pt>
                <c:pt idx="59">
                  <c:v>34.040531000000001</c:v>
                </c:pt>
                <c:pt idx="60">
                  <c:v>34.420524999999998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 CPP Production</c:v>
                </c:pt>
              </c:strCache>
            </c:strRef>
          </c:tx>
          <c:spPr>
            <a:ln w="22225">
              <a:solidFill>
                <a:srgbClr val="0096D7"/>
              </a:solidFill>
              <a:prstDash val="sysDot"/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Sheet1!$B$4:$BJ$4</c:f>
              <c:numCache>
                <c:formatCode>General</c:formatCode>
                <c:ptCount val="61"/>
                <c:pt idx="0">
                  <c:v>18.941257</c:v>
                </c:pt>
                <c:pt idx="1">
                  <c:v>18.559282</c:v>
                </c:pt>
                <c:pt idx="2">
                  <c:v>17.119447000000001</c:v>
                </c:pt>
                <c:pt idx="3">
                  <c:v>15.971144000000001</c:v>
                </c:pt>
                <c:pt idx="4">
                  <c:v>17.162219999999998</c:v>
                </c:pt>
                <c:pt idx="5">
                  <c:v>16.386495999999998</c:v>
                </c:pt>
                <c:pt idx="6">
                  <c:v>15.532118000000001</c:v>
                </c:pt>
                <c:pt idx="7">
                  <c:v>16.272297000000002</c:v>
                </c:pt>
                <c:pt idx="8">
                  <c:v>16.809411000000001</c:v>
                </c:pt>
                <c:pt idx="9">
                  <c:v>17.844352999999998</c:v>
                </c:pt>
                <c:pt idx="10">
                  <c:v>17.726861</c:v>
                </c:pt>
                <c:pt idx="11">
                  <c:v>17.917998999999998</c:v>
                </c:pt>
                <c:pt idx="12">
                  <c:v>18.307005999999998</c:v>
                </c:pt>
                <c:pt idx="13">
                  <c:v>18.579910999999999</c:v>
                </c:pt>
                <c:pt idx="14">
                  <c:v>18.784997999999998</c:v>
                </c:pt>
                <c:pt idx="15">
                  <c:v>19.519959999999998</c:v>
                </c:pt>
                <c:pt idx="16">
                  <c:v>19.825060000000001</c:v>
                </c:pt>
                <c:pt idx="17">
                  <c:v>19.900175000000001</c:v>
                </c:pt>
                <c:pt idx="18">
                  <c:v>19.252904999999998</c:v>
                </c:pt>
                <c:pt idx="19">
                  <c:v>18.983061000000003</c:v>
                </c:pt>
                <c:pt idx="20">
                  <c:v>19.795234000000001</c:v>
                </c:pt>
                <c:pt idx="21">
                  <c:v>18.634962999999999</c:v>
                </c:pt>
                <c:pt idx="22">
                  <c:v>19.527791000000001</c:v>
                </c:pt>
                <c:pt idx="23">
                  <c:v>19.012674999999998</c:v>
                </c:pt>
                <c:pt idx="24">
                  <c:v>18.998125000000002</c:v>
                </c:pt>
                <c:pt idx="25">
                  <c:v>18.402000000000001</c:v>
                </c:pt>
                <c:pt idx="26">
                  <c:v>18.236747999999999</c:v>
                </c:pt>
                <c:pt idx="27">
                  <c:v>19.318664999999999</c:v>
                </c:pt>
                <c:pt idx="28">
                  <c:v>20.256168000000002</c:v>
                </c:pt>
                <c:pt idx="29">
                  <c:v>20.231075000000001</c:v>
                </c:pt>
                <c:pt idx="30">
                  <c:v>21.482828999999999</c:v>
                </c:pt>
                <c:pt idx="31">
                  <c:v>22.514381999999998</c:v>
                </c:pt>
                <c:pt idx="32">
                  <c:v>24.019526000000003</c:v>
                </c:pt>
                <c:pt idx="33">
                  <c:v>24.844129000000002</c:v>
                </c:pt>
                <c:pt idx="34">
                  <c:v>25.513801999999998</c:v>
                </c:pt>
                <c:pt idx="35">
                  <c:v>26.510021999999999</c:v>
                </c:pt>
                <c:pt idx="36">
                  <c:v>27.395976000000001</c:v>
                </c:pt>
                <c:pt idx="37">
                  <c:v>28.055173</c:v>
                </c:pt>
                <c:pt idx="38">
                  <c:v>28.639667000000003</c:v>
                </c:pt>
                <c:pt idx="39">
                  <c:v>29.273450999999998</c:v>
                </c:pt>
                <c:pt idx="40">
                  <c:v>30.286511000000001</c:v>
                </c:pt>
                <c:pt idx="41">
                  <c:v>30.971015999999999</c:v>
                </c:pt>
                <c:pt idx="42">
                  <c:v>31.744766000000002</c:v>
                </c:pt>
                <c:pt idx="43">
                  <c:v>32.828319999999998</c:v>
                </c:pt>
                <c:pt idx="44">
                  <c:v>33.704146000000001</c:v>
                </c:pt>
                <c:pt idx="45">
                  <c:v>34.486822000000004</c:v>
                </c:pt>
                <c:pt idx="46">
                  <c:v>34.948394</c:v>
                </c:pt>
                <c:pt idx="47">
                  <c:v>35.331980000000001</c:v>
                </c:pt>
                <c:pt idx="48">
                  <c:v>35.71884</c:v>
                </c:pt>
                <c:pt idx="49">
                  <c:v>36.156092000000001</c:v>
                </c:pt>
                <c:pt idx="50">
                  <c:v>36.628777999999997</c:v>
                </c:pt>
                <c:pt idx="51">
                  <c:v>37.183534999999999</c:v>
                </c:pt>
                <c:pt idx="52">
                  <c:v>37.785674</c:v>
                </c:pt>
                <c:pt idx="53">
                  <c:v>38.300491999999998</c:v>
                </c:pt>
                <c:pt idx="54">
                  <c:v>38.752673000000001</c:v>
                </c:pt>
                <c:pt idx="55">
                  <c:v>39.22298</c:v>
                </c:pt>
                <c:pt idx="56">
                  <c:v>39.815550999999999</c:v>
                </c:pt>
                <c:pt idx="57">
                  <c:v>40.183613999999999</c:v>
                </c:pt>
                <c:pt idx="58">
                  <c:v>40.622989000000004</c:v>
                </c:pt>
                <c:pt idx="59">
                  <c:v>41.07591</c:v>
                </c:pt>
                <c:pt idx="60">
                  <c:v>41.563645999999999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CPP Consumption</c:v>
                </c:pt>
              </c:strCache>
            </c:strRef>
          </c:tx>
          <c:spPr>
            <a:ln w="22225">
              <a:solidFill>
                <a:srgbClr val="A33340"/>
              </a:solidFill>
              <a:prstDash val="sysDot"/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Sheet1!$B$5:$BJ$5</c:f>
              <c:numCache>
                <c:formatCode>General</c:formatCode>
                <c:ptCount val="61"/>
                <c:pt idx="0">
                  <c:v>19.877293000000002</c:v>
                </c:pt>
                <c:pt idx="1">
                  <c:v>19.403859000000001</c:v>
                </c:pt>
                <c:pt idx="2">
                  <c:v>18.001055000000001</c:v>
                </c:pt>
                <c:pt idx="3">
                  <c:v>16.834911999999999</c:v>
                </c:pt>
                <c:pt idx="4">
                  <c:v>17.950526999999997</c:v>
                </c:pt>
                <c:pt idx="5">
                  <c:v>17.280943000000001</c:v>
                </c:pt>
                <c:pt idx="6">
                  <c:v>16.221295999999999</c:v>
                </c:pt>
                <c:pt idx="7">
                  <c:v>17.210809000000001</c:v>
                </c:pt>
                <c:pt idx="8">
                  <c:v>18.029585000000001</c:v>
                </c:pt>
                <c:pt idx="9">
                  <c:v>19.119001000000001</c:v>
                </c:pt>
                <c:pt idx="10">
                  <c:v>19.173555</c:v>
                </c:pt>
                <c:pt idx="11">
                  <c:v>19.562066999999999</c:v>
                </c:pt>
                <c:pt idx="12">
                  <c:v>20.228227999999998</c:v>
                </c:pt>
                <c:pt idx="13">
                  <c:v>20.789842</c:v>
                </c:pt>
                <c:pt idx="14">
                  <c:v>21.247098999999999</c:v>
                </c:pt>
                <c:pt idx="15">
                  <c:v>22.206889</c:v>
                </c:pt>
                <c:pt idx="16">
                  <c:v>22.609080000000002</c:v>
                </c:pt>
                <c:pt idx="17">
                  <c:v>22.737342000000002</c:v>
                </c:pt>
                <c:pt idx="18">
                  <c:v>22.245956</c:v>
                </c:pt>
                <c:pt idx="19">
                  <c:v>22.405151</c:v>
                </c:pt>
                <c:pt idx="20">
                  <c:v>23.333120999999998</c:v>
                </c:pt>
                <c:pt idx="21">
                  <c:v>22.238624000000002</c:v>
                </c:pt>
                <c:pt idx="22">
                  <c:v>23.027021000000001</c:v>
                </c:pt>
                <c:pt idx="23">
                  <c:v>22.276502000000001</c:v>
                </c:pt>
                <c:pt idx="24">
                  <c:v>22.402545999999997</c:v>
                </c:pt>
                <c:pt idx="25">
                  <c:v>22.014434000000001</c:v>
                </c:pt>
                <c:pt idx="26">
                  <c:v>21.699071</c:v>
                </c:pt>
                <c:pt idx="27">
                  <c:v>23.103793000000003</c:v>
                </c:pt>
                <c:pt idx="28">
                  <c:v>23.277007000000001</c:v>
                </c:pt>
                <c:pt idx="29">
                  <c:v>22.910078000000002</c:v>
                </c:pt>
                <c:pt idx="30">
                  <c:v>24.086796999999997</c:v>
                </c:pt>
                <c:pt idx="31">
                  <c:v>24.477425</c:v>
                </c:pt>
                <c:pt idx="32">
                  <c:v>25.538487</c:v>
                </c:pt>
                <c:pt idx="33">
                  <c:v>26.155071</c:v>
                </c:pt>
                <c:pt idx="34">
                  <c:v>26.694938999999998</c:v>
                </c:pt>
                <c:pt idx="35">
                  <c:v>27.463992999999999</c:v>
                </c:pt>
                <c:pt idx="36">
                  <c:v>27.783203</c:v>
                </c:pt>
                <c:pt idx="37">
                  <c:v>28.095877000000002</c:v>
                </c:pt>
                <c:pt idx="38">
                  <c:v>27.800865000000002</c:v>
                </c:pt>
                <c:pt idx="39">
                  <c:v>27.662009999999999</c:v>
                </c:pt>
                <c:pt idx="40">
                  <c:v>27.386354000000001</c:v>
                </c:pt>
                <c:pt idx="41">
                  <c:v>27.420752</c:v>
                </c:pt>
                <c:pt idx="42">
                  <c:v>27.712803000000001</c:v>
                </c:pt>
                <c:pt idx="43">
                  <c:v>28.104368000000001</c:v>
                </c:pt>
                <c:pt idx="44">
                  <c:v>28.517139</c:v>
                </c:pt>
                <c:pt idx="45">
                  <c:v>28.98967</c:v>
                </c:pt>
                <c:pt idx="46">
                  <c:v>29.367708</c:v>
                </c:pt>
                <c:pt idx="47">
                  <c:v>29.671690000000002</c:v>
                </c:pt>
                <c:pt idx="48">
                  <c:v>29.932735000000001</c:v>
                </c:pt>
                <c:pt idx="49">
                  <c:v>30.193707</c:v>
                </c:pt>
                <c:pt idx="50">
                  <c:v>30.439050999999999</c:v>
                </c:pt>
                <c:pt idx="51">
                  <c:v>30.695929</c:v>
                </c:pt>
                <c:pt idx="52">
                  <c:v>30.975767000000001</c:v>
                </c:pt>
                <c:pt idx="53">
                  <c:v>31.228563000000001</c:v>
                </c:pt>
                <c:pt idx="54">
                  <c:v>31.477352</c:v>
                </c:pt>
                <c:pt idx="55">
                  <c:v>31.794550000000001</c:v>
                </c:pt>
                <c:pt idx="56">
                  <c:v>32.221862999999999</c:v>
                </c:pt>
                <c:pt idx="57">
                  <c:v>32.522857999999999</c:v>
                </c:pt>
                <c:pt idx="58">
                  <c:v>32.930038000000003</c:v>
                </c:pt>
                <c:pt idx="59">
                  <c:v>33.346145999999997</c:v>
                </c:pt>
                <c:pt idx="60">
                  <c:v>33.802574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Sheet1!$B$6:$BJ$6</c:f>
              <c:numCache>
                <c:formatCode>General</c:formatCode>
                <c:ptCount val="61"/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ln>
              <a:solidFill>
                <a:srgbClr val="000000"/>
              </a:solidFill>
              <a:prstDash val="sysDot"/>
            </a:ln>
          </c:spPr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Sheet1!$B$7:$BJ$7</c:f>
              <c:numCache>
                <c:formatCode>General</c:formatCode>
                <c:ptCount val="61"/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793648"/>
        <c:axId val="483794208"/>
      </c:lineChart>
      <c:catAx>
        <c:axId val="48379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4837942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83794208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8379364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045685279187815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0.38143100000000002</c:v>
                </c:pt>
                <c:pt idx="1">
                  <c:v>0.40938200000000002</c:v>
                </c:pt>
                <c:pt idx="2">
                  <c:v>0.41159299999999999</c:v>
                </c:pt>
                <c:pt idx="3">
                  <c:v>0.39809299999999997</c:v>
                </c:pt>
                <c:pt idx="4">
                  <c:v>0.52445699999999995</c:v>
                </c:pt>
                <c:pt idx="5">
                  <c:v>0.434498</c:v>
                </c:pt>
                <c:pt idx="6">
                  <c:v>0.44237500000000002</c:v>
                </c:pt>
                <c:pt idx="7">
                  <c:v>0.42677599999999999</c:v>
                </c:pt>
                <c:pt idx="8">
                  <c:v>0.42652800000000002</c:v>
                </c:pt>
                <c:pt idx="9">
                  <c:v>0.42455500000000002</c:v>
                </c:pt>
                <c:pt idx="10">
                  <c:v>0.41967100000000002</c:v>
                </c:pt>
                <c:pt idx="11">
                  <c:v>0.43529099999999998</c:v>
                </c:pt>
                <c:pt idx="12">
                  <c:v>0.428595</c:v>
                </c:pt>
                <c:pt idx="13">
                  <c:v>0.45644099999999999</c:v>
                </c:pt>
                <c:pt idx="14">
                  <c:v>0.438855</c:v>
                </c:pt>
                <c:pt idx="15">
                  <c:v>0.45932600000000001</c:v>
                </c:pt>
                <c:pt idx="16">
                  <c:v>0.42008600000000001</c:v>
                </c:pt>
                <c:pt idx="17">
                  <c:v>0.40715299999999999</c:v>
                </c:pt>
                <c:pt idx="18">
                  <c:v>0.37410500000000002</c:v>
                </c:pt>
                <c:pt idx="19">
                  <c:v>0.37415199999999998</c:v>
                </c:pt>
                <c:pt idx="20">
                  <c:v>0.35339100000000001</c:v>
                </c:pt>
                <c:pt idx="21">
                  <c:v>0.334671</c:v>
                </c:pt>
                <c:pt idx="22">
                  <c:v>0.329789</c:v>
                </c:pt>
                <c:pt idx="23">
                  <c:v>0.31750299999999998</c:v>
                </c:pt>
                <c:pt idx="24">
                  <c:v>0.32342900000000002</c:v>
                </c:pt>
                <c:pt idx="25">
                  <c:v>0.290572</c:v>
                </c:pt>
                <c:pt idx="26">
                  <c:v>0.30038799999999999</c:v>
                </c:pt>
                <c:pt idx="27">
                  <c:v>0.295485</c:v>
                </c:pt>
                <c:pt idx="28">
                  <c:v>0.29503299999999999</c:v>
                </c:pt>
                <c:pt idx="29">
                  <c:v>0.29492499999999999</c:v>
                </c:pt>
                <c:pt idx="30">
                  <c:v>0.29309200000000002</c:v>
                </c:pt>
                <c:pt idx="31">
                  <c:v>0.29189900000000002</c:v>
                </c:pt>
                <c:pt idx="32">
                  <c:v>0.28972700000000001</c:v>
                </c:pt>
                <c:pt idx="33">
                  <c:v>0.28833700000000001</c:v>
                </c:pt>
                <c:pt idx="34">
                  <c:v>0.28698000000000001</c:v>
                </c:pt>
                <c:pt idx="35">
                  <c:v>0.28579700000000002</c:v>
                </c:pt>
                <c:pt idx="36">
                  <c:v>0.28475499999999998</c:v>
                </c:pt>
                <c:pt idx="37">
                  <c:v>0.28348200000000001</c:v>
                </c:pt>
                <c:pt idx="38">
                  <c:v>0.28232800000000002</c:v>
                </c:pt>
                <c:pt idx="39">
                  <c:v>0.28133799999999998</c:v>
                </c:pt>
                <c:pt idx="40">
                  <c:v>0.28037699999999999</c:v>
                </c:pt>
                <c:pt idx="41">
                  <c:v>0.27953600000000001</c:v>
                </c:pt>
                <c:pt idx="42">
                  <c:v>0.27880899999999997</c:v>
                </c:pt>
                <c:pt idx="43">
                  <c:v>0.278221</c:v>
                </c:pt>
                <c:pt idx="44">
                  <c:v>0.27779100000000001</c:v>
                </c:pt>
                <c:pt idx="45">
                  <c:v>0.27741300000000002</c:v>
                </c:pt>
                <c:pt idx="46">
                  <c:v>0.27716000000000002</c:v>
                </c:pt>
                <c:pt idx="47">
                  <c:v>0.27693699999999999</c:v>
                </c:pt>
                <c:pt idx="48">
                  <c:v>0.27681099999999997</c:v>
                </c:pt>
                <c:pt idx="49">
                  <c:v>0.27670400000000001</c:v>
                </c:pt>
                <c:pt idx="50">
                  <c:v>0.27672000000000002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5.3334799999999998</c:v>
                </c:pt>
                <c:pt idx="1">
                  <c:v>5.0845180000000001</c:v>
                </c:pt>
                <c:pt idx="2">
                  <c:v>4.9496409999999997</c:v>
                </c:pt>
                <c:pt idx="3">
                  <c:v>5.0921890000000003</c:v>
                </c:pt>
                <c:pt idx="4">
                  <c:v>5.3883349999999997</c:v>
                </c:pt>
                <c:pt idx="5">
                  <c:v>5.3286280000000001</c:v>
                </c:pt>
                <c:pt idx="6">
                  <c:v>5.5270979999999996</c:v>
                </c:pt>
                <c:pt idx="7">
                  <c:v>5.5097079999999998</c:v>
                </c:pt>
                <c:pt idx="8">
                  <c:v>5.4457610000000001</c:v>
                </c:pt>
                <c:pt idx="9">
                  <c:v>5.3688700000000003</c:v>
                </c:pt>
                <c:pt idx="10">
                  <c:v>5.1748260000000004</c:v>
                </c:pt>
                <c:pt idx="11">
                  <c:v>5.3283800000000001</c:v>
                </c:pt>
                <c:pt idx="12">
                  <c:v>4.7506529999999998</c:v>
                </c:pt>
                <c:pt idx="13">
                  <c:v>4.7584569999999999</c:v>
                </c:pt>
                <c:pt idx="14">
                  <c:v>4.2175149999999997</c:v>
                </c:pt>
                <c:pt idx="15">
                  <c:v>3.3657859999999999</c:v>
                </c:pt>
                <c:pt idx="16">
                  <c:v>3.096139</c:v>
                </c:pt>
                <c:pt idx="17">
                  <c:v>2.9841579999999999</c:v>
                </c:pt>
                <c:pt idx="18">
                  <c:v>2.6834769999999999</c:v>
                </c:pt>
                <c:pt idx="19">
                  <c:v>2.7041270000000002</c:v>
                </c:pt>
                <c:pt idx="20">
                  <c:v>2.438761</c:v>
                </c:pt>
                <c:pt idx="21">
                  <c:v>1.875014</c:v>
                </c:pt>
                <c:pt idx="22">
                  <c:v>1.569529</c:v>
                </c:pt>
                <c:pt idx="23">
                  <c:v>1.4117420000000001</c:v>
                </c:pt>
                <c:pt idx="24">
                  <c:v>1.3571</c:v>
                </c:pt>
                <c:pt idx="25">
                  <c:v>1.696377</c:v>
                </c:pt>
                <c:pt idx="26">
                  <c:v>1.43286</c:v>
                </c:pt>
                <c:pt idx="27">
                  <c:v>1.3918060000000001</c:v>
                </c:pt>
                <c:pt idx="28">
                  <c:v>1.4345429999999999</c:v>
                </c:pt>
                <c:pt idx="29">
                  <c:v>1.4015899999999999</c:v>
                </c:pt>
                <c:pt idx="30">
                  <c:v>1.3868959999999999</c:v>
                </c:pt>
                <c:pt idx="31">
                  <c:v>1.306244</c:v>
                </c:pt>
                <c:pt idx="32">
                  <c:v>1.2428300000000001</c:v>
                </c:pt>
                <c:pt idx="33">
                  <c:v>1.2123949999999999</c:v>
                </c:pt>
                <c:pt idx="34">
                  <c:v>1.209192</c:v>
                </c:pt>
                <c:pt idx="35">
                  <c:v>1.212437</c:v>
                </c:pt>
                <c:pt idx="36">
                  <c:v>1.205713</c:v>
                </c:pt>
                <c:pt idx="37">
                  <c:v>1.1995009999999999</c:v>
                </c:pt>
                <c:pt idx="38">
                  <c:v>1.2272130000000001</c:v>
                </c:pt>
                <c:pt idx="39">
                  <c:v>1.2897320000000001</c:v>
                </c:pt>
                <c:pt idx="40">
                  <c:v>1.3265070000000001</c:v>
                </c:pt>
                <c:pt idx="41">
                  <c:v>1.4264730000000001</c:v>
                </c:pt>
                <c:pt idx="42">
                  <c:v>1.4549810000000001</c:v>
                </c:pt>
                <c:pt idx="43">
                  <c:v>1.473868</c:v>
                </c:pt>
                <c:pt idx="44">
                  <c:v>1.594006</c:v>
                </c:pt>
                <c:pt idx="45">
                  <c:v>1.6545019999999999</c:v>
                </c:pt>
                <c:pt idx="46">
                  <c:v>1.7122189999999999</c:v>
                </c:pt>
                <c:pt idx="47">
                  <c:v>1.7008859999999999</c:v>
                </c:pt>
                <c:pt idx="48">
                  <c:v>1.6829510000000001</c:v>
                </c:pt>
                <c:pt idx="49">
                  <c:v>1.6347640000000001</c:v>
                </c:pt>
                <c:pt idx="50">
                  <c:v>1.665143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0.22001599999999999</c:v>
                </c:pt>
                <c:pt idx="1">
                  <c:v>0.33441599999999999</c:v>
                </c:pt>
                <c:pt idx="2">
                  <c:v>0.496033</c:v>
                </c:pt>
                <c:pt idx="3">
                  <c:v>0.62653999999999999</c:v>
                </c:pt>
                <c:pt idx="4">
                  <c:v>0.74358500000000005</c:v>
                </c:pt>
                <c:pt idx="5">
                  <c:v>0.80955500000000002</c:v>
                </c:pt>
                <c:pt idx="6">
                  <c:v>0.84484199999999998</c:v>
                </c:pt>
                <c:pt idx="7">
                  <c:v>0.96078600000000003</c:v>
                </c:pt>
                <c:pt idx="8">
                  <c:v>1.051957</c:v>
                </c:pt>
                <c:pt idx="9">
                  <c:v>1.095434</c:v>
                </c:pt>
                <c:pt idx="10">
                  <c:v>1.216008</c:v>
                </c:pt>
                <c:pt idx="11">
                  <c:v>1.348813</c:v>
                </c:pt>
                <c:pt idx="12">
                  <c:v>1.4186970000000001</c:v>
                </c:pt>
                <c:pt idx="13">
                  <c:v>1.481266</c:v>
                </c:pt>
                <c:pt idx="14">
                  <c:v>1.5164550000000001</c:v>
                </c:pt>
                <c:pt idx="15">
                  <c:v>1.5538289999999999</c:v>
                </c:pt>
                <c:pt idx="16">
                  <c:v>1.6291450000000001</c:v>
                </c:pt>
                <c:pt idx="17">
                  <c:v>1.666436</c:v>
                </c:pt>
                <c:pt idx="18">
                  <c:v>1.7749200000000001</c:v>
                </c:pt>
                <c:pt idx="19">
                  <c:v>1.7678990000000001</c:v>
                </c:pt>
                <c:pt idx="20">
                  <c:v>1.692882</c:v>
                </c:pt>
                <c:pt idx="21">
                  <c:v>1.5796829999999999</c:v>
                </c:pt>
                <c:pt idx="22">
                  <c:v>1.446661</c:v>
                </c:pt>
                <c:pt idx="23">
                  <c:v>1.259422</c:v>
                </c:pt>
                <c:pt idx="24">
                  <c:v>1.1560010000000001</c:v>
                </c:pt>
                <c:pt idx="25">
                  <c:v>1.2414099999999999</c:v>
                </c:pt>
                <c:pt idx="26">
                  <c:v>1.087755</c:v>
                </c:pt>
                <c:pt idx="27">
                  <c:v>1.081572</c:v>
                </c:pt>
                <c:pt idx="28">
                  <c:v>1.0782849999999999</c:v>
                </c:pt>
                <c:pt idx="29">
                  <c:v>1.0521940000000001</c:v>
                </c:pt>
                <c:pt idx="30">
                  <c:v>1.0443439999999999</c:v>
                </c:pt>
                <c:pt idx="31">
                  <c:v>1.025938</c:v>
                </c:pt>
                <c:pt idx="32">
                  <c:v>1.023641</c:v>
                </c:pt>
                <c:pt idx="33">
                  <c:v>1.0326709999999999</c:v>
                </c:pt>
                <c:pt idx="34">
                  <c:v>1.0249710000000001</c:v>
                </c:pt>
                <c:pt idx="35">
                  <c:v>1.024356</c:v>
                </c:pt>
                <c:pt idx="36">
                  <c:v>1.010432</c:v>
                </c:pt>
                <c:pt idx="37">
                  <c:v>0.99161600000000005</c:v>
                </c:pt>
                <c:pt idx="38">
                  <c:v>0.97381499999999999</c:v>
                </c:pt>
                <c:pt idx="39">
                  <c:v>0.95983399999999996</c:v>
                </c:pt>
                <c:pt idx="40">
                  <c:v>0.94410899999999998</c:v>
                </c:pt>
                <c:pt idx="41">
                  <c:v>0.92564000000000002</c:v>
                </c:pt>
                <c:pt idx="42">
                  <c:v>0.913242</c:v>
                </c:pt>
                <c:pt idx="43">
                  <c:v>0.88896299999999995</c:v>
                </c:pt>
                <c:pt idx="44">
                  <c:v>0.87554799999999999</c:v>
                </c:pt>
                <c:pt idx="45">
                  <c:v>0.85323499999999997</c:v>
                </c:pt>
                <c:pt idx="46">
                  <c:v>0.83624799999999999</c:v>
                </c:pt>
                <c:pt idx="47">
                  <c:v>0.814994</c:v>
                </c:pt>
                <c:pt idx="48">
                  <c:v>0.80191800000000002</c:v>
                </c:pt>
                <c:pt idx="49">
                  <c:v>0.79176500000000005</c:v>
                </c:pt>
                <c:pt idx="50">
                  <c:v>0.77784399999999998</c:v>
                </c:pt>
              </c:numCache>
            </c:numRef>
          </c:val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8.0965810000000005</c:v>
                </c:pt>
                <c:pt idx="1">
                  <c:v>7.9980599999999997</c:v>
                </c:pt>
                <c:pt idx="2">
                  <c:v>8.0002150000000007</c:v>
                </c:pt>
                <c:pt idx="3">
                  <c:v>7.7482769999999999</c:v>
                </c:pt>
                <c:pt idx="4">
                  <c:v>7.7918320000000003</c:v>
                </c:pt>
                <c:pt idx="5">
                  <c:v>7.6624689999999998</c:v>
                </c:pt>
                <c:pt idx="6">
                  <c:v>7.5382870000000004</c:v>
                </c:pt>
                <c:pt idx="7">
                  <c:v>7.2555969999999999</c:v>
                </c:pt>
                <c:pt idx="8">
                  <c:v>7.1282899999999998</c:v>
                </c:pt>
                <c:pt idx="9">
                  <c:v>6.9127390000000002</c:v>
                </c:pt>
                <c:pt idx="10">
                  <c:v>7.0893329999999999</c:v>
                </c:pt>
                <c:pt idx="11">
                  <c:v>6.8843719999999999</c:v>
                </c:pt>
                <c:pt idx="12">
                  <c:v>6.5706629999999997</c:v>
                </c:pt>
                <c:pt idx="13">
                  <c:v>6.4333450000000001</c:v>
                </c:pt>
                <c:pt idx="14">
                  <c:v>6.3126259999999998</c:v>
                </c:pt>
                <c:pt idx="15">
                  <c:v>6.1337700000000002</c:v>
                </c:pt>
                <c:pt idx="16">
                  <c:v>6.1447859999999999</c:v>
                </c:pt>
                <c:pt idx="17">
                  <c:v>6.1310310000000001</c:v>
                </c:pt>
                <c:pt idx="18">
                  <c:v>6.1704629999999998</c:v>
                </c:pt>
                <c:pt idx="19">
                  <c:v>5.5074860000000001</c:v>
                </c:pt>
                <c:pt idx="20">
                  <c:v>5.0694460000000001</c:v>
                </c:pt>
                <c:pt idx="21">
                  <c:v>5.1401450000000004</c:v>
                </c:pt>
                <c:pt idx="22">
                  <c:v>5.2607169999999996</c:v>
                </c:pt>
                <c:pt idx="23">
                  <c:v>5.4475769999999999</c:v>
                </c:pt>
                <c:pt idx="24">
                  <c:v>5.7893140000000001</c:v>
                </c:pt>
                <c:pt idx="25">
                  <c:v>5.3196279999999998</c:v>
                </c:pt>
                <c:pt idx="26">
                  <c:v>5.3542019999999999</c:v>
                </c:pt>
                <c:pt idx="27">
                  <c:v>5.2346539999999999</c:v>
                </c:pt>
                <c:pt idx="28">
                  <c:v>5.0994419999999998</c:v>
                </c:pt>
                <c:pt idx="29">
                  <c:v>4.9568060000000003</c:v>
                </c:pt>
                <c:pt idx="30">
                  <c:v>4.8968829999999999</c:v>
                </c:pt>
                <c:pt idx="31">
                  <c:v>4.7016450000000001</c:v>
                </c:pt>
                <c:pt idx="32">
                  <c:v>4.619624</c:v>
                </c:pt>
                <c:pt idx="33">
                  <c:v>4.5924769999999997</c:v>
                </c:pt>
                <c:pt idx="34">
                  <c:v>4.4758509999999996</c:v>
                </c:pt>
                <c:pt idx="35">
                  <c:v>4.3594949999999999</c:v>
                </c:pt>
                <c:pt idx="36">
                  <c:v>4.238632</c:v>
                </c:pt>
                <c:pt idx="37">
                  <c:v>4.1815959999999999</c:v>
                </c:pt>
                <c:pt idx="38">
                  <c:v>4.065976</c:v>
                </c:pt>
                <c:pt idx="39">
                  <c:v>4.0207829999999998</c:v>
                </c:pt>
                <c:pt idx="40">
                  <c:v>3.9665759999999999</c:v>
                </c:pt>
                <c:pt idx="41">
                  <c:v>3.900315</c:v>
                </c:pt>
                <c:pt idx="42">
                  <c:v>3.8701340000000002</c:v>
                </c:pt>
                <c:pt idx="43">
                  <c:v>3.8383509999999998</c:v>
                </c:pt>
                <c:pt idx="44">
                  <c:v>3.8039999999999998</c:v>
                </c:pt>
                <c:pt idx="45">
                  <c:v>3.786626</c:v>
                </c:pt>
                <c:pt idx="46">
                  <c:v>3.804465</c:v>
                </c:pt>
                <c:pt idx="47">
                  <c:v>3.8117700000000001</c:v>
                </c:pt>
                <c:pt idx="48">
                  <c:v>3.8232439999999999</c:v>
                </c:pt>
                <c:pt idx="49">
                  <c:v>3.8337729999999999</c:v>
                </c:pt>
                <c:pt idx="50">
                  <c:v>3.8488639999999998</c:v>
                </c:pt>
              </c:numCache>
            </c:numRef>
          </c:val>
        </c:ser>
        <c:ser>
          <c:idx val="9"/>
          <c:order val="4"/>
          <c:tx>
            <c:strRef>
              <c:f>Sheet1!$A$6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2.2091669999999999</c:v>
                </c:pt>
                <c:pt idx="1">
                  <c:v>2.2904279999999999</c:v>
                </c:pt>
                <c:pt idx="2">
                  <c:v>2.4264239999999999</c:v>
                </c:pt>
                <c:pt idx="3">
                  <c:v>2.736364</c:v>
                </c:pt>
                <c:pt idx="4">
                  <c:v>2.931816</c:v>
                </c:pt>
                <c:pt idx="5">
                  <c:v>2.9165299999999998</c:v>
                </c:pt>
                <c:pt idx="6">
                  <c:v>2.9934620000000001</c:v>
                </c:pt>
                <c:pt idx="7">
                  <c:v>3.126468</c:v>
                </c:pt>
                <c:pt idx="8">
                  <c:v>3.248014</c:v>
                </c:pt>
                <c:pt idx="9">
                  <c:v>3.2976390000000002</c:v>
                </c:pt>
                <c:pt idx="10">
                  <c:v>3.5081310000000001</c:v>
                </c:pt>
                <c:pt idx="11">
                  <c:v>3.7724540000000002</c:v>
                </c:pt>
                <c:pt idx="12">
                  <c:v>3.8861789999999998</c:v>
                </c:pt>
                <c:pt idx="13">
                  <c:v>4.054036</c:v>
                </c:pt>
                <c:pt idx="14">
                  <c:v>4.1814410000000004</c:v>
                </c:pt>
                <c:pt idx="15">
                  <c:v>4.5698879999999997</c:v>
                </c:pt>
                <c:pt idx="16">
                  <c:v>5.0174469999999998</c:v>
                </c:pt>
                <c:pt idx="17">
                  <c:v>5.425249</c:v>
                </c:pt>
                <c:pt idx="18">
                  <c:v>5.9597689999999997</c:v>
                </c:pt>
                <c:pt idx="19">
                  <c:v>5.860188</c:v>
                </c:pt>
                <c:pt idx="20">
                  <c:v>5.6020250000000003</c:v>
                </c:pt>
                <c:pt idx="21">
                  <c:v>5.5463690000000003</c:v>
                </c:pt>
                <c:pt idx="22">
                  <c:v>5.3815720000000002</c:v>
                </c:pt>
                <c:pt idx="23">
                  <c:v>5.0404679999999997</c:v>
                </c:pt>
                <c:pt idx="24">
                  <c:v>4.814692</c:v>
                </c:pt>
                <c:pt idx="25">
                  <c:v>5.0009550000000003</c:v>
                </c:pt>
                <c:pt idx="26">
                  <c:v>4.9107130000000003</c:v>
                </c:pt>
                <c:pt idx="27">
                  <c:v>4.9471040000000004</c:v>
                </c:pt>
                <c:pt idx="28">
                  <c:v>4.9940910000000001</c:v>
                </c:pt>
                <c:pt idx="29">
                  <c:v>4.9251519999999998</c:v>
                </c:pt>
                <c:pt idx="30">
                  <c:v>4.9183560000000002</c:v>
                </c:pt>
                <c:pt idx="31">
                  <c:v>4.8470560000000003</c:v>
                </c:pt>
                <c:pt idx="32">
                  <c:v>4.9170920000000002</c:v>
                </c:pt>
                <c:pt idx="33">
                  <c:v>5.1360849999999996</c:v>
                </c:pt>
                <c:pt idx="34">
                  <c:v>5.3038460000000001</c:v>
                </c:pt>
                <c:pt idx="35">
                  <c:v>5.4323230000000002</c:v>
                </c:pt>
                <c:pt idx="36">
                  <c:v>5.504143</c:v>
                </c:pt>
                <c:pt idx="37">
                  <c:v>5.6360840000000003</c:v>
                </c:pt>
                <c:pt idx="38">
                  <c:v>5.7795629999999996</c:v>
                </c:pt>
                <c:pt idx="39">
                  <c:v>5.9528850000000002</c:v>
                </c:pt>
                <c:pt idx="40">
                  <c:v>6.0839309999999998</c:v>
                </c:pt>
                <c:pt idx="41">
                  <c:v>6.1457980000000001</c:v>
                </c:pt>
                <c:pt idx="42">
                  <c:v>6.1836339999999996</c:v>
                </c:pt>
                <c:pt idx="43">
                  <c:v>6.23278</c:v>
                </c:pt>
                <c:pt idx="44">
                  <c:v>6.2446380000000001</c:v>
                </c:pt>
                <c:pt idx="45">
                  <c:v>6.3016759999999996</c:v>
                </c:pt>
                <c:pt idx="46">
                  <c:v>6.3616630000000001</c:v>
                </c:pt>
                <c:pt idx="47">
                  <c:v>6.393472</c:v>
                </c:pt>
                <c:pt idx="48">
                  <c:v>6.4359890000000002</c:v>
                </c:pt>
                <c:pt idx="49">
                  <c:v>6.5050129999999999</c:v>
                </c:pt>
                <c:pt idx="50">
                  <c:v>6.5468250000000001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1.569</c:v>
                </c:pt>
                <c:pt idx="1">
                  <c:v>1.581</c:v>
                </c:pt>
                <c:pt idx="2">
                  <c:v>1.556</c:v>
                </c:pt>
                <c:pt idx="3">
                  <c:v>1.494</c:v>
                </c:pt>
                <c:pt idx="4">
                  <c:v>1.4410000000000001</c:v>
                </c:pt>
                <c:pt idx="5">
                  <c:v>1.4470000000000001</c:v>
                </c:pt>
                <c:pt idx="6">
                  <c:v>1.508</c:v>
                </c:pt>
                <c:pt idx="7">
                  <c:v>1.623</c:v>
                </c:pt>
                <c:pt idx="8">
                  <c:v>1.7230000000000001</c:v>
                </c:pt>
                <c:pt idx="9">
                  <c:v>1.7330000000000001</c:v>
                </c:pt>
                <c:pt idx="10">
                  <c:v>1.774</c:v>
                </c:pt>
                <c:pt idx="11">
                  <c:v>1.847</c:v>
                </c:pt>
                <c:pt idx="12">
                  <c:v>1.873</c:v>
                </c:pt>
                <c:pt idx="13">
                  <c:v>1.915</c:v>
                </c:pt>
                <c:pt idx="14">
                  <c:v>1.9239999999999999</c:v>
                </c:pt>
                <c:pt idx="15">
                  <c:v>1.968</c:v>
                </c:pt>
                <c:pt idx="16">
                  <c:v>2.1960000000000002</c:v>
                </c:pt>
                <c:pt idx="17">
                  <c:v>2.6520000000000001</c:v>
                </c:pt>
                <c:pt idx="18">
                  <c:v>3.351</c:v>
                </c:pt>
                <c:pt idx="19">
                  <c:v>4.41</c:v>
                </c:pt>
                <c:pt idx="20">
                  <c:v>6.1589989999999997</c:v>
                </c:pt>
                <c:pt idx="21">
                  <c:v>8.4259989999999991</c:v>
                </c:pt>
                <c:pt idx="22">
                  <c:v>10.045000999999999</c:v>
                </c:pt>
                <c:pt idx="23">
                  <c:v>10.856999</c:v>
                </c:pt>
                <c:pt idx="24">
                  <c:v>12.291001</c:v>
                </c:pt>
                <c:pt idx="25">
                  <c:v>13.636469</c:v>
                </c:pt>
                <c:pt idx="26">
                  <c:v>14.294827</c:v>
                </c:pt>
                <c:pt idx="27">
                  <c:v>15.176341000000001</c:v>
                </c:pt>
                <c:pt idx="28">
                  <c:v>15.961130000000001</c:v>
                </c:pt>
                <c:pt idx="29">
                  <c:v>16.862583000000001</c:v>
                </c:pt>
                <c:pt idx="30">
                  <c:v>17.961158999999999</c:v>
                </c:pt>
                <c:pt idx="31">
                  <c:v>18.869807999999999</c:v>
                </c:pt>
                <c:pt idx="32">
                  <c:v>19.803179</c:v>
                </c:pt>
                <c:pt idx="33">
                  <c:v>20.812355</c:v>
                </c:pt>
                <c:pt idx="34">
                  <c:v>21.792477000000002</c:v>
                </c:pt>
                <c:pt idx="35">
                  <c:v>22.498745</c:v>
                </c:pt>
                <c:pt idx="36">
                  <c:v>23.070620000000002</c:v>
                </c:pt>
                <c:pt idx="37">
                  <c:v>23.686764</c:v>
                </c:pt>
                <c:pt idx="38">
                  <c:v>24.168838999999998</c:v>
                </c:pt>
                <c:pt idx="39">
                  <c:v>24.714179999999999</c:v>
                </c:pt>
                <c:pt idx="40">
                  <c:v>25.158992999999999</c:v>
                </c:pt>
                <c:pt idx="41">
                  <c:v>25.447966000000001</c:v>
                </c:pt>
                <c:pt idx="42">
                  <c:v>25.801846999999999</c:v>
                </c:pt>
                <c:pt idx="43">
                  <c:v>26.252825000000001</c:v>
                </c:pt>
                <c:pt idx="44">
                  <c:v>26.658881999999998</c:v>
                </c:pt>
                <c:pt idx="45">
                  <c:v>27.044373</c:v>
                </c:pt>
                <c:pt idx="46">
                  <c:v>27.502006999999999</c:v>
                </c:pt>
                <c:pt idx="47">
                  <c:v>27.764906</c:v>
                </c:pt>
                <c:pt idx="48">
                  <c:v>28.121613</c:v>
                </c:pt>
                <c:pt idx="49">
                  <c:v>28.600601000000001</c:v>
                </c:pt>
                <c:pt idx="50">
                  <c:v>29.002392</c:v>
                </c:pt>
              </c:numCache>
            </c:numRef>
          </c:val>
        </c:ser>
        <c:ser>
          <c:idx val="4"/>
          <c:order val="6"/>
          <c:tx>
            <c:strRef>
              <c:f>Sheet1!$A$10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Sheet1!$B$10:$AZ$10</c:f>
              <c:numCache>
                <c:formatCode>General</c:formatCode>
                <c:ptCount val="51"/>
              </c:numCache>
            </c:numRef>
          </c:val>
        </c:ser>
        <c:ser>
          <c:idx val="6"/>
          <c:order val="7"/>
          <c:tx>
            <c:strRef>
              <c:f>Sheet1!$A$11</c:f>
              <c:strCache>
                <c:ptCount val="1"/>
                <c:pt idx="0">
                  <c:v>These are plotted vs a secondary y-axis whose max is calculated below, corresponding to the primary maximum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Sheet1!$B$11:$AZ$11</c:f>
              <c:numCache>
                <c:formatCode>General</c:formatCode>
                <c:ptCount val="5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16928"/>
        <c:axId val="483817488"/>
      </c:areaChart>
      <c:areaChart>
        <c:grouping val="stacked"/>
        <c:varyColors val="0"/>
        <c:ser>
          <c:idx val="8"/>
          <c:order val="8"/>
          <c:tx>
            <c:strRef>
              <c:f>Sheet1!$A$12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Sheet1!$B$12:$AZ$12</c:f>
              <c:numCache>
                <c:formatCode>General</c:formatCode>
                <c:ptCount val="51"/>
                <c:pt idx="0">
                  <c:v>1.0450164383561644</c:v>
                </c:pt>
                <c:pt idx="1">
                  <c:v>1.1215945205479454</c:v>
                </c:pt>
                <c:pt idx="2">
                  <c:v>1.1276520547945206</c:v>
                </c:pt>
                <c:pt idx="3">
                  <c:v>1.0906657534246575</c:v>
                </c:pt>
                <c:pt idx="4">
                  <c:v>1.4368684931506848</c:v>
                </c:pt>
                <c:pt idx="5">
                  <c:v>1.1904054794520547</c:v>
                </c:pt>
                <c:pt idx="6">
                  <c:v>1.2119863013698631</c:v>
                </c:pt>
                <c:pt idx="7">
                  <c:v>1.1692493150684931</c:v>
                </c:pt>
                <c:pt idx="8">
                  <c:v>1.1685698630136987</c:v>
                </c:pt>
                <c:pt idx="9">
                  <c:v>1.1631643835616441</c:v>
                </c:pt>
                <c:pt idx="10">
                  <c:v>1.1497835616438357</c:v>
                </c:pt>
                <c:pt idx="11">
                  <c:v>1.1925780821917809</c:v>
                </c:pt>
                <c:pt idx="12">
                  <c:v>1.1742328767123287</c:v>
                </c:pt>
                <c:pt idx="13">
                  <c:v>1.2505232876712329</c:v>
                </c:pt>
                <c:pt idx="14">
                  <c:v>1.2023424657534247</c:v>
                </c:pt>
                <c:pt idx="15">
                  <c:v>1.258427397260274</c:v>
                </c:pt>
                <c:pt idx="16">
                  <c:v>1.1509205479452054</c:v>
                </c:pt>
                <c:pt idx="17">
                  <c:v>1.1154876712328767</c:v>
                </c:pt>
                <c:pt idx="18">
                  <c:v>1.0249452054794521</c:v>
                </c:pt>
                <c:pt idx="19">
                  <c:v>1.0250739726027398</c:v>
                </c:pt>
                <c:pt idx="20">
                  <c:v>0.9681945205479453</c:v>
                </c:pt>
                <c:pt idx="21">
                  <c:v>0.9169068493150685</c:v>
                </c:pt>
                <c:pt idx="22">
                  <c:v>0.90353150684931505</c:v>
                </c:pt>
                <c:pt idx="23">
                  <c:v>0.86987123287671231</c:v>
                </c:pt>
                <c:pt idx="24">
                  <c:v>0.88610684931506856</c:v>
                </c:pt>
                <c:pt idx="25">
                  <c:v>0.79608767123287671</c:v>
                </c:pt>
                <c:pt idx="26">
                  <c:v>0.82298082191780819</c:v>
                </c:pt>
                <c:pt idx="27">
                  <c:v>0.80954794520547946</c:v>
                </c:pt>
                <c:pt idx="28">
                  <c:v>0.80830958904109584</c:v>
                </c:pt>
                <c:pt idx="29">
                  <c:v>0.80801369863013695</c:v>
                </c:pt>
                <c:pt idx="30">
                  <c:v>0.8029917808219178</c:v>
                </c:pt>
                <c:pt idx="31">
                  <c:v>0.79972328767123291</c:v>
                </c:pt>
                <c:pt idx="32">
                  <c:v>0.79377260273972605</c:v>
                </c:pt>
                <c:pt idx="33">
                  <c:v>0.78996438356164389</c:v>
                </c:pt>
                <c:pt idx="34">
                  <c:v>0.78624657534246578</c:v>
                </c:pt>
                <c:pt idx="35">
                  <c:v>0.7830054794520549</c:v>
                </c:pt>
                <c:pt idx="36">
                  <c:v>0.78015068493150674</c:v>
                </c:pt>
                <c:pt idx="37">
                  <c:v>0.77666301369863011</c:v>
                </c:pt>
                <c:pt idx="38">
                  <c:v>0.77350136986301377</c:v>
                </c:pt>
                <c:pt idx="39">
                  <c:v>0.77078904109589041</c:v>
                </c:pt>
                <c:pt idx="40">
                  <c:v>0.7681561643835616</c:v>
                </c:pt>
                <c:pt idx="41">
                  <c:v>0.76585205479452056</c:v>
                </c:pt>
                <c:pt idx="42">
                  <c:v>0.76386027397260259</c:v>
                </c:pt>
                <c:pt idx="43">
                  <c:v>0.76224931506849314</c:v>
                </c:pt>
                <c:pt idx="44">
                  <c:v>0.76107123287671241</c:v>
                </c:pt>
                <c:pt idx="45">
                  <c:v>0.76003561643835627</c:v>
                </c:pt>
                <c:pt idx="46">
                  <c:v>0.75934246575342479</c:v>
                </c:pt>
                <c:pt idx="47">
                  <c:v>0.75873150684931501</c:v>
                </c:pt>
                <c:pt idx="48">
                  <c:v>0.75838630136986296</c:v>
                </c:pt>
                <c:pt idx="49">
                  <c:v>0.75809315068493144</c:v>
                </c:pt>
                <c:pt idx="50">
                  <c:v>0.75813698630136994</c:v>
                </c:pt>
              </c:numCache>
            </c:numRef>
          </c:val>
        </c:ser>
        <c:ser>
          <c:idx val="10"/>
          <c:order val="9"/>
          <c:tx>
            <c:strRef>
              <c:f>Sheet1!$A$13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Sheet1!$B$13:$AZ$13</c:f>
              <c:numCache>
                <c:formatCode>General</c:formatCode>
                <c:ptCount val="51"/>
                <c:pt idx="0">
                  <c:v>14.61227397260274</c:v>
                </c:pt>
                <c:pt idx="1">
                  <c:v>13.930186301369863</c:v>
                </c:pt>
                <c:pt idx="2">
                  <c:v>13.560660273972601</c:v>
                </c:pt>
                <c:pt idx="3">
                  <c:v>13.951202739726028</c:v>
                </c:pt>
                <c:pt idx="4">
                  <c:v>14.762561643835616</c:v>
                </c:pt>
                <c:pt idx="5">
                  <c:v>14.598980821917809</c:v>
                </c:pt>
                <c:pt idx="6">
                  <c:v>15.142734246575342</c:v>
                </c:pt>
                <c:pt idx="7">
                  <c:v>15.095090410958905</c:v>
                </c:pt>
                <c:pt idx="8">
                  <c:v>14.919893150684931</c:v>
                </c:pt>
                <c:pt idx="9">
                  <c:v>14.709232876712329</c:v>
                </c:pt>
                <c:pt idx="10">
                  <c:v>14.177605479452055</c:v>
                </c:pt>
                <c:pt idx="11">
                  <c:v>14.598301369863014</c:v>
                </c:pt>
                <c:pt idx="12">
                  <c:v>13.015487671232876</c:v>
                </c:pt>
                <c:pt idx="13">
                  <c:v>13.036868493150685</c:v>
                </c:pt>
                <c:pt idx="14">
                  <c:v>11.554835616438355</c:v>
                </c:pt>
                <c:pt idx="15">
                  <c:v>9.2213315068493156</c:v>
                </c:pt>
                <c:pt idx="16">
                  <c:v>8.4825726027397259</c:v>
                </c:pt>
                <c:pt idx="17">
                  <c:v>8.1757753424657533</c:v>
                </c:pt>
                <c:pt idx="18">
                  <c:v>7.3519917808219173</c:v>
                </c:pt>
                <c:pt idx="19">
                  <c:v>7.4085671232876713</c:v>
                </c:pt>
                <c:pt idx="20">
                  <c:v>6.6815369863013698</c:v>
                </c:pt>
                <c:pt idx="21">
                  <c:v>5.137024657534246</c:v>
                </c:pt>
                <c:pt idx="22">
                  <c:v>4.3000794520547947</c:v>
                </c:pt>
                <c:pt idx="23">
                  <c:v>3.8677863013698635</c:v>
                </c:pt>
                <c:pt idx="24">
                  <c:v>3.7180821917808218</c:v>
                </c:pt>
                <c:pt idx="25">
                  <c:v>4.6476082191780819</c:v>
                </c:pt>
                <c:pt idx="26">
                  <c:v>3.9256438356164383</c:v>
                </c:pt>
                <c:pt idx="27">
                  <c:v>3.8131671232876716</c:v>
                </c:pt>
                <c:pt idx="28">
                  <c:v>3.9302547945205477</c:v>
                </c:pt>
                <c:pt idx="29">
                  <c:v>3.8399726027397256</c:v>
                </c:pt>
                <c:pt idx="30">
                  <c:v>3.7997150684931502</c:v>
                </c:pt>
                <c:pt idx="31">
                  <c:v>3.5787506849315069</c:v>
                </c:pt>
                <c:pt idx="32">
                  <c:v>3.4050136986301376</c:v>
                </c:pt>
                <c:pt idx="33">
                  <c:v>3.3216301369863013</c:v>
                </c:pt>
                <c:pt idx="34">
                  <c:v>3.3128547945205478</c:v>
                </c:pt>
                <c:pt idx="35">
                  <c:v>3.3217452054794521</c:v>
                </c:pt>
                <c:pt idx="36">
                  <c:v>3.3033232876712333</c:v>
                </c:pt>
                <c:pt idx="37">
                  <c:v>3.2863041095890408</c:v>
                </c:pt>
                <c:pt idx="38">
                  <c:v>3.3622273972602743</c:v>
                </c:pt>
                <c:pt idx="39">
                  <c:v>3.5335123287671237</c:v>
                </c:pt>
                <c:pt idx="40">
                  <c:v>3.6342657534246579</c:v>
                </c:pt>
                <c:pt idx="41">
                  <c:v>3.9081452054794519</c:v>
                </c:pt>
                <c:pt idx="42">
                  <c:v>3.9862493150684939</c:v>
                </c:pt>
                <c:pt idx="43">
                  <c:v>4.0379945205479455</c:v>
                </c:pt>
                <c:pt idx="44">
                  <c:v>4.3671397260273972</c:v>
                </c:pt>
                <c:pt idx="45">
                  <c:v>4.5328821917808213</c:v>
                </c:pt>
                <c:pt idx="46">
                  <c:v>4.6910109589041094</c:v>
                </c:pt>
                <c:pt idx="47">
                  <c:v>4.6599616438356168</c:v>
                </c:pt>
                <c:pt idx="48">
                  <c:v>4.6108246575342466</c:v>
                </c:pt>
                <c:pt idx="49">
                  <c:v>4.4788054794520553</c:v>
                </c:pt>
                <c:pt idx="50">
                  <c:v>4.5620356164383562</c:v>
                </c:pt>
              </c:numCache>
            </c:numRef>
          </c:val>
        </c:ser>
        <c:ser>
          <c:idx val="11"/>
          <c:order val="10"/>
          <c:tx>
            <c:strRef>
              <c:f>Sheet1!$A$14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Sheet1!$B$14:$AZ$14</c:f>
              <c:numCache>
                <c:formatCode>General</c:formatCode>
                <c:ptCount val="51"/>
                <c:pt idx="0">
                  <c:v>0.60278356164383562</c:v>
                </c:pt>
                <c:pt idx="1">
                  <c:v>0.91620821917808226</c:v>
                </c:pt>
                <c:pt idx="2">
                  <c:v>1.358994520547945</c:v>
                </c:pt>
                <c:pt idx="3">
                  <c:v>1.7165479452054793</c:v>
                </c:pt>
                <c:pt idx="4">
                  <c:v>2.037219178082192</c:v>
                </c:pt>
                <c:pt idx="5">
                  <c:v>2.2179589041095893</c:v>
                </c:pt>
                <c:pt idx="6">
                  <c:v>2.3146356164383564</c:v>
                </c:pt>
                <c:pt idx="7">
                  <c:v>2.6322904109589045</c:v>
                </c:pt>
                <c:pt idx="8">
                  <c:v>2.8820739726027398</c:v>
                </c:pt>
                <c:pt idx="9">
                  <c:v>3.0011890410958908</c:v>
                </c:pt>
                <c:pt idx="10">
                  <c:v>3.3315287671232876</c:v>
                </c:pt>
                <c:pt idx="11">
                  <c:v>3.6953780821917808</c:v>
                </c:pt>
                <c:pt idx="12">
                  <c:v>3.8868410958904112</c:v>
                </c:pt>
                <c:pt idx="13">
                  <c:v>4.05826301369863</c:v>
                </c:pt>
                <c:pt idx="14">
                  <c:v>4.1546712328767121</c:v>
                </c:pt>
                <c:pt idx="15">
                  <c:v>4.2570657534246568</c:v>
                </c:pt>
                <c:pt idx="16">
                  <c:v>4.4634109589041095</c:v>
                </c:pt>
                <c:pt idx="17">
                  <c:v>4.5655780821917809</c:v>
                </c:pt>
                <c:pt idx="18">
                  <c:v>4.8627945205479453</c:v>
                </c:pt>
                <c:pt idx="19">
                  <c:v>4.8435589041095897</c:v>
                </c:pt>
                <c:pt idx="20">
                  <c:v>4.6380328767123284</c:v>
                </c:pt>
                <c:pt idx="21">
                  <c:v>4.3278986301369864</c:v>
                </c:pt>
                <c:pt idx="22">
                  <c:v>3.9634547945205481</c:v>
                </c:pt>
                <c:pt idx="23">
                  <c:v>3.4504712328767124</c:v>
                </c:pt>
                <c:pt idx="24">
                  <c:v>3.1671260273972606</c:v>
                </c:pt>
                <c:pt idx="25">
                  <c:v>3.4011232876712327</c:v>
                </c:pt>
                <c:pt idx="26">
                  <c:v>2.9801506849315067</c:v>
                </c:pt>
                <c:pt idx="27">
                  <c:v>2.9632109589041096</c:v>
                </c:pt>
                <c:pt idx="28">
                  <c:v>2.9542054794520545</c:v>
                </c:pt>
                <c:pt idx="29">
                  <c:v>2.882723287671233</c:v>
                </c:pt>
                <c:pt idx="30">
                  <c:v>2.861216438356164</c:v>
                </c:pt>
                <c:pt idx="31">
                  <c:v>2.8107890410958905</c:v>
                </c:pt>
                <c:pt idx="32">
                  <c:v>2.8044958904109589</c:v>
                </c:pt>
                <c:pt idx="33">
                  <c:v>2.8292356164383561</c:v>
                </c:pt>
                <c:pt idx="34">
                  <c:v>2.8081397260273975</c:v>
                </c:pt>
                <c:pt idx="35">
                  <c:v>2.806454794520548</c:v>
                </c:pt>
                <c:pt idx="36">
                  <c:v>2.7683068493150689</c:v>
                </c:pt>
                <c:pt idx="37">
                  <c:v>2.7167561643835616</c:v>
                </c:pt>
                <c:pt idx="38">
                  <c:v>2.6679863013698628</c:v>
                </c:pt>
                <c:pt idx="39">
                  <c:v>2.6296821917808217</c:v>
                </c:pt>
                <c:pt idx="40">
                  <c:v>2.5866000000000002</c:v>
                </c:pt>
                <c:pt idx="41">
                  <c:v>2.536</c:v>
                </c:pt>
                <c:pt idx="42">
                  <c:v>2.5020328767123288</c:v>
                </c:pt>
                <c:pt idx="43">
                  <c:v>2.4355150684931504</c:v>
                </c:pt>
                <c:pt idx="44">
                  <c:v>2.3987616438356163</c:v>
                </c:pt>
                <c:pt idx="45">
                  <c:v>2.3376301369863013</c:v>
                </c:pt>
                <c:pt idx="46">
                  <c:v>2.2910904109589039</c:v>
                </c:pt>
                <c:pt idx="47">
                  <c:v>2.2328602739726024</c:v>
                </c:pt>
                <c:pt idx="48">
                  <c:v>2.197035616438356</c:v>
                </c:pt>
                <c:pt idx="49">
                  <c:v>2.1692191780821917</c:v>
                </c:pt>
                <c:pt idx="50">
                  <c:v>2.1310794520547942</c:v>
                </c:pt>
              </c:numCache>
            </c:numRef>
          </c:val>
        </c:ser>
        <c:ser>
          <c:idx val="12"/>
          <c:order val="11"/>
          <c:tx>
            <c:strRef>
              <c:f>Sheet1!$A$15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Sheet1!$B$15:$AZ$15</c:f>
              <c:numCache>
                <c:formatCode>General</c:formatCode>
                <c:ptCount val="51"/>
                <c:pt idx="0">
                  <c:v>22.182413698630139</c:v>
                </c:pt>
                <c:pt idx="1">
                  <c:v>21.912493150684931</c:v>
                </c:pt>
                <c:pt idx="2">
                  <c:v>21.918397260273974</c:v>
                </c:pt>
                <c:pt idx="3">
                  <c:v>21.228156164383559</c:v>
                </c:pt>
                <c:pt idx="4">
                  <c:v>21.347484931506852</c:v>
                </c:pt>
                <c:pt idx="5">
                  <c:v>20.993065753424659</c:v>
                </c:pt>
                <c:pt idx="6">
                  <c:v>20.652841095890413</c:v>
                </c:pt>
                <c:pt idx="7">
                  <c:v>19.878347945205476</c:v>
                </c:pt>
                <c:pt idx="8">
                  <c:v>19.529561643835617</c:v>
                </c:pt>
                <c:pt idx="9">
                  <c:v>18.939010958904113</c:v>
                </c:pt>
                <c:pt idx="10">
                  <c:v>19.422830136986299</c:v>
                </c:pt>
                <c:pt idx="11">
                  <c:v>18.861293150684929</c:v>
                </c:pt>
                <c:pt idx="12">
                  <c:v>18.001816438356165</c:v>
                </c:pt>
                <c:pt idx="13">
                  <c:v>17.625602739726027</c:v>
                </c:pt>
                <c:pt idx="14">
                  <c:v>17.294865753424656</c:v>
                </c:pt>
                <c:pt idx="15">
                  <c:v>16.804849315068491</c:v>
                </c:pt>
                <c:pt idx="16">
                  <c:v>16.835030136986301</c:v>
                </c:pt>
                <c:pt idx="17">
                  <c:v>16.797345205479452</c:v>
                </c:pt>
                <c:pt idx="18">
                  <c:v>16.905378082191781</c:v>
                </c:pt>
                <c:pt idx="19">
                  <c:v>15.089002739726027</c:v>
                </c:pt>
                <c:pt idx="20">
                  <c:v>13.888893150684932</c:v>
                </c:pt>
                <c:pt idx="21">
                  <c:v>14.082589041095892</c:v>
                </c:pt>
                <c:pt idx="22">
                  <c:v>14.412923287671232</c:v>
                </c:pt>
                <c:pt idx="23">
                  <c:v>14.924868493150685</c:v>
                </c:pt>
                <c:pt idx="24">
                  <c:v>15.861134246575343</c:v>
                </c:pt>
                <c:pt idx="25">
                  <c:v>14.574323287671232</c:v>
                </c:pt>
                <c:pt idx="26">
                  <c:v>14.669046575342467</c:v>
                </c:pt>
                <c:pt idx="27">
                  <c:v>14.341517808219177</c:v>
                </c:pt>
                <c:pt idx="28">
                  <c:v>13.971073972602738</c:v>
                </c:pt>
                <c:pt idx="29">
                  <c:v>13.580290410958904</c:v>
                </c:pt>
                <c:pt idx="30">
                  <c:v>13.416117808219177</c:v>
                </c:pt>
                <c:pt idx="31">
                  <c:v>12.881219178082192</c:v>
                </c:pt>
                <c:pt idx="32">
                  <c:v>12.656504109589042</c:v>
                </c:pt>
                <c:pt idx="33">
                  <c:v>12.582128767123287</c:v>
                </c:pt>
                <c:pt idx="34">
                  <c:v>12.262605479452054</c:v>
                </c:pt>
                <c:pt idx="35">
                  <c:v>11.943821917808219</c:v>
                </c:pt>
                <c:pt idx="36">
                  <c:v>11.612690410958905</c:v>
                </c:pt>
                <c:pt idx="37">
                  <c:v>11.456427397260272</c:v>
                </c:pt>
                <c:pt idx="38">
                  <c:v>11.139660273972602</c:v>
                </c:pt>
                <c:pt idx="39">
                  <c:v>11.015843835616439</c:v>
                </c:pt>
                <c:pt idx="40">
                  <c:v>10.867331506849315</c:v>
                </c:pt>
                <c:pt idx="41">
                  <c:v>10.685794520547946</c:v>
                </c:pt>
                <c:pt idx="42">
                  <c:v>10.603106849315068</c:v>
                </c:pt>
                <c:pt idx="43">
                  <c:v>10.516030136986302</c:v>
                </c:pt>
                <c:pt idx="44">
                  <c:v>10.421917808219179</c:v>
                </c:pt>
                <c:pt idx="45">
                  <c:v>10.374317808219178</c:v>
                </c:pt>
                <c:pt idx="46">
                  <c:v>10.423191780821918</c:v>
                </c:pt>
                <c:pt idx="47">
                  <c:v>10.443205479452056</c:v>
                </c:pt>
                <c:pt idx="48">
                  <c:v>10.47464109589041</c:v>
                </c:pt>
                <c:pt idx="49">
                  <c:v>10.503487671232877</c:v>
                </c:pt>
                <c:pt idx="50">
                  <c:v>10.544832876712329</c:v>
                </c:pt>
              </c:numCache>
            </c:numRef>
          </c:val>
        </c:ser>
        <c:ser>
          <c:idx val="13"/>
          <c:order val="12"/>
          <c:tx>
            <c:strRef>
              <c:f>Sheet1!$A$16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Sheet1!$B$16:$AZ$16</c:f>
              <c:numCache>
                <c:formatCode>General</c:formatCode>
                <c:ptCount val="51"/>
                <c:pt idx="0">
                  <c:v>6.052512328767123</c:v>
                </c:pt>
                <c:pt idx="1">
                  <c:v>6.2751452054794523</c:v>
                </c:pt>
                <c:pt idx="2">
                  <c:v>6.6477369863013704</c:v>
                </c:pt>
                <c:pt idx="3">
                  <c:v>7.4968876712328765</c:v>
                </c:pt>
                <c:pt idx="4">
                  <c:v>8.0323726027397253</c:v>
                </c:pt>
                <c:pt idx="5">
                  <c:v>7.990493150684931</c:v>
                </c:pt>
                <c:pt idx="6">
                  <c:v>8.2012657534246571</c:v>
                </c:pt>
                <c:pt idx="7">
                  <c:v>8.565665753424657</c:v>
                </c:pt>
                <c:pt idx="8">
                  <c:v>8.8986684931506854</c:v>
                </c:pt>
                <c:pt idx="9">
                  <c:v>9.0346273972602749</c:v>
                </c:pt>
                <c:pt idx="10">
                  <c:v>9.6113178082191784</c:v>
                </c:pt>
                <c:pt idx="11">
                  <c:v>10.335490410958904</c:v>
                </c:pt>
                <c:pt idx="12">
                  <c:v>10.647065753424657</c:v>
                </c:pt>
                <c:pt idx="13">
                  <c:v>11.106947945205478</c:v>
                </c:pt>
                <c:pt idx="14">
                  <c:v>11.456002739726028</c:v>
                </c:pt>
                <c:pt idx="15">
                  <c:v>12.520241095890411</c:v>
                </c:pt>
                <c:pt idx="16">
                  <c:v>13.746430136986302</c:v>
                </c:pt>
                <c:pt idx="17">
                  <c:v>14.863695890410959</c:v>
                </c:pt>
                <c:pt idx="18">
                  <c:v>16.328134246575342</c:v>
                </c:pt>
                <c:pt idx="19">
                  <c:v>16.055309589041098</c:v>
                </c:pt>
                <c:pt idx="20">
                  <c:v>15.348013698630137</c:v>
                </c:pt>
                <c:pt idx="21">
                  <c:v>15.195531506849315</c:v>
                </c:pt>
                <c:pt idx="22">
                  <c:v>14.74403287671233</c:v>
                </c:pt>
                <c:pt idx="23">
                  <c:v>13.809501369863014</c:v>
                </c:pt>
                <c:pt idx="24">
                  <c:v>13.190936986301368</c:v>
                </c:pt>
                <c:pt idx="25">
                  <c:v>13.701246575342466</c:v>
                </c:pt>
                <c:pt idx="26">
                  <c:v>13.454008219178084</c:v>
                </c:pt>
                <c:pt idx="27">
                  <c:v>13.553709589041098</c:v>
                </c:pt>
                <c:pt idx="28">
                  <c:v>13.682441095890413</c:v>
                </c:pt>
                <c:pt idx="29">
                  <c:v>13.49356712328767</c:v>
                </c:pt>
                <c:pt idx="30">
                  <c:v>13.474947945205479</c:v>
                </c:pt>
                <c:pt idx="31">
                  <c:v>13.279605479452057</c:v>
                </c:pt>
                <c:pt idx="32">
                  <c:v>13.471484931506851</c:v>
                </c:pt>
                <c:pt idx="33">
                  <c:v>14.071465753424656</c:v>
                </c:pt>
                <c:pt idx="34">
                  <c:v>14.531084931506848</c:v>
                </c:pt>
                <c:pt idx="35">
                  <c:v>14.883076712328767</c:v>
                </c:pt>
                <c:pt idx="36">
                  <c:v>15.079843835616439</c:v>
                </c:pt>
                <c:pt idx="37">
                  <c:v>15.441326027397261</c:v>
                </c:pt>
                <c:pt idx="38">
                  <c:v>15.834419178082189</c:v>
                </c:pt>
                <c:pt idx="39">
                  <c:v>16.309273972602739</c:v>
                </c:pt>
                <c:pt idx="40">
                  <c:v>16.668304109589041</c:v>
                </c:pt>
                <c:pt idx="41">
                  <c:v>16.83780273972603</c:v>
                </c:pt>
                <c:pt idx="42">
                  <c:v>16.94146301369863</c:v>
                </c:pt>
                <c:pt idx="43">
                  <c:v>17.076109589041096</c:v>
                </c:pt>
                <c:pt idx="44">
                  <c:v>17.108597260273971</c:v>
                </c:pt>
                <c:pt idx="45">
                  <c:v>17.264865753424658</c:v>
                </c:pt>
                <c:pt idx="46">
                  <c:v>17.429213698630139</c:v>
                </c:pt>
                <c:pt idx="47">
                  <c:v>17.516361643835619</c:v>
                </c:pt>
                <c:pt idx="48">
                  <c:v>17.632846575342466</c:v>
                </c:pt>
                <c:pt idx="49">
                  <c:v>17.821953424657533</c:v>
                </c:pt>
                <c:pt idx="50">
                  <c:v>17.936506849315066</c:v>
                </c:pt>
              </c:numCache>
            </c:numRef>
          </c:val>
        </c:ser>
        <c:ser>
          <c:idx val="14"/>
          <c:order val="13"/>
          <c:tx>
            <c:strRef>
              <c:f>Sheet1!$A$17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Sheet1!$B$17:$AZ$17</c:f>
              <c:numCache>
                <c:formatCode>General</c:formatCode>
                <c:ptCount val="51"/>
                <c:pt idx="0">
                  <c:v>4.2986301369863007</c:v>
                </c:pt>
                <c:pt idx="1">
                  <c:v>4.3315068493150681</c:v>
                </c:pt>
                <c:pt idx="2">
                  <c:v>4.2630136986301368</c:v>
                </c:pt>
                <c:pt idx="3">
                  <c:v>4.0931506849315067</c:v>
                </c:pt>
                <c:pt idx="4">
                  <c:v>3.9479452054794524</c:v>
                </c:pt>
                <c:pt idx="5">
                  <c:v>3.9643835616438357</c:v>
                </c:pt>
                <c:pt idx="6">
                  <c:v>4.1315068493150688</c:v>
                </c:pt>
                <c:pt idx="7">
                  <c:v>4.4465753424657528</c:v>
                </c:pt>
                <c:pt idx="8">
                  <c:v>4.720547945205479</c:v>
                </c:pt>
                <c:pt idx="9">
                  <c:v>4.7479452054794518</c:v>
                </c:pt>
                <c:pt idx="10">
                  <c:v>4.86027397260274</c:v>
                </c:pt>
                <c:pt idx="11">
                  <c:v>5.0602739726027393</c:v>
                </c:pt>
                <c:pt idx="12">
                  <c:v>5.1315068493150688</c:v>
                </c:pt>
                <c:pt idx="13">
                  <c:v>5.2465753424657535</c:v>
                </c:pt>
                <c:pt idx="14">
                  <c:v>5.2712328767123289</c:v>
                </c:pt>
                <c:pt idx="15">
                  <c:v>5.3917808219178074</c:v>
                </c:pt>
                <c:pt idx="16">
                  <c:v>6.0164383561643842</c:v>
                </c:pt>
                <c:pt idx="17">
                  <c:v>7.265753424657535</c:v>
                </c:pt>
                <c:pt idx="18">
                  <c:v>9.1808219178082187</c:v>
                </c:pt>
                <c:pt idx="19">
                  <c:v>12.082191780821919</c:v>
                </c:pt>
                <c:pt idx="20">
                  <c:v>16.873969863013699</c:v>
                </c:pt>
                <c:pt idx="21">
                  <c:v>23.084928767123287</c:v>
                </c:pt>
                <c:pt idx="22">
                  <c:v>27.520550684931504</c:v>
                </c:pt>
                <c:pt idx="23">
                  <c:v>29.745202739726029</c:v>
                </c:pt>
                <c:pt idx="24">
                  <c:v>33.673975342465752</c:v>
                </c:pt>
                <c:pt idx="25">
                  <c:v>37.360189041095893</c:v>
                </c:pt>
                <c:pt idx="26">
                  <c:v>39.163909589041097</c:v>
                </c:pt>
                <c:pt idx="27">
                  <c:v>41.57901643835617</c:v>
                </c:pt>
                <c:pt idx="28">
                  <c:v>43.729123287671236</c:v>
                </c:pt>
                <c:pt idx="29">
                  <c:v>46.198857534246578</c:v>
                </c:pt>
                <c:pt idx="30">
                  <c:v>49.208654794520541</c:v>
                </c:pt>
                <c:pt idx="31">
                  <c:v>51.698104109589039</c:v>
                </c:pt>
                <c:pt idx="32">
                  <c:v>54.25528493150685</c:v>
                </c:pt>
                <c:pt idx="33">
                  <c:v>57.020150684931508</c:v>
                </c:pt>
                <c:pt idx="34">
                  <c:v>59.705416438356167</c:v>
                </c:pt>
                <c:pt idx="35">
                  <c:v>61.640397260273971</c:v>
                </c:pt>
                <c:pt idx="36">
                  <c:v>63.207178082191781</c:v>
                </c:pt>
                <c:pt idx="37">
                  <c:v>64.895243835616441</c:v>
                </c:pt>
                <c:pt idx="38">
                  <c:v>66.215997260273966</c:v>
                </c:pt>
                <c:pt idx="39">
                  <c:v>67.710082191780813</c:v>
                </c:pt>
                <c:pt idx="40">
                  <c:v>68.928747945205487</c:v>
                </c:pt>
                <c:pt idx="41">
                  <c:v>69.720454794520549</c:v>
                </c:pt>
                <c:pt idx="42">
                  <c:v>70.689991780821913</c:v>
                </c:pt>
                <c:pt idx="43">
                  <c:v>71.925547945205494</c:v>
                </c:pt>
                <c:pt idx="44">
                  <c:v>73.038032876712336</c:v>
                </c:pt>
                <c:pt idx="45">
                  <c:v>74.094172602739732</c:v>
                </c:pt>
                <c:pt idx="46">
                  <c:v>75.347964383561646</c:v>
                </c:pt>
                <c:pt idx="47">
                  <c:v>76.068235616438358</c:v>
                </c:pt>
                <c:pt idx="48">
                  <c:v>77.045515068493145</c:v>
                </c:pt>
                <c:pt idx="49">
                  <c:v>78.357810958904111</c:v>
                </c:pt>
                <c:pt idx="50">
                  <c:v>79.458608219178075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50032"/>
        <c:axId val="483818048"/>
      </c:areaChart>
      <c:catAx>
        <c:axId val="4838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38174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3817488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3816928"/>
        <c:crosses val="autoZero"/>
        <c:crossBetween val="midCat"/>
        <c:majorUnit val="5"/>
      </c:valAx>
      <c:valAx>
        <c:axId val="483818048"/>
        <c:scaling>
          <c:orientation val="minMax"/>
          <c:max val="123.287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483950032"/>
        <c:crosses val="max"/>
        <c:crossBetween val="midCat"/>
        <c:majorUnit val="20"/>
      </c:valAx>
      <c:catAx>
        <c:axId val="48395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838180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428249884508191E-2"/>
          <c:y val="0.10184382985411476"/>
          <c:w val="0.88689781369689091"/>
          <c:h val="0.77635920864185992"/>
        </c:manualLayout>
      </c:layout>
      <c:lineChart>
        <c:grouping val="standard"/>
        <c:varyColors val="0"/>
        <c:ser>
          <c:idx val="0"/>
          <c:order val="0"/>
          <c:tx>
            <c:strRef>
              <c:f>ftab!$A$6</c:f>
              <c:strCache>
                <c:ptCount val="1"/>
                <c:pt idx="0">
                  <c:v>    Coal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ftab!$B$6:$CD$6</c:f>
              <c:numCache>
                <c:formatCode>General</c:formatCode>
                <c:ptCount val="81"/>
                <c:pt idx="0">
                  <c:v>1594.011479</c:v>
                </c:pt>
                <c:pt idx="1">
                  <c:v>1590.622748</c:v>
                </c:pt>
                <c:pt idx="2">
                  <c:v>1621.2060390000001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1795.1955930000001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1881.0872239999999</c:v>
                </c:pt>
                <c:pt idx="10">
                  <c:v>1966.264596</c:v>
                </c:pt>
                <c:pt idx="11">
                  <c:v>1903.9559420000001</c:v>
                </c:pt>
                <c:pt idx="12">
                  <c:v>1933.1303540000001</c:v>
                </c:pt>
                <c:pt idx="13">
                  <c:v>1973.736752</c:v>
                </c:pt>
                <c:pt idx="14">
                  <c:v>1978.300549</c:v>
                </c:pt>
                <c:pt idx="15">
                  <c:v>2012.8730460000002</c:v>
                </c:pt>
                <c:pt idx="16">
                  <c:v>1990.511135</c:v>
                </c:pt>
                <c:pt idx="17">
                  <c:v>2016.455584</c:v>
                </c:pt>
                <c:pt idx="18">
                  <c:v>1985.8012469999999</c:v>
                </c:pt>
                <c:pt idx="19">
                  <c:v>1755.9042529999999</c:v>
                </c:pt>
                <c:pt idx="20">
                  <c:v>1847.2902790000001</c:v>
                </c:pt>
                <c:pt idx="21">
                  <c:v>1733.4300049999999</c:v>
                </c:pt>
                <c:pt idx="22">
                  <c:v>1514.0429450000001</c:v>
                </c:pt>
                <c:pt idx="23">
                  <c:v>1581.114716</c:v>
                </c:pt>
                <c:pt idx="24">
                  <c:v>1581.7103500000001</c:v>
                </c:pt>
                <c:pt idx="25">
                  <c:v>1354.9011230000001</c:v>
                </c:pt>
                <c:pt idx="26">
                  <c:v>1356.8364260000001</c:v>
                </c:pt>
                <c:pt idx="27">
                  <c:v>1365.220581</c:v>
                </c:pt>
                <c:pt idx="28">
                  <c:v>1386.101318</c:v>
                </c:pt>
                <c:pt idx="29">
                  <c:v>1387.0151370000001</c:v>
                </c:pt>
                <c:pt idx="30">
                  <c:v>1388.029053</c:v>
                </c:pt>
                <c:pt idx="31">
                  <c:v>1346.7982179999999</c:v>
                </c:pt>
                <c:pt idx="32">
                  <c:v>1296.1304929999999</c:v>
                </c:pt>
                <c:pt idx="33">
                  <c:v>1272.7467039999999</c:v>
                </c:pt>
                <c:pt idx="34">
                  <c:v>1222.2921140000001</c:v>
                </c:pt>
                <c:pt idx="35">
                  <c:v>1179.269043</c:v>
                </c:pt>
                <c:pt idx="36">
                  <c:v>1143.134033</c:v>
                </c:pt>
                <c:pt idx="37">
                  <c:v>1093.1019289999999</c:v>
                </c:pt>
                <c:pt idx="38">
                  <c:v>1049.6400149999999</c:v>
                </c:pt>
                <c:pt idx="39">
                  <c:v>1004.679504</c:v>
                </c:pt>
                <c:pt idx="40">
                  <c:v>972.48999000000003</c:v>
                </c:pt>
                <c:pt idx="41">
                  <c:v>973.92340100000001</c:v>
                </c:pt>
                <c:pt idx="42">
                  <c:v>978.40228300000001</c:v>
                </c:pt>
                <c:pt idx="43">
                  <c:v>971.55627400000003</c:v>
                </c:pt>
                <c:pt idx="44">
                  <c:v>965.12481700000001</c:v>
                </c:pt>
                <c:pt idx="45">
                  <c:v>962.43237299999998</c:v>
                </c:pt>
                <c:pt idx="46">
                  <c:v>951.58679199999995</c:v>
                </c:pt>
                <c:pt idx="47">
                  <c:v>949.22454800000003</c:v>
                </c:pt>
                <c:pt idx="48">
                  <c:v>937.91980000000001</c:v>
                </c:pt>
                <c:pt idx="49">
                  <c:v>927.56756600000006</c:v>
                </c:pt>
                <c:pt idx="50">
                  <c:v>918.78625499999998</c:v>
                </c:pt>
                <c:pt idx="51">
                  <c:v>918.78625499999998</c:v>
                </c:pt>
                <c:pt idx="52">
                  <c:v>1250.1663819999999</c:v>
                </c:pt>
                <c:pt idx="53">
                  <c:v>1581.546509</c:v>
                </c:pt>
                <c:pt idx="54">
                  <c:v>1581.546509</c:v>
                </c:pt>
                <c:pt idx="55">
                  <c:v>1355.1102289999999</c:v>
                </c:pt>
                <c:pt idx="56">
                  <c:v>1356.685547</c:v>
                </c:pt>
                <c:pt idx="57">
                  <c:v>1363.589966</c:v>
                </c:pt>
                <c:pt idx="58">
                  <c:v>1401.6326899999999</c:v>
                </c:pt>
                <c:pt idx="59">
                  <c:v>1412.9724120000001</c:v>
                </c:pt>
                <c:pt idx="60">
                  <c:v>1416.2073969999999</c:v>
                </c:pt>
                <c:pt idx="61">
                  <c:v>1414.216553</c:v>
                </c:pt>
                <c:pt idx="62">
                  <c:v>1419.1782229999999</c:v>
                </c:pt>
                <c:pt idx="63">
                  <c:v>1434.729736</c:v>
                </c:pt>
                <c:pt idx="64">
                  <c:v>1441.5405270000001</c:v>
                </c:pt>
                <c:pt idx="65">
                  <c:v>1432.3707280000001</c:v>
                </c:pt>
                <c:pt idx="66">
                  <c:v>1432.490112</c:v>
                </c:pt>
                <c:pt idx="67">
                  <c:v>1430.2441409999999</c:v>
                </c:pt>
                <c:pt idx="68">
                  <c:v>1427.9626459999999</c:v>
                </c:pt>
                <c:pt idx="69">
                  <c:v>1426.625</c:v>
                </c:pt>
                <c:pt idx="70">
                  <c:v>1421.5133060000001</c:v>
                </c:pt>
                <c:pt idx="71">
                  <c:v>1412.118774</c:v>
                </c:pt>
                <c:pt idx="72">
                  <c:v>1413.661255</c:v>
                </c:pt>
                <c:pt idx="73">
                  <c:v>1410.4228519999999</c:v>
                </c:pt>
                <c:pt idx="74">
                  <c:v>1405.1579589999999</c:v>
                </c:pt>
                <c:pt idx="75">
                  <c:v>1398.209595</c:v>
                </c:pt>
                <c:pt idx="76">
                  <c:v>1380.2932129999999</c:v>
                </c:pt>
                <c:pt idx="77">
                  <c:v>1387.3084719999999</c:v>
                </c:pt>
                <c:pt idx="78">
                  <c:v>1377.442505</c:v>
                </c:pt>
                <c:pt idx="79">
                  <c:v>1375.579346</c:v>
                </c:pt>
                <c:pt idx="80">
                  <c:v>1364.1625979999999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ftab!$A$7</c:f>
              <c:strCache>
                <c:ptCount val="1"/>
                <c:pt idx="0">
                  <c:v>    Petroleum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ftab!$B$7:$CD$7</c:f>
              <c:numCache>
                <c:formatCode>General</c:formatCode>
                <c:ptCount val="81"/>
                <c:pt idx="0">
                  <c:v>126.46020200000001</c:v>
                </c:pt>
                <c:pt idx="1">
                  <c:v>119.75157300000001</c:v>
                </c:pt>
                <c:pt idx="2">
                  <c:v>100.154163</c:v>
                </c:pt>
                <c:pt idx="3">
                  <c:v>112.78818</c:v>
                </c:pt>
                <c:pt idx="4">
                  <c:v>105.900983</c:v>
                </c:pt>
                <c:pt idx="5">
                  <c:v>74.554065000000008</c:v>
                </c:pt>
                <c:pt idx="6">
                  <c:v>81.411225000000002</c:v>
                </c:pt>
                <c:pt idx="7">
                  <c:v>92.554873000000001</c:v>
                </c:pt>
                <c:pt idx="8">
                  <c:v>128.800173</c:v>
                </c:pt>
                <c:pt idx="9">
                  <c:v>118.060838</c:v>
                </c:pt>
                <c:pt idx="10">
                  <c:v>111.22096499999999</c:v>
                </c:pt>
                <c:pt idx="11">
                  <c:v>124.88022100000001</c:v>
                </c:pt>
                <c:pt idx="12">
                  <c:v>94.567395000000005</c:v>
                </c:pt>
                <c:pt idx="13">
                  <c:v>119.405643</c:v>
                </c:pt>
                <c:pt idx="14">
                  <c:v>121.14505699999999</c:v>
                </c:pt>
                <c:pt idx="15">
                  <c:v>122.22501700000001</c:v>
                </c:pt>
                <c:pt idx="16">
                  <c:v>64.166414000000003</c:v>
                </c:pt>
                <c:pt idx="17">
                  <c:v>65.738978000000003</c:v>
                </c:pt>
                <c:pt idx="18">
                  <c:v>46.242612000000001</c:v>
                </c:pt>
                <c:pt idx="19">
                  <c:v>38.936515</c:v>
                </c:pt>
                <c:pt idx="20">
                  <c:v>37.061012999999996</c:v>
                </c:pt>
                <c:pt idx="21">
                  <c:v>30.182244999999998</c:v>
                </c:pt>
                <c:pt idx="22">
                  <c:v>23.189542000000003</c:v>
                </c:pt>
                <c:pt idx="23">
                  <c:v>27.164444</c:v>
                </c:pt>
                <c:pt idx="24">
                  <c:v>30.231862</c:v>
                </c:pt>
                <c:pt idx="25">
                  <c:v>25.836991999999999</c:v>
                </c:pt>
                <c:pt idx="26">
                  <c:v>24.284949999999998</c:v>
                </c:pt>
                <c:pt idx="27">
                  <c:v>21.897411000000002</c:v>
                </c:pt>
                <c:pt idx="28">
                  <c:v>21.240394999999999</c:v>
                </c:pt>
                <c:pt idx="29">
                  <c:v>15.100471000000001</c:v>
                </c:pt>
                <c:pt idx="30">
                  <c:v>14.876619</c:v>
                </c:pt>
                <c:pt idx="31">
                  <c:v>14.560392</c:v>
                </c:pt>
                <c:pt idx="32">
                  <c:v>14.221413</c:v>
                </c:pt>
                <c:pt idx="33">
                  <c:v>13.968439</c:v>
                </c:pt>
                <c:pt idx="34">
                  <c:v>13.628057999999999</c:v>
                </c:pt>
                <c:pt idx="35">
                  <c:v>13.192622999999999</c:v>
                </c:pt>
                <c:pt idx="36">
                  <c:v>12.66371</c:v>
                </c:pt>
                <c:pt idx="37">
                  <c:v>12.266976</c:v>
                </c:pt>
                <c:pt idx="38">
                  <c:v>11.933494</c:v>
                </c:pt>
                <c:pt idx="39">
                  <c:v>11.643884999999999</c:v>
                </c:pt>
                <c:pt idx="40">
                  <c:v>11.356859999999999</c:v>
                </c:pt>
                <c:pt idx="41">
                  <c:v>11.016071999999999</c:v>
                </c:pt>
                <c:pt idx="42">
                  <c:v>10.898203000000001</c:v>
                </c:pt>
                <c:pt idx="43">
                  <c:v>10.728304</c:v>
                </c:pt>
                <c:pt idx="44">
                  <c:v>10.573342</c:v>
                </c:pt>
                <c:pt idx="45">
                  <c:v>10.436223999999999</c:v>
                </c:pt>
                <c:pt idx="46">
                  <c:v>10.243569000000001</c:v>
                </c:pt>
                <c:pt idx="47">
                  <c:v>10.067904</c:v>
                </c:pt>
                <c:pt idx="48">
                  <c:v>9.6967140000000001</c:v>
                </c:pt>
                <c:pt idx="49">
                  <c:v>9.5088229999999996</c:v>
                </c:pt>
                <c:pt idx="50">
                  <c:v>9.3471220000000006</c:v>
                </c:pt>
                <c:pt idx="51">
                  <c:v>9.3471220000000006</c:v>
                </c:pt>
                <c:pt idx="52">
                  <c:v>19.708381500000002</c:v>
                </c:pt>
                <c:pt idx="53">
                  <c:v>30.069641000000001</c:v>
                </c:pt>
                <c:pt idx="54">
                  <c:v>30.069641000000001</c:v>
                </c:pt>
                <c:pt idx="55">
                  <c:v>25.833217999999999</c:v>
                </c:pt>
                <c:pt idx="56">
                  <c:v>24.307082999999999</c:v>
                </c:pt>
                <c:pt idx="57">
                  <c:v>21.892782</c:v>
                </c:pt>
                <c:pt idx="58">
                  <c:v>21.304998000000001</c:v>
                </c:pt>
                <c:pt idx="59">
                  <c:v>15.242743000000001</c:v>
                </c:pt>
                <c:pt idx="60">
                  <c:v>15.038738</c:v>
                </c:pt>
                <c:pt idx="61">
                  <c:v>14.894823000000001</c:v>
                </c:pt>
                <c:pt idx="62">
                  <c:v>14.772657000000001</c:v>
                </c:pt>
                <c:pt idx="63">
                  <c:v>14.664543</c:v>
                </c:pt>
                <c:pt idx="64">
                  <c:v>14.571605999999999</c:v>
                </c:pt>
                <c:pt idx="65">
                  <c:v>14.295147</c:v>
                </c:pt>
                <c:pt idx="66">
                  <c:v>13.943541</c:v>
                </c:pt>
                <c:pt idx="67">
                  <c:v>13.715894</c:v>
                </c:pt>
                <c:pt idx="68">
                  <c:v>13.558723000000001</c:v>
                </c:pt>
                <c:pt idx="69">
                  <c:v>13.404761000000001</c:v>
                </c:pt>
                <c:pt idx="70">
                  <c:v>13.240500000000001</c:v>
                </c:pt>
                <c:pt idx="71">
                  <c:v>12.89986</c:v>
                </c:pt>
                <c:pt idx="72">
                  <c:v>12.789237999999999</c:v>
                </c:pt>
                <c:pt idx="73">
                  <c:v>12.629811</c:v>
                </c:pt>
                <c:pt idx="74">
                  <c:v>12.474818000000001</c:v>
                </c:pt>
                <c:pt idx="75">
                  <c:v>12.325684000000001</c:v>
                </c:pt>
                <c:pt idx="76">
                  <c:v>12.120011</c:v>
                </c:pt>
                <c:pt idx="77">
                  <c:v>11.970024</c:v>
                </c:pt>
                <c:pt idx="78">
                  <c:v>11.612475999999999</c:v>
                </c:pt>
                <c:pt idx="79">
                  <c:v>11.480001</c:v>
                </c:pt>
                <c:pt idx="80">
                  <c:v>11.303065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ftab!$A$8</c:f>
              <c:strCache>
                <c:ptCount val="1"/>
                <c:pt idx="0">
                  <c:v>    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ftab!$B$8:$CD$8</c:f>
              <c:numCache>
                <c:formatCode>General</c:formatCode>
                <c:ptCount val="8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414.92679800000002</c:v>
                </c:pt>
                <c:pt idx="4">
                  <c:v>460.21868199999994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479.39866999999998</c:v>
                </c:pt>
                <c:pt idx="8">
                  <c:v>531.25710400000003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639.12911899999995</c:v>
                </c:pt>
                <c:pt idx="12">
                  <c:v>691.00574399999994</c:v>
                </c:pt>
                <c:pt idx="13">
                  <c:v>649.90753900000004</c:v>
                </c:pt>
                <c:pt idx="14">
                  <c:v>710.10001699999998</c:v>
                </c:pt>
                <c:pt idx="15">
                  <c:v>760.96025399999996</c:v>
                </c:pt>
                <c:pt idx="16">
                  <c:v>816.44077000000004</c:v>
                </c:pt>
                <c:pt idx="17">
                  <c:v>896.58979099999999</c:v>
                </c:pt>
                <c:pt idx="18">
                  <c:v>882.9805990000001</c:v>
                </c:pt>
                <c:pt idx="19">
                  <c:v>920.97868099999994</c:v>
                </c:pt>
                <c:pt idx="20">
                  <c:v>987.69723400000009</c:v>
                </c:pt>
                <c:pt idx="21">
                  <c:v>1013.688929</c:v>
                </c:pt>
                <c:pt idx="22">
                  <c:v>1225.8941750000001</c:v>
                </c:pt>
                <c:pt idx="23">
                  <c:v>1124.83556</c:v>
                </c:pt>
                <c:pt idx="24">
                  <c:v>1126.608958</c:v>
                </c:pt>
                <c:pt idx="25">
                  <c:v>1348.2673339999999</c:v>
                </c:pt>
                <c:pt idx="26">
                  <c:v>1330.2725829999999</c:v>
                </c:pt>
                <c:pt idx="27">
                  <c:v>1322.6225589999999</c:v>
                </c:pt>
                <c:pt idx="28">
                  <c:v>1288.8046879999999</c:v>
                </c:pt>
                <c:pt idx="29">
                  <c:v>1265.559937</c:v>
                </c:pt>
                <c:pt idx="30">
                  <c:v>1201.190063</c:v>
                </c:pt>
                <c:pt idx="31">
                  <c:v>1163.623413</c:v>
                </c:pt>
                <c:pt idx="32">
                  <c:v>1196.445068</c:v>
                </c:pt>
                <c:pt idx="33">
                  <c:v>1244.237793</c:v>
                </c:pt>
                <c:pt idx="34">
                  <c:v>1326.68103</c:v>
                </c:pt>
                <c:pt idx="35">
                  <c:v>1396.410889</c:v>
                </c:pt>
                <c:pt idx="36">
                  <c:v>1463.6739500000001</c:v>
                </c:pt>
                <c:pt idx="37">
                  <c:v>1536.8670649999999</c:v>
                </c:pt>
                <c:pt idx="38">
                  <c:v>1597.8735349999999</c:v>
                </c:pt>
                <c:pt idx="39">
                  <c:v>1661.8637699999999</c:v>
                </c:pt>
                <c:pt idx="40">
                  <c:v>1702.086548</c:v>
                </c:pt>
                <c:pt idx="41">
                  <c:v>1703.9964600000001</c:v>
                </c:pt>
                <c:pt idx="42">
                  <c:v>1704.794067</c:v>
                </c:pt>
                <c:pt idx="43">
                  <c:v>1726.8249510000001</c:v>
                </c:pt>
                <c:pt idx="44">
                  <c:v>1753.181885</c:v>
                </c:pt>
                <c:pt idx="45">
                  <c:v>1768.43335</c:v>
                </c:pt>
                <c:pt idx="46">
                  <c:v>1812.692749</c:v>
                </c:pt>
                <c:pt idx="47">
                  <c:v>1823.9580080000001</c:v>
                </c:pt>
                <c:pt idx="48">
                  <c:v>1868.3393550000001</c:v>
                </c:pt>
                <c:pt idx="49">
                  <c:v>1909.7344969999999</c:v>
                </c:pt>
                <c:pt idx="50">
                  <c:v>1942.2574460000001</c:v>
                </c:pt>
                <c:pt idx="51">
                  <c:v>1942.2574460000001</c:v>
                </c:pt>
                <c:pt idx="52">
                  <c:v>1535.314392</c:v>
                </c:pt>
                <c:pt idx="53">
                  <c:v>1128.3713379999999</c:v>
                </c:pt>
                <c:pt idx="54">
                  <c:v>1128.3713379999999</c:v>
                </c:pt>
                <c:pt idx="55">
                  <c:v>1347.720703</c:v>
                </c:pt>
                <c:pt idx="56">
                  <c:v>1329.8770750000001</c:v>
                </c:pt>
                <c:pt idx="57">
                  <c:v>1321.9101559999999</c:v>
                </c:pt>
                <c:pt idx="58">
                  <c:v>1279.699707</c:v>
                </c:pt>
                <c:pt idx="59">
                  <c:v>1246.8066409999999</c:v>
                </c:pt>
                <c:pt idx="60">
                  <c:v>1184.974121</c:v>
                </c:pt>
                <c:pt idx="61">
                  <c:v>1168.065918</c:v>
                </c:pt>
                <c:pt idx="62">
                  <c:v>1190.1168210000001</c:v>
                </c:pt>
                <c:pt idx="63">
                  <c:v>1221.499268</c:v>
                </c:pt>
                <c:pt idx="64">
                  <c:v>1257.942871</c:v>
                </c:pt>
                <c:pt idx="65">
                  <c:v>1306.6209719999999</c:v>
                </c:pt>
                <c:pt idx="66">
                  <c:v>1348.3706050000001</c:v>
                </c:pt>
                <c:pt idx="67">
                  <c:v>1384.250366</c:v>
                </c:pt>
                <c:pt idx="68">
                  <c:v>1414.173828</c:v>
                </c:pt>
                <c:pt idx="69">
                  <c:v>1442.919189</c:v>
                </c:pt>
                <c:pt idx="70">
                  <c:v>1470.81897</c:v>
                </c:pt>
                <c:pt idx="71">
                  <c:v>1494.847534</c:v>
                </c:pt>
                <c:pt idx="72">
                  <c:v>1520.671509</c:v>
                </c:pt>
                <c:pt idx="73">
                  <c:v>1544.2576899999999</c:v>
                </c:pt>
                <c:pt idx="74">
                  <c:v>1570.6649170000001</c:v>
                </c:pt>
                <c:pt idx="75">
                  <c:v>1598.62915</c:v>
                </c:pt>
                <c:pt idx="76">
                  <c:v>1638.202393</c:v>
                </c:pt>
                <c:pt idx="77">
                  <c:v>1663.271362</c:v>
                </c:pt>
                <c:pt idx="78">
                  <c:v>1698.116943</c:v>
                </c:pt>
                <c:pt idx="79">
                  <c:v>1739.7086179999999</c:v>
                </c:pt>
                <c:pt idx="80">
                  <c:v>1784.352783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ftab!$A$9</c:f>
              <c:strCache>
                <c:ptCount val="1"/>
                <c:pt idx="0">
                  <c:v>    Nuclear Power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ftab!$B$9:$CD$9</c:f>
              <c:numCache>
                <c:formatCode>General</c:formatCode>
                <c:ptCount val="81"/>
                <c:pt idx="0">
                  <c:v>576.86167799999998</c:v>
                </c:pt>
                <c:pt idx="1">
                  <c:v>612.56508700000006</c:v>
                </c:pt>
                <c:pt idx="2">
                  <c:v>618.77626300000009</c:v>
                </c:pt>
                <c:pt idx="3">
                  <c:v>610.29121400000008</c:v>
                </c:pt>
                <c:pt idx="4">
                  <c:v>640.43983200000002</c:v>
                </c:pt>
                <c:pt idx="5">
                  <c:v>673.40212300000007</c:v>
                </c:pt>
                <c:pt idx="6">
                  <c:v>674.72854599999994</c:v>
                </c:pt>
                <c:pt idx="7">
                  <c:v>628.64417100000003</c:v>
                </c:pt>
                <c:pt idx="8">
                  <c:v>673.70210400000008</c:v>
                </c:pt>
                <c:pt idx="9">
                  <c:v>728.25412399999993</c:v>
                </c:pt>
                <c:pt idx="10">
                  <c:v>753.89293999999995</c:v>
                </c:pt>
                <c:pt idx="11">
                  <c:v>768.82630799999993</c:v>
                </c:pt>
                <c:pt idx="12">
                  <c:v>780.06408700000009</c:v>
                </c:pt>
                <c:pt idx="13">
                  <c:v>763.73269499999992</c:v>
                </c:pt>
                <c:pt idx="14">
                  <c:v>788.52838699999995</c:v>
                </c:pt>
                <c:pt idx="15">
                  <c:v>781.98636499999998</c:v>
                </c:pt>
                <c:pt idx="16">
                  <c:v>787.21863600000006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798.85458499999993</c:v>
                </c:pt>
                <c:pt idx="20">
                  <c:v>806.968301</c:v>
                </c:pt>
                <c:pt idx="21">
                  <c:v>790.20436699999993</c:v>
                </c:pt>
                <c:pt idx="22">
                  <c:v>769.33124899999996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797.68652299999997</c:v>
                </c:pt>
                <c:pt idx="26">
                  <c:v>781.33459500000004</c:v>
                </c:pt>
                <c:pt idx="27">
                  <c:v>786.22033699999997</c:v>
                </c:pt>
                <c:pt idx="28">
                  <c:v>771.42590299999995</c:v>
                </c:pt>
                <c:pt idx="29">
                  <c:v>770.34551999999996</c:v>
                </c:pt>
                <c:pt idx="30">
                  <c:v>777.49151600000005</c:v>
                </c:pt>
                <c:pt idx="31">
                  <c:v>787.10632299999997</c:v>
                </c:pt>
                <c:pt idx="32">
                  <c:v>789.09045400000002</c:v>
                </c:pt>
                <c:pt idx="33">
                  <c:v>789.09045400000002</c:v>
                </c:pt>
                <c:pt idx="34">
                  <c:v>789.09045400000002</c:v>
                </c:pt>
                <c:pt idx="35">
                  <c:v>789.09045400000002</c:v>
                </c:pt>
                <c:pt idx="36">
                  <c:v>789.09045400000002</c:v>
                </c:pt>
                <c:pt idx="37">
                  <c:v>789.09045400000002</c:v>
                </c:pt>
                <c:pt idx="38">
                  <c:v>789.09143100000006</c:v>
                </c:pt>
                <c:pt idx="39">
                  <c:v>789.09045400000002</c:v>
                </c:pt>
                <c:pt idx="40">
                  <c:v>789.09045400000002</c:v>
                </c:pt>
                <c:pt idx="41">
                  <c:v>789.09045400000002</c:v>
                </c:pt>
                <c:pt idx="42">
                  <c:v>789.09045400000002</c:v>
                </c:pt>
                <c:pt idx="43">
                  <c:v>789.09045400000002</c:v>
                </c:pt>
                <c:pt idx="44">
                  <c:v>789.09045400000002</c:v>
                </c:pt>
                <c:pt idx="45">
                  <c:v>789.09045400000002</c:v>
                </c:pt>
                <c:pt idx="46">
                  <c:v>789.09045400000002</c:v>
                </c:pt>
                <c:pt idx="47">
                  <c:v>789.09045400000002</c:v>
                </c:pt>
                <c:pt idx="48">
                  <c:v>789.09045400000002</c:v>
                </c:pt>
                <c:pt idx="49">
                  <c:v>789.09045400000002</c:v>
                </c:pt>
                <c:pt idx="50">
                  <c:v>789.09045400000002</c:v>
                </c:pt>
                <c:pt idx="51">
                  <c:v>789.09045400000002</c:v>
                </c:pt>
                <c:pt idx="52">
                  <c:v>793.07922350000001</c:v>
                </c:pt>
                <c:pt idx="53">
                  <c:v>797.067993</c:v>
                </c:pt>
                <c:pt idx="54">
                  <c:v>797.067993</c:v>
                </c:pt>
                <c:pt idx="55">
                  <c:v>797.686646</c:v>
                </c:pt>
                <c:pt idx="56">
                  <c:v>781.33459500000004</c:v>
                </c:pt>
                <c:pt idx="57">
                  <c:v>786.22033699999997</c:v>
                </c:pt>
                <c:pt idx="58">
                  <c:v>771.42590299999995</c:v>
                </c:pt>
                <c:pt idx="59">
                  <c:v>770.34551999999996</c:v>
                </c:pt>
                <c:pt idx="60">
                  <c:v>777.49151600000005</c:v>
                </c:pt>
                <c:pt idx="61">
                  <c:v>787.10632299999997</c:v>
                </c:pt>
                <c:pt idx="62">
                  <c:v>789.09045400000002</c:v>
                </c:pt>
                <c:pt idx="63">
                  <c:v>789.09045400000002</c:v>
                </c:pt>
                <c:pt idx="64">
                  <c:v>789.09045400000002</c:v>
                </c:pt>
                <c:pt idx="65">
                  <c:v>789.09045400000002</c:v>
                </c:pt>
                <c:pt idx="66">
                  <c:v>789.09045400000002</c:v>
                </c:pt>
                <c:pt idx="67">
                  <c:v>789.09045400000002</c:v>
                </c:pt>
                <c:pt idx="68">
                  <c:v>789.09143100000006</c:v>
                </c:pt>
                <c:pt idx="69">
                  <c:v>789.09045400000002</c:v>
                </c:pt>
                <c:pt idx="70">
                  <c:v>789.09045400000002</c:v>
                </c:pt>
                <c:pt idx="71">
                  <c:v>789.09045400000002</c:v>
                </c:pt>
                <c:pt idx="72">
                  <c:v>789.09045400000002</c:v>
                </c:pt>
                <c:pt idx="73">
                  <c:v>789.09045400000002</c:v>
                </c:pt>
                <c:pt idx="74">
                  <c:v>789.09045400000002</c:v>
                </c:pt>
                <c:pt idx="75">
                  <c:v>789.09045400000002</c:v>
                </c:pt>
                <c:pt idx="76">
                  <c:v>789.09045400000002</c:v>
                </c:pt>
                <c:pt idx="77">
                  <c:v>789.09045400000002</c:v>
                </c:pt>
                <c:pt idx="78">
                  <c:v>789.09045400000002</c:v>
                </c:pt>
                <c:pt idx="79">
                  <c:v>789.09045400000002</c:v>
                </c:pt>
                <c:pt idx="80">
                  <c:v>789.09045400000002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ftab!$A$10</c:f>
              <c:strCache>
                <c:ptCount val="1"/>
                <c:pt idx="0">
                  <c:v>Renewable Sources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ftab!$B$5:$CD$5</c:f>
              <c:numCache>
                <c:formatCode>General</c:formatCode>
                <c:ptCount val="8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  <c:pt idx="55">
                  <c:v>2015</c:v>
                </c:pt>
                <c:pt idx="60">
                  <c:v>2020</c:v>
                </c:pt>
                <c:pt idx="65">
                  <c:v>2025</c:v>
                </c:pt>
                <c:pt idx="70">
                  <c:v>2030</c:v>
                </c:pt>
                <c:pt idx="75">
                  <c:v>2035</c:v>
                </c:pt>
                <c:pt idx="80">
                  <c:v>2040</c:v>
                </c:pt>
              </c:numCache>
            </c:numRef>
          </c:cat>
          <c:val>
            <c:numRef>
              <c:f>ftab!$B$10:$CD$10</c:f>
              <c:numCache>
                <c:formatCode>General</c:formatCode>
                <c:ptCount val="81"/>
                <c:pt idx="0">
                  <c:v>357.23807200000005</c:v>
                </c:pt>
                <c:pt idx="1">
                  <c:v>357.77345300000002</c:v>
                </c:pt>
                <c:pt idx="2">
                  <c:v>326.85782499999993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422.95766700000007</c:v>
                </c:pt>
                <c:pt idx="7">
                  <c:v>433.63611399999996</c:v>
                </c:pt>
                <c:pt idx="8">
                  <c:v>400.42406700000004</c:v>
                </c:pt>
                <c:pt idx="9">
                  <c:v>398.95903099999998</c:v>
                </c:pt>
                <c:pt idx="10">
                  <c:v>356.47857099999999</c:v>
                </c:pt>
                <c:pt idx="11">
                  <c:v>287.72968900000001</c:v>
                </c:pt>
                <c:pt idx="12">
                  <c:v>343.43800100000004</c:v>
                </c:pt>
                <c:pt idx="13">
                  <c:v>355.29310900000002</c:v>
                </c:pt>
                <c:pt idx="14">
                  <c:v>351.48463199999998</c:v>
                </c:pt>
                <c:pt idx="15">
                  <c:v>357.65065299999998</c:v>
                </c:pt>
                <c:pt idx="16">
                  <c:v>385.77190900000005</c:v>
                </c:pt>
                <c:pt idx="17">
                  <c:v>352.74748499999998</c:v>
                </c:pt>
                <c:pt idx="18">
                  <c:v>380.932389</c:v>
                </c:pt>
                <c:pt idx="19">
                  <c:v>417.72379699999999</c:v>
                </c:pt>
                <c:pt idx="20">
                  <c:v>427.37607699999995</c:v>
                </c:pt>
                <c:pt idx="21">
                  <c:v>513.33609699999988</c:v>
                </c:pt>
                <c:pt idx="22">
                  <c:v>494.57319299999995</c:v>
                </c:pt>
                <c:pt idx="23">
                  <c:v>522.07344899999998</c:v>
                </c:pt>
                <c:pt idx="24">
                  <c:v>538.57932000000005</c:v>
                </c:pt>
                <c:pt idx="25">
                  <c:v>546.35632299999997</c:v>
                </c:pt>
                <c:pt idx="26">
                  <c:v>597.59155299999998</c:v>
                </c:pt>
                <c:pt idx="27">
                  <c:v>652.06658900000002</c:v>
                </c:pt>
                <c:pt idx="28">
                  <c:v>694.03656000000001</c:v>
                </c:pt>
                <c:pt idx="29">
                  <c:v>766.95550500000002</c:v>
                </c:pt>
                <c:pt idx="30">
                  <c:v>835.98925799999995</c:v>
                </c:pt>
                <c:pt idx="31">
                  <c:v>926.78662099999997</c:v>
                </c:pt>
                <c:pt idx="32">
                  <c:v>975.52966300000003</c:v>
                </c:pt>
                <c:pt idx="33">
                  <c:v>996.55114700000001</c:v>
                </c:pt>
                <c:pt idx="34">
                  <c:v>1006.574341</c:v>
                </c:pt>
                <c:pt idx="35">
                  <c:v>1015.458252</c:v>
                </c:pt>
                <c:pt idx="36">
                  <c:v>1023.650635</c:v>
                </c:pt>
                <c:pt idx="37">
                  <c:v>1036.9921879999999</c:v>
                </c:pt>
                <c:pt idx="38">
                  <c:v>1054.8339840000001</c:v>
                </c:pt>
                <c:pt idx="39">
                  <c:v>1069.90625</c:v>
                </c:pt>
                <c:pt idx="40">
                  <c:v>1088.3707280000001</c:v>
                </c:pt>
                <c:pt idx="41">
                  <c:v>1114.279053</c:v>
                </c:pt>
                <c:pt idx="42">
                  <c:v>1148.7651370000001</c:v>
                </c:pt>
                <c:pt idx="43">
                  <c:v>1175.830322</c:v>
                </c:pt>
                <c:pt idx="44">
                  <c:v>1201.30603</c:v>
                </c:pt>
                <c:pt idx="45">
                  <c:v>1238.0561520000001</c:v>
                </c:pt>
                <c:pt idx="46">
                  <c:v>1254.1339109999999</c:v>
                </c:pt>
                <c:pt idx="47">
                  <c:v>1297.079346</c:v>
                </c:pt>
                <c:pt idx="48">
                  <c:v>1318.654053</c:v>
                </c:pt>
                <c:pt idx="49">
                  <c:v>1340.005371</c:v>
                </c:pt>
                <c:pt idx="50">
                  <c:v>1374.108154</c:v>
                </c:pt>
                <c:pt idx="51">
                  <c:v>1374.108154</c:v>
                </c:pt>
                <c:pt idx="52">
                  <c:v>963.90106200000002</c:v>
                </c:pt>
                <c:pt idx="53">
                  <c:v>553.69397000000004</c:v>
                </c:pt>
                <c:pt idx="54">
                  <c:v>553.69397000000004</c:v>
                </c:pt>
                <c:pt idx="55">
                  <c:v>546.38763400000005</c:v>
                </c:pt>
                <c:pt idx="56">
                  <c:v>597.20745799999997</c:v>
                </c:pt>
                <c:pt idx="57">
                  <c:v>651.32775900000001</c:v>
                </c:pt>
                <c:pt idx="58">
                  <c:v>690.044983</c:v>
                </c:pt>
                <c:pt idx="59">
                  <c:v>761.68524200000002</c:v>
                </c:pt>
                <c:pt idx="60">
                  <c:v>830.23193400000002</c:v>
                </c:pt>
                <c:pt idx="61">
                  <c:v>863.17242399999998</c:v>
                </c:pt>
                <c:pt idx="62">
                  <c:v>873.65979000000004</c:v>
                </c:pt>
                <c:pt idx="63">
                  <c:v>879.31311000000005</c:v>
                </c:pt>
                <c:pt idx="64">
                  <c:v>885.09704599999998</c:v>
                </c:pt>
                <c:pt idx="65">
                  <c:v>891.52325399999995</c:v>
                </c:pt>
                <c:pt idx="66">
                  <c:v>897.36132799999996</c:v>
                </c:pt>
                <c:pt idx="67">
                  <c:v>913.75976600000001</c:v>
                </c:pt>
                <c:pt idx="68">
                  <c:v>933.97515899999996</c:v>
                </c:pt>
                <c:pt idx="69">
                  <c:v>955.20172100000002</c:v>
                </c:pt>
                <c:pt idx="70">
                  <c:v>972.96667500000001</c:v>
                </c:pt>
                <c:pt idx="71">
                  <c:v>996.05658000000005</c:v>
                </c:pt>
                <c:pt idx="72">
                  <c:v>1010.6135860000001</c:v>
                </c:pt>
                <c:pt idx="73">
                  <c:v>1034.6213379999999</c:v>
                </c:pt>
                <c:pt idx="74">
                  <c:v>1057.6567379999999</c:v>
                </c:pt>
                <c:pt idx="75">
                  <c:v>1084.8975829999999</c:v>
                </c:pt>
                <c:pt idx="76">
                  <c:v>1113.5656739999999</c:v>
                </c:pt>
                <c:pt idx="77">
                  <c:v>1135.607422</c:v>
                </c:pt>
                <c:pt idx="78">
                  <c:v>1165.270264</c:v>
                </c:pt>
                <c:pt idx="79">
                  <c:v>1180.488159</c:v>
                </c:pt>
                <c:pt idx="80">
                  <c:v>1204.434448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955072"/>
        <c:axId val="483955632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ftab!$A$11</c15:sqref>
                        </c15:formulaRef>
                      </c:ext>
                    </c:extLst>
                    <c:strCache>
                      <c:ptCount val="1"/>
                      <c:pt idx="0">
                        <c:v>    Other 11/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ftab!$B$5:$CD$5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5">
                        <c:v>2015</c:v>
                      </c:pt>
                      <c:pt idx="30">
                        <c:v>2020</c:v>
                      </c:pt>
                      <c:pt idx="35">
                        <c:v>2025</c:v>
                      </c:pt>
                      <c:pt idx="40">
                        <c:v>2030</c:v>
                      </c:pt>
                      <c:pt idx="45">
                        <c:v>2035</c:v>
                      </c:pt>
                      <c:pt idx="50">
                        <c:v>2040</c:v>
                      </c:pt>
                      <c:pt idx="55">
                        <c:v>2015</c:v>
                      </c:pt>
                      <c:pt idx="60">
                        <c:v>2020</c:v>
                      </c:pt>
                      <c:pt idx="65">
                        <c:v>2025</c:v>
                      </c:pt>
                      <c:pt idx="70">
                        <c:v>2030</c:v>
                      </c:pt>
                      <c:pt idx="75">
                        <c:v>2035</c:v>
                      </c:pt>
                      <c:pt idx="80">
                        <c:v>2040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ftab!$B$11:$CD$11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10.490751999999702</c:v>
                      </c:pt>
                      <c:pt idx="1">
                        <c:v>11.533006999999543</c:v>
                      </c:pt>
                      <c:pt idx="2">
                        <c:v>12.81354199999987</c:v>
                      </c:pt>
                      <c:pt idx="3">
                        <c:v>12.407382000000325</c:v>
                      </c:pt>
                      <c:pt idx="4">
                        <c:v>13.608150999999907</c:v>
                      </c:pt>
                      <c:pt idx="5">
                        <c:v>15.248627999999826</c:v>
                      </c:pt>
                      <c:pt idx="6">
                        <c:v>14.839014000000134</c:v>
                      </c:pt>
                      <c:pt idx="7">
                        <c:v>12.922719000000143</c:v>
                      </c:pt>
                      <c:pt idx="8">
                        <c:v>12.596360000000004</c:v>
                      </c:pt>
                      <c:pt idx="9">
                        <c:v>12.052466000000095</c:v>
                      </c:pt>
                      <c:pt idx="10">
                        <c:v>13.209812000000056</c:v>
                      </c:pt>
                      <c:pt idx="11">
                        <c:v>12.122370000000501</c:v>
                      </c:pt>
                      <c:pt idx="12">
                        <c:v>16.246664999999666</c:v>
                      </c:pt>
                      <c:pt idx="13">
                        <c:v>21.109466000000339</c:v>
                      </c:pt>
                      <c:pt idx="14">
                        <c:v>20.996622000000116</c:v>
                      </c:pt>
                      <c:pt idx="15">
                        <c:v>19.727414999999382</c:v>
                      </c:pt>
                      <c:pt idx="16">
                        <c:v>20.593363999999838</c:v>
                      </c:pt>
                      <c:pt idx="17">
                        <c:v>18.788133000000016</c:v>
                      </c:pt>
                      <c:pt idx="18">
                        <c:v>17.222477999999683</c:v>
                      </c:pt>
                      <c:pt idx="19">
                        <c:v>17.93309599999975</c:v>
                      </c:pt>
                      <c:pt idx="20">
                        <c:v>18.666995999999926</c:v>
                      </c:pt>
                      <c:pt idx="21">
                        <c:v>19.299284000000625</c:v>
                      </c:pt>
                      <c:pt idx="22">
                        <c:v>20.734155999999075</c:v>
                      </c:pt>
                      <c:pt idx="23">
                        <c:v>21.759425999999621</c:v>
                      </c:pt>
                      <c:pt idx="24">
                        <c:v>19.309533999999985</c:v>
                      </c:pt>
                      <c:pt idx="25">
                        <c:v>17.246013999999999</c:v>
                      </c:pt>
                      <c:pt idx="26">
                        <c:v>17.252344000000001</c:v>
                      </c:pt>
                      <c:pt idx="27">
                        <c:v>17.259878</c:v>
                      </c:pt>
                      <c:pt idx="28">
                        <c:v>26.743293999999999</c:v>
                      </c:pt>
                      <c:pt idx="29">
                        <c:v>26.744661000000001</c:v>
                      </c:pt>
                      <c:pt idx="30">
                        <c:v>26.744956999999999</c:v>
                      </c:pt>
                      <c:pt idx="31">
                        <c:v>26.749417999999999</c:v>
                      </c:pt>
                      <c:pt idx="32">
                        <c:v>26.758537</c:v>
                      </c:pt>
                      <c:pt idx="33">
                        <c:v>26.762308000000001</c:v>
                      </c:pt>
                      <c:pt idx="34">
                        <c:v>26.763914</c:v>
                      </c:pt>
                      <c:pt idx="35">
                        <c:v>26.765388000000002</c:v>
                      </c:pt>
                      <c:pt idx="36">
                        <c:v>26.768345</c:v>
                      </c:pt>
                      <c:pt idx="37">
                        <c:v>26.770690999999999</c:v>
                      </c:pt>
                      <c:pt idx="38">
                        <c:v>26.777274999999999</c:v>
                      </c:pt>
                      <c:pt idx="39">
                        <c:v>26.781281</c:v>
                      </c:pt>
                      <c:pt idx="40">
                        <c:v>26.783387999999999</c:v>
                      </c:pt>
                      <c:pt idx="41">
                        <c:v>26.785789000000001</c:v>
                      </c:pt>
                      <c:pt idx="42">
                        <c:v>26.788772999999999</c:v>
                      </c:pt>
                      <c:pt idx="43">
                        <c:v>26.791976999999999</c:v>
                      </c:pt>
                      <c:pt idx="44">
                        <c:v>26.794682999999999</c:v>
                      </c:pt>
                      <c:pt idx="45">
                        <c:v>26.795652</c:v>
                      </c:pt>
                      <c:pt idx="46">
                        <c:v>26.796634999999998</c:v>
                      </c:pt>
                      <c:pt idx="47">
                        <c:v>26.798632000000001</c:v>
                      </c:pt>
                      <c:pt idx="48">
                        <c:v>26.799458000000001</c:v>
                      </c:pt>
                      <c:pt idx="49">
                        <c:v>26.800829</c:v>
                      </c:pt>
                      <c:pt idx="50">
                        <c:v>26.802437000000001</c:v>
                      </c:pt>
                      <c:pt idx="51">
                        <c:v>26.802437000000001</c:v>
                      </c:pt>
                      <c:pt idx="52">
                        <c:v>22.459060999999998</c:v>
                      </c:pt>
                      <c:pt idx="53">
                        <c:v>18.115684999999999</c:v>
                      </c:pt>
                      <c:pt idx="54">
                        <c:v>18.115684999999999</c:v>
                      </c:pt>
                      <c:pt idx="55">
                        <c:v>17.246013999999999</c:v>
                      </c:pt>
                      <c:pt idx="56">
                        <c:v>17.252344000000001</c:v>
                      </c:pt>
                      <c:pt idx="57">
                        <c:v>17.259879999999999</c:v>
                      </c:pt>
                      <c:pt idx="58">
                        <c:v>26.739979000000002</c:v>
                      </c:pt>
                      <c:pt idx="59">
                        <c:v>26.740462999999998</c:v>
                      </c:pt>
                      <c:pt idx="60">
                        <c:v>26.740879</c:v>
                      </c:pt>
                      <c:pt idx="61">
                        <c:v>26.741340999999998</c:v>
                      </c:pt>
                      <c:pt idx="62">
                        <c:v>26.743824</c:v>
                      </c:pt>
                      <c:pt idx="63">
                        <c:v>26.748180000000001</c:v>
                      </c:pt>
                      <c:pt idx="64">
                        <c:v>26.753654000000001</c:v>
                      </c:pt>
                      <c:pt idx="65">
                        <c:v>26.762722</c:v>
                      </c:pt>
                      <c:pt idx="66">
                        <c:v>26.768984</c:v>
                      </c:pt>
                      <c:pt idx="67">
                        <c:v>26.774742</c:v>
                      </c:pt>
                      <c:pt idx="68">
                        <c:v>26.777284999999999</c:v>
                      </c:pt>
                      <c:pt idx="69">
                        <c:v>26.779181000000001</c:v>
                      </c:pt>
                      <c:pt idx="70">
                        <c:v>26.780411000000001</c:v>
                      </c:pt>
                      <c:pt idx="71">
                        <c:v>26.784786</c:v>
                      </c:pt>
                      <c:pt idx="72">
                        <c:v>26.791954</c:v>
                      </c:pt>
                      <c:pt idx="73">
                        <c:v>26.796215</c:v>
                      </c:pt>
                      <c:pt idx="74">
                        <c:v>26.797438</c:v>
                      </c:pt>
                      <c:pt idx="75">
                        <c:v>26.801743999999999</c:v>
                      </c:pt>
                      <c:pt idx="76">
                        <c:v>26.804908999999999</c:v>
                      </c:pt>
                      <c:pt idx="77">
                        <c:v>26.810687999999999</c:v>
                      </c:pt>
                      <c:pt idx="78">
                        <c:v>26.812854999999999</c:v>
                      </c:pt>
                      <c:pt idx="79">
                        <c:v>26.814785000000001</c:v>
                      </c:pt>
                      <c:pt idx="80">
                        <c:v>26.818439000000001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839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9556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3955632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95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9931515252563066"/>
          <c:h val="0.731572986851998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8"/>
                <c:pt idx="0">
                  <c:v>4.8267749999999996</c:v>
                </c:pt>
                <c:pt idx="1">
                  <c:v>4.6193390000000001</c:v>
                </c:pt>
                <c:pt idx="2">
                  <c:v>4.7142609999999996</c:v>
                </c:pt>
                <c:pt idx="3">
                  <c:v>4.7186430000000001</c:v>
                </c:pt>
                <c:pt idx="4">
                  <c:v>4.6499759999999997</c:v>
                </c:pt>
                <c:pt idx="5">
                  <c:v>4.6793779999999998</c:v>
                </c:pt>
                <c:pt idx="6">
                  <c:v>4.584066</c:v>
                </c:pt>
                <c:pt idx="7">
                  <c:v>4.5977059999999996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8"/>
                <c:pt idx="0">
                  <c:v>2.99892</c:v>
                </c:pt>
                <c:pt idx="1">
                  <c:v>3.2167379999999999</c:v>
                </c:pt>
                <c:pt idx="2">
                  <c:v>3.3441749999999999</c:v>
                </c:pt>
                <c:pt idx="3">
                  <c:v>3.3494429999999999</c:v>
                </c:pt>
                <c:pt idx="4">
                  <c:v>3.4247700000000001</c:v>
                </c:pt>
                <c:pt idx="5">
                  <c:v>3.4594019999999999</c:v>
                </c:pt>
                <c:pt idx="6">
                  <c:v>3.689184</c:v>
                </c:pt>
                <c:pt idx="7">
                  <c:v>3.6855009999999999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Sheet1!$B$4:$BA$4</c:f>
              <c:numCache>
                <c:formatCode>General</c:formatCode>
                <c:ptCount val="8"/>
                <c:pt idx="0">
                  <c:v>0.60690999999999995</c:v>
                </c:pt>
                <c:pt idx="1">
                  <c:v>0.92875299999999994</c:v>
                </c:pt>
                <c:pt idx="2">
                  <c:v>0.89920299999999997</c:v>
                </c:pt>
                <c:pt idx="3">
                  <c:v>0.89848799999999995</c:v>
                </c:pt>
                <c:pt idx="4">
                  <c:v>1.1352869999999999</c:v>
                </c:pt>
                <c:pt idx="5">
                  <c:v>1.112547</c:v>
                </c:pt>
                <c:pt idx="6">
                  <c:v>1.6952050000000001</c:v>
                </c:pt>
                <c:pt idx="7">
                  <c:v>1.7147990000000002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Sheet1!$B$5:$BA$5</c:f>
              <c:numCache>
                <c:formatCode>General</c:formatCode>
                <c:ptCount val="8"/>
                <c:pt idx="0">
                  <c:v>7.7126849999999996</c:v>
                </c:pt>
                <c:pt idx="1">
                  <c:v>9.0947519999999997</c:v>
                </c:pt>
                <c:pt idx="2">
                  <c:v>10.242564</c:v>
                </c:pt>
                <c:pt idx="3">
                  <c:v>10.255767000000001</c:v>
                </c:pt>
                <c:pt idx="4">
                  <c:v>11.360924000000001</c:v>
                </c:pt>
                <c:pt idx="5">
                  <c:v>11.497995999999999</c:v>
                </c:pt>
                <c:pt idx="6">
                  <c:v>12.490684999999999</c:v>
                </c:pt>
                <c:pt idx="7">
                  <c:v>12.620206000000001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Sheet1!$B$6:$BA$6</c:f>
              <c:numCache>
                <c:formatCode>General</c:formatCode>
                <c:ptCount val="8"/>
                <c:pt idx="0">
                  <c:v>5.8691450000000005</c:v>
                </c:pt>
                <c:pt idx="1">
                  <c:v>9.6066509999999994</c:v>
                </c:pt>
                <c:pt idx="2">
                  <c:v>8.2622800000000005</c:v>
                </c:pt>
                <c:pt idx="3">
                  <c:v>8.1640119999999996</c:v>
                </c:pt>
                <c:pt idx="4">
                  <c:v>11.022814</c:v>
                </c:pt>
                <c:pt idx="5">
                  <c:v>9.6897289999999998</c:v>
                </c:pt>
                <c:pt idx="6">
                  <c:v>11.961382</c:v>
                </c:pt>
                <c:pt idx="7">
                  <c:v>11.184361000000001</c:v>
                </c:pt>
              </c:numCache>
            </c:numRef>
          </c:val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Gas to Liquids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Sheet1!$B$7:$BA$7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Sheet1!$B$8:$BA$8</c:f>
              <c:numCache>
                <c:formatCode>General</c:formatCode>
                <c:ptCount val="8"/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Gas to Liquids</c:v>
                </c:pt>
              </c:strCache>
            </c:strRef>
          </c:tx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Sheet1!$B$14:$BA$14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4225760"/>
        <c:axId val="484226320"/>
      </c:barChart>
      <c:barChart>
        <c:barDir val="col"/>
        <c:grouping val="stacked"/>
        <c:varyColors val="0"/>
        <c:ser>
          <c:idx val="7"/>
          <c:order val="7"/>
          <c:tx>
            <c:strRef>
              <c:f>Sheet1!$A$9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Sheet1!$B$9:$BA$9</c:f>
              <c:numCache>
                <c:formatCode>General</c:formatCode>
                <c:ptCount val="8"/>
                <c:pt idx="0">
                  <c:v>13.224041095890408</c:v>
                </c:pt>
                <c:pt idx="1">
                  <c:v>12.655723287671233</c:v>
                </c:pt>
                <c:pt idx="2">
                  <c:v>12.880494535519125</c:v>
                </c:pt>
                <c:pt idx="3">
                  <c:v>12.92778904109589</c:v>
                </c:pt>
                <c:pt idx="4">
                  <c:v>12.739660273972602</c:v>
                </c:pt>
                <c:pt idx="5">
                  <c:v>12.820213698630138</c:v>
                </c:pt>
                <c:pt idx="6">
                  <c:v>12.524770491803277</c:v>
                </c:pt>
                <c:pt idx="7">
                  <c:v>12.56203825136612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Sheet1!$B$10:$BA$10</c:f>
              <c:numCache>
                <c:formatCode>General</c:formatCode>
                <c:ptCount val="8"/>
                <c:pt idx="0">
                  <c:v>8.2162191780821914</c:v>
                </c:pt>
                <c:pt idx="1">
                  <c:v>8.8129808219178081</c:v>
                </c:pt>
                <c:pt idx="2">
                  <c:v>9.1370901639344257</c:v>
                </c:pt>
                <c:pt idx="3">
                  <c:v>9.1765561643835607</c:v>
                </c:pt>
                <c:pt idx="4">
                  <c:v>9.3829315068493155</c:v>
                </c:pt>
                <c:pt idx="5">
                  <c:v>9.4778136986301362</c:v>
                </c:pt>
                <c:pt idx="6">
                  <c:v>10.079737704918031</c:v>
                </c:pt>
                <c:pt idx="7">
                  <c:v>10.069674863387979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Sheet1!$B$11:$BA$11</c:f>
              <c:numCache>
                <c:formatCode>General</c:formatCode>
                <c:ptCount val="8"/>
                <c:pt idx="0">
                  <c:v>1.6627671232876713</c:v>
                </c:pt>
                <c:pt idx="1">
                  <c:v>2.5445287671232877</c:v>
                </c:pt>
                <c:pt idx="2">
                  <c:v>2.4568387978142079</c:v>
                </c:pt>
                <c:pt idx="3">
                  <c:v>2.4616109589041093</c:v>
                </c:pt>
                <c:pt idx="4">
                  <c:v>3.110375342465753</c:v>
                </c:pt>
                <c:pt idx="5">
                  <c:v>3.0480739726027397</c:v>
                </c:pt>
                <c:pt idx="6">
                  <c:v>4.6317076502732242</c:v>
                </c:pt>
                <c:pt idx="7">
                  <c:v>4.6852431693989081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Sheet1!$B$12:$BA$12</c:f>
              <c:numCache>
                <c:formatCode>General</c:formatCode>
                <c:ptCount val="8"/>
                <c:pt idx="0">
                  <c:v>21.130643835616439</c:v>
                </c:pt>
                <c:pt idx="1">
                  <c:v>24.917128767123284</c:v>
                </c:pt>
                <c:pt idx="2">
                  <c:v>27.985147540983608</c:v>
                </c:pt>
                <c:pt idx="3">
                  <c:v>28.097991780821921</c:v>
                </c:pt>
                <c:pt idx="4">
                  <c:v>31.125819178082192</c:v>
                </c:pt>
                <c:pt idx="5">
                  <c:v>31.501358904109587</c:v>
                </c:pt>
                <c:pt idx="6">
                  <c:v>34.12755464480874</c:v>
                </c:pt>
                <c:pt idx="7">
                  <c:v>34.481437158469951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cat>
            <c:strRef>
              <c:f>Sheet1!$B$1:$BA$1</c:f>
              <c:strCache>
                <c:ptCount val="8"/>
                <c:pt idx="0">
                  <c:v>2005</c:v>
                </c:pt>
                <c:pt idx="1">
                  <c:v>2015</c:v>
                </c:pt>
                <c:pt idx="2">
                  <c:v>Reference</c:v>
                </c:pt>
                <c:pt idx="3">
                  <c:v>  No CPP  </c:v>
                </c:pt>
                <c:pt idx="4">
                  <c:v> Reference </c:v>
                </c:pt>
                <c:pt idx="5">
                  <c:v>No CPP</c:v>
                </c:pt>
                <c:pt idx="6">
                  <c:v> Reference</c:v>
                </c:pt>
                <c:pt idx="7">
                  <c:v> No CPP </c:v>
                </c:pt>
              </c:strCache>
            </c:strRef>
          </c:cat>
          <c:val>
            <c:numRef>
              <c:f>Sheet1!$B$13:$BA$13</c:f>
              <c:numCache>
                <c:formatCode>General</c:formatCode>
                <c:ptCount val="8"/>
                <c:pt idx="0">
                  <c:v>16.079849315068497</c:v>
                </c:pt>
                <c:pt idx="1">
                  <c:v>26.319591780821916</c:v>
                </c:pt>
                <c:pt idx="2">
                  <c:v>22.574535519125682</c:v>
                </c:pt>
                <c:pt idx="3">
                  <c:v>22.367156164383562</c:v>
                </c:pt>
                <c:pt idx="4">
                  <c:v>30.199490410958905</c:v>
                </c:pt>
                <c:pt idx="5">
                  <c:v>26.547202739726025</c:v>
                </c:pt>
                <c:pt idx="6">
                  <c:v>32.681371584699455</c:v>
                </c:pt>
                <c:pt idx="7">
                  <c:v>30.558363387978144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4853792"/>
        <c:axId val="484853232"/>
      </c:barChart>
      <c:catAx>
        <c:axId val="48422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484226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4226320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484225760"/>
        <c:crosses val="autoZero"/>
        <c:crossBetween val="between"/>
      </c:valAx>
      <c:valAx>
        <c:axId val="484853232"/>
        <c:scaling>
          <c:orientation val="minMax"/>
          <c:max val="109.58904"/>
          <c:min val="0"/>
        </c:scaling>
        <c:delete val="0"/>
        <c:axPos val="r"/>
        <c:numFmt formatCode="#,##0" sourceLinked="0"/>
        <c:majorTickMark val="out"/>
        <c:minorTickMark val="out"/>
        <c:tickLblPos val="nextTo"/>
        <c:spPr>
          <a:noFill/>
          <a:ln>
            <a:solidFill>
              <a:srgbClr val="FFFFFF"/>
            </a:solidFill>
          </a:ln>
        </c:spPr>
        <c:crossAx val="484853792"/>
        <c:crosses val="max"/>
        <c:crossBetween val="between"/>
        <c:majorUnit val="10"/>
      </c:valAx>
      <c:catAx>
        <c:axId val="48485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48532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709161354830647E-2"/>
          <c:y val="4.8293089092422983E-2"/>
          <c:w val="0.95794163229596307"/>
          <c:h val="0.78271878389805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Energy Intensity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U.S.</c:v>
                </c:pt>
                <c:pt idx="1">
                  <c:v>OECD Europe</c:v>
                </c:pt>
                <c:pt idx="2">
                  <c:v>Japan</c:v>
                </c:pt>
                <c:pt idx="3">
                  <c:v>South Korea</c:v>
                </c:pt>
                <c:pt idx="4">
                  <c:v>China</c:v>
                </c:pt>
                <c:pt idx="5">
                  <c:v>India</c:v>
                </c:pt>
                <c:pt idx="6">
                  <c:v>Brazil</c:v>
                </c:pt>
                <c:pt idx="7">
                  <c:v>Middle East</c:v>
                </c:pt>
                <c:pt idx="8">
                  <c:v>Africa</c:v>
                </c:pt>
                <c:pt idx="9">
                  <c:v>Russia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-1.8613575240309821</c:v>
                </c:pt>
                <c:pt idx="1">
                  <c:v>-1.1295244175517083</c:v>
                </c:pt>
                <c:pt idx="2">
                  <c:v>-0.4807188428997855</c:v>
                </c:pt>
                <c:pt idx="3">
                  <c:v>-0.62828373572260121</c:v>
                </c:pt>
                <c:pt idx="4">
                  <c:v>-2.758077403788417</c:v>
                </c:pt>
                <c:pt idx="5">
                  <c:v>-2.2519651506778926</c:v>
                </c:pt>
                <c:pt idx="6">
                  <c:v>-0.67153782751776525</c:v>
                </c:pt>
                <c:pt idx="7">
                  <c:v>-1.2670233898853578</c:v>
                </c:pt>
                <c:pt idx="8">
                  <c:v>-2.1515471868152725</c:v>
                </c:pt>
                <c:pt idx="9">
                  <c:v>-1.656623145927405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GDP per capita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U.S.</c:v>
                </c:pt>
                <c:pt idx="1">
                  <c:v>OECD Europe</c:v>
                </c:pt>
                <c:pt idx="2">
                  <c:v>Japan</c:v>
                </c:pt>
                <c:pt idx="3">
                  <c:v>South Korea</c:v>
                </c:pt>
                <c:pt idx="4">
                  <c:v>China</c:v>
                </c:pt>
                <c:pt idx="5">
                  <c:v>India</c:v>
                </c:pt>
                <c:pt idx="6">
                  <c:v>Brazil</c:v>
                </c:pt>
                <c:pt idx="7">
                  <c:v>Middle East</c:v>
                </c:pt>
                <c:pt idx="8">
                  <c:v>Africa</c:v>
                </c:pt>
                <c:pt idx="9">
                  <c:v>Russia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1.7152412465551103</c:v>
                </c:pt>
                <c:pt idx="1">
                  <c:v>1.5249681416689365</c:v>
                </c:pt>
                <c:pt idx="2">
                  <c:v>0.98951959560606984</c:v>
                </c:pt>
                <c:pt idx="3">
                  <c:v>1.8330856120548855</c:v>
                </c:pt>
                <c:pt idx="4">
                  <c:v>4.5589851849086926</c:v>
                </c:pt>
                <c:pt idx="5">
                  <c:v>4.6568129342931197</c:v>
                </c:pt>
                <c:pt idx="6">
                  <c:v>1.8641373704699982</c:v>
                </c:pt>
                <c:pt idx="7">
                  <c:v>2.0352762239655542</c:v>
                </c:pt>
                <c:pt idx="8">
                  <c:v>2.6853413437784912</c:v>
                </c:pt>
                <c:pt idx="9">
                  <c:v>2.3932932041868415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Population</c:v>
                </c:pt>
              </c:strCache>
            </c:strRef>
          </c:tx>
          <c:invertIfNegative val="0"/>
          <c:cat>
            <c:strRef>
              <c:f>Sheet1!$B$1:$K$1</c:f>
              <c:strCache>
                <c:ptCount val="10"/>
                <c:pt idx="0">
                  <c:v>U.S.</c:v>
                </c:pt>
                <c:pt idx="1">
                  <c:v>OECD Europe</c:v>
                </c:pt>
                <c:pt idx="2">
                  <c:v>Japan</c:v>
                </c:pt>
                <c:pt idx="3">
                  <c:v>South Korea</c:v>
                </c:pt>
                <c:pt idx="4">
                  <c:v>China</c:v>
                </c:pt>
                <c:pt idx="5">
                  <c:v>India</c:v>
                </c:pt>
                <c:pt idx="6">
                  <c:v>Brazil</c:v>
                </c:pt>
                <c:pt idx="7">
                  <c:v>Middle East</c:v>
                </c:pt>
                <c:pt idx="8">
                  <c:v>Africa</c:v>
                </c:pt>
                <c:pt idx="9">
                  <c:v>Russia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0.67810609541956168</c:v>
                </c:pt>
                <c:pt idx="1">
                  <c:v>0.19549058657903906</c:v>
                </c:pt>
                <c:pt idx="2">
                  <c:v>-0.38429310283890628</c:v>
                </c:pt>
                <c:pt idx="3">
                  <c:v>0.21944986375646014</c:v>
                </c:pt>
                <c:pt idx="4">
                  <c:v>0.13301037356987511</c:v>
                </c:pt>
                <c:pt idx="5">
                  <c:v>0.83109959931058075</c:v>
                </c:pt>
                <c:pt idx="6">
                  <c:v>0.50259473234419705</c:v>
                </c:pt>
                <c:pt idx="7">
                  <c:v>1.6615509106450599</c:v>
                </c:pt>
                <c:pt idx="8">
                  <c:v>2.1004979542414759</c:v>
                </c:pt>
                <c:pt idx="9">
                  <c:v>-0.43082520415091974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033072"/>
        <c:axId val="485033632"/>
      </c:barChart>
      <c:catAx>
        <c:axId val="48503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485033632"/>
        <c:crosses val="autoZero"/>
        <c:auto val="1"/>
        <c:lblAlgn val="ctr"/>
        <c:lblOffset val="100"/>
        <c:noMultiLvlLbl val="0"/>
      </c:catAx>
      <c:valAx>
        <c:axId val="485033632"/>
        <c:scaling>
          <c:orientation val="minMax"/>
          <c:max val="6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48503307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16455369289316671"/>
          <c:y val="4.3525733196393926E-2"/>
          <c:w val="0.58414559199198157"/>
          <c:h val="8.5364829396325767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558430196225475E-2"/>
          <c:y val="2.7663902139035523E-2"/>
          <c:w val="0.91872715910511182"/>
          <c:h val="0.8644314807240550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Petroleum and other liquid fuels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137.428</c:v>
                </c:pt>
                <c:pt idx="1">
                  <c:v>138.60900000000001</c:v>
                </c:pt>
                <c:pt idx="2">
                  <c:v>139.25800000000001</c:v>
                </c:pt>
                <c:pt idx="3">
                  <c:v>138.97200000000001</c:v>
                </c:pt>
                <c:pt idx="4">
                  <c:v>141.78200000000001</c:v>
                </c:pt>
                <c:pt idx="5">
                  <c:v>143.97499999999999</c:v>
                </c:pt>
                <c:pt idx="6">
                  <c:v>147.446</c:v>
                </c:pt>
                <c:pt idx="7">
                  <c:v>150.54599999999999</c:v>
                </c:pt>
                <c:pt idx="8">
                  <c:v>151.49199999999999</c:v>
                </c:pt>
                <c:pt idx="9">
                  <c:v>154.18700000000001</c:v>
                </c:pt>
                <c:pt idx="10">
                  <c:v>157.00700000000001</c:v>
                </c:pt>
                <c:pt idx="11">
                  <c:v>158.85900000000001</c:v>
                </c:pt>
                <c:pt idx="12">
                  <c:v>159.369</c:v>
                </c:pt>
                <c:pt idx="13">
                  <c:v>162.149</c:v>
                </c:pt>
                <c:pt idx="14">
                  <c:v>168.09399999999999</c:v>
                </c:pt>
                <c:pt idx="15">
                  <c:v>170.58600000000001</c:v>
                </c:pt>
                <c:pt idx="16">
                  <c:v>173.404</c:v>
                </c:pt>
                <c:pt idx="17">
                  <c:v>173.61600000000001</c:v>
                </c:pt>
                <c:pt idx="18">
                  <c:v>173.80559</c:v>
                </c:pt>
                <c:pt idx="19">
                  <c:v>170.50568000000001</c:v>
                </c:pt>
                <c:pt idx="20">
                  <c:v>178.54</c:v>
                </c:pt>
                <c:pt idx="21">
                  <c:v>180.345</c:v>
                </c:pt>
                <c:pt idx="22">
                  <c:v>183.55</c:v>
                </c:pt>
                <c:pt idx="23">
                  <c:v>185.613</c:v>
                </c:pt>
                <c:pt idx="24">
                  <c:v>187.86600000000001</c:v>
                </c:pt>
                <c:pt idx="25">
                  <c:v>189.71100000000001</c:v>
                </c:pt>
                <c:pt idx="26">
                  <c:v>192.67699999999999</c:v>
                </c:pt>
                <c:pt idx="27">
                  <c:v>195.38800000000001</c:v>
                </c:pt>
                <c:pt idx="28">
                  <c:v>198.23500000000001</c:v>
                </c:pt>
                <c:pt idx="29">
                  <c:v>201.16900000000001</c:v>
                </c:pt>
                <c:pt idx="30">
                  <c:v>204.17</c:v>
                </c:pt>
                <c:pt idx="31">
                  <c:v>205.66200000000001</c:v>
                </c:pt>
                <c:pt idx="32">
                  <c:v>207.41499999999999</c:v>
                </c:pt>
                <c:pt idx="33">
                  <c:v>208.97300000000001</c:v>
                </c:pt>
                <c:pt idx="34">
                  <c:v>210.7</c:v>
                </c:pt>
                <c:pt idx="35">
                  <c:v>212.529</c:v>
                </c:pt>
                <c:pt idx="36">
                  <c:v>214.29499999999999</c:v>
                </c:pt>
                <c:pt idx="37">
                  <c:v>215.98699999999999</c:v>
                </c:pt>
                <c:pt idx="38">
                  <c:v>217.88300000000001</c:v>
                </c:pt>
                <c:pt idx="39">
                  <c:v>219.846</c:v>
                </c:pt>
                <c:pt idx="40">
                  <c:v>221.80099999999999</c:v>
                </c:pt>
                <c:pt idx="41">
                  <c:v>224.005</c:v>
                </c:pt>
                <c:pt idx="42">
                  <c:v>226.185</c:v>
                </c:pt>
                <c:pt idx="43">
                  <c:v>228.405</c:v>
                </c:pt>
                <c:pt idx="44">
                  <c:v>230.755</c:v>
                </c:pt>
                <c:pt idx="45">
                  <c:v>233.22399999999999</c:v>
                </c:pt>
                <c:pt idx="46">
                  <c:v>235.76300000000001</c:v>
                </c:pt>
                <c:pt idx="47">
                  <c:v>238.34700000000001</c:v>
                </c:pt>
                <c:pt idx="48">
                  <c:v>240.96799999999999</c:v>
                </c:pt>
                <c:pt idx="49">
                  <c:v>243.43100000000001</c:v>
                </c:pt>
                <c:pt idx="50">
                  <c:v>246.042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75.28</c:v>
                </c:pt>
                <c:pt idx="1">
                  <c:v>76.935000000000002</c:v>
                </c:pt>
                <c:pt idx="2">
                  <c:v>77.031999999999996</c:v>
                </c:pt>
                <c:pt idx="3">
                  <c:v>78.659000000000006</c:v>
                </c:pt>
                <c:pt idx="4">
                  <c:v>78.897000000000006</c:v>
                </c:pt>
                <c:pt idx="5">
                  <c:v>81.244</c:v>
                </c:pt>
                <c:pt idx="6">
                  <c:v>83.281000000000006</c:v>
                </c:pt>
                <c:pt idx="7">
                  <c:v>83.451999999999998</c:v>
                </c:pt>
                <c:pt idx="8">
                  <c:v>84.158000000000001</c:v>
                </c:pt>
                <c:pt idx="9">
                  <c:v>86.361999999999995</c:v>
                </c:pt>
                <c:pt idx="10">
                  <c:v>89.784000000000006</c:v>
                </c:pt>
                <c:pt idx="11">
                  <c:v>90.397999999999996</c:v>
                </c:pt>
                <c:pt idx="12">
                  <c:v>94.067999999999998</c:v>
                </c:pt>
                <c:pt idx="13">
                  <c:v>96.605000000000004</c:v>
                </c:pt>
                <c:pt idx="14">
                  <c:v>100.051</c:v>
                </c:pt>
                <c:pt idx="15">
                  <c:v>102.35299999999999</c:v>
                </c:pt>
                <c:pt idx="16">
                  <c:v>105.17</c:v>
                </c:pt>
                <c:pt idx="17">
                  <c:v>108.71299999999999</c:v>
                </c:pt>
                <c:pt idx="18">
                  <c:v>112.227</c:v>
                </c:pt>
                <c:pt idx="19">
                  <c:v>108.75700000000001</c:v>
                </c:pt>
                <c:pt idx="20">
                  <c:v>118.291</c:v>
                </c:pt>
                <c:pt idx="21">
                  <c:v>121.577</c:v>
                </c:pt>
                <c:pt idx="22">
                  <c:v>124.212</c:v>
                </c:pt>
                <c:pt idx="23">
                  <c:v>125.43</c:v>
                </c:pt>
                <c:pt idx="24">
                  <c:v>128.03</c:v>
                </c:pt>
                <c:pt idx="25">
                  <c:v>128.54400000000001</c:v>
                </c:pt>
                <c:pt idx="26">
                  <c:v>131.50899999999999</c:v>
                </c:pt>
                <c:pt idx="27">
                  <c:v>131.94399999999999</c:v>
                </c:pt>
                <c:pt idx="28">
                  <c:v>133.99299999999999</c:v>
                </c:pt>
                <c:pt idx="29">
                  <c:v>136.11699999999999</c:v>
                </c:pt>
                <c:pt idx="30">
                  <c:v>138.27699999999999</c:v>
                </c:pt>
                <c:pt idx="31">
                  <c:v>141.03100000000001</c:v>
                </c:pt>
                <c:pt idx="32">
                  <c:v>144.083</c:v>
                </c:pt>
                <c:pt idx="33">
                  <c:v>147.47300000000001</c:v>
                </c:pt>
                <c:pt idx="34">
                  <c:v>151.19399999999999</c:v>
                </c:pt>
                <c:pt idx="35">
                  <c:v>154.846</c:v>
                </c:pt>
                <c:pt idx="36">
                  <c:v>158.41399999999999</c:v>
                </c:pt>
                <c:pt idx="37">
                  <c:v>162.047</c:v>
                </c:pt>
                <c:pt idx="38">
                  <c:v>165.774</c:v>
                </c:pt>
                <c:pt idx="39">
                  <c:v>169.29400000000001</c:v>
                </c:pt>
                <c:pt idx="40">
                  <c:v>173.13900000000001</c:v>
                </c:pt>
                <c:pt idx="41">
                  <c:v>176.86199999999999</c:v>
                </c:pt>
                <c:pt idx="42">
                  <c:v>180.715</c:v>
                </c:pt>
                <c:pt idx="43">
                  <c:v>184.39099999999999</c:v>
                </c:pt>
                <c:pt idx="44">
                  <c:v>188.42099999999999</c:v>
                </c:pt>
                <c:pt idx="45">
                  <c:v>192.53399999999999</c:v>
                </c:pt>
                <c:pt idx="46">
                  <c:v>196.393</c:v>
                </c:pt>
                <c:pt idx="47">
                  <c:v>200.464</c:v>
                </c:pt>
                <c:pt idx="48">
                  <c:v>204.23599999999999</c:v>
                </c:pt>
                <c:pt idx="49">
                  <c:v>207.94800000000001</c:v>
                </c:pt>
                <c:pt idx="50">
                  <c:v>211.393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Coal</c:v>
                </c:pt>
              </c:strCache>
            </c:strRef>
          </c:tx>
          <c:spPr>
            <a:ln w="22225">
              <a:solidFill>
                <a:srgbClr val="333333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89.242999999999995</c:v>
                </c:pt>
                <c:pt idx="1">
                  <c:v>83.561999999999998</c:v>
                </c:pt>
                <c:pt idx="2">
                  <c:v>81.995000000000005</c:v>
                </c:pt>
                <c:pt idx="3">
                  <c:v>83.736999999999995</c:v>
                </c:pt>
                <c:pt idx="4">
                  <c:v>84.302000000000007</c:v>
                </c:pt>
                <c:pt idx="5">
                  <c:v>86.867000000000004</c:v>
                </c:pt>
                <c:pt idx="6">
                  <c:v>89.156000000000006</c:v>
                </c:pt>
                <c:pt idx="7">
                  <c:v>88.019000000000005</c:v>
                </c:pt>
                <c:pt idx="8">
                  <c:v>86.849000000000004</c:v>
                </c:pt>
                <c:pt idx="9">
                  <c:v>89.858999999999995</c:v>
                </c:pt>
                <c:pt idx="10">
                  <c:v>96.450999999999993</c:v>
                </c:pt>
                <c:pt idx="11">
                  <c:v>97.795000000000002</c:v>
                </c:pt>
                <c:pt idx="12">
                  <c:v>100.59399999999999</c:v>
                </c:pt>
                <c:pt idx="13">
                  <c:v>108.758</c:v>
                </c:pt>
                <c:pt idx="14">
                  <c:v>118.47199999999999</c:v>
                </c:pt>
                <c:pt idx="15">
                  <c:v>126.182</c:v>
                </c:pt>
                <c:pt idx="16">
                  <c:v>133.14500000000001</c:v>
                </c:pt>
                <c:pt idx="17">
                  <c:v>140.149</c:v>
                </c:pt>
                <c:pt idx="18">
                  <c:v>142.24299999999999</c:v>
                </c:pt>
                <c:pt idx="19">
                  <c:v>140.33099999999999</c:v>
                </c:pt>
                <c:pt idx="20">
                  <c:v>145.922</c:v>
                </c:pt>
                <c:pt idx="21">
                  <c:v>151.98500000000001</c:v>
                </c:pt>
                <c:pt idx="22">
                  <c:v>153.26900000000001</c:v>
                </c:pt>
                <c:pt idx="23">
                  <c:v>156.49799999999999</c:v>
                </c:pt>
                <c:pt idx="24">
                  <c:v>160.255</c:v>
                </c:pt>
                <c:pt idx="25">
                  <c:v>160.76599999999999</c:v>
                </c:pt>
                <c:pt idx="26">
                  <c:v>161.72399999999999</c:v>
                </c:pt>
                <c:pt idx="27">
                  <c:v>163.566</c:v>
                </c:pt>
                <c:pt idx="28">
                  <c:v>165.59399999999999</c:v>
                </c:pt>
                <c:pt idx="29">
                  <c:v>167.24700000000001</c:v>
                </c:pt>
                <c:pt idx="30">
                  <c:v>168.61500000000001</c:v>
                </c:pt>
                <c:pt idx="31">
                  <c:v>170.28399999999999</c:v>
                </c:pt>
                <c:pt idx="32">
                  <c:v>170.714</c:v>
                </c:pt>
                <c:pt idx="33">
                  <c:v>171.619</c:v>
                </c:pt>
                <c:pt idx="34">
                  <c:v>172.60599999999999</c:v>
                </c:pt>
                <c:pt idx="35">
                  <c:v>173.15</c:v>
                </c:pt>
                <c:pt idx="36">
                  <c:v>173.41200000000001</c:v>
                </c:pt>
                <c:pt idx="37">
                  <c:v>173.71100000000001</c:v>
                </c:pt>
                <c:pt idx="38">
                  <c:v>174.00399999999999</c:v>
                </c:pt>
                <c:pt idx="39">
                  <c:v>174.124</c:v>
                </c:pt>
                <c:pt idx="40">
                  <c:v>174.447</c:v>
                </c:pt>
                <c:pt idx="41">
                  <c:v>174.91499999999999</c:v>
                </c:pt>
                <c:pt idx="42">
                  <c:v>175.262</c:v>
                </c:pt>
                <c:pt idx="43">
                  <c:v>175.74799999999999</c:v>
                </c:pt>
                <c:pt idx="44">
                  <c:v>176.28800000000001</c:v>
                </c:pt>
                <c:pt idx="45">
                  <c:v>176.94499999999999</c:v>
                </c:pt>
                <c:pt idx="46">
                  <c:v>177.47900000000001</c:v>
                </c:pt>
                <c:pt idx="47">
                  <c:v>177.977</c:v>
                </c:pt>
                <c:pt idx="48">
                  <c:v>178.655</c:v>
                </c:pt>
                <c:pt idx="49">
                  <c:v>179.24799999999999</c:v>
                </c:pt>
                <c:pt idx="50">
                  <c:v>180.18100000000001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Nuclear</c:v>
                </c:pt>
              </c:strCache>
            </c:strRef>
          </c:tx>
          <c:spPr>
            <a:ln w="22225">
              <a:solidFill>
                <a:srgbClr val="BD732A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20.356999999999999</c:v>
                </c:pt>
                <c:pt idx="1">
                  <c:v>21.183</c:v>
                </c:pt>
                <c:pt idx="2">
                  <c:v>21.274999999999999</c:v>
                </c:pt>
                <c:pt idx="3">
                  <c:v>22.007999999999999</c:v>
                </c:pt>
                <c:pt idx="4">
                  <c:v>22.405999999999999</c:v>
                </c:pt>
                <c:pt idx="5">
                  <c:v>23.257999999999999</c:v>
                </c:pt>
                <c:pt idx="6">
                  <c:v>24.108000000000001</c:v>
                </c:pt>
                <c:pt idx="7">
                  <c:v>23.88</c:v>
                </c:pt>
                <c:pt idx="8">
                  <c:v>24.308</c:v>
                </c:pt>
                <c:pt idx="9">
                  <c:v>25.084</c:v>
                </c:pt>
                <c:pt idx="10">
                  <c:v>25.651</c:v>
                </c:pt>
                <c:pt idx="11">
                  <c:v>26.382999999999999</c:v>
                </c:pt>
                <c:pt idx="12">
                  <c:v>26.672000000000001</c:v>
                </c:pt>
                <c:pt idx="13">
                  <c:v>26.295000000000002</c:v>
                </c:pt>
                <c:pt idx="14">
                  <c:v>27.248999999999999</c:v>
                </c:pt>
                <c:pt idx="15">
                  <c:v>27.305</c:v>
                </c:pt>
                <c:pt idx="16">
                  <c:v>27.670999999999999</c:v>
                </c:pt>
                <c:pt idx="17">
                  <c:v>27.16</c:v>
                </c:pt>
                <c:pt idx="18">
                  <c:v>27.030999999999999</c:v>
                </c:pt>
                <c:pt idx="19">
                  <c:v>26.641999999999999</c:v>
                </c:pt>
                <c:pt idx="20">
                  <c:v>27.38</c:v>
                </c:pt>
                <c:pt idx="21">
                  <c:v>26.248000000000001</c:v>
                </c:pt>
                <c:pt idx="22">
                  <c:v>24.474</c:v>
                </c:pt>
                <c:pt idx="23">
                  <c:v>24.699000000000002</c:v>
                </c:pt>
                <c:pt idx="24">
                  <c:v>25.209</c:v>
                </c:pt>
                <c:pt idx="25">
                  <c:v>26.236999999999998</c:v>
                </c:pt>
                <c:pt idx="26">
                  <c:v>27.757000000000001</c:v>
                </c:pt>
                <c:pt idx="27">
                  <c:v>28.800999999999998</c:v>
                </c:pt>
                <c:pt idx="28">
                  <c:v>29.533999999999999</c:v>
                </c:pt>
                <c:pt idx="29">
                  <c:v>30.026</c:v>
                </c:pt>
                <c:pt idx="30">
                  <c:v>30.896000000000001</c:v>
                </c:pt>
                <c:pt idx="31">
                  <c:v>31.858000000000001</c:v>
                </c:pt>
                <c:pt idx="32">
                  <c:v>32.923000000000002</c:v>
                </c:pt>
                <c:pt idx="33">
                  <c:v>33.253</c:v>
                </c:pt>
                <c:pt idx="34">
                  <c:v>33.578000000000003</c:v>
                </c:pt>
                <c:pt idx="35">
                  <c:v>34.564</c:v>
                </c:pt>
                <c:pt idx="36">
                  <c:v>35.658000000000001</c:v>
                </c:pt>
                <c:pt idx="37">
                  <c:v>36.889000000000003</c:v>
                </c:pt>
                <c:pt idx="38">
                  <c:v>38.130000000000003</c:v>
                </c:pt>
                <c:pt idx="39">
                  <c:v>39.362000000000002</c:v>
                </c:pt>
                <c:pt idx="40">
                  <c:v>40.206000000000003</c:v>
                </c:pt>
                <c:pt idx="41">
                  <c:v>40.984000000000002</c:v>
                </c:pt>
                <c:pt idx="42">
                  <c:v>41.752000000000002</c:v>
                </c:pt>
                <c:pt idx="43">
                  <c:v>42.365000000000002</c:v>
                </c:pt>
                <c:pt idx="44">
                  <c:v>42.988</c:v>
                </c:pt>
                <c:pt idx="45">
                  <c:v>43.375999999999998</c:v>
                </c:pt>
                <c:pt idx="46">
                  <c:v>43.868000000000002</c:v>
                </c:pt>
                <c:pt idx="47">
                  <c:v>44.405000000000001</c:v>
                </c:pt>
                <c:pt idx="48">
                  <c:v>44.89</c:v>
                </c:pt>
                <c:pt idx="49">
                  <c:v>45.41</c:v>
                </c:pt>
                <c:pt idx="50">
                  <c:v>45.976999999999997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Hydroelectricity and other renewables</c:v>
                </c:pt>
              </c:strCache>
            </c:strRef>
          </c:tx>
          <c:spPr>
            <a:ln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33.69</c:v>
                </c:pt>
                <c:pt idx="1">
                  <c:v>34.39</c:v>
                </c:pt>
                <c:pt idx="2">
                  <c:v>34.823999999999998</c:v>
                </c:pt>
                <c:pt idx="3">
                  <c:v>35.993000000000002</c:v>
                </c:pt>
                <c:pt idx="4">
                  <c:v>36.755000000000003</c:v>
                </c:pt>
                <c:pt idx="5">
                  <c:v>38.398000000000003</c:v>
                </c:pt>
                <c:pt idx="6">
                  <c:v>39.145000000000003</c:v>
                </c:pt>
                <c:pt idx="7">
                  <c:v>39.795999999999999</c:v>
                </c:pt>
                <c:pt idx="8">
                  <c:v>39.926000000000002</c:v>
                </c:pt>
                <c:pt idx="9">
                  <c:v>40.234999999999999</c:v>
                </c:pt>
                <c:pt idx="10">
                  <c:v>40.902000000000001</c:v>
                </c:pt>
                <c:pt idx="11">
                  <c:v>40.813000000000002</c:v>
                </c:pt>
                <c:pt idx="12">
                  <c:v>41.499000000000002</c:v>
                </c:pt>
                <c:pt idx="13">
                  <c:v>41.941000000000003</c:v>
                </c:pt>
                <c:pt idx="14">
                  <c:v>44.006999999999998</c:v>
                </c:pt>
                <c:pt idx="15">
                  <c:v>45.722999999999999</c:v>
                </c:pt>
                <c:pt idx="16">
                  <c:v>47.301000000000002</c:v>
                </c:pt>
                <c:pt idx="17">
                  <c:v>48.651000000000003</c:v>
                </c:pt>
                <c:pt idx="18">
                  <c:v>52.529000000000003</c:v>
                </c:pt>
                <c:pt idx="19">
                  <c:v>53.664000000000001</c:v>
                </c:pt>
                <c:pt idx="20">
                  <c:v>57.719000000000001</c:v>
                </c:pt>
                <c:pt idx="21">
                  <c:v>60.372999999999998</c:v>
                </c:pt>
                <c:pt idx="22">
                  <c:v>63.771000000000001</c:v>
                </c:pt>
                <c:pt idx="23">
                  <c:v>66.363</c:v>
                </c:pt>
                <c:pt idx="24">
                  <c:v>68.045000000000002</c:v>
                </c:pt>
                <c:pt idx="25">
                  <c:v>70.114000000000004</c:v>
                </c:pt>
                <c:pt idx="26">
                  <c:v>74.456000000000003</c:v>
                </c:pt>
                <c:pt idx="27">
                  <c:v>77.003</c:v>
                </c:pt>
                <c:pt idx="28">
                  <c:v>79.63</c:v>
                </c:pt>
                <c:pt idx="29">
                  <c:v>83.742000000000004</c:v>
                </c:pt>
                <c:pt idx="30">
                  <c:v>86.986000000000004</c:v>
                </c:pt>
                <c:pt idx="31">
                  <c:v>89.295000000000002</c:v>
                </c:pt>
                <c:pt idx="32">
                  <c:v>92.578999999999994</c:v>
                </c:pt>
                <c:pt idx="33">
                  <c:v>94.962000000000003</c:v>
                </c:pt>
                <c:pt idx="34">
                  <c:v>96.944999999999993</c:v>
                </c:pt>
                <c:pt idx="35">
                  <c:v>98.813000000000002</c:v>
                </c:pt>
                <c:pt idx="36">
                  <c:v>100.702</c:v>
                </c:pt>
                <c:pt idx="37">
                  <c:v>102.504</c:v>
                </c:pt>
                <c:pt idx="38">
                  <c:v>104.352</c:v>
                </c:pt>
                <c:pt idx="39">
                  <c:v>106.255</c:v>
                </c:pt>
                <c:pt idx="40">
                  <c:v>108.14</c:v>
                </c:pt>
                <c:pt idx="41">
                  <c:v>110.456</c:v>
                </c:pt>
                <c:pt idx="42">
                  <c:v>112.83799999999999</c:v>
                </c:pt>
                <c:pt idx="43">
                  <c:v>115.041</c:v>
                </c:pt>
                <c:pt idx="44">
                  <c:v>117.252</c:v>
                </c:pt>
                <c:pt idx="45">
                  <c:v>119.473</c:v>
                </c:pt>
                <c:pt idx="46">
                  <c:v>121.741</c:v>
                </c:pt>
                <c:pt idx="47">
                  <c:v>124.081</c:v>
                </c:pt>
                <c:pt idx="48">
                  <c:v>126.511</c:v>
                </c:pt>
                <c:pt idx="49">
                  <c:v>128.93700000000001</c:v>
                </c:pt>
                <c:pt idx="50">
                  <c:v>131.36000000000001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Coal with U.S. CPP</c:v>
                </c:pt>
              </c:strCache>
            </c:strRef>
          </c:tx>
          <c:spPr>
            <a:ln w="22225">
              <a:prstDash val="sysDash"/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Sheet1!$B$7:$AZ$7</c:f>
              <c:numCache>
                <c:formatCode>General</c:formatCode>
                <c:ptCount val="51"/>
                <c:pt idx="22" formatCode="#,##0.000">
                  <c:v>153.26900000000001</c:v>
                </c:pt>
                <c:pt idx="23" formatCode="#,##0.000">
                  <c:v>156.49800399999998</c:v>
                </c:pt>
                <c:pt idx="24" formatCode="#,##0.000">
                  <c:v>160.257204</c:v>
                </c:pt>
                <c:pt idx="25" formatCode="#,##0.000">
                  <c:v>160.732046</c:v>
                </c:pt>
                <c:pt idx="26" formatCode="#,##0.000">
                  <c:v>161.48026999999999</c:v>
                </c:pt>
                <c:pt idx="27" formatCode="#,##0.000">
                  <c:v>163.33078599999999</c:v>
                </c:pt>
                <c:pt idx="28" formatCode="#,##0.000">
                  <c:v>165.326885</c:v>
                </c:pt>
                <c:pt idx="29" formatCode="#,##0.000">
                  <c:v>166.84101600000002</c:v>
                </c:pt>
                <c:pt idx="30" formatCode="#,##0.000">
                  <c:v>164.54023899999999</c:v>
                </c:pt>
                <c:pt idx="31" formatCode="#,##0.000">
                  <c:v>165.68406099999999</c:v>
                </c:pt>
                <c:pt idx="32" formatCode="#,##0.000">
                  <c:v>165.40326299999998</c:v>
                </c:pt>
                <c:pt idx="33" formatCode="#,##0.000">
                  <c:v>165.55230299999999</c:v>
                </c:pt>
                <c:pt idx="34" formatCode="#,##0.000">
                  <c:v>165.73864699999999</c:v>
                </c:pt>
                <c:pt idx="35" formatCode="#,##0.000">
                  <c:v>166.47367200000002</c:v>
                </c:pt>
                <c:pt idx="36" formatCode="#,##0.000">
                  <c:v>166.88019200000002</c:v>
                </c:pt>
                <c:pt idx="37" formatCode="#,##0.000">
                  <c:v>167.29832500000001</c:v>
                </c:pt>
                <c:pt idx="38" formatCode="#,##0.000">
                  <c:v>167.71540699999997</c:v>
                </c:pt>
                <c:pt idx="39" formatCode="#,##0.000">
                  <c:v>167.99726499999997</c:v>
                </c:pt>
                <c:pt idx="40" formatCode="#,##0.000">
                  <c:v>168.42969199999999</c:v>
                </c:pt>
                <c:pt idx="41" formatCode="#,##0.000">
                  <c:v>169.10556100000002</c:v>
                </c:pt>
                <c:pt idx="42" formatCode="#,##0.000">
                  <c:v>169.62253100000001</c:v>
                </c:pt>
                <c:pt idx="43" formatCode="#,##0.000">
                  <c:v>170.20528599999997</c:v>
                </c:pt>
                <c:pt idx="44" formatCode="#,##0.000">
                  <c:v>170.80420100000003</c:v>
                </c:pt>
                <c:pt idx="45" formatCode="#,##0.000">
                  <c:v>171.52693600000001</c:v>
                </c:pt>
                <c:pt idx="46" formatCode="#,##0.000">
                  <c:v>172.16674</c:v>
                </c:pt>
                <c:pt idx="47" formatCode="#,##0.000">
                  <c:v>172.79119700000001</c:v>
                </c:pt>
                <c:pt idx="48" formatCode="#,##0.000">
                  <c:v>173.609758</c:v>
                </c:pt>
                <c:pt idx="49" formatCode="#,##0.000">
                  <c:v>174.42802699999999</c:v>
                </c:pt>
                <c:pt idx="50" formatCode="#,##0.000">
                  <c:v>175.56768900000003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Renewables with U.S. CPP</c:v>
                </c:pt>
              </c:strCache>
            </c:strRef>
          </c:tx>
          <c:spPr>
            <a:ln w="22225">
              <a:solidFill>
                <a:srgbClr val="5D9732"/>
              </a:solidFill>
              <a:prstDash val="sysDash"/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Sheet1!$B$8:$AZ$8</c:f>
              <c:numCache>
                <c:formatCode>General</c:formatCode>
                <c:ptCount val="51"/>
                <c:pt idx="22" formatCode="#,##0.000">
                  <c:v>63.771000000000001</c:v>
                </c:pt>
                <c:pt idx="23" formatCode="#,##0.000">
                  <c:v>66.362774000000002</c:v>
                </c:pt>
                <c:pt idx="24" formatCode="#,##0.000">
                  <c:v>68.045003000000008</c:v>
                </c:pt>
                <c:pt idx="25" formatCode="#,##0.000">
                  <c:v>70.109053000000003</c:v>
                </c:pt>
                <c:pt idx="26" formatCode="#,##0.000">
                  <c:v>74.458807000000007</c:v>
                </c:pt>
                <c:pt idx="27" formatCode="#,##0.000">
                  <c:v>77.021698000000001</c:v>
                </c:pt>
                <c:pt idx="28" formatCode="#,##0.000">
                  <c:v>79.630031000000002</c:v>
                </c:pt>
                <c:pt idx="29" formatCode="#,##0.000">
                  <c:v>83.815563999999995</c:v>
                </c:pt>
                <c:pt idx="30" formatCode="#,##0.000">
                  <c:v>87.622157000000016</c:v>
                </c:pt>
                <c:pt idx="31" formatCode="#,##0.000">
                  <c:v>90.531169000000006</c:v>
                </c:pt>
                <c:pt idx="32" formatCode="#,##0.000">
                  <c:v>94.467268999999987</c:v>
                </c:pt>
                <c:pt idx="33" formatCode="#,##0.000">
                  <c:v>97.558329000000015</c:v>
                </c:pt>
                <c:pt idx="34" formatCode="#,##0.000">
                  <c:v>100.22677999999999</c:v>
                </c:pt>
                <c:pt idx="35" formatCode="#,##0.000">
                  <c:v>102.38186999999999</c:v>
                </c:pt>
                <c:pt idx="36" formatCode="#,##0.000">
                  <c:v>104.298069</c:v>
                </c:pt>
                <c:pt idx="37" formatCode="#,##0.000">
                  <c:v>106.15476900000002</c:v>
                </c:pt>
                <c:pt idx="38" formatCode="#,##0.000">
                  <c:v>108.07712100000001</c:v>
                </c:pt>
                <c:pt idx="39" formatCode="#,##0.000">
                  <c:v>110.023577</c:v>
                </c:pt>
                <c:pt idx="40" formatCode="#,##0.000">
                  <c:v>111.93617</c:v>
                </c:pt>
                <c:pt idx="41" formatCode="#,##0.000">
                  <c:v>114.345371</c:v>
                </c:pt>
                <c:pt idx="42" formatCode="#,##0.000">
                  <c:v>116.815731</c:v>
                </c:pt>
                <c:pt idx="43" formatCode="#,##0.000">
                  <c:v>118.99012999999999</c:v>
                </c:pt>
                <c:pt idx="44" formatCode="#,##0.000">
                  <c:v>121.1448</c:v>
                </c:pt>
                <c:pt idx="45" formatCode="#,##0.000">
                  <c:v>123.401329</c:v>
                </c:pt>
                <c:pt idx="46" formatCode="#,##0.000">
                  <c:v>125.72097299999999</c:v>
                </c:pt>
                <c:pt idx="47" formatCode="#,##0.000">
                  <c:v>128.014126</c:v>
                </c:pt>
                <c:pt idx="48" formatCode="#,##0.000">
                  <c:v>130.47719999999998</c:v>
                </c:pt>
                <c:pt idx="49" formatCode="#,##0.000">
                  <c:v>132.97289800000001</c:v>
                </c:pt>
                <c:pt idx="50" formatCode="#,##0.000">
                  <c:v>135.572001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039232"/>
        <c:axId val="485039792"/>
      </c:lineChart>
      <c:catAx>
        <c:axId val="48503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4850397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5039792"/>
        <c:scaling>
          <c:orientation val="minMax"/>
          <c:max val="25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85039232"/>
        <c:crosses val="autoZero"/>
        <c:crossBetween val="midCat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03462067241595E-2"/>
          <c:y val="7.6928674667325933E-2"/>
          <c:w val="0.92825096862892142"/>
          <c:h val="0.828113391006259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OECD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0.00</c:formatCode>
                <c:ptCount val="51"/>
                <c:pt idx="0" formatCode="#,##0.0">
                  <c:v>57.659042190756139</c:v>
                </c:pt>
                <c:pt idx="1">
                  <c:v>56.845479132001195</c:v>
                </c:pt>
                <c:pt idx="2">
                  <c:v>56.633037559256103</c:v>
                </c:pt>
                <c:pt idx="3">
                  <c:v>56.354872491308946</c:v>
                </c:pt>
                <c:pt idx="4">
                  <c:v>55.917351187127259</c:v>
                </c:pt>
                <c:pt idx="5">
                  <c:v>55.412061453794998</c:v>
                </c:pt>
                <c:pt idx="6">
                  <c:v>55.38462906086238</c:v>
                </c:pt>
                <c:pt idx="7">
                  <c:v>55.660282103174431</c:v>
                </c:pt>
                <c:pt idx="8">
                  <c:v>55.726113893493618</c:v>
                </c:pt>
                <c:pt idx="9">
                  <c:v>55.447358980675887</c:v>
                </c:pt>
                <c:pt idx="10">
                  <c:v>55.668968320159863</c:v>
                </c:pt>
                <c:pt idx="11">
                  <c:v>55.839633818904012</c:v>
                </c:pt>
                <c:pt idx="12">
                  <c:v>55.639161347900199</c:v>
                </c:pt>
                <c:pt idx="13">
                  <c:v>56.29880641833234</c:v>
                </c:pt>
                <c:pt idx="14">
                  <c:v>55.888116360297133</c:v>
                </c:pt>
                <c:pt idx="15">
                  <c:v>56.188127951294156</c:v>
                </c:pt>
                <c:pt idx="16">
                  <c:v>55.716442884544755</c:v>
                </c:pt>
                <c:pt idx="17">
                  <c:v>55.987866910087462</c:v>
                </c:pt>
                <c:pt idx="18">
                  <c:v>56.185938077820239</c:v>
                </c:pt>
                <c:pt idx="19">
                  <c:v>55.250584776581569</c:v>
                </c:pt>
                <c:pt idx="20">
                  <c:v>53.097377816077802</c:v>
                </c:pt>
                <c:pt idx="21">
                  <c:v>53.811260606080175</c:v>
                </c:pt>
                <c:pt idx="22">
                  <c:v>53.638296236548143</c:v>
                </c:pt>
                <c:pt idx="23">
                  <c:v>53.308669266542935</c:v>
                </c:pt>
                <c:pt idx="24">
                  <c:v>53.263462651997685</c:v>
                </c:pt>
                <c:pt idx="25">
                  <c:v>52.969243372978134</c:v>
                </c:pt>
                <c:pt idx="26">
                  <c:v>52.442399114861331</c:v>
                </c:pt>
                <c:pt idx="27">
                  <c:v>51.99969331095042</c:v>
                </c:pt>
                <c:pt idx="28">
                  <c:v>51.692612374722437</c:v>
                </c:pt>
                <c:pt idx="29">
                  <c:v>51.528668737528221</c:v>
                </c:pt>
                <c:pt idx="30">
                  <c:v>51.297177241509672</c:v>
                </c:pt>
                <c:pt idx="31">
                  <c:v>51.056164287000996</c:v>
                </c:pt>
                <c:pt idx="32">
                  <c:v>50.895293361634181</c:v>
                </c:pt>
                <c:pt idx="33">
                  <c:v>50.80785839994418</c:v>
                </c:pt>
                <c:pt idx="34">
                  <c:v>50.683899716294569</c:v>
                </c:pt>
                <c:pt idx="35">
                  <c:v>50.565947959955025</c:v>
                </c:pt>
                <c:pt idx="36">
                  <c:v>50.4464459646831</c:v>
                </c:pt>
                <c:pt idx="37">
                  <c:v>50.296999597108304</c:v>
                </c:pt>
                <c:pt idx="38">
                  <c:v>50.150667533527873</c:v>
                </c:pt>
                <c:pt idx="39">
                  <c:v>50.009666196520918</c:v>
                </c:pt>
                <c:pt idx="40">
                  <c:v>49.89570781723608</c:v>
                </c:pt>
                <c:pt idx="41">
                  <c:v>49.776113566877321</c:v>
                </c:pt>
                <c:pt idx="42">
                  <c:v>49.665285458022623</c:v>
                </c:pt>
                <c:pt idx="43">
                  <c:v>49.557483619039893</c:v>
                </c:pt>
                <c:pt idx="44">
                  <c:v>49.454238841536068</c:v>
                </c:pt>
                <c:pt idx="45">
                  <c:v>49.382855559767876</c:v>
                </c:pt>
                <c:pt idx="46">
                  <c:v>49.315954534742488</c:v>
                </c:pt>
                <c:pt idx="47">
                  <c:v>49.230805270441707</c:v>
                </c:pt>
                <c:pt idx="48">
                  <c:v>49.153413366780143</c:v>
                </c:pt>
                <c:pt idx="49">
                  <c:v>49.058278065451901</c:v>
                </c:pt>
                <c:pt idx="50">
                  <c:v>48.967559673611753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Non-OECD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0.00</c:formatCode>
                <c:ptCount val="51"/>
                <c:pt idx="0" formatCode="#,##0.0">
                  <c:v>63.604092038596832</c:v>
                </c:pt>
                <c:pt idx="1">
                  <c:v>64.218992222384173</c:v>
                </c:pt>
                <c:pt idx="2">
                  <c:v>64.219140866664873</c:v>
                </c:pt>
                <c:pt idx="3">
                  <c:v>63.689549139411362</c:v>
                </c:pt>
                <c:pt idx="4">
                  <c:v>63.680777440439094</c:v>
                </c:pt>
                <c:pt idx="5">
                  <c:v>63.35457184697993</c:v>
                </c:pt>
                <c:pt idx="6">
                  <c:v>63.15340208532244</c:v>
                </c:pt>
                <c:pt idx="7">
                  <c:v>63.0104367210457</c:v>
                </c:pt>
                <c:pt idx="8">
                  <c:v>62.740334821008233</c:v>
                </c:pt>
                <c:pt idx="9">
                  <c:v>62.404857659148561</c:v>
                </c:pt>
                <c:pt idx="10">
                  <c:v>61.721211841900605</c:v>
                </c:pt>
                <c:pt idx="11">
                  <c:v>60.534828432873631</c:v>
                </c:pt>
                <c:pt idx="12">
                  <c:v>60.591575830978329</c:v>
                </c:pt>
                <c:pt idx="13">
                  <c:v>61.310350420159544</c:v>
                </c:pt>
                <c:pt idx="14">
                  <c:v>61.475647377769469</c:v>
                </c:pt>
                <c:pt idx="15">
                  <c:v>61.091773606714561</c:v>
                </c:pt>
                <c:pt idx="16">
                  <c:v>61.005706340700407</c:v>
                </c:pt>
                <c:pt idx="17">
                  <c:v>60.450721415805759</c:v>
                </c:pt>
                <c:pt idx="18">
                  <c:v>60.986363130997525</c:v>
                </c:pt>
                <c:pt idx="19">
                  <c:v>63.317541706336918</c:v>
                </c:pt>
                <c:pt idx="20">
                  <c:v>62.64503119688348</c:v>
                </c:pt>
                <c:pt idx="21">
                  <c:v>63.031900640424439</c:v>
                </c:pt>
                <c:pt idx="22">
                  <c:v>62.673847371418084</c:v>
                </c:pt>
                <c:pt idx="23">
                  <c:v>62.574777244258215</c:v>
                </c:pt>
                <c:pt idx="24">
                  <c:v>62.501060663868749</c:v>
                </c:pt>
                <c:pt idx="25">
                  <c:v>62.175747823079121</c:v>
                </c:pt>
                <c:pt idx="26">
                  <c:v>61.585965282293735</c:v>
                </c:pt>
                <c:pt idx="27">
                  <c:v>61.387154837859065</c:v>
                </c:pt>
                <c:pt idx="28">
                  <c:v>61.17403554763866</c:v>
                </c:pt>
                <c:pt idx="29">
                  <c:v>60.661766312064479</c:v>
                </c:pt>
                <c:pt idx="30">
                  <c:v>60.279354040447146</c:v>
                </c:pt>
                <c:pt idx="31">
                  <c:v>60.051571170305046</c:v>
                </c:pt>
                <c:pt idx="32">
                  <c:v>59.50111139816191</c:v>
                </c:pt>
                <c:pt idx="33">
                  <c:v>59.194078038934109</c:v>
                </c:pt>
                <c:pt idx="34">
                  <c:v>58.996299300540684</c:v>
                </c:pt>
                <c:pt idx="35">
                  <c:v>58.685128056231022</c:v>
                </c:pt>
                <c:pt idx="36">
                  <c:v>58.353451554625842</c:v>
                </c:pt>
                <c:pt idx="37">
                  <c:v>58.047546847147821</c:v>
                </c:pt>
                <c:pt idx="38">
                  <c:v>57.749129335815809</c:v>
                </c:pt>
                <c:pt idx="39">
                  <c:v>57.444007530372055</c:v>
                </c:pt>
                <c:pt idx="40">
                  <c:v>57.200484791444232</c:v>
                </c:pt>
                <c:pt idx="41">
                  <c:v>56.93963731812493</c:v>
                </c:pt>
                <c:pt idx="42">
                  <c:v>56.668729748425378</c:v>
                </c:pt>
                <c:pt idx="43">
                  <c:v>56.459125855713538</c:v>
                </c:pt>
                <c:pt idx="44">
                  <c:v>56.25829055616871</c:v>
                </c:pt>
                <c:pt idx="45">
                  <c:v>56.082377896845429</c:v>
                </c:pt>
                <c:pt idx="46">
                  <c:v>55.885841631142767</c:v>
                </c:pt>
                <c:pt idx="47">
                  <c:v>55.689501025990445</c:v>
                </c:pt>
                <c:pt idx="48">
                  <c:v>55.506131225663971</c:v>
                </c:pt>
                <c:pt idx="49">
                  <c:v>55.329203941484181</c:v>
                </c:pt>
                <c:pt idx="50">
                  <c:v>55.180158961029207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042592"/>
        <c:axId val="485043152"/>
        <c:extLst/>
      </c:lineChart>
      <c:catAx>
        <c:axId val="48504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4850431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5043152"/>
        <c:scaling>
          <c:orientation val="minMax"/>
          <c:max val="70"/>
          <c:min val="4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85042592"/>
        <c:crossesAt val="1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447319085114362E-2"/>
          <c:y val="8.1054512058003431E-2"/>
          <c:w val="0.92983827021622301"/>
          <c:h val="0.890000951866421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OECD 3-yr moving avg electricity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0.00</c:formatCode>
                <c:ptCount val="51"/>
                <c:pt idx="1">
                  <c:v>1.8725065997274044</c:v>
                </c:pt>
                <c:pt idx="2">
                  <c:v>2.1667454212327186</c:v>
                </c:pt>
                <c:pt idx="3">
                  <c:v>2.7727485952758464</c:v>
                </c:pt>
                <c:pt idx="4">
                  <c:v>2.9820745021631159</c:v>
                </c:pt>
                <c:pt idx="5">
                  <c:v>2.6158071831795007</c:v>
                </c:pt>
                <c:pt idx="6">
                  <c:v>2.4443306604529833</c:v>
                </c:pt>
                <c:pt idx="7">
                  <c:v>2.0749703970181979</c:v>
                </c:pt>
                <c:pt idx="8">
                  <c:v>2.6010653002785342</c:v>
                </c:pt>
                <c:pt idx="9">
                  <c:v>1.7421302159035257</c:v>
                </c:pt>
                <c:pt idx="10">
                  <c:v>1.8688868368677298</c:v>
                </c:pt>
                <c:pt idx="11">
                  <c:v>1.0499538844976526</c:v>
                </c:pt>
                <c:pt idx="12">
                  <c:v>1.9660488133112313</c:v>
                </c:pt>
                <c:pt idx="13">
                  <c:v>1.9037945494637221</c:v>
                </c:pt>
                <c:pt idx="14">
                  <c:v>1.9010991025830555</c:v>
                </c:pt>
                <c:pt idx="15">
                  <c:v>1.8359117708335242</c:v>
                </c:pt>
                <c:pt idx="16">
                  <c:v>0.96308191044081426</c:v>
                </c:pt>
                <c:pt idx="17">
                  <c:v>-0.54748296090241977</c:v>
                </c:pt>
                <c:pt idx="18">
                  <c:v>7.9702857244938016E-2</c:v>
                </c:pt>
                <c:pt idx="19">
                  <c:v>0.29973478352002259</c:v>
                </c:pt>
                <c:pt idx="20">
                  <c:v>1.2125213172119602</c:v>
                </c:pt>
                <c:pt idx="21">
                  <c:v>1.6591604935863497E-2</c:v>
                </c:pt>
                <c:pt idx="22">
                  <c:v>0.39456220145562454</c:v>
                </c:pt>
                <c:pt idx="23">
                  <c:v>1.0368724457438416</c:v>
                </c:pt>
                <c:pt idx="24">
                  <c:v>1.366741030613176</c:v>
                </c:pt>
                <c:pt idx="25">
                  <c:v>1.4224380354883308</c:v>
                </c:pt>
                <c:pt idx="26">
                  <c:v>1.5233749580699119</c:v>
                </c:pt>
                <c:pt idx="27">
                  <c:v>1.3659232294836714</c:v>
                </c:pt>
                <c:pt idx="28">
                  <c:v>1.2461818110056644</c:v>
                </c:pt>
                <c:pt idx="29">
                  <c:v>1.1142449038765563</c:v>
                </c:pt>
                <c:pt idx="30">
                  <c:v>1.0312602320338888</c:v>
                </c:pt>
                <c:pt idx="31">
                  <c:v>1.0645658525134365</c:v>
                </c:pt>
                <c:pt idx="32">
                  <c:v>1.1190007259279804</c:v>
                </c:pt>
                <c:pt idx="33">
                  <c:v>1.134884044103172</c:v>
                </c:pt>
                <c:pt idx="34">
                  <c:v>1.1261894780494774</c:v>
                </c:pt>
                <c:pt idx="35">
                  <c:v>1.1021134307982017</c:v>
                </c:pt>
                <c:pt idx="36">
                  <c:v>1.1027715396988436</c:v>
                </c:pt>
                <c:pt idx="37">
                  <c:v>1.1078362608324104</c:v>
                </c:pt>
                <c:pt idx="38">
                  <c:v>1.1008791186972584</c:v>
                </c:pt>
                <c:pt idx="39">
                  <c:v>1.0790035981161017</c:v>
                </c:pt>
                <c:pt idx="40">
                  <c:v>1.0685241880646605</c:v>
                </c:pt>
                <c:pt idx="41">
                  <c:v>1.0864038329130743</c:v>
                </c:pt>
                <c:pt idx="42">
                  <c:v>1.1119836481156959</c:v>
                </c:pt>
                <c:pt idx="43">
                  <c:v>1.1515479510374089</c:v>
                </c:pt>
                <c:pt idx="44">
                  <c:v>1.1750404213000998</c:v>
                </c:pt>
                <c:pt idx="45">
                  <c:v>1.1881247251338471</c:v>
                </c:pt>
                <c:pt idx="46">
                  <c:v>1.190126371243494</c:v>
                </c:pt>
                <c:pt idx="47">
                  <c:v>1.1755471603559424</c:v>
                </c:pt>
                <c:pt idx="48">
                  <c:v>1.1713738926176331</c:v>
                </c:pt>
                <c:pt idx="49">
                  <c:v>1.1601385482176707</c:v>
                </c:pt>
                <c:pt idx="50">
                  <c:v>1.1733889618480875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Non-OECD 3-yr moving avg electricity </c:v>
                </c:pt>
              </c:strCache>
            </c:strRef>
          </c:tx>
          <c:spPr>
            <a:ln w="22225">
              <a:solidFill>
                <a:srgbClr val="A33340"/>
              </a:solidFill>
              <a:prstDash val="sysDash"/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0.00</c:formatCode>
                <c:ptCount val="51"/>
                <c:pt idx="1">
                  <c:v>1.4549779969825465</c:v>
                </c:pt>
                <c:pt idx="2">
                  <c:v>1.1122426842038162</c:v>
                </c:pt>
                <c:pt idx="3">
                  <c:v>2.7031633462205158</c:v>
                </c:pt>
                <c:pt idx="4">
                  <c:v>2.9696551108590854</c:v>
                </c:pt>
                <c:pt idx="5">
                  <c:v>3.8127499160892788</c:v>
                </c:pt>
                <c:pt idx="6">
                  <c:v>3.2572365702735766</c:v>
                </c:pt>
                <c:pt idx="7">
                  <c:v>3.4063645070063022</c:v>
                </c:pt>
                <c:pt idx="8">
                  <c:v>4.1979573153803669</c:v>
                </c:pt>
                <c:pt idx="9">
                  <c:v>4.8219136439741961</c:v>
                </c:pt>
                <c:pt idx="10">
                  <c:v>5.4324004074465693</c:v>
                </c:pt>
                <c:pt idx="11">
                  <c:v>5.8685110251047563</c:v>
                </c:pt>
                <c:pt idx="12">
                  <c:v>6.9305659395897168</c:v>
                </c:pt>
                <c:pt idx="13">
                  <c:v>7.3159398154221194</c:v>
                </c:pt>
                <c:pt idx="14">
                  <c:v>7.5968042492300301</c:v>
                </c:pt>
                <c:pt idx="15">
                  <c:v>7.3851495936640896</c:v>
                </c:pt>
                <c:pt idx="16">
                  <c:v>6.532654114439441</c:v>
                </c:pt>
                <c:pt idx="17">
                  <c:v>4.8924832179200699</c:v>
                </c:pt>
                <c:pt idx="18">
                  <c:v>5.7672904845818449</c:v>
                </c:pt>
                <c:pt idx="19">
                  <c:v>6.8403415565065311</c:v>
                </c:pt>
                <c:pt idx="20">
                  <c:v>7.0928716963169087</c:v>
                </c:pt>
                <c:pt idx="21">
                  <c:v>5.2121748446857312</c:v>
                </c:pt>
                <c:pt idx="22">
                  <c:v>3.8639317305753842</c:v>
                </c:pt>
                <c:pt idx="23">
                  <c:v>3.2770614574719374</c:v>
                </c:pt>
                <c:pt idx="24">
                  <c:v>2.9717792572679556</c:v>
                </c:pt>
                <c:pt idx="25">
                  <c:v>2.8095914222897291</c:v>
                </c:pt>
                <c:pt idx="26">
                  <c:v>3.0189199089470784</c:v>
                </c:pt>
                <c:pt idx="27">
                  <c:v>2.9747116928794912</c:v>
                </c:pt>
                <c:pt idx="28">
                  <c:v>2.9687343606858172</c:v>
                </c:pt>
                <c:pt idx="29">
                  <c:v>2.9338133043587491</c:v>
                </c:pt>
                <c:pt idx="30">
                  <c:v>2.7510811670373427</c:v>
                </c:pt>
                <c:pt idx="31">
                  <c:v>2.6944663364271961</c:v>
                </c:pt>
                <c:pt idx="32">
                  <c:v>2.5380795415093895</c:v>
                </c:pt>
                <c:pt idx="33">
                  <c:v>2.4500382189356129</c:v>
                </c:pt>
                <c:pt idx="34">
                  <c:v>2.3123391607656161</c:v>
                </c:pt>
                <c:pt idx="35">
                  <c:v>2.2375834135187698</c:v>
                </c:pt>
                <c:pt idx="36">
                  <c:v>2.1615617442775292</c:v>
                </c:pt>
                <c:pt idx="37">
                  <c:v>2.1223741272202132</c:v>
                </c:pt>
                <c:pt idx="38">
                  <c:v>2.0959045195579749</c:v>
                </c:pt>
                <c:pt idx="39">
                  <c:v>2.1172221398576774</c:v>
                </c:pt>
                <c:pt idx="40">
                  <c:v>2.1546429341347428</c:v>
                </c:pt>
                <c:pt idx="41">
                  <c:v>2.149642474971869</c:v>
                </c:pt>
                <c:pt idx="42">
                  <c:v>2.1092032263349436</c:v>
                </c:pt>
                <c:pt idx="43">
                  <c:v>2.0802861617724564</c:v>
                </c:pt>
                <c:pt idx="44">
                  <c:v>2.060942139452234</c:v>
                </c:pt>
                <c:pt idx="45">
                  <c:v>2.0219500426681267</c:v>
                </c:pt>
                <c:pt idx="46">
                  <c:v>1.9889946643044072</c:v>
                </c:pt>
                <c:pt idx="47">
                  <c:v>1.951192597716922</c:v>
                </c:pt>
                <c:pt idx="48">
                  <c:v>1.9454616110336165</c:v>
                </c:pt>
                <c:pt idx="49">
                  <c:v>1.9290221525058104</c:v>
                </c:pt>
                <c:pt idx="50">
                  <c:v>1.9614960908697299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OECD 3-yr moving avg GDP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0.00</c:formatCode>
                <c:ptCount val="51"/>
                <c:pt idx="1">
                  <c:v>1.5333199424342119</c:v>
                </c:pt>
                <c:pt idx="2">
                  <c:v>2.271719013901722</c:v>
                </c:pt>
                <c:pt idx="3">
                  <c:v>2.4215885578573828</c:v>
                </c:pt>
                <c:pt idx="4">
                  <c:v>2.9766477294073339</c:v>
                </c:pt>
                <c:pt idx="5">
                  <c:v>3.1486384721945093</c:v>
                </c:pt>
                <c:pt idx="6">
                  <c:v>3.1978803693975579</c:v>
                </c:pt>
                <c:pt idx="7">
                  <c:v>3.2488783063201243</c:v>
                </c:pt>
                <c:pt idx="8">
                  <c:v>3.3971516410687594</c:v>
                </c:pt>
                <c:pt idx="9">
                  <c:v>2.9128583904709369</c:v>
                </c:pt>
                <c:pt idx="10">
                  <c:v>2.365650633539492</c:v>
                </c:pt>
                <c:pt idx="11">
                  <c:v>1.6973210193571859</c:v>
                </c:pt>
                <c:pt idx="12">
                  <c:v>2.3375323024947456</c:v>
                </c:pt>
                <c:pt idx="13">
                  <c:v>2.5824093778962962</c:v>
                </c:pt>
                <c:pt idx="14">
                  <c:v>2.9451454340819154</c:v>
                </c:pt>
                <c:pt idx="15">
                  <c:v>2.7633586886116244</c:v>
                </c:pt>
                <c:pt idx="16">
                  <c:v>2.0576559167880224</c:v>
                </c:pt>
                <c:pt idx="17">
                  <c:v>-0.15481313133531849</c:v>
                </c:pt>
                <c:pt idx="18">
                  <c:v>-4.342345079509554E-2</c:v>
                </c:pt>
                <c:pt idx="19">
                  <c:v>0.51726800721221267</c:v>
                </c:pt>
                <c:pt idx="20">
                  <c:v>2.0989403137677241</c:v>
                </c:pt>
                <c:pt idx="21">
                  <c:v>1.5651603915189789</c:v>
                </c:pt>
                <c:pt idx="22">
                  <c:v>1.4991131882759949</c:v>
                </c:pt>
                <c:pt idx="23">
                  <c:v>1.842870689459386</c:v>
                </c:pt>
                <c:pt idx="24">
                  <c:v>2.169215274026707</c:v>
                </c:pt>
                <c:pt idx="25">
                  <c:v>2.3274794764363449</c:v>
                </c:pt>
                <c:pt idx="26">
                  <c:v>2.3076577201949742</c:v>
                </c:pt>
                <c:pt idx="27">
                  <c:v>2.2389335168487103</c:v>
                </c:pt>
                <c:pt idx="28">
                  <c:v>2.2464531901325322</c:v>
                </c:pt>
                <c:pt idx="29">
                  <c:v>2.1899970695388107</c:v>
                </c:pt>
                <c:pt idx="30">
                  <c:v>2.149501124450707</c:v>
                </c:pt>
                <c:pt idx="31">
                  <c:v>2.1098764301356709</c:v>
                </c:pt>
                <c:pt idx="32">
                  <c:v>2.1224916520816337</c:v>
                </c:pt>
                <c:pt idx="33">
                  <c:v>2.13252746256829</c:v>
                </c:pt>
                <c:pt idx="34">
                  <c:v>2.0990224407333224</c:v>
                </c:pt>
                <c:pt idx="35">
                  <c:v>2.0457638371177942</c:v>
                </c:pt>
                <c:pt idx="36">
                  <c:v>1.9941299688236953</c:v>
                </c:pt>
                <c:pt idx="37">
                  <c:v>1.9513431554419352</c:v>
                </c:pt>
                <c:pt idx="38">
                  <c:v>1.9103413273272658</c:v>
                </c:pt>
                <c:pt idx="39">
                  <c:v>1.8737579727656255</c:v>
                </c:pt>
                <c:pt idx="40">
                  <c:v>1.8553733125942145</c:v>
                </c:pt>
                <c:pt idx="41">
                  <c:v>1.8613990544587677</c:v>
                </c:pt>
                <c:pt idx="42">
                  <c:v>1.8743109198602559</c:v>
                </c:pt>
                <c:pt idx="43">
                  <c:v>1.8900397897308352</c:v>
                </c:pt>
                <c:pt idx="44">
                  <c:v>1.8966964933373835</c:v>
                </c:pt>
                <c:pt idx="45">
                  <c:v>1.8945921294607038</c:v>
                </c:pt>
                <c:pt idx="46">
                  <c:v>1.895877311824264</c:v>
                </c:pt>
                <c:pt idx="47">
                  <c:v>1.892354140144296</c:v>
                </c:pt>
                <c:pt idx="48">
                  <c:v>1.9058845530549002</c:v>
                </c:pt>
                <c:pt idx="49">
                  <c:v>1.910942660983006</c:v>
                </c:pt>
                <c:pt idx="50">
                  <c:v>1.9253230432114465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Non-OECD 3-yr moving avg GDP 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0.00</c:formatCode>
                <c:ptCount val="51"/>
                <c:pt idx="1">
                  <c:v>1.704986107663083</c:v>
                </c:pt>
                <c:pt idx="2">
                  <c:v>2.1266972158505628</c:v>
                </c:pt>
                <c:pt idx="3">
                  <c:v>3.2732300872327484</c:v>
                </c:pt>
                <c:pt idx="4">
                  <c:v>4.100698799633884</c:v>
                </c:pt>
                <c:pt idx="5">
                  <c:v>4.6051390177633076</c:v>
                </c:pt>
                <c:pt idx="6">
                  <c:v>3.6620112457477134</c:v>
                </c:pt>
                <c:pt idx="7">
                  <c:v>3.22917716359213</c:v>
                </c:pt>
                <c:pt idx="8">
                  <c:v>3.7127750826873842</c:v>
                </c:pt>
                <c:pt idx="9">
                  <c:v>4.5112451805702447</c:v>
                </c:pt>
                <c:pt idx="10">
                  <c:v>4.9251328866380062</c:v>
                </c:pt>
                <c:pt idx="11">
                  <c:v>5.0671089335646569</c:v>
                </c:pt>
                <c:pt idx="12">
                  <c:v>6.2579515528401615</c:v>
                </c:pt>
                <c:pt idx="13">
                  <c:v>7.0985797070707877</c:v>
                </c:pt>
                <c:pt idx="14">
                  <c:v>7.7615483937208749</c:v>
                </c:pt>
                <c:pt idx="15">
                  <c:v>8.1799852356868303</c:v>
                </c:pt>
                <c:pt idx="16">
                  <c:v>7.7930685379465743</c:v>
                </c:pt>
                <c:pt idx="17">
                  <c:v>5.9866664801747405</c:v>
                </c:pt>
                <c:pt idx="18">
                  <c:v>5.571244576962016</c:v>
                </c:pt>
                <c:pt idx="19">
                  <c:v>5.4613469658985059</c:v>
                </c:pt>
                <c:pt idx="20">
                  <c:v>6.1146711001189695</c:v>
                </c:pt>
                <c:pt idx="21">
                  <c:v>5.1975774814949274</c:v>
                </c:pt>
                <c:pt idx="22">
                  <c:v>4.7620978636322269</c:v>
                </c:pt>
                <c:pt idx="23">
                  <c:v>4.5407021856363947</c:v>
                </c:pt>
                <c:pt idx="24">
                  <c:v>4.5344440967999651</c:v>
                </c:pt>
                <c:pt idx="25">
                  <c:v>4.6698186841188507</c:v>
                </c:pt>
                <c:pt idx="26">
                  <c:v>4.9494128671806985</c:v>
                </c:pt>
                <c:pt idx="27">
                  <c:v>4.9862672022163546</c:v>
                </c:pt>
                <c:pt idx="28">
                  <c:v>4.9208642055232596</c:v>
                </c:pt>
                <c:pt idx="29">
                  <c:v>4.8359914399872084</c:v>
                </c:pt>
                <c:pt idx="30">
                  <c:v>4.7297346804693845</c:v>
                </c:pt>
                <c:pt idx="31">
                  <c:v>4.6519291722662004</c:v>
                </c:pt>
                <c:pt idx="32">
                  <c:v>4.5536640473477457</c:v>
                </c:pt>
                <c:pt idx="33">
                  <c:v>4.4362272990318363</c:v>
                </c:pt>
                <c:pt idx="34">
                  <c:v>4.3034626012464186</c:v>
                </c:pt>
                <c:pt idx="35">
                  <c:v>4.2071687830764093</c:v>
                </c:pt>
                <c:pt idx="36">
                  <c:v>4.1309597276735888</c:v>
                </c:pt>
                <c:pt idx="37">
                  <c:v>4.0390925911069671</c:v>
                </c:pt>
                <c:pt idx="38">
                  <c:v>3.9957971892992035</c:v>
                </c:pt>
                <c:pt idx="39">
                  <c:v>3.9619162868183158</c:v>
                </c:pt>
                <c:pt idx="40">
                  <c:v>3.9354118688229209</c:v>
                </c:pt>
                <c:pt idx="41">
                  <c:v>3.8788081573328062</c:v>
                </c:pt>
                <c:pt idx="42">
                  <c:v>3.8155669428132128</c:v>
                </c:pt>
                <c:pt idx="43">
                  <c:v>3.7893431637485038</c:v>
                </c:pt>
                <c:pt idx="44">
                  <c:v>3.7565964265888687</c:v>
                </c:pt>
                <c:pt idx="45">
                  <c:v>3.7194965914397522</c:v>
                </c:pt>
                <c:pt idx="46">
                  <c:v>3.6924751968585796</c:v>
                </c:pt>
                <c:pt idx="47">
                  <c:v>3.6436693690431086</c:v>
                </c:pt>
                <c:pt idx="48">
                  <c:v>3.6156825404871049</c:v>
                </c:pt>
                <c:pt idx="49">
                  <c:v>3.5854734482382966</c:v>
                </c:pt>
                <c:pt idx="50">
                  <c:v>3.5745182688171395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037280"/>
        <c:axId val="486037840"/>
        <c:extLst/>
      </c:lineChart>
      <c:catAx>
        <c:axId val="48603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860378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6037840"/>
        <c:scaling>
          <c:orientation val="minMax"/>
          <c:max val="9"/>
          <c:min val="-1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86037280"/>
        <c:crossesAt val="1"/>
        <c:crossBetween val="midCat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206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28758905136863E-2"/>
          <c:y val="4.4054305924898826E-2"/>
          <c:w val="0.91374065741782273"/>
          <c:h val="0.76277362282288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Historical Spot Price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Sheet1!$B$4:$B$63</c:f>
              <c:numCache>
                <c:formatCode>"$"#,##0.00</c:formatCode>
                <c:ptCount val="60"/>
                <c:pt idx="0">
                  <c:v>94.76</c:v>
                </c:pt>
                <c:pt idx="1">
                  <c:v>95.31</c:v>
                </c:pt>
                <c:pt idx="2">
                  <c:v>92.94</c:v>
                </c:pt>
                <c:pt idx="3">
                  <c:v>92.02</c:v>
                </c:pt>
                <c:pt idx="4">
                  <c:v>94.51</c:v>
                </c:pt>
                <c:pt idx="5">
                  <c:v>95.77</c:v>
                </c:pt>
                <c:pt idx="6">
                  <c:v>104.67</c:v>
                </c:pt>
                <c:pt idx="7">
                  <c:v>106.57</c:v>
                </c:pt>
                <c:pt idx="8">
                  <c:v>106.2895</c:v>
                </c:pt>
                <c:pt idx="9">
                  <c:v>100.54</c:v>
                </c:pt>
                <c:pt idx="10">
                  <c:v>93.86</c:v>
                </c:pt>
                <c:pt idx="11">
                  <c:v>97.63</c:v>
                </c:pt>
                <c:pt idx="12">
                  <c:v>94.617000000000004</c:v>
                </c:pt>
                <c:pt idx="13">
                  <c:v>100.81699999999999</c:v>
                </c:pt>
                <c:pt idx="14">
                  <c:v>100.804</c:v>
                </c:pt>
                <c:pt idx="15">
                  <c:v>102.069</c:v>
                </c:pt>
                <c:pt idx="16">
                  <c:v>102.17700000000001</c:v>
                </c:pt>
                <c:pt idx="17">
                  <c:v>105.794</c:v>
                </c:pt>
                <c:pt idx="18">
                  <c:v>103.58799999999999</c:v>
                </c:pt>
                <c:pt idx="19">
                  <c:v>96.534999999999997</c:v>
                </c:pt>
                <c:pt idx="20">
                  <c:v>93.212000000000003</c:v>
                </c:pt>
                <c:pt idx="21">
                  <c:v>84.397000000000006</c:v>
                </c:pt>
                <c:pt idx="22">
                  <c:v>75.789000000000001</c:v>
                </c:pt>
                <c:pt idx="23">
                  <c:v>59.29</c:v>
                </c:pt>
                <c:pt idx="24">
                  <c:v>47.216999999999999</c:v>
                </c:pt>
                <c:pt idx="25">
                  <c:v>50.584000000000003</c:v>
                </c:pt>
                <c:pt idx="26">
                  <c:v>47.823</c:v>
                </c:pt>
                <c:pt idx="27">
                  <c:v>54.453000000000003</c:v>
                </c:pt>
                <c:pt idx="28">
                  <c:v>59.265000000000001</c:v>
                </c:pt>
                <c:pt idx="29">
                  <c:v>59.819000000000003</c:v>
                </c:pt>
                <c:pt idx="30">
                  <c:v>50.901000000000003</c:v>
                </c:pt>
                <c:pt idx="31">
                  <c:v>42.866999999999997</c:v>
                </c:pt>
                <c:pt idx="32">
                  <c:v>45.478999999999999</c:v>
                </c:pt>
                <c:pt idx="33">
                  <c:v>46.222999999999999</c:v>
                </c:pt>
                <c:pt idx="34">
                  <c:v>42.442999999999998</c:v>
                </c:pt>
                <c:pt idx="35">
                  <c:v>37.189</c:v>
                </c:pt>
                <c:pt idx="36">
                  <c:v>31.683</c:v>
                </c:pt>
                <c:pt idx="37">
                  <c:v>30.323</c:v>
                </c:pt>
                <c:pt idx="38">
                  <c:v>37.549999999999997</c:v>
                </c:pt>
                <c:pt idx="39">
                  <c:v>40.76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 formatCode="General">
                  <c:v>#N/A</c:v>
                </c:pt>
                <c:pt idx="49" formatCode="General">
                  <c:v>#N/A</c:v>
                </c:pt>
                <c:pt idx="50" formatCode="General">
                  <c:v>#N/A</c:v>
                </c:pt>
                <c:pt idx="51" formatCode="General">
                  <c:v>#N/A</c:v>
                </c:pt>
                <c:pt idx="52" formatCode="General">
                  <c:v>#N/A</c:v>
                </c:pt>
                <c:pt idx="53" formatCode="General">
                  <c:v>#N/A</c:v>
                </c:pt>
                <c:pt idx="54" formatCode="General">
                  <c:v>#N/A</c:v>
                </c:pt>
                <c:pt idx="55" formatCode="General">
                  <c:v>#N/A</c:v>
                </c:pt>
                <c:pt idx="56" formatCode="General">
                  <c:v>#N/A</c:v>
                </c:pt>
                <c:pt idx="57" formatCode="General">
                  <c:v>#N/A</c:v>
                </c:pt>
                <c:pt idx="58" formatCode="General">
                  <c:v>#N/A</c:v>
                </c:pt>
                <c:pt idx="59" formatCode="General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STEO Forecast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Sheet1!$C$4:$C$63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40.76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43</c:v>
                </c:pt>
                <c:pt idx="46">
                  <c:v>44</c:v>
                </c:pt>
                <c:pt idx="47">
                  <c:v>45</c:v>
                </c:pt>
                <c:pt idx="48">
                  <c:v>46</c:v>
                </c:pt>
                <c:pt idx="49">
                  <c:v>46</c:v>
                </c:pt>
                <c:pt idx="50">
                  <c:v>47</c:v>
                </c:pt>
                <c:pt idx="51">
                  <c:v>47</c:v>
                </c:pt>
                <c:pt idx="52">
                  <c:v>48</c:v>
                </c:pt>
                <c:pt idx="53">
                  <c:v>49</c:v>
                </c:pt>
                <c:pt idx="54">
                  <c:v>50</c:v>
                </c:pt>
                <c:pt idx="55">
                  <c:v>51</c:v>
                </c:pt>
                <c:pt idx="56">
                  <c:v>53</c:v>
                </c:pt>
                <c:pt idx="57">
                  <c:v>55</c:v>
                </c:pt>
                <c:pt idx="58">
                  <c:v>57</c:v>
                </c:pt>
                <c:pt idx="59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NYMEX Futures Price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Sheet1!$D$4:$D$63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45.182000000000002</c:v>
                </c:pt>
                <c:pt idx="43">
                  <c:v>45.622</c:v>
                </c:pt>
                <c:pt idx="44">
                  <c:v>45.994</c:v>
                </c:pt>
                <c:pt idx="45">
                  <c:v>46.311999999999998</c:v>
                </c:pt>
                <c:pt idx="46">
                  <c:v>46.606000000000002</c:v>
                </c:pt>
                <c:pt idx="47">
                  <c:v>46.86</c:v>
                </c:pt>
                <c:pt idx="48">
                  <c:v>47.066000000000003</c:v>
                </c:pt>
                <c:pt idx="49">
                  <c:v>47.225999999999999</c:v>
                </c:pt>
                <c:pt idx="50">
                  <c:v>47.378</c:v>
                </c:pt>
                <c:pt idx="51">
                  <c:v>47.514000000000003</c:v>
                </c:pt>
                <c:pt idx="52">
                  <c:v>47.641999999999996</c:v>
                </c:pt>
                <c:pt idx="53">
                  <c:v>47.762</c:v>
                </c:pt>
                <c:pt idx="54">
                  <c:v>47.844000000000001</c:v>
                </c:pt>
                <c:pt idx="55">
                  <c:v>47.945999999999998</c:v>
                </c:pt>
                <c:pt idx="56">
                  <c:v>48.071999999999996</c:v>
                </c:pt>
                <c:pt idx="57">
                  <c:v>48.21</c:v>
                </c:pt>
                <c:pt idx="58">
                  <c:v>48.372</c:v>
                </c:pt>
                <c:pt idx="59">
                  <c:v>48.543999999999997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Current 95% NYMEX futures price confidence interval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Sheet1!$E$4:$E$63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34.33727481176885</c:v>
                </c:pt>
                <c:pt idx="43">
                  <c:v>32.038006977239085</c:v>
                </c:pt>
                <c:pt idx="44">
                  <c:v>30.040876360511124</c:v>
                </c:pt>
                <c:pt idx="45">
                  <c:v>28.71903051822499</c:v>
                </c:pt>
                <c:pt idx="46">
                  <c:v>27.548190094172604</c:v>
                </c:pt>
                <c:pt idx="47">
                  <c:v>26.460706141185575</c:v>
                </c:pt>
                <c:pt idx="48">
                  <c:v>25.669114268964915</c:v>
                </c:pt>
                <c:pt idx="49">
                  <c:v>25.026341814374071</c:v>
                </c:pt>
                <c:pt idx="50">
                  <c:v>24.289577958287534</c:v>
                </c:pt>
                <c:pt idx="51">
                  <c:v>#N/A</c:v>
                </c:pt>
                <c:pt idx="52">
                  <c:v>#N/A</c:v>
                </c:pt>
                <c:pt idx="53">
                  <c:v>22.686306370728644</c:v>
                </c:pt>
                <c:pt idx="54">
                  <c:v>22.379278750906401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21.070113079244134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95% NYMEX futures price lower confidence interval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Sheet1!$A$4:$A$63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Sheet1!$F$4:$F$63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59.451809591491539</c:v>
                </c:pt>
                <c:pt idx="43">
                  <c:v>64.965554364186119</c:v>
                </c:pt>
                <c:pt idx="44">
                  <c:v>70.418985472100502</c:v>
                </c:pt>
                <c:pt idx="45">
                  <c:v>74.68223353288046</c:v>
                </c:pt>
                <c:pt idx="46">
                  <c:v>78.847983427393245</c:v>
                </c:pt>
                <c:pt idx="47">
                  <c:v>82.985676507785527</c:v>
                </c:pt>
                <c:pt idx="48">
                  <c:v>86.298589534048887</c:v>
                </c:pt>
                <c:pt idx="49">
                  <c:v>89.117901950776229</c:v>
                </c:pt>
                <c:pt idx="50">
                  <c:v>92.413087121347985</c:v>
                </c:pt>
                <c:pt idx="51">
                  <c:v>#N/A</c:v>
                </c:pt>
                <c:pt idx="52">
                  <c:v>#N/A</c:v>
                </c:pt>
                <c:pt idx="53">
                  <c:v>100.55443167881064</c:v>
                </c:pt>
                <c:pt idx="54">
                  <c:v>102.28427651660976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111.84182672096684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251920"/>
        <c:axId val="247252480"/>
      </c:lineChart>
      <c:dateAx>
        <c:axId val="24725192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47252480"/>
        <c:crosses val="autoZero"/>
        <c:auto val="1"/>
        <c:lblOffset val="100"/>
        <c:baseTimeUnit val="months"/>
        <c:majorUnit val="3"/>
        <c:majorTimeUnit val="months"/>
      </c:dateAx>
      <c:valAx>
        <c:axId val="247252480"/>
        <c:scaling>
          <c:orientation val="minMax"/>
          <c:max val="12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47251920"/>
        <c:crosses val="autoZero"/>
        <c:crossBetween val="between"/>
        <c:majorUnit val="2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8934259728200968E-2"/>
          <c:y val="0.3880483262257392"/>
          <c:w val="0.6021596314095079"/>
          <c:h val="0.40349357717573758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631296087989E-2"/>
          <c:y val="4.4492753623188934E-2"/>
          <c:w val="0.95155974015920164"/>
          <c:h val="0.77271505192285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liquids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Sheet1!$B$2:$B$7</c:f>
              <c:numCache>
                <c:formatCode>0.0000</c:formatCode>
                <c:ptCount val="6"/>
                <c:pt idx="0">
                  <c:v>1.055914</c:v>
                </c:pt>
                <c:pt idx="1">
                  <c:v>0.85601300000000002</c:v>
                </c:pt>
                <c:pt idx="2">
                  <c:v>0.68836800000000009</c:v>
                </c:pt>
                <c:pt idx="3">
                  <c:v>0.61751199999999995</c:v>
                </c:pt>
                <c:pt idx="4">
                  <c:v>0.58963599999999994</c:v>
                </c:pt>
                <c:pt idx="5">
                  <c:v>0.56388499999999997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Sheet1!$C$2:$C$7</c:f>
              <c:numCache>
                <c:formatCode>0.0000</c:formatCode>
                <c:ptCount val="6"/>
                <c:pt idx="0">
                  <c:v>8.6036560000000009</c:v>
                </c:pt>
                <c:pt idx="1">
                  <c:v>9.7271460000000012</c:v>
                </c:pt>
                <c:pt idx="2">
                  <c:v>10.074007</c:v>
                </c:pt>
                <c:pt idx="3">
                  <c:v>10.120676</c:v>
                </c:pt>
                <c:pt idx="4">
                  <c:v>10.313083000000001</c:v>
                </c:pt>
                <c:pt idx="5">
                  <c:v>10.620709000000002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BD732A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Sheet1!$D$2:$D$7</c:f>
              <c:numCache>
                <c:formatCode>0.0000</c:formatCode>
                <c:ptCount val="6"/>
                <c:pt idx="0">
                  <c:v>4.8282110000000005</c:v>
                </c:pt>
                <c:pt idx="1">
                  <c:v>5.2568149999999996</c:v>
                </c:pt>
                <c:pt idx="2">
                  <c:v>6.2950169999999996</c:v>
                </c:pt>
                <c:pt idx="3">
                  <c:v>7.474532</c:v>
                </c:pt>
                <c:pt idx="4">
                  <c:v>8.7837929999999993</c:v>
                </c:pt>
                <c:pt idx="5">
                  <c:v>10.141004000000001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hydropower</c:v>
                </c:pt>
              </c:strCache>
            </c:strRef>
          </c:tx>
          <c:spPr>
            <a:solidFill>
              <a:srgbClr val="169DD8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Sheet1!$E$2:$E$7</c:f>
              <c:numCache>
                <c:formatCode>0.0000</c:formatCode>
                <c:ptCount val="6"/>
                <c:pt idx="0">
                  <c:v>3.6450239999999998</c:v>
                </c:pt>
                <c:pt idx="1">
                  <c:v>4.2941789999999997</c:v>
                </c:pt>
                <c:pt idx="2">
                  <c:v>4.6264340000000006</c:v>
                </c:pt>
                <c:pt idx="3">
                  <c:v>4.815912</c:v>
                </c:pt>
                <c:pt idx="4">
                  <c:v>5.1458620000000002</c:v>
                </c:pt>
                <c:pt idx="5">
                  <c:v>5.5709849999999994</c:v>
                </c:pt>
              </c:numCache>
            </c:numRef>
          </c:val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val>
            <c:numRef>
              <c:f>Sheet1!$F$2:$F$7</c:f>
              <c:numCache>
                <c:formatCode>0.0</c:formatCode>
                <c:ptCount val="6"/>
                <c:pt idx="0">
                  <c:v>1.0818430000000006</c:v>
                </c:pt>
                <c:pt idx="1">
                  <c:v>2.5801150000000002</c:v>
                </c:pt>
                <c:pt idx="2">
                  <c:v>3.2668799999999996</c:v>
                </c:pt>
                <c:pt idx="3">
                  <c:v>3.8656490000000003</c:v>
                </c:pt>
                <c:pt idx="4">
                  <c:v>4.4980729999999989</c:v>
                </c:pt>
                <c:pt idx="5">
                  <c:v>5.0565579999999999</c:v>
                </c:pt>
              </c:numCache>
            </c:numRef>
          </c:val>
        </c:ser>
        <c:ser>
          <c:idx val="3"/>
          <c:order val="5"/>
          <c:tx>
            <c:strRef>
              <c:f>Sheet1!$G$1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Sheet1!$G$2:$G$7</c:f>
              <c:numCache>
                <c:formatCode>0.0000</c:formatCode>
                <c:ptCount val="6"/>
                <c:pt idx="0">
                  <c:v>2.3447750000000003</c:v>
                </c:pt>
                <c:pt idx="1">
                  <c:v>3.0511159999999999</c:v>
                </c:pt>
                <c:pt idx="2">
                  <c:v>3.4036779999999998</c:v>
                </c:pt>
                <c:pt idx="3">
                  <c:v>3.9462009999999998</c:v>
                </c:pt>
                <c:pt idx="4">
                  <c:v>4.2509769999999998</c:v>
                </c:pt>
                <c:pt idx="5">
                  <c:v>4.5009550000000003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00"/>
        <c:axId val="486042880"/>
        <c:axId val="486043440"/>
      </c:barChart>
      <c:catAx>
        <c:axId val="4860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486043440"/>
        <c:crosses val="autoZero"/>
        <c:auto val="1"/>
        <c:lblAlgn val="ctr"/>
        <c:lblOffset val="100"/>
        <c:noMultiLvlLbl val="0"/>
      </c:catAx>
      <c:valAx>
        <c:axId val="486043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860428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20522434695657E-2"/>
          <c:y val="4.8210572344609431E-2"/>
          <c:w val="0.87773903262092234"/>
          <c:h val="0.840006523371244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OECD-miles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Sheet1!$A$2:$A$32</c:f>
              <c:numCache>
                <c:formatCode>_("$"* #,##0_);_("$"* \(#,##0\);_("$"* "-"??_);_(@_)</c:formatCode>
                <c:ptCount val="31"/>
                <c:pt idx="0">
                  <c:v>35293.109906036778</c:v>
                </c:pt>
                <c:pt idx="1">
                  <c:v>35771.050884776676</c:v>
                </c:pt>
                <c:pt idx="2">
                  <c:v>36030.220355079102</c:v>
                </c:pt>
                <c:pt idx="3">
                  <c:v>36361.026815383018</c:v>
                </c:pt>
                <c:pt idx="4">
                  <c:v>36786.548520384997</c:v>
                </c:pt>
                <c:pt idx="5">
                  <c:v>37439.449599391963</c:v>
                </c:pt>
                <c:pt idx="6">
                  <c:v>38138.716078937832</c:v>
                </c:pt>
                <c:pt idx="7">
                  <c:v>38787.254878918218</c:v>
                </c:pt>
                <c:pt idx="8">
                  <c:v>39476.534971467772</c:v>
                </c:pt>
                <c:pt idx="9">
                  <c:v>40153.290560826696</c:v>
                </c:pt>
                <c:pt idx="10">
                  <c:v>40861.780080456483</c:v>
                </c:pt>
                <c:pt idx="11">
                  <c:v>41533.190890854727</c:v>
                </c:pt>
                <c:pt idx="12">
                  <c:v>42211.43604811313</c:v>
                </c:pt>
                <c:pt idx="13">
                  <c:v>42922.483868264477</c:v>
                </c:pt>
                <c:pt idx="14">
                  <c:v>43663.166758969157</c:v>
                </c:pt>
                <c:pt idx="15">
                  <c:v>44407.259648804655</c:v>
                </c:pt>
                <c:pt idx="16">
                  <c:v>45130.301274187346</c:v>
                </c:pt>
                <c:pt idx="17">
                  <c:v>45855.375525781077</c:v>
                </c:pt>
                <c:pt idx="18">
                  <c:v>46584.643772271229</c:v>
                </c:pt>
                <c:pt idx="19">
                  <c:v>47303.241223237943</c:v>
                </c:pt>
                <c:pt idx="20">
                  <c:v>48024.022731825309</c:v>
                </c:pt>
                <c:pt idx="21">
                  <c:v>48755.498203008297</c:v>
                </c:pt>
                <c:pt idx="22">
                  <c:v>49501.157424472542</c:v>
                </c:pt>
                <c:pt idx="23">
                  <c:v>50285.564130834246</c:v>
                </c:pt>
                <c:pt idx="24">
                  <c:v>51090.773831337305</c:v>
                </c:pt>
                <c:pt idx="25">
                  <c:v>51915.051311288495</c:v>
                </c:pt>
                <c:pt idx="26">
                  <c:v>52768.224135542805</c:v>
                </c:pt>
                <c:pt idx="27">
                  <c:v>53630.609796007426</c:v>
                </c:pt>
                <c:pt idx="28">
                  <c:v>54519.255884145452</c:v>
                </c:pt>
                <c:pt idx="29">
                  <c:v>55428.177415501799</c:v>
                </c:pt>
                <c:pt idx="30">
                  <c:v>56375.772942672207</c:v>
                </c:pt>
              </c:numCache>
            </c:numRef>
          </c:xVal>
          <c:yVal>
            <c:numRef>
              <c:f>Sheet1!$B$2:$B$32</c:f>
              <c:numCache>
                <c:formatCode>_(* #,##0_);_(* \(#,##0\);_(* "-"??_);_(@_)</c:formatCode>
                <c:ptCount val="31"/>
                <c:pt idx="0">
                  <c:v>9077.1549750028535</c:v>
                </c:pt>
                <c:pt idx="1">
                  <c:v>9082.094626580536</c:v>
                </c:pt>
                <c:pt idx="2">
                  <c:v>9126.4834532489876</c:v>
                </c:pt>
                <c:pt idx="3">
                  <c:v>9176.4552481764113</c:v>
                </c:pt>
                <c:pt idx="4">
                  <c:v>9259.6928339981005</c:v>
                </c:pt>
                <c:pt idx="5">
                  <c:v>9488.2212346011329</c:v>
                </c:pt>
                <c:pt idx="6">
                  <c:v>9496.2806899973239</c:v>
                </c:pt>
                <c:pt idx="7">
                  <c:v>9540.5307526578454</c:v>
                </c:pt>
                <c:pt idx="8">
                  <c:v>9608.1057914185039</c:v>
                </c:pt>
                <c:pt idx="9">
                  <c:v>9673.0234416093208</c:v>
                </c:pt>
                <c:pt idx="10">
                  <c:v>9734.3053632509964</c:v>
                </c:pt>
                <c:pt idx="11">
                  <c:v>9795.91422093443</c:v>
                </c:pt>
                <c:pt idx="12">
                  <c:v>9852.2096700639686</c:v>
                </c:pt>
                <c:pt idx="13">
                  <c:v>9903.5544601296642</c:v>
                </c:pt>
                <c:pt idx="14">
                  <c:v>9951.3263562774537</c:v>
                </c:pt>
                <c:pt idx="15">
                  <c:v>9996.547988636019</c:v>
                </c:pt>
                <c:pt idx="16">
                  <c:v>10038.254607922087</c:v>
                </c:pt>
                <c:pt idx="17">
                  <c:v>10075.32952396662</c:v>
                </c:pt>
                <c:pt idx="18">
                  <c:v>10111.013007522728</c:v>
                </c:pt>
                <c:pt idx="19">
                  <c:v>10145.408497602955</c:v>
                </c:pt>
                <c:pt idx="20">
                  <c:v>10178.77696251178</c:v>
                </c:pt>
                <c:pt idx="21">
                  <c:v>10210.673236655673</c:v>
                </c:pt>
                <c:pt idx="22">
                  <c:v>10235.860250210109</c:v>
                </c:pt>
                <c:pt idx="23">
                  <c:v>10258.901434766631</c:v>
                </c:pt>
                <c:pt idx="24">
                  <c:v>10278.457687008018</c:v>
                </c:pt>
                <c:pt idx="25">
                  <c:v>10297.140098821741</c:v>
                </c:pt>
                <c:pt idx="26">
                  <c:v>10307.636482535885</c:v>
                </c:pt>
                <c:pt idx="27">
                  <c:v>10319.80620850151</c:v>
                </c:pt>
                <c:pt idx="28">
                  <c:v>10325.827396465158</c:v>
                </c:pt>
                <c:pt idx="29">
                  <c:v>10333.167760009848</c:v>
                </c:pt>
                <c:pt idx="30">
                  <c:v>10337.779921549929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China-miles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Sheet1!$C$2:$C$32</c:f>
              <c:numCache>
                <c:formatCode>General</c:formatCode>
                <c:ptCount val="31"/>
                <c:pt idx="0">
                  <c:v>8895.2831986862748</c:v>
                </c:pt>
                <c:pt idx="1">
                  <c:v>9679.2382728550929</c:v>
                </c:pt>
                <c:pt idx="2">
                  <c:v>10359.032830202339</c:v>
                </c:pt>
                <c:pt idx="3">
                  <c:v>11088.6877437366</c:v>
                </c:pt>
                <c:pt idx="4">
                  <c:v>11841.172977729448</c:v>
                </c:pt>
                <c:pt idx="5">
                  <c:v>12561.523736327863</c:v>
                </c:pt>
                <c:pt idx="6">
                  <c:v>13261.035815949355</c:v>
                </c:pt>
                <c:pt idx="7">
                  <c:v>13943.030525151005</c:v>
                </c:pt>
                <c:pt idx="8">
                  <c:v>14632.971444211295</c:v>
                </c:pt>
                <c:pt idx="9">
                  <c:v>15373.685682326621</c:v>
                </c:pt>
                <c:pt idx="10">
                  <c:v>16133.79786085078</c:v>
                </c:pt>
                <c:pt idx="11">
                  <c:v>16925.45807016447</c:v>
                </c:pt>
                <c:pt idx="12">
                  <c:v>17745.849536603797</c:v>
                </c:pt>
                <c:pt idx="13">
                  <c:v>18610.754830541893</c:v>
                </c:pt>
                <c:pt idx="14">
                  <c:v>19483.441879096365</c:v>
                </c:pt>
                <c:pt idx="15">
                  <c:v>20356.451690771275</c:v>
                </c:pt>
                <c:pt idx="16">
                  <c:v>21248.27928318968</c:v>
                </c:pt>
                <c:pt idx="17">
                  <c:v>22168.936410454131</c:v>
                </c:pt>
                <c:pt idx="18">
                  <c:v>23089.777294499811</c:v>
                </c:pt>
                <c:pt idx="19">
                  <c:v>23975.276785775721</c:v>
                </c:pt>
                <c:pt idx="20">
                  <c:v>24981.166092084528</c:v>
                </c:pt>
                <c:pt idx="21">
                  <c:v>25997.549576338271</c:v>
                </c:pt>
                <c:pt idx="22">
                  <c:v>26989.325289422395</c:v>
                </c:pt>
                <c:pt idx="23">
                  <c:v>28036.708250051692</c:v>
                </c:pt>
                <c:pt idx="24">
                  <c:v>29088.28927033889</c:v>
                </c:pt>
                <c:pt idx="25">
                  <c:v>30182.549769973608</c:v>
                </c:pt>
                <c:pt idx="26">
                  <c:v>31318.510729554353</c:v>
                </c:pt>
                <c:pt idx="27">
                  <c:v>32463.179704661525</c:v>
                </c:pt>
                <c:pt idx="28">
                  <c:v>33674.796917308893</c:v>
                </c:pt>
                <c:pt idx="29">
                  <c:v>34865.034303288383</c:v>
                </c:pt>
                <c:pt idx="30">
                  <c:v>36094.187887538101</c:v>
                </c:pt>
              </c:numCache>
            </c:numRef>
          </c:xVal>
          <c:yVal>
            <c:numRef>
              <c:f>Sheet1!$D$2:$D$32</c:f>
              <c:numCache>
                <c:formatCode>General</c:formatCode>
                <c:ptCount val="31"/>
                <c:pt idx="0">
                  <c:v>1720.5388817207454</c:v>
                </c:pt>
                <c:pt idx="1">
                  <c:v>1882.215403556572</c:v>
                </c:pt>
                <c:pt idx="2">
                  <c:v>2053.0186006442977</c:v>
                </c:pt>
                <c:pt idx="3">
                  <c:v>2264.9447309723564</c:v>
                </c:pt>
                <c:pt idx="4">
                  <c:v>2503.1585845000395</c:v>
                </c:pt>
                <c:pt idx="5">
                  <c:v>2818.0421589348362</c:v>
                </c:pt>
                <c:pt idx="6">
                  <c:v>2989.7720928750477</c:v>
                </c:pt>
                <c:pt idx="7">
                  <c:v>3144.4526687481934</c:v>
                </c:pt>
                <c:pt idx="8">
                  <c:v>3355.1321636852335</c:v>
                </c:pt>
                <c:pt idx="9">
                  <c:v>3653.7692121085006</c:v>
                </c:pt>
                <c:pt idx="10">
                  <c:v>3864.6535525903214</c:v>
                </c:pt>
                <c:pt idx="11">
                  <c:v>4117.1727541186365</c:v>
                </c:pt>
                <c:pt idx="12">
                  <c:v>4346.8963420467071</c:v>
                </c:pt>
                <c:pt idx="13">
                  <c:v>4588.4191893406387</c:v>
                </c:pt>
                <c:pt idx="14">
                  <c:v>4807.2751735235815</c:v>
                </c:pt>
                <c:pt idx="15">
                  <c:v>5022.2057264833475</c:v>
                </c:pt>
                <c:pt idx="16">
                  <c:v>5216.5144960487241</c:v>
                </c:pt>
                <c:pt idx="17">
                  <c:v>5401.5520407039194</c:v>
                </c:pt>
                <c:pt idx="18">
                  <c:v>5563.1058601277327</c:v>
                </c:pt>
                <c:pt idx="19">
                  <c:v>5698.541026223259</c:v>
                </c:pt>
                <c:pt idx="20">
                  <c:v>5829.1879764386913</c:v>
                </c:pt>
                <c:pt idx="21">
                  <c:v>5943.359018729222</c:v>
                </c:pt>
                <c:pt idx="22">
                  <c:v>6038.9851118778543</c:v>
                </c:pt>
                <c:pt idx="23">
                  <c:v>6123.345894272521</c:v>
                </c:pt>
                <c:pt idx="24">
                  <c:v>6197.6767213544535</c:v>
                </c:pt>
                <c:pt idx="25">
                  <c:v>6261.0963741486248</c:v>
                </c:pt>
                <c:pt idx="26">
                  <c:v>6316.7029933450476</c:v>
                </c:pt>
                <c:pt idx="27">
                  <c:v>6364.0267620176155</c:v>
                </c:pt>
                <c:pt idx="28">
                  <c:v>6403.965232243283</c:v>
                </c:pt>
                <c:pt idx="29">
                  <c:v>6434.729534922556</c:v>
                </c:pt>
                <c:pt idx="30">
                  <c:v>6461.4817566766405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India-miles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Sheet1!$E$2:$E$32</c:f>
              <c:numCache>
                <c:formatCode>_("$"* #,##0_);_("$"* \(#,##0\);_("$"* "-"??_);_(@_)</c:formatCode>
                <c:ptCount val="31"/>
                <c:pt idx="0">
                  <c:v>4431.1438931926814</c:v>
                </c:pt>
                <c:pt idx="1">
                  <c:v>4642.7333458099056</c:v>
                </c:pt>
                <c:pt idx="2">
                  <c:v>4786.5694908716896</c:v>
                </c:pt>
                <c:pt idx="3">
                  <c:v>5029.9083224193364</c:v>
                </c:pt>
                <c:pt idx="4">
                  <c:v>5322.5695125299035</c:v>
                </c:pt>
                <c:pt idx="5">
                  <c:v>5656.2201977127352</c:v>
                </c:pt>
                <c:pt idx="6">
                  <c:v>6016.668327876896</c:v>
                </c:pt>
                <c:pt idx="7">
                  <c:v>6361.4928406746758</c:v>
                </c:pt>
                <c:pt idx="8">
                  <c:v>6719.4248923173909</c:v>
                </c:pt>
                <c:pt idx="9">
                  <c:v>7096.4752016398561</c:v>
                </c:pt>
                <c:pt idx="10">
                  <c:v>7473.7925608958103</c:v>
                </c:pt>
                <c:pt idx="11">
                  <c:v>7856.8859703404951</c:v>
                </c:pt>
                <c:pt idx="12">
                  <c:v>8251.4312908296433</c:v>
                </c:pt>
                <c:pt idx="13">
                  <c:v>8648.8148814881497</c:v>
                </c:pt>
                <c:pt idx="14">
                  <c:v>9035.5104988177336</c:v>
                </c:pt>
                <c:pt idx="15">
                  <c:v>9420.3681739386757</c:v>
                </c:pt>
                <c:pt idx="16">
                  <c:v>9819.636991258838</c:v>
                </c:pt>
                <c:pt idx="17">
                  <c:v>10233.178470098512</c:v>
                </c:pt>
                <c:pt idx="18">
                  <c:v>10661.061528661548</c:v>
                </c:pt>
                <c:pt idx="19">
                  <c:v>11104.439157036029</c:v>
                </c:pt>
                <c:pt idx="20">
                  <c:v>11558.909878717934</c:v>
                </c:pt>
                <c:pt idx="21">
                  <c:v>12027.573911353295</c:v>
                </c:pt>
                <c:pt idx="22">
                  <c:v>12514.024913946349</c:v>
                </c:pt>
                <c:pt idx="23">
                  <c:v>13018.966657845993</c:v>
                </c:pt>
                <c:pt idx="24">
                  <c:v>13539.171658327143</c:v>
                </c:pt>
                <c:pt idx="25">
                  <c:v>14080.782857665808</c:v>
                </c:pt>
                <c:pt idx="26">
                  <c:v>14644.402407790218</c:v>
                </c:pt>
                <c:pt idx="27">
                  <c:v>15230.65035498597</c:v>
                </c:pt>
                <c:pt idx="28">
                  <c:v>15836.926382696747</c:v>
                </c:pt>
                <c:pt idx="29">
                  <c:v>16466.831851154693</c:v>
                </c:pt>
                <c:pt idx="30">
                  <c:v>17120.423953500231</c:v>
                </c:pt>
              </c:numCache>
            </c:numRef>
          </c:xVal>
          <c:yVal>
            <c:numRef>
              <c:f>Sheet1!$F$2:$F$32</c:f>
              <c:numCache>
                <c:formatCode>_(* #,##0_);_(* \(#,##0\);_(* "-"??_);_(@_)</c:formatCode>
                <c:ptCount val="31"/>
                <c:pt idx="0">
                  <c:v>1169.1033402010878</c:v>
                </c:pt>
                <c:pt idx="1">
                  <c:v>1212.9417552910159</c:v>
                </c:pt>
                <c:pt idx="2">
                  <c:v>1245.7577823669324</c:v>
                </c:pt>
                <c:pt idx="3">
                  <c:v>1307.0073024566418</c:v>
                </c:pt>
                <c:pt idx="4">
                  <c:v>1383.6403537393624</c:v>
                </c:pt>
                <c:pt idx="5">
                  <c:v>1480.4986105834466</c:v>
                </c:pt>
                <c:pt idx="6">
                  <c:v>1578.3558028629043</c:v>
                </c:pt>
                <c:pt idx="7">
                  <c:v>1657.8564327751487</c:v>
                </c:pt>
                <c:pt idx="8">
                  <c:v>1757.4006836157346</c:v>
                </c:pt>
                <c:pt idx="9">
                  <c:v>1860.2457562794291</c:v>
                </c:pt>
                <c:pt idx="10">
                  <c:v>1970.4091014697344</c:v>
                </c:pt>
                <c:pt idx="11">
                  <c:v>2084.068897560408</c:v>
                </c:pt>
                <c:pt idx="12">
                  <c:v>2201.6765167356475</c:v>
                </c:pt>
                <c:pt idx="13">
                  <c:v>2317.5017437458032</c:v>
                </c:pt>
                <c:pt idx="14">
                  <c:v>2428.2271086128535</c:v>
                </c:pt>
                <c:pt idx="15">
                  <c:v>2537.1693403608751</c:v>
                </c:pt>
                <c:pt idx="16">
                  <c:v>2646.1285208228937</c:v>
                </c:pt>
                <c:pt idx="17">
                  <c:v>2756.4252452384735</c:v>
                </c:pt>
                <c:pt idx="18">
                  <c:v>2868.1542559093677</c:v>
                </c:pt>
                <c:pt idx="19">
                  <c:v>2980.1307987763421</c:v>
                </c:pt>
                <c:pt idx="20">
                  <c:v>3088.675221203102</c:v>
                </c:pt>
                <c:pt idx="21">
                  <c:v>3197.2500934992868</c:v>
                </c:pt>
                <c:pt idx="22">
                  <c:v>3306.736088603634</c:v>
                </c:pt>
                <c:pt idx="23">
                  <c:v>3415.1563032548297</c:v>
                </c:pt>
                <c:pt idx="24">
                  <c:v>3524.2632480093635</c:v>
                </c:pt>
                <c:pt idx="25">
                  <c:v>3634.1214664853774</c:v>
                </c:pt>
                <c:pt idx="26">
                  <c:v>3745.5785346542384</c:v>
                </c:pt>
                <c:pt idx="27">
                  <c:v>3858.708526129295</c:v>
                </c:pt>
                <c:pt idx="28">
                  <c:v>3970.3399867472126</c:v>
                </c:pt>
                <c:pt idx="29">
                  <c:v>4080.9683895792919</c:v>
                </c:pt>
                <c:pt idx="30">
                  <c:v>4194.2463296028145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Africa-miles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Sheet1!$G$2:$G$32</c:f>
              <c:numCache>
                <c:formatCode>_("$"* #,##0_);_("$"* \(#,##0\);_("$"* "-"??_);_(@_)</c:formatCode>
                <c:ptCount val="31"/>
                <c:pt idx="0">
                  <c:v>4193.3524962475349</c:v>
                </c:pt>
                <c:pt idx="1">
                  <c:v>4168.1054283745498</c:v>
                </c:pt>
                <c:pt idx="2">
                  <c:v>4261.3460137142429</c:v>
                </c:pt>
                <c:pt idx="3">
                  <c:v>4317.2469798167813</c:v>
                </c:pt>
                <c:pt idx="4">
                  <c:v>4370.8581517280736</c:v>
                </c:pt>
                <c:pt idx="5">
                  <c:v>4451.3156288688551</c:v>
                </c:pt>
                <c:pt idx="6">
                  <c:v>4560.1546334692903</c:v>
                </c:pt>
                <c:pt idx="7">
                  <c:v>4689.8964851551063</c:v>
                </c:pt>
                <c:pt idx="8">
                  <c:v>4826.9086826347311</c:v>
                </c:pt>
                <c:pt idx="9">
                  <c:v>4962.2513868218102</c:v>
                </c:pt>
                <c:pt idx="10">
                  <c:v>5093.7436712311692</c:v>
                </c:pt>
                <c:pt idx="11">
                  <c:v>5223.8668463570812</c:v>
                </c:pt>
                <c:pt idx="12">
                  <c:v>5359.0372036890803</c:v>
                </c:pt>
                <c:pt idx="13">
                  <c:v>5503.2195491901903</c:v>
                </c:pt>
                <c:pt idx="14">
                  <c:v>5651.3864985110222</c:v>
                </c:pt>
                <c:pt idx="15">
                  <c:v>5803.9265074234218</c:v>
                </c:pt>
                <c:pt idx="16">
                  <c:v>5957.7653876186687</c:v>
                </c:pt>
                <c:pt idx="17">
                  <c:v>6122.7542901611423</c:v>
                </c:pt>
                <c:pt idx="18">
                  <c:v>6298.8411303416133</c:v>
                </c:pt>
                <c:pt idx="19">
                  <c:v>6482.303593404682</c:v>
                </c:pt>
                <c:pt idx="20">
                  <c:v>6671.5949226327002</c:v>
                </c:pt>
                <c:pt idx="21">
                  <c:v>6861.8544063200379</c:v>
                </c:pt>
                <c:pt idx="22">
                  <c:v>7057.7971183375212</c:v>
                </c:pt>
                <c:pt idx="23">
                  <c:v>7273.4577269886613</c:v>
                </c:pt>
                <c:pt idx="24">
                  <c:v>7491.1189742152465</c:v>
                </c:pt>
                <c:pt idx="25">
                  <c:v>7716.7234908174078</c:v>
                </c:pt>
                <c:pt idx="26">
                  <c:v>7944.291133904735</c:v>
                </c:pt>
                <c:pt idx="27">
                  <c:v>8178.7400185291399</c:v>
                </c:pt>
                <c:pt idx="28">
                  <c:v>8427.7015177430876</c:v>
                </c:pt>
                <c:pt idx="29">
                  <c:v>8683.8329081632673</c:v>
                </c:pt>
                <c:pt idx="30">
                  <c:v>8949.1838620264862</c:v>
                </c:pt>
              </c:numCache>
            </c:numRef>
          </c:xVal>
          <c:yVal>
            <c:numRef>
              <c:f>Sheet1!$H$2:$H$32</c:f>
              <c:numCache>
                <c:formatCode>_(* #,##0_);_(* \(#,##0\);_(* "-"??_);_(@_)</c:formatCode>
                <c:ptCount val="31"/>
                <c:pt idx="0">
                  <c:v>1367.9147322260701</c:v>
                </c:pt>
                <c:pt idx="1">
                  <c:v>1354.6848805604473</c:v>
                </c:pt>
                <c:pt idx="2">
                  <c:v>1400.1484015620035</c:v>
                </c:pt>
                <c:pt idx="3">
                  <c:v>1431.019748895945</c:v>
                </c:pt>
                <c:pt idx="4">
                  <c:v>1463.2813879873024</c:v>
                </c:pt>
                <c:pt idx="5">
                  <c:v>1519.5955073322987</c:v>
                </c:pt>
                <c:pt idx="6">
                  <c:v>1573.5465680055179</c:v>
                </c:pt>
                <c:pt idx="7">
                  <c:v>1647.3239299028094</c:v>
                </c:pt>
                <c:pt idx="8">
                  <c:v>1724.907130304608</c:v>
                </c:pt>
                <c:pt idx="9">
                  <c:v>1804.5657906675051</c:v>
                </c:pt>
                <c:pt idx="10">
                  <c:v>1875.5063988721161</c:v>
                </c:pt>
                <c:pt idx="11">
                  <c:v>1943.0706480275935</c:v>
                </c:pt>
                <c:pt idx="12">
                  <c:v>2005.7515554926474</c:v>
                </c:pt>
                <c:pt idx="13">
                  <c:v>2065.7840962291534</c:v>
                </c:pt>
                <c:pt idx="14">
                  <c:v>2120.6550136043247</c:v>
                </c:pt>
                <c:pt idx="15">
                  <c:v>2168.968500482767</c:v>
                </c:pt>
                <c:pt idx="16">
                  <c:v>2213.1931449237641</c:v>
                </c:pt>
                <c:pt idx="17">
                  <c:v>2254.7636144691473</c:v>
                </c:pt>
                <c:pt idx="18">
                  <c:v>2296.2760791686114</c:v>
                </c:pt>
                <c:pt idx="19">
                  <c:v>2335.3309856250926</c:v>
                </c:pt>
                <c:pt idx="20">
                  <c:v>2373.2633868491384</c:v>
                </c:pt>
                <c:pt idx="21">
                  <c:v>2409.8044453249795</c:v>
                </c:pt>
                <c:pt idx="22">
                  <c:v>2446.0218163941586</c:v>
                </c:pt>
                <c:pt idx="23">
                  <c:v>2483.782778918549</c:v>
                </c:pt>
                <c:pt idx="24">
                  <c:v>2522.6507397935352</c:v>
                </c:pt>
                <c:pt idx="25">
                  <c:v>2563.6026702575709</c:v>
                </c:pt>
                <c:pt idx="26">
                  <c:v>2605.6198010397643</c:v>
                </c:pt>
                <c:pt idx="27">
                  <c:v>2652.8953335245074</c:v>
                </c:pt>
                <c:pt idx="28">
                  <c:v>2706.8189144131466</c:v>
                </c:pt>
                <c:pt idx="29">
                  <c:v>2764.070615433674</c:v>
                </c:pt>
                <c:pt idx="30">
                  <c:v>2826.0796265653303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Other Asia-miles</c:v>
                </c:pt>
              </c:strCache>
            </c:strRef>
          </c:tx>
          <c:spPr>
            <a:ln w="22225" cap="rnd">
              <a:solidFill>
                <a:srgbClr val="169DD8"/>
              </a:solidFill>
              <a:round/>
            </a:ln>
            <a:effectLst/>
          </c:spPr>
          <c:marker>
            <c:symbol val="none"/>
          </c:marker>
          <c:xVal>
            <c:numRef>
              <c:f>Sheet1!$I$2:$I$32</c:f>
              <c:numCache>
                <c:formatCode>_("$"* #,##0_);_("$"* \(#,##0\);_("$"* "-"??_);_(@_)</c:formatCode>
                <c:ptCount val="31"/>
                <c:pt idx="0">
                  <c:v>6477.5556920328281</c:v>
                </c:pt>
                <c:pt idx="1">
                  <c:v>6672.4562112143358</c:v>
                </c:pt>
                <c:pt idx="2">
                  <c:v>6926.9805903504248</c:v>
                </c:pt>
                <c:pt idx="3">
                  <c:v>7143.8340245995423</c:v>
                </c:pt>
                <c:pt idx="4">
                  <c:v>7345.1899828812457</c:v>
                </c:pt>
                <c:pt idx="5">
                  <c:v>7552.7790121197859</c:v>
                </c:pt>
                <c:pt idx="6">
                  <c:v>7806.4976978355353</c:v>
                </c:pt>
                <c:pt idx="7">
                  <c:v>8072.6802765047496</c:v>
                </c:pt>
                <c:pt idx="8">
                  <c:v>8337.0105864560555</c:v>
                </c:pt>
                <c:pt idx="9">
                  <c:v>8606.2712272572517</c:v>
                </c:pt>
                <c:pt idx="10">
                  <c:v>8880.9246277355487</c:v>
                </c:pt>
                <c:pt idx="11">
                  <c:v>9162.9070239545272</c:v>
                </c:pt>
                <c:pt idx="12">
                  <c:v>9450.0289221672338</c:v>
                </c:pt>
                <c:pt idx="13">
                  <c:v>9742.8807657449961</c:v>
                </c:pt>
                <c:pt idx="14">
                  <c:v>10039.79794164857</c:v>
                </c:pt>
                <c:pt idx="15">
                  <c:v>10346.496249737129</c:v>
                </c:pt>
                <c:pt idx="16">
                  <c:v>10656.401907377973</c:v>
                </c:pt>
                <c:pt idx="17">
                  <c:v>10979.083528278519</c:v>
                </c:pt>
                <c:pt idx="18">
                  <c:v>11312.474431430779</c:v>
                </c:pt>
                <c:pt idx="19">
                  <c:v>11646.340639289978</c:v>
                </c:pt>
                <c:pt idx="20">
                  <c:v>11992.660850924463</c:v>
                </c:pt>
                <c:pt idx="21">
                  <c:v>12359.796486512429</c:v>
                </c:pt>
                <c:pt idx="22">
                  <c:v>12733.512598638659</c:v>
                </c:pt>
                <c:pt idx="23">
                  <c:v>13117.894277612158</c:v>
                </c:pt>
                <c:pt idx="24">
                  <c:v>13517.540504456392</c:v>
                </c:pt>
                <c:pt idx="25">
                  <c:v>13930.702715868958</c:v>
                </c:pt>
                <c:pt idx="26">
                  <c:v>14366.287800607797</c:v>
                </c:pt>
                <c:pt idx="27">
                  <c:v>14808.584662164552</c:v>
                </c:pt>
                <c:pt idx="28">
                  <c:v>15273.141869338826</c:v>
                </c:pt>
                <c:pt idx="29">
                  <c:v>15752.421658390775</c:v>
                </c:pt>
                <c:pt idx="30">
                  <c:v>16246.017146228871</c:v>
                </c:pt>
              </c:numCache>
            </c:numRef>
          </c:xVal>
          <c:yVal>
            <c:numRef>
              <c:f>Sheet1!$J$2:$J$32</c:f>
              <c:numCache>
                <c:formatCode>_(* #,##0_);_(* \(#,##0\);_(* "-"??_);_(@_)</c:formatCode>
                <c:ptCount val="31"/>
                <c:pt idx="0">
                  <c:v>1813.8209545344571</c:v>
                </c:pt>
                <c:pt idx="1">
                  <c:v>1871.5512897954691</c:v>
                </c:pt>
                <c:pt idx="2">
                  <c:v>1905.0447291434575</c:v>
                </c:pt>
                <c:pt idx="3">
                  <c:v>1931.2311990489129</c:v>
                </c:pt>
                <c:pt idx="4">
                  <c:v>1961.2834362811714</c:v>
                </c:pt>
                <c:pt idx="5">
                  <c:v>1998.3099920711677</c:v>
                </c:pt>
                <c:pt idx="6">
                  <c:v>2035.8530031412711</c:v>
                </c:pt>
                <c:pt idx="7">
                  <c:v>2082.6661468740167</c:v>
                </c:pt>
                <c:pt idx="8">
                  <c:v>2121.7037002184506</c:v>
                </c:pt>
                <c:pt idx="9">
                  <c:v>2176.4470890112352</c:v>
                </c:pt>
                <c:pt idx="10">
                  <c:v>2226.9424127004972</c:v>
                </c:pt>
                <c:pt idx="11">
                  <c:v>2281.6400016240354</c:v>
                </c:pt>
                <c:pt idx="12">
                  <c:v>2335.7822715148786</c:v>
                </c:pt>
                <c:pt idx="13">
                  <c:v>2391.9024231631502</c:v>
                </c:pt>
                <c:pt idx="14">
                  <c:v>2451.4164495011487</c:v>
                </c:pt>
                <c:pt idx="15">
                  <c:v>2513.2443886253709</c:v>
                </c:pt>
                <c:pt idx="16">
                  <c:v>2579.4169688739375</c:v>
                </c:pt>
                <c:pt idx="17">
                  <c:v>2649.7312340412518</c:v>
                </c:pt>
                <c:pt idx="18">
                  <c:v>2724.6589705904635</c:v>
                </c:pt>
                <c:pt idx="19">
                  <c:v>2801.7426583770716</c:v>
                </c:pt>
                <c:pt idx="20">
                  <c:v>2884.2033792836514</c:v>
                </c:pt>
                <c:pt idx="21">
                  <c:v>2973.7673263378647</c:v>
                </c:pt>
                <c:pt idx="22">
                  <c:v>3066.722636518834</c:v>
                </c:pt>
                <c:pt idx="23">
                  <c:v>3164.0086621100854</c:v>
                </c:pt>
                <c:pt idx="24">
                  <c:v>3265.4881261501819</c:v>
                </c:pt>
                <c:pt idx="25">
                  <c:v>3372.0083711233856</c:v>
                </c:pt>
                <c:pt idx="26">
                  <c:v>3484.3688278875784</c:v>
                </c:pt>
                <c:pt idx="27">
                  <c:v>3596.4513205812677</c:v>
                </c:pt>
                <c:pt idx="28">
                  <c:v>3719.3097865881514</c:v>
                </c:pt>
                <c:pt idx="29">
                  <c:v>3851.3745137477567</c:v>
                </c:pt>
                <c:pt idx="30">
                  <c:v>3980.4321877060847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047920"/>
        <c:axId val="486048480"/>
      </c:scatterChart>
      <c:valAx>
        <c:axId val="486047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048480"/>
        <c:crosses val="autoZero"/>
        <c:crossBetween val="midCat"/>
      </c:valAx>
      <c:valAx>
        <c:axId val="486048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047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77415323084615"/>
          <c:y val="2.0289855072463767E-2"/>
          <c:w val="0.69110686164229473"/>
          <c:h val="0.8794492753623188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2040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OECD Europe</c:v>
                </c:pt>
                <c:pt idx="1">
                  <c:v>OECD Asia</c:v>
                </c:pt>
                <c:pt idx="2">
                  <c:v>OECD Americas</c:v>
                </c:pt>
                <c:pt idx="3">
                  <c:v>Africa</c:v>
                </c:pt>
                <c:pt idx="4">
                  <c:v>Non-OECD Europe and Eurasia</c:v>
                </c:pt>
                <c:pt idx="5">
                  <c:v>Non-OECD Americas</c:v>
                </c:pt>
                <c:pt idx="6">
                  <c:v>Middle East</c:v>
                </c:pt>
                <c:pt idx="7">
                  <c:v>Non-OECD Asia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13.975</c:v>
                </c:pt>
                <c:pt idx="1">
                  <c:v>7.4740000000000002</c:v>
                </c:pt>
                <c:pt idx="2">
                  <c:v>24.648</c:v>
                </c:pt>
                <c:pt idx="3">
                  <c:v>6.9290000000000003</c:v>
                </c:pt>
                <c:pt idx="4">
                  <c:v>6.1189999999999998</c:v>
                </c:pt>
                <c:pt idx="5">
                  <c:v>9.6020000000000003</c:v>
                </c:pt>
                <c:pt idx="6">
                  <c:v>13.231999999999999</c:v>
                </c:pt>
                <c:pt idx="7">
                  <c:v>38.908999999999999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OECD Europe</c:v>
                </c:pt>
                <c:pt idx="1">
                  <c:v>OECD Asia</c:v>
                </c:pt>
                <c:pt idx="2">
                  <c:v>OECD Americas</c:v>
                </c:pt>
                <c:pt idx="3">
                  <c:v>Africa</c:v>
                </c:pt>
                <c:pt idx="4">
                  <c:v>Non-OECD Europe and Eurasia</c:v>
                </c:pt>
                <c:pt idx="5">
                  <c:v>Non-OECD Americas</c:v>
                </c:pt>
                <c:pt idx="6">
                  <c:v>Middle East</c:v>
                </c:pt>
                <c:pt idx="7">
                  <c:v>Non-OECD Asia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13.702999999999999</c:v>
                </c:pt>
                <c:pt idx="1">
                  <c:v>7.6740000000000004</c:v>
                </c:pt>
                <c:pt idx="2">
                  <c:v>24.408000000000001</c:v>
                </c:pt>
                <c:pt idx="3">
                  <c:v>4.5380000000000003</c:v>
                </c:pt>
                <c:pt idx="4">
                  <c:v>5.827</c:v>
                </c:pt>
                <c:pt idx="5">
                  <c:v>7.5149999999999997</c:v>
                </c:pt>
                <c:pt idx="6">
                  <c:v>9.9580000000000002</c:v>
                </c:pt>
                <c:pt idx="7">
                  <c:v>26.651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OECD Europe</c:v>
                </c:pt>
                <c:pt idx="1">
                  <c:v>OECD Asia</c:v>
                </c:pt>
                <c:pt idx="2">
                  <c:v>OECD Americas</c:v>
                </c:pt>
                <c:pt idx="3">
                  <c:v>Africa</c:v>
                </c:pt>
                <c:pt idx="4">
                  <c:v>Non-OECD Europe and Eurasia</c:v>
                </c:pt>
                <c:pt idx="5">
                  <c:v>Non-OECD Americas</c:v>
                </c:pt>
                <c:pt idx="6">
                  <c:v>Middle East</c:v>
                </c:pt>
                <c:pt idx="7">
                  <c:v>Non-OECD Asia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14.052</c:v>
                </c:pt>
                <c:pt idx="1">
                  <c:v>8.2409999999999997</c:v>
                </c:pt>
                <c:pt idx="2">
                  <c:v>23.245000000000001</c:v>
                </c:pt>
                <c:pt idx="3">
                  <c:v>3.609</c:v>
                </c:pt>
                <c:pt idx="4">
                  <c:v>5.2690000000000001</c:v>
                </c:pt>
                <c:pt idx="5">
                  <c:v>6.68</c:v>
                </c:pt>
                <c:pt idx="6">
                  <c:v>7.7050000000000001</c:v>
                </c:pt>
                <c:pt idx="7">
                  <c:v>21.501999999999999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486051840"/>
        <c:axId val="486052400"/>
      </c:barChart>
      <c:catAx>
        <c:axId val="486051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486052400"/>
        <c:crosses val="autoZero"/>
        <c:auto val="1"/>
        <c:lblAlgn val="ctr"/>
        <c:lblOffset val="100"/>
        <c:noMultiLvlLbl val="0"/>
      </c:catAx>
      <c:valAx>
        <c:axId val="486052400"/>
        <c:scaling>
          <c:orientation val="minMax"/>
          <c:max val="40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4860518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750918635170614"/>
          <c:y val="0.38070596001576262"/>
          <c:w val="7.106224221972253E-2"/>
          <c:h val="0.238587755099388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9631296087989E-2"/>
          <c:y val="5.2212876718958412E-2"/>
          <c:w val="0.92932245969253846"/>
          <c:h val="0.865246077385851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OPEC crude oil and lease condensate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Sheet1!$B$2:$AP$2</c:f>
              <c:numCache>
                <c:formatCode>#,##0.0</c:formatCode>
                <c:ptCount val="41"/>
                <c:pt idx="0">
                  <c:v>28.944093841530041</c:v>
                </c:pt>
                <c:pt idx="1">
                  <c:v>28.129157520547917</c:v>
                </c:pt>
                <c:pt idx="2">
                  <c:v>26.465189273972573</c:v>
                </c:pt>
                <c:pt idx="3">
                  <c:v>27.977097452054782</c:v>
                </c:pt>
                <c:pt idx="4">
                  <c:v>30.431938959016371</c:v>
                </c:pt>
                <c:pt idx="5">
                  <c:v>31.897157221917777</c:v>
                </c:pt>
                <c:pt idx="6">
                  <c:v>31.606638668493105</c:v>
                </c:pt>
                <c:pt idx="7">
                  <c:v>31.35408166575337</c:v>
                </c:pt>
                <c:pt idx="8">
                  <c:v>32.722918822076466</c:v>
                </c:pt>
                <c:pt idx="9">
                  <c:v>31.044989088657498</c:v>
                </c:pt>
                <c:pt idx="10">
                  <c:v>32.003440160821903</c:v>
                </c:pt>
                <c:pt idx="11">
                  <c:v>32.229503937410939</c:v>
                </c:pt>
                <c:pt idx="12">
                  <c:v>33.401865226775904</c:v>
                </c:pt>
                <c:pt idx="13">
                  <c:v>32.46032061095886</c:v>
                </c:pt>
                <c:pt idx="14">
                  <c:v>32.43345561643833</c:v>
                </c:pt>
                <c:pt idx="15">
                  <c:v>33.240251267090592</c:v>
                </c:pt>
                <c:pt idx="16">
                  <c:v>33.385173270969119</c:v>
                </c:pt>
                <c:pt idx="17">
                  <c:v>33.250930167576293</c:v>
                </c:pt>
                <c:pt idx="18">
                  <c:v>33.358346724316007</c:v>
                </c:pt>
                <c:pt idx="19">
                  <c:v>33.968110112111802</c:v>
                </c:pt>
                <c:pt idx="20">
                  <c:v>34.836253384866176</c:v>
                </c:pt>
                <c:pt idx="21">
                  <c:v>35.389333604664188</c:v>
                </c:pt>
                <c:pt idx="22">
                  <c:v>35.850992192381682</c:v>
                </c:pt>
                <c:pt idx="23">
                  <c:v>36.235333475266664</c:v>
                </c:pt>
                <c:pt idx="24">
                  <c:v>36.583603009866287</c:v>
                </c:pt>
                <c:pt idx="25">
                  <c:v>36.78519450197274</c:v>
                </c:pt>
                <c:pt idx="26">
                  <c:v>37.415007108762801</c:v>
                </c:pt>
                <c:pt idx="27">
                  <c:v>37.844722509211053</c:v>
                </c:pt>
                <c:pt idx="28">
                  <c:v>38.427964316187882</c:v>
                </c:pt>
                <c:pt idx="29">
                  <c:v>39.082041658272622</c:v>
                </c:pt>
                <c:pt idx="30">
                  <c:v>39.729027615108016</c:v>
                </c:pt>
                <c:pt idx="31">
                  <c:v>40.575662506073186</c:v>
                </c:pt>
                <c:pt idx="32">
                  <c:v>41.362726620566185</c:v>
                </c:pt>
                <c:pt idx="33">
                  <c:v>42.068382383482714</c:v>
                </c:pt>
                <c:pt idx="34">
                  <c:v>42.62893992856084</c:v>
                </c:pt>
                <c:pt idx="35">
                  <c:v>43.407233090908164</c:v>
                </c:pt>
                <c:pt idx="36">
                  <c:v>44.057377654636326</c:v>
                </c:pt>
                <c:pt idx="37">
                  <c:v>44.72099593035351</c:v>
                </c:pt>
                <c:pt idx="38">
                  <c:v>45.441406975031079</c:v>
                </c:pt>
                <c:pt idx="39">
                  <c:v>45.958005065227404</c:v>
                </c:pt>
                <c:pt idx="40">
                  <c:v>46.563629893516541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Non-OPEC crude oil and lease condensate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Sheet1!$B$3:$AP$3</c:f>
              <c:numCache>
                <c:formatCode>#,##0.0</c:formatCode>
                <c:ptCount val="41"/>
                <c:pt idx="0">
                  <c:v>39.582959252403192</c:v>
                </c:pt>
                <c:pt idx="1">
                  <c:v>39.988350363459745</c:v>
                </c:pt>
                <c:pt idx="2">
                  <c:v>40.810907056668441</c:v>
                </c:pt>
                <c:pt idx="3">
                  <c:v>41.46840843472161</c:v>
                </c:pt>
                <c:pt idx="4">
                  <c:v>42.164329396186346</c:v>
                </c:pt>
                <c:pt idx="5">
                  <c:v>41.963483448409022</c:v>
                </c:pt>
                <c:pt idx="6">
                  <c:v>41.890888467760234</c:v>
                </c:pt>
                <c:pt idx="7">
                  <c:v>41.835387769482494</c:v>
                </c:pt>
                <c:pt idx="8">
                  <c:v>41.361689368991684</c:v>
                </c:pt>
                <c:pt idx="9">
                  <c:v>41.824452709861106</c:v>
                </c:pt>
                <c:pt idx="10">
                  <c:v>42.604820819589079</c:v>
                </c:pt>
                <c:pt idx="11">
                  <c:v>42.512810640630796</c:v>
                </c:pt>
                <c:pt idx="12">
                  <c:v>42.773402623217528</c:v>
                </c:pt>
                <c:pt idx="13">
                  <c:v>43.793135210767986</c:v>
                </c:pt>
                <c:pt idx="14">
                  <c:v>45.463869565772697</c:v>
                </c:pt>
                <c:pt idx="15">
                  <c:v>46.221378346040311</c:v>
                </c:pt>
                <c:pt idx="16">
                  <c:v>46.535677463042248</c:v>
                </c:pt>
                <c:pt idx="17">
                  <c:v>46.528133161974694</c:v>
                </c:pt>
                <c:pt idx="18">
                  <c:v>46.917639937985804</c:v>
                </c:pt>
                <c:pt idx="19">
                  <c:v>47.475198364413394</c:v>
                </c:pt>
                <c:pt idx="20">
                  <c:v>47.835843348365444</c:v>
                </c:pt>
                <c:pt idx="21">
                  <c:v>47.763772685087133</c:v>
                </c:pt>
                <c:pt idx="22">
                  <c:v>47.971011423300332</c:v>
                </c:pt>
                <c:pt idx="23">
                  <c:v>48.192007597541277</c:v>
                </c:pt>
                <c:pt idx="24">
                  <c:v>48.5281852495322</c:v>
                </c:pt>
                <c:pt idx="25">
                  <c:v>49.051621495284103</c:v>
                </c:pt>
                <c:pt idx="26">
                  <c:v>49.128420718089629</c:v>
                </c:pt>
                <c:pt idx="27">
                  <c:v>49.342596988896283</c:v>
                </c:pt>
                <c:pt idx="28">
                  <c:v>49.507046785546464</c:v>
                </c:pt>
                <c:pt idx="29">
                  <c:v>49.625301369184712</c:v>
                </c:pt>
                <c:pt idx="30">
                  <c:v>49.747899256747829</c:v>
                </c:pt>
                <c:pt idx="31">
                  <c:v>49.802895477900563</c:v>
                </c:pt>
                <c:pt idx="32">
                  <c:v>49.902072477340511</c:v>
                </c:pt>
                <c:pt idx="33">
                  <c:v>50.094239527763875</c:v>
                </c:pt>
                <c:pt idx="34">
                  <c:v>50.48948068762526</c:v>
                </c:pt>
                <c:pt idx="35">
                  <c:v>50.71387664384676</c:v>
                </c:pt>
                <c:pt idx="36">
                  <c:v>51.079184071436813</c:v>
                </c:pt>
                <c:pt idx="37">
                  <c:v>51.481366463647333</c:v>
                </c:pt>
                <c:pt idx="38">
                  <c:v>51.871359847654041</c:v>
                </c:pt>
                <c:pt idx="39">
                  <c:v>52.404382713225772</c:v>
                </c:pt>
                <c:pt idx="40">
                  <c:v>52.924263244972522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liquids</c:v>
                </c:pt>
              </c:strCache>
            </c:strRef>
          </c:tx>
          <c:spPr>
            <a:ln w="22225">
              <a:solidFill>
                <a:srgbClr val="9E5710"/>
              </a:solidFill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Sheet1!$B$4:$AP$4</c:f>
              <c:numCache>
                <c:formatCode>#,##0.0</c:formatCode>
                <c:ptCount val="41"/>
                <c:pt idx="0">
                  <c:v>9.1973508762121909</c:v>
                </c:pt>
                <c:pt idx="1">
                  <c:v>9.5385687147667166</c:v>
                </c:pt>
                <c:pt idx="2">
                  <c:v>9.8092411362140464</c:v>
                </c:pt>
                <c:pt idx="3">
                  <c:v>10.143605092984984</c:v>
                </c:pt>
                <c:pt idx="4">
                  <c:v>10.809692246105879</c:v>
                </c:pt>
                <c:pt idx="5">
                  <c:v>11.217975930151322</c:v>
                </c:pt>
                <c:pt idx="6">
                  <c:v>11.655359331102165</c:v>
                </c:pt>
                <c:pt idx="7">
                  <c:v>11.952552123341425</c:v>
                </c:pt>
                <c:pt idx="8">
                  <c:v>12.437447161067242</c:v>
                </c:pt>
                <c:pt idx="9">
                  <c:v>12.828264851280515</c:v>
                </c:pt>
                <c:pt idx="10">
                  <c:v>13.450660962301068</c:v>
                </c:pt>
                <c:pt idx="11">
                  <c:v>13.709298305809289</c:v>
                </c:pt>
                <c:pt idx="12">
                  <c:v>14.212765490550103</c:v>
                </c:pt>
                <c:pt idx="13">
                  <c:v>14.725645049003385</c:v>
                </c:pt>
                <c:pt idx="14">
                  <c:v>15.242304556260205</c:v>
                </c:pt>
                <c:pt idx="15">
                  <c:v>15.585370386869101</c:v>
                </c:pt>
                <c:pt idx="16">
                  <c:v>16.102149265988583</c:v>
                </c:pt>
                <c:pt idx="17">
                  <c:v>16.824687003249245</c:v>
                </c:pt>
                <c:pt idx="18">
                  <c:v>17.100013337698201</c:v>
                </c:pt>
                <c:pt idx="19">
                  <c:v>17.376691523474779</c:v>
                </c:pt>
                <c:pt idx="20">
                  <c:v>17.60290326676834</c:v>
                </c:pt>
                <c:pt idx="21">
                  <c:v>17.861893710248715</c:v>
                </c:pt>
                <c:pt idx="22">
                  <c:v>18.067996384317954</c:v>
                </c:pt>
                <c:pt idx="23">
                  <c:v>18.252658927192019</c:v>
                </c:pt>
                <c:pt idx="24">
                  <c:v>18.438211740601453</c:v>
                </c:pt>
                <c:pt idx="25">
                  <c:v>18.622184002743133</c:v>
                </c:pt>
                <c:pt idx="26">
                  <c:v>18.792572173147548</c:v>
                </c:pt>
                <c:pt idx="27">
                  <c:v>18.997680501892631</c:v>
                </c:pt>
                <c:pt idx="28">
                  <c:v>19.193988898265641</c:v>
                </c:pt>
                <c:pt idx="29">
                  <c:v>19.386656972542696</c:v>
                </c:pt>
                <c:pt idx="30">
                  <c:v>19.573073128144163</c:v>
                </c:pt>
                <c:pt idx="31">
                  <c:v>19.740442016026229</c:v>
                </c:pt>
                <c:pt idx="32">
                  <c:v>19.913200902093287</c:v>
                </c:pt>
                <c:pt idx="33">
                  <c:v>20.096378088753415</c:v>
                </c:pt>
                <c:pt idx="34">
                  <c:v>20.286579383813926</c:v>
                </c:pt>
                <c:pt idx="35">
                  <c:v>20.487890265245056</c:v>
                </c:pt>
                <c:pt idx="36">
                  <c:v>20.716438273926883</c:v>
                </c:pt>
                <c:pt idx="37">
                  <c:v>20.923637605999211</c:v>
                </c:pt>
                <c:pt idx="38">
                  <c:v>21.100233177314902</c:v>
                </c:pt>
                <c:pt idx="39">
                  <c:v>21.257612221546793</c:v>
                </c:pt>
                <c:pt idx="40">
                  <c:v>21.401106861510907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636288"/>
        <c:axId val="486636848"/>
      </c:lineChart>
      <c:catAx>
        <c:axId val="48663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4866368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6636848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86636288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58430196225482E-2"/>
          <c:y val="7.3373632260539806E-2"/>
          <c:w val="0.94944156980377448"/>
          <c:h val="0.8251236208089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57.484000000000002</c:v>
                </c:pt>
                <c:pt idx="1">
                  <c:v>60.889000000000003</c:v>
                </c:pt>
                <c:pt idx="2">
                  <c:v>64.727999999999994</c:v>
                </c:pt>
                <c:pt idx="3">
                  <c:v>69.171999999999997</c:v>
                </c:pt>
                <c:pt idx="4">
                  <c:v>73.194999999999993</c:v>
                </c:pt>
                <c:pt idx="5">
                  <c:v>77.631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Non-OECD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62.332000000000001</c:v>
                </c:pt>
                <c:pt idx="1">
                  <c:v>72.304000000000002</c:v>
                </c:pt>
                <c:pt idx="2">
                  <c:v>84.355000000000004</c:v>
                </c:pt>
                <c:pt idx="3">
                  <c:v>97.468000000000004</c:v>
                </c:pt>
                <c:pt idx="4">
                  <c:v>112.02500000000001</c:v>
                </c:pt>
                <c:pt idx="5">
                  <c:v>125.65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486639648"/>
        <c:axId val="486640208"/>
      </c:barChart>
      <c:catAx>
        <c:axId val="4866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486640208"/>
        <c:crosses val="autoZero"/>
        <c:auto val="1"/>
        <c:lblAlgn val="ctr"/>
        <c:lblOffset val="100"/>
        <c:noMultiLvlLbl val="0"/>
      </c:catAx>
      <c:valAx>
        <c:axId val="486640208"/>
        <c:scaling>
          <c:orientation val="minMax"/>
          <c:max val="15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86639648"/>
        <c:crosses val="autoZero"/>
        <c:crossBetween val="between"/>
        <c:majorUnit val="30"/>
      </c:valAx>
    </c:plotArea>
    <c:legend>
      <c:legendPos val="t"/>
      <c:layout>
        <c:manualLayout>
          <c:xMode val="edge"/>
          <c:yMode val="edge"/>
          <c:x val="0.38778865141857266"/>
          <c:y val="9.0768422594904821E-2"/>
          <c:w val="0.22759730033745781"/>
          <c:h val="7.95292516997962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77415323084615"/>
          <c:y val="4.5384211297452411E-2"/>
          <c:w val="0.69110686164229473"/>
          <c:h val="0.842585334174960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2012-2040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Sheet1!$A$2:$A$7</c:f>
              <c:strCache>
                <c:ptCount val="6"/>
                <c:pt idx="0">
                  <c:v>Other OECD</c:v>
                </c:pt>
                <c:pt idx="1">
                  <c:v>Non-OECD Europe and Eurasia</c:v>
                </c:pt>
                <c:pt idx="2">
                  <c:v>Other non-OECD</c:v>
                </c:pt>
                <c:pt idx="3">
                  <c:v>OECD Americas</c:v>
                </c:pt>
                <c:pt idx="4">
                  <c:v>Middle East</c:v>
                </c:pt>
                <c:pt idx="5">
                  <c:v>Non-OECD Asia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6.5308969120075506</c:v>
                </c:pt>
                <c:pt idx="1">
                  <c:v>10.02</c:v>
                </c:pt>
                <c:pt idx="2">
                  <c:v>12.890235835592113</c:v>
                </c:pt>
                <c:pt idx="3">
                  <c:v>11.288429999999998</c:v>
                </c:pt>
                <c:pt idx="4">
                  <c:v>6.7742959940436043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2012-2041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C5600D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Sheet1!$A$2:$A$7</c:f>
              <c:strCache>
                <c:ptCount val="6"/>
                <c:pt idx="0">
                  <c:v>Other OECD</c:v>
                </c:pt>
                <c:pt idx="1">
                  <c:v>Non-OECD Europe and Eurasia</c:v>
                </c:pt>
                <c:pt idx="2">
                  <c:v>Other non-OECD</c:v>
                </c:pt>
                <c:pt idx="3">
                  <c:v>OECD Americas</c:v>
                </c:pt>
                <c:pt idx="4">
                  <c:v>Middle East</c:v>
                </c:pt>
                <c:pt idx="5">
                  <c:v>Non-OECD Asia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2.4340000000000002</c:v>
                </c:pt>
                <c:pt idx="3">
                  <c:v>4.1839426154641366</c:v>
                </c:pt>
                <c:pt idx="4">
                  <c:v>3.3803891565235173</c:v>
                </c:pt>
                <c:pt idx="5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2012-2042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Other OECD</c:v>
                </c:pt>
                <c:pt idx="1">
                  <c:v>Non-OECD Europe and Eurasia</c:v>
                </c:pt>
                <c:pt idx="2">
                  <c:v>Other non-OECD</c:v>
                </c:pt>
                <c:pt idx="3">
                  <c:v>OECD Americas</c:v>
                </c:pt>
                <c:pt idx="4">
                  <c:v>Middle East</c:v>
                </c:pt>
                <c:pt idx="5">
                  <c:v>Non-OECD Asia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4">
                  <c:v>6.4589234537718632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486643568"/>
        <c:axId val="486644128"/>
      </c:barChart>
      <c:catAx>
        <c:axId val="486643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486644128"/>
        <c:crosses val="autoZero"/>
        <c:auto val="1"/>
        <c:lblAlgn val="ctr"/>
        <c:lblOffset val="100"/>
        <c:noMultiLvlLbl val="0"/>
      </c:catAx>
      <c:valAx>
        <c:axId val="486644128"/>
        <c:scaling>
          <c:orientation val="minMax"/>
          <c:max val="20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48664356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3839889173062E-2"/>
          <c:y val="0.12727319575113524"/>
          <c:w val="0.80126231513931723"/>
          <c:h val="0.6774605503347289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Other gas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2012</c:v>
                </c:pt>
                <c:pt idx="1">
                  <c:v>2040</c:v>
                </c:pt>
                <c:pt idx="3">
                  <c:v>2012</c:v>
                </c:pt>
                <c:pt idx="4">
                  <c:v>2040</c:v>
                </c:pt>
                <c:pt idx="6">
                  <c:v>2012</c:v>
                </c:pt>
                <c:pt idx="7">
                  <c:v>2040</c:v>
                </c:pt>
              </c:numCache>
            </c:numRef>
          </c:cat>
          <c:val>
            <c:numRef>
              <c:f>Sheet1!$B$4:$I$4</c:f>
              <c:numCache>
                <c:formatCode>0.0</c:formatCode>
                <c:ptCount val="8"/>
                <c:pt idx="0">
                  <c:v>2.1451365050412763</c:v>
                </c:pt>
                <c:pt idx="1">
                  <c:v>3.9</c:v>
                </c:pt>
                <c:pt idx="3" formatCode="0.00">
                  <c:v>2.827665443937315</c:v>
                </c:pt>
                <c:pt idx="4" formatCode="0.00">
                  <c:v>1.5</c:v>
                </c:pt>
                <c:pt idx="6" formatCode="0.00">
                  <c:v>7.4519160000000042</c:v>
                </c:pt>
                <c:pt idx="7" formatCode="0.00">
                  <c:v>7.5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9E5710"/>
            </a:solidFill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2012</c:v>
                </c:pt>
                <c:pt idx="1">
                  <c:v>2040</c:v>
                </c:pt>
                <c:pt idx="3">
                  <c:v>2012</c:v>
                </c:pt>
                <c:pt idx="4">
                  <c:v>2040</c:v>
                </c:pt>
                <c:pt idx="6">
                  <c:v>2012</c:v>
                </c:pt>
                <c:pt idx="7">
                  <c:v>2040</c:v>
                </c:pt>
              </c:numCache>
            </c:numRef>
          </c:cat>
          <c:val>
            <c:numRef>
              <c:f>Sheet1!$B$2:$I$2</c:f>
              <c:numCache>
                <c:formatCode>0.00</c:formatCode>
                <c:ptCount val="8"/>
                <c:pt idx="0">
                  <c:v>0.56126232113050012</c:v>
                </c:pt>
                <c:pt idx="1">
                  <c:v>4.6869261933406348</c:v>
                </c:pt>
                <c:pt idx="3">
                  <c:v>0.47401903140114049</c:v>
                </c:pt>
                <c:pt idx="4">
                  <c:v>1.0688344631809779</c:v>
                </c:pt>
                <c:pt idx="6">
                  <c:v>1.6425069999999999</c:v>
                </c:pt>
                <c:pt idx="7">
                  <c:v>1.250108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169DD8"/>
            </a:solidFill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2012</c:v>
                </c:pt>
                <c:pt idx="1">
                  <c:v>2040</c:v>
                </c:pt>
                <c:pt idx="3">
                  <c:v>2012</c:v>
                </c:pt>
                <c:pt idx="4">
                  <c:v>2040</c:v>
                </c:pt>
                <c:pt idx="6">
                  <c:v>2012</c:v>
                </c:pt>
                <c:pt idx="7">
                  <c:v>2040</c:v>
                </c:pt>
              </c:numCache>
            </c:numRef>
          </c:cat>
          <c:val>
            <c:numRef>
              <c:f>Sheet1!$B$3:$I$3</c:f>
              <c:numCache>
                <c:formatCode>0.00</c:formatCode>
                <c:ptCount val="8"/>
                <c:pt idx="0">
                  <c:v>1.0594319999999999</c:v>
                </c:pt>
                <c:pt idx="1">
                  <c:v>2.1244327608338467</c:v>
                </c:pt>
                <c:pt idx="3">
                  <c:v>2.7390434363223317</c:v>
                </c:pt>
                <c:pt idx="4">
                  <c:v>3.4457479620147442</c:v>
                </c:pt>
                <c:pt idx="6">
                  <c:v>4.7815760000000003</c:v>
                </c:pt>
                <c:pt idx="7">
                  <c:v>6.9729150000000004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2012</c:v>
                </c:pt>
                <c:pt idx="1">
                  <c:v>2040</c:v>
                </c:pt>
                <c:pt idx="3">
                  <c:v>2012</c:v>
                </c:pt>
                <c:pt idx="4">
                  <c:v>2040</c:v>
                </c:pt>
                <c:pt idx="6">
                  <c:v>2012</c:v>
                </c:pt>
                <c:pt idx="7">
                  <c:v>2040</c:v>
                </c:pt>
              </c:numCache>
            </c:numRef>
          </c:cat>
          <c:val>
            <c:numRef>
              <c:f>Sheet1!$B$5:$I$5</c:f>
              <c:numCache>
                <c:formatCode>0.00</c:formatCode>
                <c:ptCount val="8"/>
                <c:pt idx="0" formatCode="0.000">
                  <c:v>8.8285999999999996E-4</c:v>
                </c:pt>
                <c:pt idx="1">
                  <c:v>7.9355180523579847</c:v>
                </c:pt>
                <c:pt idx="3">
                  <c:v>4.1798425535849788E-2</c:v>
                </c:pt>
                <c:pt idx="4">
                  <c:v>2.5016330655017325</c:v>
                </c:pt>
                <c:pt idx="6">
                  <c:v>10.157000999999999</c:v>
                </c:pt>
                <c:pt idx="7">
                  <c:v>19.584517999999999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86648048"/>
        <c:axId val="486648608"/>
        <c:extLst/>
      </c:barChart>
      <c:catAx>
        <c:axId val="48664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3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664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648608"/>
        <c:scaling>
          <c:orientation val="minMax"/>
          <c:max val="40"/>
        </c:scaling>
        <c:delete val="0"/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0769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6648048"/>
        <c:crosses val="autoZero"/>
        <c:crossBetween val="between"/>
        <c:majorUnit val="10"/>
      </c:valAx>
      <c:spPr>
        <a:noFill/>
        <a:ln w="287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936660732403043E-2"/>
          <c:y val="4.8293089092422983E-2"/>
          <c:w val="0.94906333926759701"/>
          <c:h val="0.75446394489180724"/>
        </c:manualLayout>
      </c:layout>
      <c:lineChart>
        <c:grouping val="standard"/>
        <c:varyColors val="0"/>
        <c:ser>
          <c:idx val="0"/>
          <c:order val="0"/>
          <c:tx>
            <c:strRef>
              <c:f>'steoQuery (37)'!$P$18</c:f>
              <c:strCache>
                <c:ptCount val="1"/>
                <c:pt idx="0">
                  <c:v>Total U.S. Production</c:v>
                </c:pt>
              </c:strCache>
            </c:strRef>
          </c:tx>
          <c:spPr>
            <a:ln w="22225">
              <a:solidFill>
                <a:srgbClr val="0096D7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(37)'!$Q$18:$AC$18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0.23002476739999977</c:v>
                </c:pt>
                <c:pt idx="2">
                  <c:v>0.24530568169999967</c:v>
                </c:pt>
                <c:pt idx="3">
                  <c:v>0.17986939130000046</c:v>
                </c:pt>
                <c:pt idx="4">
                  <c:v>6.6867826099999306E-2</c:v>
                </c:pt>
                <c:pt idx="5">
                  <c:v>-0.12344163350000059</c:v>
                </c:pt>
                <c:pt idx="6">
                  <c:v>-0.47425756390000018</c:v>
                </c:pt>
                <c:pt idx="7">
                  <c:v>-0.98434146740000017</c:v>
                </c:pt>
                <c:pt idx="8">
                  <c:v>-1.0199620868999997</c:v>
                </c:pt>
                <c:pt idx="9">
                  <c:v>-1.0229361548</c:v>
                </c:pt>
                <c:pt idx="10">
                  <c:v>-1.0504357799000008</c:v>
                </c:pt>
                <c:pt idx="11">
                  <c:v>-1.1774492173999995</c:v>
                </c:pt>
                <c:pt idx="12">
                  <c:v>-0.99170495649999957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'steoQuery (37)'!$P$19</c:f>
              <c:strCache>
                <c:ptCount val="1"/>
                <c:pt idx="0">
                  <c:v>Lower 48</c:v>
                </c:pt>
              </c:strCache>
            </c:strRef>
          </c:tx>
          <c:spPr>
            <a:ln w="22225">
              <a:solidFill>
                <a:srgbClr val="FFC702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(37)'!$Q$19:$AC$19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0.20027534439999961</c:v>
                </c:pt>
                <c:pt idx="2">
                  <c:v>0.2340830758000001</c:v>
                </c:pt>
                <c:pt idx="3">
                  <c:v>3.0341563000000349E-2</c:v>
                </c:pt>
                <c:pt idx="4">
                  <c:v>-0.10692432829999987</c:v>
                </c:pt>
                <c:pt idx="5">
                  <c:v>-0.3087376665999999</c:v>
                </c:pt>
                <c:pt idx="6">
                  <c:v>-0.67797342230000002</c:v>
                </c:pt>
                <c:pt idx="7">
                  <c:v>-1.0766483071000001</c:v>
                </c:pt>
                <c:pt idx="8">
                  <c:v>-1.3192548466999998</c:v>
                </c:pt>
                <c:pt idx="9">
                  <c:v>-1.4102525765999996</c:v>
                </c:pt>
                <c:pt idx="10">
                  <c:v>-1.4318173975999997</c:v>
                </c:pt>
                <c:pt idx="11">
                  <c:v>-1.4346122215000001</c:v>
                </c:pt>
                <c:pt idx="12">
                  <c:v>-1.4312383675999998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'steoQuery (37)'!$P$20</c:f>
              <c:strCache>
                <c:ptCount val="1"/>
                <c:pt idx="0">
                  <c:v>Alaska</c:v>
                </c:pt>
              </c:strCache>
            </c:strRef>
          </c:tx>
          <c:spPr>
            <a:ln w="22225">
              <a:solidFill>
                <a:srgbClr val="BD732A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(37)'!$Q$20:$AC$20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-1.0840333330000007E-2</c:v>
                </c:pt>
                <c:pt idx="2">
                  <c:v>-3.2891428569999992E-2</c:v>
                </c:pt>
                <c:pt idx="3">
                  <c:v>-6.6213119569999979E-2</c:v>
                </c:pt>
                <c:pt idx="4">
                  <c:v>4.7343478300000408E-3</c:v>
                </c:pt>
                <c:pt idx="5">
                  <c:v>-3.4482988999995356E-4</c:v>
                </c:pt>
                <c:pt idx="6">
                  <c:v>-3.5523654810000027E-2</c:v>
                </c:pt>
                <c:pt idx="7">
                  <c:v>-8.8086477479999981E-2</c:v>
                </c:pt>
                <c:pt idx="8">
                  <c:v>-2.8406256760000026E-2</c:v>
                </c:pt>
                <c:pt idx="9">
                  <c:v>-3.5989868009999981E-2</c:v>
                </c:pt>
                <c:pt idx="10">
                  <c:v>-6.5703498139999983E-2</c:v>
                </c:pt>
                <c:pt idx="11">
                  <c:v>-9.8073112090000025E-2</c:v>
                </c:pt>
                <c:pt idx="12">
                  <c:v>-4.1251441579999992E-2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'steoQuery (37)'!$P$21</c:f>
              <c:strCache>
                <c:ptCount val="1"/>
                <c:pt idx="0">
                  <c:v>Federal Gulf of Mexico</c:v>
                </c:pt>
              </c:strCache>
            </c:strRef>
          </c:tx>
          <c:spPr>
            <a:ln w="22225">
              <a:solidFill>
                <a:srgbClr val="5D9732"/>
              </a:solidFill>
            </a:ln>
          </c:spPr>
          <c:marker>
            <c:symbol val="none"/>
          </c:marker>
          <c:cat>
            <c:multiLvlStrRef>
              <c:f>'steoQuery (37)'!$Q$1:$AC$2</c:f>
              <c:multiLvlStrCache>
                <c:ptCount val="13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</c:lvl>
              </c:multiLvlStrCache>
            </c:multiLvlStrRef>
          </c:cat>
          <c:val>
            <c:numRef>
              <c:f>'steoQuery (37)'!$Q$21:$AC$21</c:f>
              <c:numCache>
                <c:formatCode>0.00</c:formatCode>
                <c:ptCount val="13"/>
                <c:pt idx="0" formatCode="General">
                  <c:v>0</c:v>
                </c:pt>
                <c:pt idx="1">
                  <c:v>4.0589993200000007E-2</c:v>
                </c:pt>
                <c:pt idx="2">
                  <c:v>4.4114271300000008E-2</c:v>
                </c:pt>
                <c:pt idx="3">
                  <c:v>0.21574118470000014</c:v>
                </c:pt>
                <c:pt idx="4">
                  <c:v>0.16905804340000019</c:v>
                </c:pt>
                <c:pt idx="5">
                  <c:v>0.18564109979999999</c:v>
                </c:pt>
                <c:pt idx="6">
                  <c:v>0.23923974130000003</c:v>
                </c:pt>
                <c:pt idx="7">
                  <c:v>0.18039340020000005</c:v>
                </c:pt>
                <c:pt idx="8">
                  <c:v>0.32769916340000016</c:v>
                </c:pt>
                <c:pt idx="9">
                  <c:v>0.42330648630000001</c:v>
                </c:pt>
                <c:pt idx="10">
                  <c:v>0.44708523980000003</c:v>
                </c:pt>
                <c:pt idx="11">
                  <c:v>0.35523636320000018</c:v>
                </c:pt>
                <c:pt idx="12">
                  <c:v>0.48078488419999998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176560"/>
        <c:axId val="240177120"/>
      </c:lineChart>
      <c:catAx>
        <c:axId val="24017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240177120"/>
        <c:crosses val="autoZero"/>
        <c:auto val="1"/>
        <c:lblAlgn val="ctr"/>
        <c:lblOffset val="100"/>
        <c:noMultiLvlLbl val="0"/>
      </c:catAx>
      <c:valAx>
        <c:axId val="240177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4017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387039015490488E-2"/>
          <c:y val="0.42615806895216402"/>
          <c:w val="0.29993802712335749"/>
          <c:h val="0.2541473599676170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2016 oil production, million barrels per </a:t>
            </a:r>
            <a:r>
              <a:rPr lang="en-US" sz="1400" b="1" dirty="0" smtClean="0">
                <a:solidFill>
                  <a:schemeClr val="tx1"/>
                </a:solidFill>
              </a:rPr>
              <a:t>day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430748596600714"/>
          <c:y val="6.1733990266102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94852549616784"/>
          <c:y val="0.24270865531131058"/>
          <c:w val="0.65208947169525344"/>
          <c:h val="0.733193643143223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 oil production, million barrels per day--EIA Apr STEO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36495756360627207"/>
                  <c:y val="0.11257374695583375"/>
                </c:manualLayout>
              </c:layout>
              <c:tx>
                <c:rich>
                  <a:bodyPr/>
                  <a:lstStyle/>
                  <a:p>
                    <a:fld id="{90432AC9-DA41-463B-A580-3DAF8CA3FF07}" type="CATEGORYNAME">
                      <a:rPr lang="en-US" sz="1000" dirty="0">
                        <a:solidFill>
                          <a:schemeClr val="accent1"/>
                        </a:solidFill>
                      </a:rPr>
                      <a:pPr/>
                      <a:t>[CATEGORY NAME]</a:t>
                    </a:fld>
                    <a:r>
                      <a:rPr lang="en-US" sz="1000" baseline="0" dirty="0"/>
                      <a:t>
</a:t>
                    </a:r>
                    <a:fld id="{9281B15C-19F0-4FD6-82B7-8ACFD9DC95CC}" type="VALUE">
                      <a:rPr lang="en-US" sz="1000" baseline="0" smtClean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2297129522678943E-3"/>
                  <c:y val="2.17886101216865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6DDB1B-28D0-480A-ACE0-E9ECCA88A22D}" type="CATEGORYNAME">
                      <a:rPr lang="en-US" sz="1000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3ED196E8-78F3-4CD0-B8E2-36903E553480}" type="VALUE">
                      <a:rPr lang="en-US" sz="1000" baseline="0" smtClean="0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1000" baseline="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868152944964163"/>
                      <c:h val="0.101193704905807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285019370648471"/>
                  <c:y val="0.11620515814795739"/>
                </c:manualLayout>
              </c:layout>
              <c:tx>
                <c:rich>
                  <a:bodyPr/>
                  <a:lstStyle/>
                  <a:p>
                    <a:fld id="{D444973D-3D6E-48F0-846F-156F24C2E1E7}" type="CATEGORYNAME">
                      <a:rPr lang="en-US" sz="1000">
                        <a:solidFill>
                          <a:schemeClr val="accent3"/>
                        </a:solidFill>
                      </a:rPr>
                      <a:pPr/>
                      <a:t>[CATEGORY NAME]</a:t>
                    </a:fld>
                    <a:r>
                      <a:rPr lang="en-US" sz="1000" baseline="0" dirty="0">
                        <a:solidFill>
                          <a:schemeClr val="accent3"/>
                        </a:solidFill>
                      </a:rPr>
                      <a:t>
</a:t>
                    </a:r>
                    <a:fld id="{F7421F39-F1B5-472A-9C07-EF8D26A18D39}" type="VALUE">
                      <a:rPr lang="en-US" sz="1000" baseline="0" smtClean="0">
                        <a:solidFill>
                          <a:schemeClr val="accent3"/>
                        </a:solidFill>
                      </a:rPr>
                      <a:pPr/>
                      <a:t>[VALUE]</a:t>
                    </a:fld>
                    <a:endParaRPr lang="en-US" sz="1000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1364546093089993E-2"/>
                  <c:y val="0.14525644768494678"/>
                </c:manualLayout>
              </c:layout>
              <c:tx>
                <c:rich>
                  <a:bodyPr/>
                  <a:lstStyle/>
                  <a:p>
                    <a:fld id="{5C20218C-6028-48B3-84B2-5A0BEA864B31}" type="CATEGORYNAME">
                      <a:rPr lang="en-US" sz="100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[CATEGORY NAME]</a:t>
                    </a:fld>
                    <a:r>
                      <a:rPr lang="en-US" sz="10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C7B9478E-AA1C-4036-AD14-BC6833885668}" type="VALUE">
                      <a:rPr lang="en-US" sz="1000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 sz="1000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Shale Regions</c:v>
                </c:pt>
                <c:pt idx="1">
                  <c:v>Other Lower 48</c:v>
                </c:pt>
                <c:pt idx="2">
                  <c:v>AK</c:v>
                </c:pt>
                <c:pt idx="3">
                  <c:v>GOM</c:v>
                </c:pt>
                <c:pt idx="4">
                  <c:v>Rest of the World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5.6003999999999996</c:v>
                </c:pt>
                <c:pt idx="1">
                  <c:v>0.87</c:v>
                </c:pt>
                <c:pt idx="2">
                  <c:v>0.47101999999999999</c:v>
                </c:pt>
                <c:pt idx="3">
                  <c:v>1.6568099999999999</c:v>
                </c:pt>
                <c:pt idx="4">
                  <c:v>72.72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2017 </a:t>
            </a:r>
            <a:r>
              <a:rPr lang="en-US" sz="1400" b="1" dirty="0">
                <a:solidFill>
                  <a:schemeClr val="tx1"/>
                </a:solidFill>
              </a:rPr>
              <a:t>oil production, million barrels per </a:t>
            </a:r>
            <a:r>
              <a:rPr lang="en-US" sz="1400" b="1" dirty="0" smtClean="0">
                <a:solidFill>
                  <a:schemeClr val="tx1"/>
                </a:solidFill>
              </a:rPr>
              <a:t>day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430748596600714"/>
          <c:y val="6.1733990266102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94852549616784"/>
          <c:y val="0.24270865531131058"/>
          <c:w val="0.65208947169525344"/>
          <c:h val="0.733193643143223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 oil production, million barrels per day--EIA Apr STEO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36495756360627207"/>
                  <c:y val="0.11257374695583375"/>
                </c:manualLayout>
              </c:layout>
              <c:tx>
                <c:rich>
                  <a:bodyPr/>
                  <a:lstStyle/>
                  <a:p>
                    <a:fld id="{90432AC9-DA41-463B-A580-3DAF8CA3FF07}" type="CATEGORYNAME">
                      <a:rPr lang="en-US" sz="1000" dirty="0">
                        <a:solidFill>
                          <a:schemeClr val="accent1"/>
                        </a:solidFill>
                      </a:rPr>
                      <a:pPr/>
                      <a:t>[CATEGORY NAME]</a:t>
                    </a:fld>
                    <a:r>
                      <a:rPr lang="en-US" sz="1000" baseline="0" dirty="0"/>
                      <a:t>
</a:t>
                    </a:r>
                    <a:fld id="{9281B15C-19F0-4FD6-82B7-8ACFD9DC95CC}" type="VALUE">
                      <a:rPr lang="en-US" sz="1000" baseline="0" smtClean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928381880442899E-3"/>
                  <c:y val="2.17886101216865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6DDB1B-28D0-480A-ACE0-E9ECCA88A22D}" type="CATEGORYNAME">
                      <a:rPr lang="en-US" sz="1000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3ED196E8-78F3-4CD0-B8E2-36903E553480}" type="VALUE">
                      <a:rPr lang="en-US" sz="1000" baseline="0" smtClean="0">
                        <a:solidFill>
                          <a:schemeClr val="accent2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1000" baseline="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868152944964163"/>
                      <c:h val="0.101193704905807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285019370648471"/>
                  <c:y val="0.11620515814795739"/>
                </c:manualLayout>
              </c:layout>
              <c:tx>
                <c:rich>
                  <a:bodyPr/>
                  <a:lstStyle/>
                  <a:p>
                    <a:fld id="{D444973D-3D6E-48F0-846F-156F24C2E1E7}" type="CATEGORYNAME">
                      <a:rPr lang="en-US" sz="1000">
                        <a:solidFill>
                          <a:schemeClr val="accent3"/>
                        </a:solidFill>
                      </a:rPr>
                      <a:pPr/>
                      <a:t>[CATEGORY NAME]</a:t>
                    </a:fld>
                    <a:r>
                      <a:rPr lang="en-US" sz="1000" baseline="0" dirty="0">
                        <a:solidFill>
                          <a:schemeClr val="accent3"/>
                        </a:solidFill>
                      </a:rPr>
                      <a:t>
</a:t>
                    </a:r>
                    <a:fld id="{F7421F39-F1B5-472A-9C07-EF8D26A18D39}" type="VALUE">
                      <a:rPr lang="en-US" sz="1000" baseline="0" smtClean="0">
                        <a:solidFill>
                          <a:schemeClr val="accent3"/>
                        </a:solidFill>
                      </a:rPr>
                      <a:pPr/>
                      <a:t>[VALUE]</a:t>
                    </a:fld>
                    <a:endParaRPr lang="en-US" sz="1000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1364546093089993E-2"/>
                  <c:y val="0.14525644768494678"/>
                </c:manualLayout>
              </c:layout>
              <c:tx>
                <c:rich>
                  <a:bodyPr/>
                  <a:lstStyle/>
                  <a:p>
                    <a:fld id="{5C20218C-6028-48B3-84B2-5A0BEA864B31}" type="CATEGORYNAME">
                      <a:rPr lang="en-US" sz="100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[CATEGORY NAME]</a:t>
                    </a:fld>
                    <a:r>
                      <a:rPr lang="en-US" sz="10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C7B9478E-AA1C-4036-AD14-BC6833885668}" type="VALUE">
                      <a:rPr lang="en-US" sz="1000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 sz="1000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Shale Regions</c:v>
                </c:pt>
                <c:pt idx="1">
                  <c:v>Other Lower 48</c:v>
                </c:pt>
                <c:pt idx="2">
                  <c:v>AK</c:v>
                </c:pt>
                <c:pt idx="3">
                  <c:v>GOM</c:v>
                </c:pt>
                <c:pt idx="4">
                  <c:v>Rest of the World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5.0999999999999996</c:v>
                </c:pt>
                <c:pt idx="1">
                  <c:v>0.79</c:v>
                </c:pt>
                <c:pt idx="2">
                  <c:v>0.448847</c:v>
                </c:pt>
                <c:pt idx="3">
                  <c:v>1.85</c:v>
                </c:pt>
                <c:pt idx="4">
                  <c:v>72.88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5656055818509E-2"/>
          <c:y val="5.7316001180325822E-2"/>
          <c:w val="0.89045890631192459"/>
          <c:h val="0.83816823917130978"/>
        </c:manualLayout>
      </c:layout>
      <c:barChart>
        <c:barDir val="col"/>
        <c:grouping val="stacked"/>
        <c:varyColors val="0"/>
        <c:ser>
          <c:idx val="3"/>
          <c:order val="1"/>
          <c:tx>
            <c:v>Change in other consumption (right axis)</c:v>
          </c:tx>
          <c:spPr>
            <a:solidFill>
              <a:srgbClr val="5D9732"/>
            </a:solidFill>
          </c:spPr>
          <c:invertIfNegative val="0"/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'Fig6'!$I$28:$I$36</c:f>
              <c:numCache>
                <c:formatCode>0.000</c:formatCode>
                <c:ptCount val="9"/>
                <c:pt idx="0">
                  <c:v>-0.70683211800000123</c:v>
                </c:pt>
                <c:pt idx="1">
                  <c:v>1.9067398219999845</c:v>
                </c:pt>
                <c:pt idx="2">
                  <c:v>0.67301669800000496</c:v>
                </c:pt>
                <c:pt idx="3">
                  <c:v>1.0011304969999983</c:v>
                </c:pt>
                <c:pt idx="4">
                  <c:v>0.14561530699999992</c:v>
                </c:pt>
                <c:pt idx="5">
                  <c:v>0.54983812700000101</c:v>
                </c:pt>
                <c:pt idx="6">
                  <c:v>0.67913694600000696</c:v>
                </c:pt>
                <c:pt idx="7">
                  <c:v>0.88050814799999699</c:v>
                </c:pt>
                <c:pt idx="8">
                  <c:v>1.0233435339999915</c:v>
                </c:pt>
              </c:numCache>
            </c:numRef>
          </c:val>
        </c:ser>
        <c:ser>
          <c:idx val="0"/>
          <c:order val="2"/>
          <c:tx>
            <c:v>Change in China consumption (right axis)</c:v>
          </c:tx>
          <c:spPr>
            <a:solidFill>
              <a:schemeClr val="accent1"/>
            </a:solidFill>
          </c:spPr>
          <c:invertIfNegative val="0"/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'Fig6'!$G$28:$G$36</c:f>
              <c:numCache>
                <c:formatCode>0.000</c:formatCode>
                <c:ptCount val="9"/>
                <c:pt idx="0">
                  <c:v>0.37268884000000035</c:v>
                </c:pt>
                <c:pt idx="1">
                  <c:v>0.8685359100000003</c:v>
                </c:pt>
                <c:pt idx="2">
                  <c:v>0.56569105999999891</c:v>
                </c:pt>
                <c:pt idx="3">
                  <c:v>0.67108916000000107</c:v>
                </c:pt>
                <c:pt idx="4">
                  <c:v>0.30486256000000012</c:v>
                </c:pt>
                <c:pt idx="5">
                  <c:v>0.37109069999999988</c:v>
                </c:pt>
                <c:pt idx="6">
                  <c:v>0.43004322500000036</c:v>
                </c:pt>
                <c:pt idx="7">
                  <c:v>0.39864095499999941</c:v>
                </c:pt>
                <c:pt idx="8">
                  <c:v>0.40143946599999936</c:v>
                </c:pt>
              </c:numCache>
            </c:numRef>
          </c:val>
        </c:ser>
        <c:ser>
          <c:idx val="2"/>
          <c:order val="3"/>
          <c:tx>
            <c:v>Change in U.S. consumption (right axis)</c:v>
          </c:tx>
          <c:spPr>
            <a:solidFill>
              <a:schemeClr val="accent4"/>
            </a:solidFill>
          </c:spPr>
          <c:invertIfNegative val="0"/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'Fig6'!$H$28:$H$36</c:f>
              <c:numCache>
                <c:formatCode>0.000</c:formatCode>
                <c:ptCount val="9"/>
                <c:pt idx="0">
                  <c:v>-0.72656325500000207</c:v>
                </c:pt>
                <c:pt idx="1">
                  <c:v>0.40872572600000012</c:v>
                </c:pt>
                <c:pt idx="2">
                  <c:v>-0.2980503480000003</c:v>
                </c:pt>
                <c:pt idx="3">
                  <c:v>-0.39185918899999805</c:v>
                </c:pt>
                <c:pt idx="4">
                  <c:v>0.47091600799999966</c:v>
                </c:pt>
                <c:pt idx="5">
                  <c:v>0.14448542699999933</c:v>
                </c:pt>
                <c:pt idx="6">
                  <c:v>0.29029061900000031</c:v>
                </c:pt>
                <c:pt idx="7">
                  <c:v>0.14457455599999847</c:v>
                </c:pt>
                <c:pt idx="8">
                  <c:v>0.11953182499999926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5126112"/>
        <c:axId val="305126672"/>
      </c:barChart>
      <c:lineChart>
        <c:grouping val="standard"/>
        <c:varyColors val="0"/>
        <c:ser>
          <c:idx val="1"/>
          <c:order val="0"/>
          <c:tx>
            <c:v>Total world consumption (left axis)</c:v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'Fig6'!$A$28:$A$36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'Fig6'!$E$28:$E$36</c:f>
              <c:numCache>
                <c:formatCode>0.000</c:formatCode>
                <c:ptCount val="9"/>
                <c:pt idx="0">
                  <c:v>85.020977188000003</c:v>
                </c:pt>
                <c:pt idx="1">
                  <c:v>88.204978646000001</c:v>
                </c:pt>
                <c:pt idx="2">
                  <c:v>89.145636056000001</c:v>
                </c:pt>
                <c:pt idx="3">
                  <c:v>90.425996523999999</c:v>
                </c:pt>
                <c:pt idx="4">
                  <c:v>91.347390399000005</c:v>
                </c:pt>
                <c:pt idx="5">
                  <c:v>92.412804652999995</c:v>
                </c:pt>
                <c:pt idx="6">
                  <c:v>93.812275443000004</c:v>
                </c:pt>
                <c:pt idx="7">
                  <c:v>95.235999101999994</c:v>
                </c:pt>
                <c:pt idx="8">
                  <c:v>96.780313926999995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87328"/>
        <c:axId val="94187888"/>
      </c:lineChart>
      <c:scatterChart>
        <c:scatterStyle val="lineMarker"/>
        <c:varyColors val="0"/>
        <c:ser>
          <c:idx val="4"/>
          <c:order val="4"/>
          <c:tx>
            <c:strRef>
              <c:f>'Fig6'!$B$41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486762325441877E-3"/>
                  <c:y val="2.74914731135994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'Fig6'!$A$42:$A$43</c:f>
              <c:numCache>
                <c:formatCode>General</c:formatCode>
                <c:ptCount val="2"/>
                <c:pt idx="0">
                  <c:v>7.5</c:v>
                </c:pt>
                <c:pt idx="1">
                  <c:v>7.5</c:v>
                </c:pt>
              </c:numCache>
            </c:numRef>
          </c:xVal>
          <c:yVal>
            <c:numRef>
              <c:f>'Fig6'!$B$42:$B$43</c:f>
              <c:numCache>
                <c:formatCode>General</c:formatCode>
                <c:ptCount val="2"/>
                <c:pt idx="0">
                  <c:v>-2</c:v>
                </c:pt>
                <c:pt idx="1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126112"/>
        <c:axId val="305126672"/>
      </c:scatterChart>
      <c:catAx>
        <c:axId val="9418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94187888"/>
        <c:crossesAt val="80"/>
        <c:auto val="0"/>
        <c:lblAlgn val="ctr"/>
        <c:lblOffset val="100"/>
        <c:noMultiLvlLbl val="0"/>
      </c:catAx>
      <c:valAx>
        <c:axId val="94187888"/>
        <c:scaling>
          <c:orientation val="minMax"/>
          <c:max val="98"/>
          <c:min val="76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94187328"/>
        <c:crosses val="autoZero"/>
        <c:crossBetween val="between"/>
        <c:majorUnit val="2"/>
      </c:valAx>
      <c:catAx>
        <c:axId val="30512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5126672"/>
        <c:crosses val="autoZero"/>
        <c:auto val="1"/>
        <c:lblAlgn val="ctr"/>
        <c:lblOffset val="100"/>
        <c:noMultiLvlLbl val="0"/>
      </c:catAx>
      <c:valAx>
        <c:axId val="305126672"/>
        <c:scaling>
          <c:orientation val="minMax"/>
          <c:max val="9"/>
          <c:min val="-2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305126112"/>
        <c:crosses val="max"/>
        <c:crossBetween val="between"/>
        <c:majorUnit val="1"/>
      </c:valAx>
      <c:spPr>
        <a:noFill/>
        <a:ln w="25400">
          <a:noFill/>
        </a:ln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2.4232658896832345E-2"/>
          <c:y val="4.1007250103389584E-2"/>
          <c:w val="0.45412191583251765"/>
          <c:h val="0.32253295228355355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'nonOECD_expectations (1)'!$E$1</c:f>
              <c:strCache>
                <c:ptCount val="1"/>
                <c:pt idx="0">
                  <c:v>2013</c:v>
                </c:pt>
              </c:strCache>
            </c:strRef>
          </c:tx>
          <c:spPr>
            <a:ln w="22225">
              <a:solidFill>
                <a:srgbClr val="0096D7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(1)'!$E$3:$E$55</c:f>
              <c:numCache>
                <c:formatCode>General</c:formatCode>
                <c:ptCount val="53"/>
                <c:pt idx="0">
                  <c:v>5.84</c:v>
                </c:pt>
                <c:pt idx="1">
                  <c:v>5.84</c:v>
                </c:pt>
                <c:pt idx="2">
                  <c:v>5.85</c:v>
                </c:pt>
                <c:pt idx="3">
                  <c:v>5.67</c:v>
                </c:pt>
                <c:pt idx="4">
                  <c:v>5.67</c:v>
                </c:pt>
                <c:pt idx="5">
                  <c:v>5.49</c:v>
                </c:pt>
                <c:pt idx="6">
                  <c:v>4.96</c:v>
                </c:pt>
                <c:pt idx="7">
                  <c:v>4.88</c:v>
                </c:pt>
                <c:pt idx="8">
                  <c:v>4.4400000000000004</c:v>
                </c:pt>
                <c:pt idx="9">
                  <c:v>4.3</c:v>
                </c:pt>
                <c:pt idx="10">
                  <c:v>4.24</c:v>
                </c:pt>
                <c:pt idx="11">
                  <c:v>4.2</c:v>
                </c:pt>
                <c:pt idx="12">
                  <c:v>4.2</c:v>
                </c:pt>
                <c:pt idx="13">
                  <c:v>4.24</c:v>
                </c:pt>
                <c:pt idx="14">
                  <c:v>4.33</c:v>
                </c:pt>
                <c:pt idx="15">
                  <c:v>4.3499999999999996</c:v>
                </c:pt>
                <c:pt idx="16">
                  <c:v>4.24</c:v>
                </c:pt>
                <c:pt idx="17">
                  <c:v>4.21</c:v>
                </c:pt>
                <c:pt idx="18">
                  <c:v>4.22</c:v>
                </c:pt>
                <c:pt idx="19">
                  <c:v>4</c:v>
                </c:pt>
                <c:pt idx="20">
                  <c:v>3.9</c:v>
                </c:pt>
                <c:pt idx="21">
                  <c:v>3.73</c:v>
                </c:pt>
                <c:pt idx="22">
                  <c:v>3.68</c:v>
                </c:pt>
                <c:pt idx="23">
                  <c:v>3.67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'nonOECD_expectations (1)'!$F$1</c:f>
              <c:strCache>
                <c:ptCount val="1"/>
                <c:pt idx="0">
                  <c:v>2014</c:v>
                </c:pt>
              </c:strCache>
            </c:strRef>
          </c:tx>
          <c:spPr>
            <a:ln w="22225">
              <a:solidFill>
                <a:srgbClr val="BD732A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(1)'!$F$3:$F$55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5.0199999999999996</c:v>
                </c:pt>
                <c:pt idx="13">
                  <c:v>5.13</c:v>
                </c:pt>
                <c:pt idx="14">
                  <c:v>5.19</c:v>
                </c:pt>
                <c:pt idx="15">
                  <c:v>5.17</c:v>
                </c:pt>
                <c:pt idx="16">
                  <c:v>5.05</c:v>
                </c:pt>
                <c:pt idx="17">
                  <c:v>4.97</c:v>
                </c:pt>
                <c:pt idx="18">
                  <c:v>4.96</c:v>
                </c:pt>
                <c:pt idx="19">
                  <c:v>4.78</c:v>
                </c:pt>
                <c:pt idx="20">
                  <c:v>4.7300000000000004</c:v>
                </c:pt>
                <c:pt idx="21">
                  <c:v>4.71</c:v>
                </c:pt>
                <c:pt idx="22">
                  <c:v>4.6500000000000004</c:v>
                </c:pt>
                <c:pt idx="23">
                  <c:v>4.59</c:v>
                </c:pt>
                <c:pt idx="24">
                  <c:v>4.58</c:v>
                </c:pt>
                <c:pt idx="25">
                  <c:v>4.51</c:v>
                </c:pt>
                <c:pt idx="26">
                  <c:v>4.33</c:v>
                </c:pt>
                <c:pt idx="27">
                  <c:v>4.1399999999999997</c:v>
                </c:pt>
                <c:pt idx="28">
                  <c:v>3.99</c:v>
                </c:pt>
                <c:pt idx="29">
                  <c:v>4.07</c:v>
                </c:pt>
                <c:pt idx="30">
                  <c:v>3.89</c:v>
                </c:pt>
                <c:pt idx="31">
                  <c:v>3.86</c:v>
                </c:pt>
                <c:pt idx="32">
                  <c:v>3.81</c:v>
                </c:pt>
                <c:pt idx="33">
                  <c:v>3.74</c:v>
                </c:pt>
                <c:pt idx="34">
                  <c:v>3.74</c:v>
                </c:pt>
                <c:pt idx="35">
                  <c:v>3.71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'nonOECD_expectations (1)'!$G$1</c:f>
              <c:strCache>
                <c:ptCount val="1"/>
                <c:pt idx="0">
                  <c:v>2015</c:v>
                </c:pt>
              </c:strCache>
            </c:strRef>
          </c:tx>
          <c:spPr>
            <a:ln w="22225">
              <a:solidFill>
                <a:srgbClr val="5D9732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(1)'!$G$3:$G$55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5.24</c:v>
                </c:pt>
                <c:pt idx="25">
                  <c:v>5.21</c:v>
                </c:pt>
                <c:pt idx="26">
                  <c:v>4.8499999999999996</c:v>
                </c:pt>
                <c:pt idx="27">
                  <c:v>4.67</c:v>
                </c:pt>
                <c:pt idx="28">
                  <c:v>4.5999999999999996</c:v>
                </c:pt>
                <c:pt idx="29">
                  <c:v>4.6399999999999997</c:v>
                </c:pt>
                <c:pt idx="30">
                  <c:v>4.47</c:v>
                </c:pt>
                <c:pt idx="31">
                  <c:v>4.45</c:v>
                </c:pt>
                <c:pt idx="32">
                  <c:v>4.33</c:v>
                </c:pt>
                <c:pt idx="33">
                  <c:v>4.29</c:v>
                </c:pt>
                <c:pt idx="34">
                  <c:v>4.29</c:v>
                </c:pt>
                <c:pt idx="35">
                  <c:v>3.84</c:v>
                </c:pt>
                <c:pt idx="36">
                  <c:v>3.84</c:v>
                </c:pt>
                <c:pt idx="37">
                  <c:v>3.34</c:v>
                </c:pt>
                <c:pt idx="38">
                  <c:v>3.02</c:v>
                </c:pt>
                <c:pt idx="39">
                  <c:v>2.98</c:v>
                </c:pt>
                <c:pt idx="40">
                  <c:v>2.96</c:v>
                </c:pt>
                <c:pt idx="41">
                  <c:v>3.01</c:v>
                </c:pt>
                <c:pt idx="42">
                  <c:v>3.1</c:v>
                </c:pt>
                <c:pt idx="43">
                  <c:v>3.12</c:v>
                </c:pt>
                <c:pt idx="44">
                  <c:v>2.93</c:v>
                </c:pt>
                <c:pt idx="45">
                  <c:v>2.86</c:v>
                </c:pt>
                <c:pt idx="46">
                  <c:v>2.8</c:v>
                </c:pt>
                <c:pt idx="47">
                  <c:v>2.82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'nonOECD_expectations (1)'!$H$1</c:f>
              <c:strCache>
                <c:ptCount val="1"/>
                <c:pt idx="0">
                  <c:v>2016</c:v>
                </c:pt>
              </c:strCache>
            </c:strRef>
          </c:tx>
          <c:spPr>
            <a:ln w="22225">
              <a:solidFill>
                <a:srgbClr val="003953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(1)'!$H$3:$H$55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4.5999999999999996</c:v>
                </c:pt>
                <c:pt idx="37">
                  <c:v>4.13</c:v>
                </c:pt>
                <c:pt idx="38">
                  <c:v>4.04</c:v>
                </c:pt>
                <c:pt idx="39">
                  <c:v>3.97</c:v>
                </c:pt>
                <c:pt idx="40">
                  <c:v>3.86</c:v>
                </c:pt>
                <c:pt idx="41">
                  <c:v>3.77</c:v>
                </c:pt>
                <c:pt idx="42">
                  <c:v>3.86</c:v>
                </c:pt>
                <c:pt idx="43">
                  <c:v>3.84</c:v>
                </c:pt>
                <c:pt idx="44">
                  <c:v>3.72</c:v>
                </c:pt>
                <c:pt idx="45">
                  <c:v>3.54</c:v>
                </c:pt>
                <c:pt idx="46">
                  <c:v>3.37</c:v>
                </c:pt>
                <c:pt idx="47">
                  <c:v>3.24</c:v>
                </c:pt>
                <c:pt idx="48">
                  <c:v>3.25</c:v>
                </c:pt>
                <c:pt idx="49">
                  <c:v>3.09</c:v>
                </c:pt>
                <c:pt idx="50">
                  <c:v>2.8580000000000001</c:v>
                </c:pt>
                <c:pt idx="51">
                  <c:v>2.8340000000000001</c:v>
                </c:pt>
                <c:pt idx="52">
                  <c:v>2.8319999999999999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'nonOECD_expectations (1)'!$I$1</c:f>
              <c:strCache>
                <c:ptCount val="1"/>
                <c:pt idx="0">
                  <c:v>2017</c:v>
                </c:pt>
              </c:strCache>
            </c:strRef>
          </c:tx>
          <c:spPr>
            <a:ln w="22225">
              <a:solidFill>
                <a:srgbClr val="A33340"/>
              </a:solidFill>
            </a:ln>
          </c:spPr>
          <c:marker>
            <c:symbol val="none"/>
          </c:marker>
          <c:cat>
            <c:numRef>
              <c:f>'nonOECD_expectations (1)'!$A$3:$A$55</c:f>
              <c:numCache>
                <c:formatCode>m/d/yyyy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'nonOECD_expectations (1)'!$I$3:$I$55</c:f>
              <c:numCache>
                <c:formatCode>General</c:formatCode>
                <c:ptCount val="5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4.0199999999999996</c:v>
                </c:pt>
                <c:pt idx="49">
                  <c:v>3.98</c:v>
                </c:pt>
                <c:pt idx="50">
                  <c:v>3.8149999999999999</c:v>
                </c:pt>
                <c:pt idx="51">
                  <c:v>3.758</c:v>
                </c:pt>
                <c:pt idx="52">
                  <c:v>3.7589999999999999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185616"/>
        <c:axId val="304186176"/>
      </c:lineChart>
      <c:dateAx>
        <c:axId val="3041856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12700">
            <a:solidFill>
              <a:srgbClr val="000000">
                <a:lumMod val="65000"/>
                <a:lumOff val="35000"/>
              </a:srgbClr>
            </a:solidFill>
          </a:ln>
        </c:spPr>
        <c:crossAx val="304186176"/>
        <c:crosses val="autoZero"/>
        <c:auto val="1"/>
        <c:lblOffset val="100"/>
        <c:baseTimeUnit val="months"/>
        <c:majorUnit val="5"/>
        <c:majorTimeUnit val="months"/>
      </c:dateAx>
      <c:valAx>
        <c:axId val="304186176"/>
        <c:scaling>
          <c:orientation val="minMax"/>
        </c:scaling>
        <c:delete val="0"/>
        <c:axPos val="l"/>
        <c:majorGridlines>
          <c:spPr>
            <a:ln>
              <a:solidFill>
                <a:srgbClr val="333333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0418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89313835770528"/>
          <c:y val="0.59889291112913778"/>
          <c:w val="0.51375628046494193"/>
          <c:h val="0.2376400942582907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37102473498226E-2"/>
          <c:y val="6.5822784810127405E-2"/>
          <c:w val="0.89634864546525328"/>
          <c:h val="0.80506329113924047"/>
        </c:manualLayout>
      </c:layout>
      <c:areaChart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Sheet1!$B$2:$CN$2</c:f>
              <c:numCache>
                <c:formatCode>General</c:formatCode>
                <c:ptCount val="91"/>
                <c:pt idx="0">
                  <c:v>15.422809000000001</c:v>
                </c:pt>
                <c:pt idx="1">
                  <c:v>15.907526000000001</c:v>
                </c:pt>
                <c:pt idx="2">
                  <c:v>15.321581</c:v>
                </c:pt>
                <c:pt idx="3">
                  <c:v>15.894442</c:v>
                </c:pt>
                <c:pt idx="4">
                  <c:v>17.070622</c:v>
                </c:pt>
                <c:pt idx="5">
                  <c:v>17.478428000000001</c:v>
                </c:pt>
                <c:pt idx="6">
                  <c:v>17.260404999999999</c:v>
                </c:pt>
                <c:pt idx="7">
                  <c:v>18.008451000000001</c:v>
                </c:pt>
                <c:pt idx="8">
                  <c:v>18.846312000000001</c:v>
                </c:pt>
                <c:pt idx="9">
                  <c:v>19.069762000000001</c:v>
                </c:pt>
                <c:pt idx="10">
                  <c:v>19.172635</c:v>
                </c:pt>
                <c:pt idx="11">
                  <c:v>18.991669999999999</c:v>
                </c:pt>
                <c:pt idx="12">
                  <c:v>19.122471000000001</c:v>
                </c:pt>
                <c:pt idx="13">
                  <c:v>19.835148</c:v>
                </c:pt>
                <c:pt idx="14">
                  <c:v>19.909462999999999</c:v>
                </c:pt>
                <c:pt idx="15">
                  <c:v>20.088726999999999</c:v>
                </c:pt>
                <c:pt idx="16">
                  <c:v>21.001913999999999</c:v>
                </c:pt>
                <c:pt idx="17">
                  <c:v>21.445411</c:v>
                </c:pt>
                <c:pt idx="18">
                  <c:v>21.655743999999999</c:v>
                </c:pt>
                <c:pt idx="19">
                  <c:v>21.622544000000001</c:v>
                </c:pt>
                <c:pt idx="20">
                  <c:v>22.579528</c:v>
                </c:pt>
                <c:pt idx="21">
                  <c:v>21.914268</c:v>
                </c:pt>
                <c:pt idx="22">
                  <c:v>21.903988999999999</c:v>
                </c:pt>
                <c:pt idx="23">
                  <c:v>22.320927999999999</c:v>
                </c:pt>
                <c:pt idx="24">
                  <c:v>22.466194999999999</c:v>
                </c:pt>
                <c:pt idx="25">
                  <c:v>22.796543</c:v>
                </c:pt>
                <c:pt idx="26">
                  <c:v>22.44716</c:v>
                </c:pt>
                <c:pt idx="27">
                  <c:v>22.749466000000002</c:v>
                </c:pt>
                <c:pt idx="28">
                  <c:v>22.387436999999998</c:v>
                </c:pt>
                <c:pt idx="29">
                  <c:v>19.691205</c:v>
                </c:pt>
                <c:pt idx="30">
                  <c:v>20.833967999999999</c:v>
                </c:pt>
                <c:pt idx="31">
                  <c:v>19.657783999999999</c:v>
                </c:pt>
                <c:pt idx="32">
                  <c:v>17.378233999999999</c:v>
                </c:pt>
                <c:pt idx="33">
                  <c:v>18.038633000000001</c:v>
                </c:pt>
                <c:pt idx="34">
                  <c:v>17.993925999999998</c:v>
                </c:pt>
                <c:pt idx="35">
                  <c:v>15.480128000000001</c:v>
                </c:pt>
                <c:pt idx="36">
                  <c:v>15.500090999999999</c:v>
                </c:pt>
                <c:pt idx="37">
                  <c:v>15.533125999999999</c:v>
                </c:pt>
                <c:pt idx="38">
                  <c:v>15.661073999999999</c:v>
                </c:pt>
                <c:pt idx="39">
                  <c:v>15.660437</c:v>
                </c:pt>
                <c:pt idx="40">
                  <c:v>15.624076000000001</c:v>
                </c:pt>
                <c:pt idx="41">
                  <c:v>15.207176</c:v>
                </c:pt>
                <c:pt idx="42">
                  <c:v>14.686553999999999</c:v>
                </c:pt>
                <c:pt idx="43">
                  <c:v>14.440332</c:v>
                </c:pt>
                <c:pt idx="44">
                  <c:v>13.903007000000001</c:v>
                </c:pt>
                <c:pt idx="45">
                  <c:v>13.486446000000001</c:v>
                </c:pt>
                <c:pt idx="46">
                  <c:v>13.11581</c:v>
                </c:pt>
                <c:pt idx="47">
                  <c:v>12.575144999999999</c:v>
                </c:pt>
                <c:pt idx="48">
                  <c:v>12.110507999999999</c:v>
                </c:pt>
                <c:pt idx="49">
                  <c:v>11.657241000000001</c:v>
                </c:pt>
                <c:pt idx="50">
                  <c:v>11.321877000000001</c:v>
                </c:pt>
                <c:pt idx="51">
                  <c:v>11.336802</c:v>
                </c:pt>
                <c:pt idx="52">
                  <c:v>11.373513000000001</c:v>
                </c:pt>
                <c:pt idx="53">
                  <c:v>11.30256</c:v>
                </c:pt>
                <c:pt idx="54">
                  <c:v>11.238213999999999</c:v>
                </c:pt>
                <c:pt idx="55">
                  <c:v>11.209626</c:v>
                </c:pt>
                <c:pt idx="56">
                  <c:v>11.090170000000001</c:v>
                </c:pt>
                <c:pt idx="57">
                  <c:v>11.06841</c:v>
                </c:pt>
                <c:pt idx="58">
                  <c:v>10.954787</c:v>
                </c:pt>
                <c:pt idx="59">
                  <c:v>10.841176000000001</c:v>
                </c:pt>
                <c:pt idx="60">
                  <c:v>10.74976</c:v>
                </c:pt>
                <c:pt idx="61">
                  <c:v>15.452951000000001</c:v>
                </c:pt>
                <c:pt idx="62">
                  <c:v>16.7234385</c:v>
                </c:pt>
                <c:pt idx="63">
                  <c:v>17.993925999999998</c:v>
                </c:pt>
                <c:pt idx="64">
                  <c:v>17.993925999999998</c:v>
                </c:pt>
                <c:pt idx="65">
                  <c:v>15.480127</c:v>
                </c:pt>
                <c:pt idx="66">
                  <c:v>15.500095</c:v>
                </c:pt>
                <c:pt idx="67">
                  <c:v>15.533129000000001</c:v>
                </c:pt>
                <c:pt idx="68">
                  <c:v>15.848705000000001</c:v>
                </c:pt>
                <c:pt idx="69">
                  <c:v>15.956360999999999</c:v>
                </c:pt>
                <c:pt idx="70">
                  <c:v>15.947751</c:v>
                </c:pt>
                <c:pt idx="71">
                  <c:v>15.941583</c:v>
                </c:pt>
                <c:pt idx="72">
                  <c:v>16.008789</c:v>
                </c:pt>
                <c:pt idx="73">
                  <c:v>16.186136000000001</c:v>
                </c:pt>
                <c:pt idx="74">
                  <c:v>16.270121</c:v>
                </c:pt>
                <c:pt idx="75">
                  <c:v>16.212264999999999</c:v>
                </c:pt>
                <c:pt idx="76">
                  <c:v>16.231503</c:v>
                </c:pt>
                <c:pt idx="77">
                  <c:v>16.204236999999999</c:v>
                </c:pt>
                <c:pt idx="78">
                  <c:v>16.174399999999999</c:v>
                </c:pt>
                <c:pt idx="79">
                  <c:v>16.164207000000001</c:v>
                </c:pt>
                <c:pt idx="80">
                  <c:v>16.102812</c:v>
                </c:pt>
                <c:pt idx="81">
                  <c:v>15.993297</c:v>
                </c:pt>
                <c:pt idx="82">
                  <c:v>15.999413000000001</c:v>
                </c:pt>
                <c:pt idx="83">
                  <c:v>15.959403</c:v>
                </c:pt>
                <c:pt idx="84">
                  <c:v>15.900691999999999</c:v>
                </c:pt>
                <c:pt idx="85">
                  <c:v>15.826485</c:v>
                </c:pt>
                <c:pt idx="86">
                  <c:v>15.630782</c:v>
                </c:pt>
                <c:pt idx="87">
                  <c:v>15.698715999999999</c:v>
                </c:pt>
                <c:pt idx="88">
                  <c:v>15.596202</c:v>
                </c:pt>
                <c:pt idx="89">
                  <c:v>15.571902</c:v>
                </c:pt>
                <c:pt idx="90">
                  <c:v>15.461358000000001</c:v>
                </c:pt>
              </c:numCache>
            </c:numRef>
          </c:val>
        </c:ser>
        <c:ser>
          <c:idx val="7"/>
          <c:order val="1"/>
          <c:tx>
            <c:strRef>
              <c:f>Sheet1!$A$3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Sheet1!$B$3:$CN$3</c:f>
              <c:numCache>
                <c:formatCode>General</c:formatCode>
                <c:ptCount val="91"/>
                <c:pt idx="0">
                  <c:v>2.739169</c:v>
                </c:pt>
                <c:pt idx="1">
                  <c:v>3.0075889999999998</c:v>
                </c:pt>
                <c:pt idx="2">
                  <c:v>3.131148</c:v>
                </c:pt>
                <c:pt idx="3">
                  <c:v>3.2025489999999999</c:v>
                </c:pt>
                <c:pt idx="4">
                  <c:v>3.5525310000000001</c:v>
                </c:pt>
                <c:pt idx="5">
                  <c:v>4.0755629999999998</c:v>
                </c:pt>
                <c:pt idx="6">
                  <c:v>4.380109</c:v>
                </c:pt>
                <c:pt idx="7">
                  <c:v>4.753933</c:v>
                </c:pt>
                <c:pt idx="8">
                  <c:v>5.5869679999999997</c:v>
                </c:pt>
                <c:pt idx="9">
                  <c:v>5.6021609999999997</c:v>
                </c:pt>
                <c:pt idx="10">
                  <c:v>6.1043500000000002</c:v>
                </c:pt>
                <c:pt idx="11">
                  <c:v>6.4221320000000004</c:v>
                </c:pt>
                <c:pt idx="12">
                  <c:v>6.4792059999999996</c:v>
                </c:pt>
                <c:pt idx="13">
                  <c:v>6.4104989999999997</c:v>
                </c:pt>
                <c:pt idx="14">
                  <c:v>6.6938769999999996</c:v>
                </c:pt>
                <c:pt idx="15">
                  <c:v>7.0754359999999998</c:v>
                </c:pt>
                <c:pt idx="16">
                  <c:v>7.0866740000000004</c:v>
                </c:pt>
                <c:pt idx="17">
                  <c:v>6.5969920000000002</c:v>
                </c:pt>
                <c:pt idx="18">
                  <c:v>7.0678089999999996</c:v>
                </c:pt>
                <c:pt idx="19">
                  <c:v>7.6102559999999997</c:v>
                </c:pt>
                <c:pt idx="20">
                  <c:v>7.862349</c:v>
                </c:pt>
                <c:pt idx="21">
                  <c:v>8.0288529999999998</c:v>
                </c:pt>
                <c:pt idx="22">
                  <c:v>8.145429</c:v>
                </c:pt>
                <c:pt idx="23">
                  <c:v>7.9596220000000004</c:v>
                </c:pt>
                <c:pt idx="24">
                  <c:v>8.2227739999999994</c:v>
                </c:pt>
                <c:pt idx="25">
                  <c:v>8.1608099999999997</c:v>
                </c:pt>
                <c:pt idx="26">
                  <c:v>8.2146260000000009</c:v>
                </c:pt>
                <c:pt idx="27">
                  <c:v>8.4585889999999999</c:v>
                </c:pt>
                <c:pt idx="28">
                  <c:v>8.4264910000000004</c:v>
                </c:pt>
                <c:pt idx="29">
                  <c:v>8.3552199999999992</c:v>
                </c:pt>
                <c:pt idx="30">
                  <c:v>8.4344330000000003</c:v>
                </c:pt>
                <c:pt idx="31">
                  <c:v>8.2686980000000005</c:v>
                </c:pt>
                <c:pt idx="32">
                  <c:v>8.0618219999999994</c:v>
                </c:pt>
                <c:pt idx="33">
                  <c:v>8.2444330000000008</c:v>
                </c:pt>
                <c:pt idx="34">
                  <c:v>8.3375590000000006</c:v>
                </c:pt>
                <c:pt idx="35">
                  <c:v>8.3350279999999994</c:v>
                </c:pt>
                <c:pt idx="36">
                  <c:v>8.1641659999999998</c:v>
                </c:pt>
                <c:pt idx="37">
                  <c:v>8.2152170000000009</c:v>
                </c:pt>
                <c:pt idx="38">
                  <c:v>8.0606299999999997</c:v>
                </c:pt>
                <c:pt idx="39">
                  <c:v>8.0493400000000008</c:v>
                </c:pt>
                <c:pt idx="40">
                  <c:v>8.1240089999999991</c:v>
                </c:pt>
                <c:pt idx="41">
                  <c:v>8.224475</c:v>
                </c:pt>
                <c:pt idx="42">
                  <c:v>8.2452079999999999</c:v>
                </c:pt>
                <c:pt idx="43">
                  <c:v>8.2452079999999999</c:v>
                </c:pt>
                <c:pt idx="44">
                  <c:v>8.2452079999999999</c:v>
                </c:pt>
                <c:pt idx="45">
                  <c:v>8.2452079999999999</c:v>
                </c:pt>
                <c:pt idx="46">
                  <c:v>8.2452079999999999</c:v>
                </c:pt>
                <c:pt idx="47">
                  <c:v>8.2452079999999999</c:v>
                </c:pt>
                <c:pt idx="48">
                  <c:v>8.2452170000000002</c:v>
                </c:pt>
                <c:pt idx="49">
                  <c:v>8.2452079999999999</c:v>
                </c:pt>
                <c:pt idx="50">
                  <c:v>8.2452079999999999</c:v>
                </c:pt>
                <c:pt idx="51">
                  <c:v>8.2452079999999999</c:v>
                </c:pt>
                <c:pt idx="52">
                  <c:v>8.2452079999999999</c:v>
                </c:pt>
                <c:pt idx="53">
                  <c:v>8.2452079999999999</c:v>
                </c:pt>
                <c:pt idx="54">
                  <c:v>8.2452079999999999</c:v>
                </c:pt>
                <c:pt idx="55">
                  <c:v>8.2452079999999999</c:v>
                </c:pt>
                <c:pt idx="56">
                  <c:v>8.2452079999999999</c:v>
                </c:pt>
                <c:pt idx="57">
                  <c:v>8.2452079999999999</c:v>
                </c:pt>
                <c:pt idx="58">
                  <c:v>8.2452079999999999</c:v>
                </c:pt>
                <c:pt idx="59">
                  <c:v>8.2452079999999999</c:v>
                </c:pt>
                <c:pt idx="60">
                  <c:v>8.2452079999999999</c:v>
                </c:pt>
                <c:pt idx="61">
                  <c:v>8.2452079999999999</c:v>
                </c:pt>
                <c:pt idx="62">
                  <c:v>8.2913835000000002</c:v>
                </c:pt>
                <c:pt idx="63">
                  <c:v>8.3375590000000006</c:v>
                </c:pt>
                <c:pt idx="64">
                  <c:v>8.3375590000000006</c:v>
                </c:pt>
                <c:pt idx="65">
                  <c:v>8.3350279999999994</c:v>
                </c:pt>
                <c:pt idx="66">
                  <c:v>8.1641659999999998</c:v>
                </c:pt>
                <c:pt idx="67">
                  <c:v>8.2152180000000001</c:v>
                </c:pt>
                <c:pt idx="68">
                  <c:v>8.0606299999999997</c:v>
                </c:pt>
                <c:pt idx="69">
                  <c:v>8.0493400000000008</c:v>
                </c:pt>
                <c:pt idx="70">
                  <c:v>8.1240089999999991</c:v>
                </c:pt>
                <c:pt idx="71">
                  <c:v>8.224475</c:v>
                </c:pt>
                <c:pt idx="72">
                  <c:v>8.2452079999999999</c:v>
                </c:pt>
                <c:pt idx="73">
                  <c:v>8.2452079999999999</c:v>
                </c:pt>
                <c:pt idx="74">
                  <c:v>8.2452079999999999</c:v>
                </c:pt>
                <c:pt idx="75">
                  <c:v>8.2452079999999999</c:v>
                </c:pt>
                <c:pt idx="76">
                  <c:v>8.2452079999999999</c:v>
                </c:pt>
                <c:pt idx="77">
                  <c:v>8.2452079999999999</c:v>
                </c:pt>
                <c:pt idx="78">
                  <c:v>8.2452170000000002</c:v>
                </c:pt>
                <c:pt idx="79">
                  <c:v>8.2452079999999999</c:v>
                </c:pt>
                <c:pt idx="80">
                  <c:v>8.2452079999999999</c:v>
                </c:pt>
                <c:pt idx="81">
                  <c:v>8.2452079999999999</c:v>
                </c:pt>
                <c:pt idx="82">
                  <c:v>8.2452079999999999</c:v>
                </c:pt>
                <c:pt idx="83">
                  <c:v>8.2452079999999999</c:v>
                </c:pt>
                <c:pt idx="84">
                  <c:v>8.2452079999999999</c:v>
                </c:pt>
                <c:pt idx="85">
                  <c:v>8.2452079999999999</c:v>
                </c:pt>
                <c:pt idx="86">
                  <c:v>8.2452079999999999</c:v>
                </c:pt>
                <c:pt idx="87">
                  <c:v>8.2452079999999999</c:v>
                </c:pt>
                <c:pt idx="88">
                  <c:v>8.2452079999999999</c:v>
                </c:pt>
                <c:pt idx="89">
                  <c:v>8.2452079999999999</c:v>
                </c:pt>
                <c:pt idx="90">
                  <c:v>8.2452079999999999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Liquid biofuels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Sheet1!$B$4:$CN$4</c:f>
              <c:numCache>
                <c:formatCode>General</c:formatCode>
                <c:ptCount val="91"/>
                <c:pt idx="0">
                  <c:v>0</c:v>
                </c:pt>
                <c:pt idx="1">
                  <c:v>6.7229999999999998E-3</c:v>
                </c:pt>
                <c:pt idx="2">
                  <c:v>1.8284999999999999E-2</c:v>
                </c:pt>
                <c:pt idx="3">
                  <c:v>3.372E-2</c:v>
                </c:pt>
                <c:pt idx="4">
                  <c:v>4.1265000000000003E-2</c:v>
                </c:pt>
                <c:pt idx="5">
                  <c:v>4.9737999999999997E-2</c:v>
                </c:pt>
                <c:pt idx="6">
                  <c:v>5.7436999999999995E-2</c:v>
                </c:pt>
                <c:pt idx="7">
                  <c:v>6.6071000000000005E-2</c:v>
                </c:pt>
                <c:pt idx="8">
                  <c:v>6.7125000000000004E-2</c:v>
                </c:pt>
                <c:pt idx="9">
                  <c:v>6.8090999999999999E-2</c:v>
                </c:pt>
                <c:pt idx="10">
                  <c:v>6.0421000000000002E-2</c:v>
                </c:pt>
                <c:pt idx="11">
                  <c:v>7.0095000000000005E-2</c:v>
                </c:pt>
                <c:pt idx="12">
                  <c:v>7.9745999999999997E-2</c:v>
                </c:pt>
                <c:pt idx="13">
                  <c:v>9.3659999999999993E-2</c:v>
                </c:pt>
                <c:pt idx="14">
                  <c:v>0.10484</c:v>
                </c:pt>
                <c:pt idx="15">
                  <c:v>0.11248999999999999</c:v>
                </c:pt>
                <c:pt idx="16">
                  <c:v>8.0660999999999997E-2</c:v>
                </c:pt>
                <c:pt idx="17">
                  <c:v>0.10196599999999999</c:v>
                </c:pt>
                <c:pt idx="18">
                  <c:v>0.112843</c:v>
                </c:pt>
                <c:pt idx="19">
                  <c:v>0.117795</c:v>
                </c:pt>
                <c:pt idx="20">
                  <c:v>0.13488700000000001</c:v>
                </c:pt>
                <c:pt idx="21">
                  <c:v>0.14213200000000001</c:v>
                </c:pt>
                <c:pt idx="22">
                  <c:v>0.16967500000000002</c:v>
                </c:pt>
                <c:pt idx="23">
                  <c:v>0.22981000000000001</c:v>
                </c:pt>
                <c:pt idx="24">
                  <c:v>0.289715</c:v>
                </c:pt>
                <c:pt idx="25">
                  <c:v>0.33901600000000004</c:v>
                </c:pt>
                <c:pt idx="26">
                  <c:v>0.474995</c:v>
                </c:pt>
                <c:pt idx="27">
                  <c:v>0.60192200000000007</c:v>
                </c:pt>
                <c:pt idx="28">
                  <c:v>0.82457599999999998</c:v>
                </c:pt>
                <c:pt idx="29">
                  <c:v>0.93498599999999998</c:v>
                </c:pt>
                <c:pt idx="30">
                  <c:v>1.0746800000000001</c:v>
                </c:pt>
                <c:pt idx="31">
                  <c:v>1.15808</c:v>
                </c:pt>
                <c:pt idx="32">
                  <c:v>1.1621379999999999</c:v>
                </c:pt>
                <c:pt idx="33">
                  <c:v>1.277676</c:v>
                </c:pt>
                <c:pt idx="34">
                  <c:v>1.291242</c:v>
                </c:pt>
                <c:pt idx="35">
                  <c:v>1.3754189999999999</c:v>
                </c:pt>
                <c:pt idx="36">
                  <c:v>1.4765889999999999</c:v>
                </c:pt>
                <c:pt idx="37">
                  <c:v>1.499735</c:v>
                </c:pt>
                <c:pt idx="38">
                  <c:v>1.5250410000000001</c:v>
                </c:pt>
                <c:pt idx="39">
                  <c:v>1.536216</c:v>
                </c:pt>
                <c:pt idx="40">
                  <c:v>1.533496</c:v>
                </c:pt>
                <c:pt idx="41">
                  <c:v>1.5155810000000001</c:v>
                </c:pt>
                <c:pt idx="42">
                  <c:v>1.5023029999999999</c:v>
                </c:pt>
                <c:pt idx="43">
                  <c:v>1.4877260000000001</c:v>
                </c:pt>
                <c:pt idx="44">
                  <c:v>1.477109</c:v>
                </c:pt>
                <c:pt idx="45">
                  <c:v>1.4754860000000001</c:v>
                </c:pt>
                <c:pt idx="46">
                  <c:v>1.4719260000000001</c:v>
                </c:pt>
                <c:pt idx="47">
                  <c:v>1.4695590000000001</c:v>
                </c:pt>
                <c:pt idx="48">
                  <c:v>1.472348</c:v>
                </c:pt>
                <c:pt idx="49">
                  <c:v>1.473535</c:v>
                </c:pt>
                <c:pt idx="50">
                  <c:v>1.4733560000000001</c:v>
                </c:pt>
                <c:pt idx="51">
                  <c:v>1.4767049999999999</c:v>
                </c:pt>
                <c:pt idx="52">
                  <c:v>1.47851</c:v>
                </c:pt>
                <c:pt idx="53">
                  <c:v>1.484219</c:v>
                </c:pt>
                <c:pt idx="54">
                  <c:v>1.4921759999999999</c:v>
                </c:pt>
                <c:pt idx="55">
                  <c:v>1.5004150000000001</c:v>
                </c:pt>
                <c:pt idx="56">
                  <c:v>1.5156909999999999</c:v>
                </c:pt>
                <c:pt idx="57">
                  <c:v>1.5301309999999999</c:v>
                </c:pt>
                <c:pt idx="58">
                  <c:v>1.5463309999999999</c:v>
                </c:pt>
                <c:pt idx="59">
                  <c:v>1.5709070000000001</c:v>
                </c:pt>
                <c:pt idx="60">
                  <c:v>1.593936</c:v>
                </c:pt>
                <c:pt idx="61">
                  <c:v>1.5961160000000001</c:v>
                </c:pt>
                <c:pt idx="62">
                  <c:v>1.4436789999999999</c:v>
                </c:pt>
                <c:pt idx="63">
                  <c:v>1.291242</c:v>
                </c:pt>
                <c:pt idx="64">
                  <c:v>1.291242</c:v>
                </c:pt>
                <c:pt idx="65">
                  <c:v>1.3754189999999999</c:v>
                </c:pt>
                <c:pt idx="66">
                  <c:v>1.4766030000000001</c:v>
                </c:pt>
                <c:pt idx="67">
                  <c:v>1.499735</c:v>
                </c:pt>
                <c:pt idx="68">
                  <c:v>1.5250779999999999</c:v>
                </c:pt>
                <c:pt idx="69">
                  <c:v>1.53624</c:v>
                </c:pt>
                <c:pt idx="70">
                  <c:v>1.533544</c:v>
                </c:pt>
                <c:pt idx="71">
                  <c:v>1.5156240000000001</c:v>
                </c:pt>
                <c:pt idx="72">
                  <c:v>1.5027649999999999</c:v>
                </c:pt>
                <c:pt idx="73">
                  <c:v>1.4882200000000001</c:v>
                </c:pt>
                <c:pt idx="74">
                  <c:v>1.4779519999999999</c:v>
                </c:pt>
                <c:pt idx="75">
                  <c:v>1.4762500000000001</c:v>
                </c:pt>
                <c:pt idx="76">
                  <c:v>1.4729410000000001</c:v>
                </c:pt>
                <c:pt idx="77">
                  <c:v>1.4720340000000001</c:v>
                </c:pt>
                <c:pt idx="78">
                  <c:v>1.472415</c:v>
                </c:pt>
                <c:pt idx="79">
                  <c:v>1.4740839999999999</c:v>
                </c:pt>
                <c:pt idx="80">
                  <c:v>1.475339</c:v>
                </c:pt>
                <c:pt idx="81">
                  <c:v>1.4768520000000001</c:v>
                </c:pt>
                <c:pt idx="82">
                  <c:v>1.478485</c:v>
                </c:pt>
                <c:pt idx="83">
                  <c:v>1.485447</c:v>
                </c:pt>
                <c:pt idx="84">
                  <c:v>1.493717</c:v>
                </c:pt>
                <c:pt idx="85">
                  <c:v>1.5015750000000001</c:v>
                </c:pt>
                <c:pt idx="86">
                  <c:v>1.5176670000000001</c:v>
                </c:pt>
                <c:pt idx="87">
                  <c:v>1.5310760000000001</c:v>
                </c:pt>
                <c:pt idx="88">
                  <c:v>1.549679</c:v>
                </c:pt>
                <c:pt idx="89">
                  <c:v>1.573315</c:v>
                </c:pt>
                <c:pt idx="90">
                  <c:v>1.5956079999999999</c:v>
                </c:pt>
              </c:numCache>
            </c:numRef>
          </c:val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Sheet1!$B$5:$CN$5</c:f>
              <c:numCache>
                <c:formatCode>General</c:formatCode>
                <c:ptCount val="91"/>
                <c:pt idx="0">
                  <c:v>34.204520000000002</c:v>
                </c:pt>
                <c:pt idx="1">
                  <c:v>31.932206000000001</c:v>
                </c:pt>
                <c:pt idx="2">
                  <c:v>30.232226000000001</c:v>
                </c:pt>
                <c:pt idx="3">
                  <c:v>30.052216000000001</c:v>
                </c:pt>
                <c:pt idx="4">
                  <c:v>31.053236999999999</c:v>
                </c:pt>
                <c:pt idx="5">
                  <c:v>30.924731999999999</c:v>
                </c:pt>
                <c:pt idx="6">
                  <c:v>32.198259999999998</c:v>
                </c:pt>
                <c:pt idx="7">
                  <c:v>32.863733000000003</c:v>
                </c:pt>
                <c:pt idx="8">
                  <c:v>34.222794999999998</c:v>
                </c:pt>
                <c:pt idx="9">
                  <c:v>34.209296000000002</c:v>
                </c:pt>
                <c:pt idx="10">
                  <c:v>33.551622999999999</c:v>
                </c:pt>
                <c:pt idx="11">
                  <c:v>32.846032000000001</c:v>
                </c:pt>
                <c:pt idx="12">
                  <c:v>33.524957000000001</c:v>
                </c:pt>
                <c:pt idx="13">
                  <c:v>33.687240000000003</c:v>
                </c:pt>
                <c:pt idx="14">
                  <c:v>34.557544999999998</c:v>
                </c:pt>
                <c:pt idx="15">
                  <c:v>34.441046</c:v>
                </c:pt>
                <c:pt idx="16">
                  <c:v>35.674967000000002</c:v>
                </c:pt>
                <c:pt idx="17">
                  <c:v>36.158479999999997</c:v>
                </c:pt>
                <c:pt idx="18">
                  <c:v>36.817371999999999</c:v>
                </c:pt>
                <c:pt idx="19">
                  <c:v>37.836036</c:v>
                </c:pt>
                <c:pt idx="20">
                  <c:v>38.265934000000001</c:v>
                </c:pt>
                <c:pt idx="21">
                  <c:v>38.189655999999999</c:v>
                </c:pt>
                <c:pt idx="22">
                  <c:v>38.225566000000001</c:v>
                </c:pt>
                <c:pt idx="23">
                  <c:v>38.789797999999998</c:v>
                </c:pt>
                <c:pt idx="24">
                  <c:v>40.226666999999999</c:v>
                </c:pt>
                <c:pt idx="25">
                  <c:v>40.302833999999997</c:v>
                </c:pt>
                <c:pt idx="26">
                  <c:v>39.823636</c:v>
                </c:pt>
                <c:pt idx="27">
                  <c:v>39.490782000000003</c:v>
                </c:pt>
                <c:pt idx="28">
                  <c:v>36.906820000000003</c:v>
                </c:pt>
                <c:pt idx="29">
                  <c:v>34.959049999999998</c:v>
                </c:pt>
                <c:pt idx="30">
                  <c:v>35.488765999999998</c:v>
                </c:pt>
                <c:pt idx="31">
                  <c:v>34.823507999999997</c:v>
                </c:pt>
                <c:pt idx="32">
                  <c:v>34.015931999999999</c:v>
                </c:pt>
                <c:pt idx="33">
                  <c:v>34.613245999999997</c:v>
                </c:pt>
                <c:pt idx="34">
                  <c:v>34.881100000000004</c:v>
                </c:pt>
                <c:pt idx="35">
                  <c:v>35.111474000000001</c:v>
                </c:pt>
                <c:pt idx="36">
                  <c:v>35.308602</c:v>
                </c:pt>
                <c:pt idx="37">
                  <c:v>35.643105999999996</c:v>
                </c:pt>
                <c:pt idx="38">
                  <c:v>36.038564999999998</c:v>
                </c:pt>
                <c:pt idx="39">
                  <c:v>36.27702</c:v>
                </c:pt>
                <c:pt idx="40">
                  <c:v>36.316181999999998</c:v>
                </c:pt>
                <c:pt idx="41">
                  <c:v>36.247881</c:v>
                </c:pt>
                <c:pt idx="42">
                  <c:v>36.103379000000004</c:v>
                </c:pt>
                <c:pt idx="43">
                  <c:v>36.060125999999997</c:v>
                </c:pt>
                <c:pt idx="44">
                  <c:v>35.974059000000004</c:v>
                </c:pt>
                <c:pt idx="45">
                  <c:v>35.837586000000002</c:v>
                </c:pt>
                <c:pt idx="46">
                  <c:v>35.678448999999993</c:v>
                </c:pt>
                <c:pt idx="47">
                  <c:v>35.504814000000003</c:v>
                </c:pt>
                <c:pt idx="48">
                  <c:v>35.314933000000003</c:v>
                </c:pt>
                <c:pt idx="49">
                  <c:v>35.194769000000001</c:v>
                </c:pt>
                <c:pt idx="50">
                  <c:v>35.142522999999997</c:v>
                </c:pt>
                <c:pt idx="51">
                  <c:v>35.129148999999998</c:v>
                </c:pt>
                <c:pt idx="52">
                  <c:v>35.137312000000001</c:v>
                </c:pt>
                <c:pt idx="53">
                  <c:v>35.172576999999997</c:v>
                </c:pt>
                <c:pt idx="54">
                  <c:v>35.236354999999996</c:v>
                </c:pt>
                <c:pt idx="55">
                  <c:v>35.308041000000003</c:v>
                </c:pt>
                <c:pt idx="56">
                  <c:v>35.382464000000006</c:v>
                </c:pt>
                <c:pt idx="57">
                  <c:v>35.509462000000006</c:v>
                </c:pt>
                <c:pt idx="58">
                  <c:v>35.657122000000001</c:v>
                </c:pt>
                <c:pt idx="59">
                  <c:v>35.781041000000002</c:v>
                </c:pt>
                <c:pt idx="60">
                  <c:v>35.929420999999998</c:v>
                </c:pt>
                <c:pt idx="61">
                  <c:v>36.118811999999998</c:v>
                </c:pt>
                <c:pt idx="62">
                  <c:v>35.499955999999997</c:v>
                </c:pt>
                <c:pt idx="63">
                  <c:v>34.881100000000004</c:v>
                </c:pt>
                <c:pt idx="64">
                  <c:v>34.881100000000004</c:v>
                </c:pt>
                <c:pt idx="65">
                  <c:v>35.111427999999997</c:v>
                </c:pt>
                <c:pt idx="66">
                  <c:v>35.308485000000005</c:v>
                </c:pt>
                <c:pt idx="67">
                  <c:v>35.643113999999997</c:v>
                </c:pt>
                <c:pt idx="68">
                  <c:v>36.045814</c:v>
                </c:pt>
                <c:pt idx="69">
                  <c:v>36.289844000000002</c:v>
                </c:pt>
                <c:pt idx="70">
                  <c:v>36.333102000000004</c:v>
                </c:pt>
                <c:pt idx="71">
                  <c:v>36.271160999999999</c:v>
                </c:pt>
                <c:pt idx="72">
                  <c:v>36.157109000000005</c:v>
                </c:pt>
                <c:pt idx="73">
                  <c:v>36.137233999999999</c:v>
                </c:pt>
                <c:pt idx="74">
                  <c:v>36.097097999999995</c:v>
                </c:pt>
                <c:pt idx="75">
                  <c:v>35.996035999999997</c:v>
                </c:pt>
                <c:pt idx="76">
                  <c:v>35.883108</c:v>
                </c:pt>
                <c:pt idx="77">
                  <c:v>35.749290999999999</c:v>
                </c:pt>
                <c:pt idx="78">
                  <c:v>35.602845000000002</c:v>
                </c:pt>
                <c:pt idx="79">
                  <c:v>35.524611</c:v>
                </c:pt>
                <c:pt idx="80">
                  <c:v>35.497644999999999</c:v>
                </c:pt>
                <c:pt idx="81">
                  <c:v>35.478141999999998</c:v>
                </c:pt>
                <c:pt idx="82">
                  <c:v>35.461258000000001</c:v>
                </c:pt>
                <c:pt idx="83">
                  <c:v>35.475592999999996</c:v>
                </c:pt>
                <c:pt idx="84">
                  <c:v>35.517609</c:v>
                </c:pt>
                <c:pt idx="85">
                  <c:v>35.568897999999997</c:v>
                </c:pt>
                <c:pt idx="86">
                  <c:v>35.632551999999997</c:v>
                </c:pt>
                <c:pt idx="87">
                  <c:v>35.748643999999999</c:v>
                </c:pt>
                <c:pt idx="88">
                  <c:v>35.895035</c:v>
                </c:pt>
                <c:pt idx="89">
                  <c:v>36.031832999999999</c:v>
                </c:pt>
                <c:pt idx="90">
                  <c:v>36.176749999999998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Renewables (excluding liquid biofuels)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Sheet1!$B$6:$CN$6</c:f>
              <c:numCache>
                <c:formatCode>General</c:formatCode>
                <c:ptCount val="91"/>
                <c:pt idx="0">
                  <c:v>5.4283419999999998</c:v>
                </c:pt>
                <c:pt idx="1">
                  <c:v>5.4069649999999996</c:v>
                </c:pt>
                <c:pt idx="2">
                  <c:v>5.9613520000000007</c:v>
                </c:pt>
                <c:pt idx="3">
                  <c:v>6.4618920000000006</c:v>
                </c:pt>
                <c:pt idx="4">
                  <c:v>6.3965990000000001</c:v>
                </c:pt>
                <c:pt idx="5">
                  <c:v>6.0342790000000006</c:v>
                </c:pt>
                <c:pt idx="6">
                  <c:v>6.0537029999999996</c:v>
                </c:pt>
                <c:pt idx="7">
                  <c:v>5.5557360000000005</c:v>
                </c:pt>
                <c:pt idx="8">
                  <c:v>5.3896290000000002</c:v>
                </c:pt>
                <c:pt idx="9">
                  <c:v>6.167141</c:v>
                </c:pt>
                <c:pt idx="10">
                  <c:v>5.9802550000000005</c:v>
                </c:pt>
                <c:pt idx="11">
                  <c:v>5.9984209999999996</c:v>
                </c:pt>
                <c:pt idx="12">
                  <c:v>5.741606</c:v>
                </c:pt>
                <c:pt idx="13">
                  <c:v>5.9888450000000004</c:v>
                </c:pt>
                <c:pt idx="14">
                  <c:v>5.8832769999999996</c:v>
                </c:pt>
                <c:pt idx="15">
                  <c:v>6.4479929999999994</c:v>
                </c:pt>
                <c:pt idx="16">
                  <c:v>6.9330169999999995</c:v>
                </c:pt>
                <c:pt idx="17">
                  <c:v>6.9135759999999999</c:v>
                </c:pt>
                <c:pt idx="18">
                  <c:v>6.3800560000000006</c:v>
                </c:pt>
                <c:pt idx="19">
                  <c:v>6.3978229999999998</c:v>
                </c:pt>
                <c:pt idx="20">
                  <c:v>5.9714640000000001</c:v>
                </c:pt>
                <c:pt idx="21">
                  <c:v>5.0204269999999998</c:v>
                </c:pt>
                <c:pt idx="22">
                  <c:v>5.5594670000000006</c:v>
                </c:pt>
                <c:pt idx="23">
                  <c:v>5.7178660000000008</c:v>
                </c:pt>
                <c:pt idx="24">
                  <c:v>5.78932</c:v>
                </c:pt>
                <c:pt idx="25">
                  <c:v>5.900093</c:v>
                </c:pt>
                <c:pt idx="26">
                  <c:v>6.1695590000000005</c:v>
                </c:pt>
                <c:pt idx="27">
                  <c:v>5.9312249999999995</c:v>
                </c:pt>
                <c:pt idx="28">
                  <c:v>6.3646729999999998</c:v>
                </c:pt>
                <c:pt idx="29">
                  <c:v>6.6889469999999998</c:v>
                </c:pt>
                <c:pt idx="30">
                  <c:v>6.9908880000000009</c:v>
                </c:pt>
                <c:pt idx="31">
                  <c:v>7.9012569999999993</c:v>
                </c:pt>
                <c:pt idx="32">
                  <c:v>7.6146870000000009</c:v>
                </c:pt>
                <c:pt idx="33">
                  <c:v>8.0784210000000005</c:v>
                </c:pt>
                <c:pt idx="34">
                  <c:v>8.3497570000000003</c:v>
                </c:pt>
                <c:pt idx="35">
                  <c:v>7.7061799999999998</c:v>
                </c:pt>
                <c:pt idx="36">
                  <c:v>8.0747980000000013</c:v>
                </c:pt>
                <c:pt idx="37">
                  <c:v>8.5475019999999997</c:v>
                </c:pt>
                <c:pt idx="38">
                  <c:v>8.967867</c:v>
                </c:pt>
                <c:pt idx="39">
                  <c:v>9.643495999999999</c:v>
                </c:pt>
                <c:pt idx="40">
                  <c:v>10.221653</c:v>
                </c:pt>
                <c:pt idx="41">
                  <c:v>11.021398</c:v>
                </c:pt>
                <c:pt idx="42">
                  <c:v>11.463802000000001</c:v>
                </c:pt>
                <c:pt idx="43">
                  <c:v>11.663320000000001</c:v>
                </c:pt>
                <c:pt idx="44">
                  <c:v>11.761962</c:v>
                </c:pt>
                <c:pt idx="45">
                  <c:v>11.843260000000001</c:v>
                </c:pt>
                <c:pt idx="46">
                  <c:v>11.914118999999999</c:v>
                </c:pt>
                <c:pt idx="47">
                  <c:v>12.018405000000001</c:v>
                </c:pt>
                <c:pt idx="48">
                  <c:v>12.158795999999999</c:v>
                </c:pt>
                <c:pt idx="49">
                  <c:v>12.260351999999999</c:v>
                </c:pt>
                <c:pt idx="50">
                  <c:v>12.405664000000002</c:v>
                </c:pt>
                <c:pt idx="51">
                  <c:v>12.605969999999999</c:v>
                </c:pt>
                <c:pt idx="52">
                  <c:v>12.889604</c:v>
                </c:pt>
                <c:pt idx="53">
                  <c:v>13.106587000000001</c:v>
                </c:pt>
                <c:pt idx="54">
                  <c:v>13.305291</c:v>
                </c:pt>
                <c:pt idx="55">
                  <c:v>13.630571</c:v>
                </c:pt>
                <c:pt idx="56">
                  <c:v>13.750995</c:v>
                </c:pt>
                <c:pt idx="57">
                  <c:v>14.132304999999999</c:v>
                </c:pt>
                <c:pt idx="58">
                  <c:v>14.322558999999998</c:v>
                </c:pt>
                <c:pt idx="59">
                  <c:v>14.495987</c:v>
                </c:pt>
                <c:pt idx="60">
                  <c:v>14.801134999999999</c:v>
                </c:pt>
                <c:pt idx="61">
                  <c:v>13.164102</c:v>
                </c:pt>
                <c:pt idx="62">
                  <c:v>10.7569295</c:v>
                </c:pt>
                <c:pt idx="63">
                  <c:v>8.3497570000000003</c:v>
                </c:pt>
                <c:pt idx="64">
                  <c:v>8.3497570000000003</c:v>
                </c:pt>
                <c:pt idx="65">
                  <c:v>7.7064749999999993</c:v>
                </c:pt>
                <c:pt idx="66">
                  <c:v>8.0676170000000003</c:v>
                </c:pt>
                <c:pt idx="67">
                  <c:v>8.5449559999999991</c:v>
                </c:pt>
                <c:pt idx="68">
                  <c:v>8.9341609999999996</c:v>
                </c:pt>
                <c:pt idx="69">
                  <c:v>9.5789080000000002</c:v>
                </c:pt>
                <c:pt idx="70">
                  <c:v>10.141247</c:v>
                </c:pt>
                <c:pt idx="71">
                  <c:v>10.394717</c:v>
                </c:pt>
                <c:pt idx="72">
                  <c:v>10.470549999999999</c:v>
                </c:pt>
                <c:pt idx="73">
                  <c:v>10.526268</c:v>
                </c:pt>
                <c:pt idx="74">
                  <c:v>10.585342000000001</c:v>
                </c:pt>
                <c:pt idx="75">
                  <c:v>10.646431</c:v>
                </c:pt>
                <c:pt idx="76">
                  <c:v>10.693933000000001</c:v>
                </c:pt>
                <c:pt idx="77">
                  <c:v>10.835467999999999</c:v>
                </c:pt>
                <c:pt idx="78">
                  <c:v>10.996780000000001</c:v>
                </c:pt>
                <c:pt idx="79">
                  <c:v>11.160322000000001</c:v>
                </c:pt>
                <c:pt idx="80">
                  <c:v>11.302250000000001</c:v>
                </c:pt>
                <c:pt idx="81">
                  <c:v>11.483616000000001</c:v>
                </c:pt>
                <c:pt idx="82">
                  <c:v>11.579328</c:v>
                </c:pt>
                <c:pt idx="83">
                  <c:v>11.772227000000001</c:v>
                </c:pt>
                <c:pt idx="84">
                  <c:v>11.953887999999999</c:v>
                </c:pt>
                <c:pt idx="85">
                  <c:v>12.194189999999999</c:v>
                </c:pt>
                <c:pt idx="86">
                  <c:v>12.437863</c:v>
                </c:pt>
                <c:pt idx="87">
                  <c:v>12.620730999999999</c:v>
                </c:pt>
                <c:pt idx="88">
                  <c:v>12.884751</c:v>
                </c:pt>
                <c:pt idx="89">
                  <c:v>12.997923</c:v>
                </c:pt>
                <c:pt idx="90">
                  <c:v>13.211967999999999</c:v>
                </c:pt>
              </c:numCache>
            </c:numRef>
          </c:val>
        </c:ser>
        <c:ser>
          <c:idx val="2"/>
          <c:order val="5"/>
          <c:tx>
            <c:strRef>
              <c:f>Sheet1!$A$7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Sheet1!$B$7:$CN$7</c:f>
              <c:numCache>
                <c:formatCode>General</c:formatCode>
                <c:ptCount val="91"/>
                <c:pt idx="0">
                  <c:v>20.235458999999999</c:v>
                </c:pt>
                <c:pt idx="1">
                  <c:v>19.747309999999999</c:v>
                </c:pt>
                <c:pt idx="2">
                  <c:v>18.356221999999999</c:v>
                </c:pt>
                <c:pt idx="3">
                  <c:v>17.220835999999998</c:v>
                </c:pt>
                <c:pt idx="4">
                  <c:v>18.393612999999998</c:v>
                </c:pt>
                <c:pt idx="5">
                  <c:v>17.703482000000001</c:v>
                </c:pt>
                <c:pt idx="6">
                  <c:v>16.591363999999999</c:v>
                </c:pt>
                <c:pt idx="7">
                  <c:v>17.639800999999999</c:v>
                </c:pt>
                <c:pt idx="8">
                  <c:v>18.448392999999999</c:v>
                </c:pt>
                <c:pt idx="9">
                  <c:v>19.601693000000001</c:v>
                </c:pt>
                <c:pt idx="10">
                  <c:v>19.603166999999999</c:v>
                </c:pt>
                <c:pt idx="11">
                  <c:v>20.032958000000001</c:v>
                </c:pt>
                <c:pt idx="12">
                  <c:v>20.713632</c:v>
                </c:pt>
                <c:pt idx="13">
                  <c:v>21.228902000000001</c:v>
                </c:pt>
                <c:pt idx="14">
                  <c:v>21.728066999999999</c:v>
                </c:pt>
                <c:pt idx="15">
                  <c:v>22.671139</c:v>
                </c:pt>
                <c:pt idx="16">
                  <c:v>23.084647</c:v>
                </c:pt>
                <c:pt idx="17">
                  <c:v>23.222715999999998</c:v>
                </c:pt>
                <c:pt idx="18">
                  <c:v>22.830226</c:v>
                </c:pt>
                <c:pt idx="19">
                  <c:v>22.909227000000001</c:v>
                </c:pt>
                <c:pt idx="20">
                  <c:v>23.823976999999999</c:v>
                </c:pt>
                <c:pt idx="21">
                  <c:v>22.772558</c:v>
                </c:pt>
                <c:pt idx="22">
                  <c:v>23.510081</c:v>
                </c:pt>
                <c:pt idx="23">
                  <c:v>22.830642000000001</c:v>
                </c:pt>
                <c:pt idx="24">
                  <c:v>22.923061000000001</c:v>
                </c:pt>
                <c:pt idx="25">
                  <c:v>22.565363999999999</c:v>
                </c:pt>
                <c:pt idx="26">
                  <c:v>22.238738000000001</c:v>
                </c:pt>
                <c:pt idx="27">
                  <c:v>23.662759000000001</c:v>
                </c:pt>
                <c:pt idx="28">
                  <c:v>23.842953000000001</c:v>
                </c:pt>
                <c:pt idx="29">
                  <c:v>23.415939999999999</c:v>
                </c:pt>
                <c:pt idx="30">
                  <c:v>24.574753999999999</c:v>
                </c:pt>
                <c:pt idx="31">
                  <c:v>24.954539</c:v>
                </c:pt>
                <c:pt idx="32">
                  <c:v>26.088581999999999</c:v>
                </c:pt>
                <c:pt idx="33">
                  <c:v>26.805133999999999</c:v>
                </c:pt>
                <c:pt idx="34">
                  <c:v>27.487804000000001</c:v>
                </c:pt>
                <c:pt idx="35">
                  <c:v>28.313376999999999</c:v>
                </c:pt>
                <c:pt idx="36">
                  <c:v>28.640481999999999</c:v>
                </c:pt>
                <c:pt idx="37">
                  <c:v>28.964275000000001</c:v>
                </c:pt>
                <c:pt idx="38">
                  <c:v>28.697949999999999</c:v>
                </c:pt>
                <c:pt idx="39">
                  <c:v>28.611214</c:v>
                </c:pt>
                <c:pt idx="40">
                  <c:v>28.304069999999999</c:v>
                </c:pt>
                <c:pt idx="41">
                  <c:v>28.173120000000001</c:v>
                </c:pt>
                <c:pt idx="42">
                  <c:v>28.553809999999999</c:v>
                </c:pt>
                <c:pt idx="43">
                  <c:v>29.056312999999999</c:v>
                </c:pt>
                <c:pt idx="44">
                  <c:v>29.697409</c:v>
                </c:pt>
                <c:pt idx="45">
                  <c:v>30.217535000000002</c:v>
                </c:pt>
                <c:pt idx="46">
                  <c:v>30.695882999999998</c:v>
                </c:pt>
                <c:pt idx="47">
                  <c:v>31.231190000000002</c:v>
                </c:pt>
                <c:pt idx="48">
                  <c:v>31.657961</c:v>
                </c:pt>
                <c:pt idx="49">
                  <c:v>32.163006000000003</c:v>
                </c:pt>
                <c:pt idx="50">
                  <c:v>32.506900999999999</c:v>
                </c:pt>
                <c:pt idx="51">
                  <c:v>32.586105000000003</c:v>
                </c:pt>
                <c:pt idx="52">
                  <c:v>32.703006999999999</c:v>
                </c:pt>
                <c:pt idx="53">
                  <c:v>32.966495999999999</c:v>
                </c:pt>
                <c:pt idx="54">
                  <c:v>33.268416999999999</c:v>
                </c:pt>
                <c:pt idx="55">
                  <c:v>33.521991999999997</c:v>
                </c:pt>
                <c:pt idx="56">
                  <c:v>33.953834999999998</c:v>
                </c:pt>
                <c:pt idx="57">
                  <c:v>34.165947000000003</c:v>
                </c:pt>
                <c:pt idx="58">
                  <c:v>34.591141</c:v>
                </c:pt>
                <c:pt idx="59">
                  <c:v>35.004142999999999</c:v>
                </c:pt>
                <c:pt idx="60">
                  <c:v>35.393935999999997</c:v>
                </c:pt>
                <c:pt idx="61">
                  <c:v>34.783088999999997</c:v>
                </c:pt>
                <c:pt idx="62">
                  <c:v>31.1354465</c:v>
                </c:pt>
                <c:pt idx="63">
                  <c:v>27.487804000000001</c:v>
                </c:pt>
                <c:pt idx="64">
                  <c:v>27.487804000000001</c:v>
                </c:pt>
                <c:pt idx="65">
                  <c:v>28.311074999999999</c:v>
                </c:pt>
                <c:pt idx="66">
                  <c:v>28.640245</c:v>
                </c:pt>
                <c:pt idx="67">
                  <c:v>28.962506999999999</c:v>
                </c:pt>
                <c:pt idx="68">
                  <c:v>28.658276000000001</c:v>
                </c:pt>
                <c:pt idx="69">
                  <c:v>28.513065000000001</c:v>
                </c:pt>
                <c:pt idx="70">
                  <c:v>28.2258</c:v>
                </c:pt>
                <c:pt idx="71">
                  <c:v>28.256526999999998</c:v>
                </c:pt>
                <c:pt idx="72">
                  <c:v>28.551838</c:v>
                </c:pt>
                <c:pt idx="73">
                  <c:v>28.949152000000002</c:v>
                </c:pt>
                <c:pt idx="74">
                  <c:v>29.368131999999999</c:v>
                </c:pt>
                <c:pt idx="75">
                  <c:v>29.848458999999998</c:v>
                </c:pt>
                <c:pt idx="76">
                  <c:v>30.232500000000002</c:v>
                </c:pt>
                <c:pt idx="77">
                  <c:v>30.540962</c:v>
                </c:pt>
                <c:pt idx="78">
                  <c:v>30.805727000000001</c:v>
                </c:pt>
                <c:pt idx="79">
                  <c:v>31.070464999999999</c:v>
                </c:pt>
                <c:pt idx="80">
                  <c:v>31.319241000000002</c:v>
                </c:pt>
                <c:pt idx="81">
                  <c:v>31.580088</c:v>
                </c:pt>
                <c:pt idx="82">
                  <c:v>31.864924999999999</c:v>
                </c:pt>
                <c:pt idx="83">
                  <c:v>32.122169</c:v>
                </c:pt>
                <c:pt idx="84">
                  <c:v>32.375584000000003</c:v>
                </c:pt>
                <c:pt idx="85">
                  <c:v>32.699706999999997</c:v>
                </c:pt>
                <c:pt idx="86">
                  <c:v>33.137462999999997</c:v>
                </c:pt>
                <c:pt idx="87">
                  <c:v>33.445469000000003</c:v>
                </c:pt>
                <c:pt idx="88">
                  <c:v>33.863083000000003</c:v>
                </c:pt>
                <c:pt idx="89">
                  <c:v>34.289993000000003</c:v>
                </c:pt>
                <c:pt idx="90">
                  <c:v>34.758510999999999</c:v>
                </c:pt>
              </c:numCache>
            </c:numRef>
          </c:val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Other fuels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Sheet1!$B$1:$CN$1</c:f>
              <c:numCache>
                <c:formatCode>General</c:formatCode>
                <c:ptCount val="9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cat>
          <c:val>
            <c:numRef>
              <c:f>Sheet1!$B$8:$CN$8</c:f>
              <c:numCache>
                <c:formatCode>General</c:formatCode>
                <c:ptCount val="91"/>
                <c:pt idx="0">
                  <c:v>3.636900000000054E-2</c:v>
                </c:pt>
                <c:pt idx="1">
                  <c:v>9.7457000000016336E-2</c:v>
                </c:pt>
                <c:pt idx="2">
                  <c:v>7.8371000000002411E-2</c:v>
                </c:pt>
                <c:pt idx="3">
                  <c:v>0.10491100000001374</c:v>
                </c:pt>
                <c:pt idx="4">
                  <c:v>0.12383400000000577</c:v>
                </c:pt>
                <c:pt idx="5">
                  <c:v>0.12616299999999825</c:v>
                </c:pt>
                <c:pt idx="6">
                  <c:v>0.10572699999998747</c:v>
                </c:pt>
                <c:pt idx="7">
                  <c:v>0.16673099999999152</c:v>
                </c:pt>
                <c:pt idx="8">
                  <c:v>0.14794999999999447</c:v>
                </c:pt>
                <c:pt idx="9">
                  <c:v>6.7854000000011183E-2</c:v>
                </c:pt>
                <c:pt idx="10">
                  <c:v>1.2667000000000428E-2</c:v>
                </c:pt>
                <c:pt idx="11">
                  <c:v>7.6653999999990674E-2</c:v>
                </c:pt>
                <c:pt idx="12">
                  <c:v>0.12135899999999111</c:v>
                </c:pt>
                <c:pt idx="13">
                  <c:v>0.12201999999999913</c:v>
                </c:pt>
                <c:pt idx="14">
                  <c:v>0.21126500000000448</c:v>
                </c:pt>
                <c:pt idx="15">
                  <c:v>0.19491699999999312</c:v>
                </c:pt>
                <c:pt idx="16">
                  <c:v>0.15995499999999296</c:v>
                </c:pt>
                <c:pt idx="17">
                  <c:v>0.16264300000000276</c:v>
                </c:pt>
                <c:pt idx="18">
                  <c:v>0.15531900000000931</c:v>
                </c:pt>
                <c:pt idx="19">
                  <c:v>0.15661599999998188</c:v>
                </c:pt>
                <c:pt idx="20">
                  <c:v>0.18056300000000292</c:v>
                </c:pt>
                <c:pt idx="21">
                  <c:v>0.10441599999999696</c:v>
                </c:pt>
                <c:pt idx="22">
                  <c:v>0.13235299999999128</c:v>
                </c:pt>
                <c:pt idx="23">
                  <c:v>7.2420000000008145E-2</c:v>
                </c:pt>
                <c:pt idx="24">
                  <c:v>0.17635999999999896</c:v>
                </c:pt>
                <c:pt idx="25">
                  <c:v>0.12873400000000501</c:v>
                </c:pt>
                <c:pt idx="26">
                  <c:v>0.12363600000000474</c:v>
                </c:pt>
                <c:pt idx="27">
                  <c:v>0.13182299999999358</c:v>
                </c:pt>
                <c:pt idx="28">
                  <c:v>0.15275899999999609</c:v>
                </c:pt>
                <c:pt idx="29">
                  <c:v>9.2378000000007177E-2</c:v>
                </c:pt>
                <c:pt idx="30">
                  <c:v>8.2462000000006697E-2</c:v>
                </c:pt>
                <c:pt idx="31">
                  <c:v>0.1382050000000099</c:v>
                </c:pt>
                <c:pt idx="32">
                  <c:v>0.16523900000000324</c:v>
                </c:pt>
                <c:pt idx="33">
                  <c:v>0.18389400000000222</c:v>
                </c:pt>
                <c:pt idx="34">
                  <c:v>0.1426270000000045</c:v>
                </c:pt>
                <c:pt idx="35">
                  <c:v>0.41845100000000002</c:v>
                </c:pt>
                <c:pt idx="36">
                  <c:v>0.40372599999999997</c:v>
                </c:pt>
                <c:pt idx="37">
                  <c:v>0.30482100000000001</c:v>
                </c:pt>
                <c:pt idx="38">
                  <c:v>0.42037000000000002</c:v>
                </c:pt>
                <c:pt idx="39">
                  <c:v>0.42478900000000003</c:v>
                </c:pt>
                <c:pt idx="40">
                  <c:v>0.42584899999999998</c:v>
                </c:pt>
                <c:pt idx="41">
                  <c:v>0.44758399999999998</c:v>
                </c:pt>
                <c:pt idx="42">
                  <c:v>0.45111200000000001</c:v>
                </c:pt>
                <c:pt idx="43">
                  <c:v>0.45041199999999998</c:v>
                </c:pt>
                <c:pt idx="44">
                  <c:v>0.44979599999999997</c:v>
                </c:pt>
                <c:pt idx="45">
                  <c:v>0.44983200000000001</c:v>
                </c:pt>
                <c:pt idx="46">
                  <c:v>0.446799</c:v>
                </c:pt>
                <c:pt idx="47">
                  <c:v>0.44691999999999998</c:v>
                </c:pt>
                <c:pt idx="48">
                  <c:v>0.43981399999999998</c:v>
                </c:pt>
                <c:pt idx="49">
                  <c:v>0.43845000000000001</c:v>
                </c:pt>
                <c:pt idx="50">
                  <c:v>0.43984000000000001</c:v>
                </c:pt>
                <c:pt idx="51">
                  <c:v>0.44470999999999999</c:v>
                </c:pt>
                <c:pt idx="52">
                  <c:v>0.437135</c:v>
                </c:pt>
                <c:pt idx="53">
                  <c:v>0.43687399999999998</c:v>
                </c:pt>
                <c:pt idx="54">
                  <c:v>0.43647000000000002</c:v>
                </c:pt>
                <c:pt idx="55">
                  <c:v>0.43667400000000001</c:v>
                </c:pt>
                <c:pt idx="56">
                  <c:v>0.43607600000000002</c:v>
                </c:pt>
                <c:pt idx="57">
                  <c:v>0.43559799999999999</c:v>
                </c:pt>
                <c:pt idx="58">
                  <c:v>0.43494699999999997</c:v>
                </c:pt>
                <c:pt idx="59">
                  <c:v>0.43418699999999999</c:v>
                </c:pt>
                <c:pt idx="60">
                  <c:v>0.43334400000000001</c:v>
                </c:pt>
                <c:pt idx="61">
                  <c:v>0.43337599999999998</c:v>
                </c:pt>
                <c:pt idx="62">
                  <c:v>0.28800150000000224</c:v>
                </c:pt>
                <c:pt idx="63">
                  <c:v>0.1426270000000045</c:v>
                </c:pt>
                <c:pt idx="64">
                  <c:v>0.1426270000000045</c:v>
                </c:pt>
                <c:pt idx="65">
                  <c:v>0.41885299999999998</c:v>
                </c:pt>
                <c:pt idx="66">
                  <c:v>0.40540599999999999</c:v>
                </c:pt>
                <c:pt idx="67">
                  <c:v>0.32170900000000002</c:v>
                </c:pt>
                <c:pt idx="68">
                  <c:v>0.42037000000000002</c:v>
                </c:pt>
                <c:pt idx="69">
                  <c:v>0.424813</c:v>
                </c:pt>
                <c:pt idx="70">
                  <c:v>0.420344</c:v>
                </c:pt>
                <c:pt idx="71">
                  <c:v>0.44758399999999998</c:v>
                </c:pt>
                <c:pt idx="72">
                  <c:v>0.45111200000000001</c:v>
                </c:pt>
                <c:pt idx="73">
                  <c:v>0.45041300000000001</c:v>
                </c:pt>
                <c:pt idx="74">
                  <c:v>0.44977899999999998</c:v>
                </c:pt>
                <c:pt idx="75">
                  <c:v>0.44972800000000002</c:v>
                </c:pt>
                <c:pt idx="76">
                  <c:v>0.44676900000000003</c:v>
                </c:pt>
                <c:pt idx="77">
                  <c:v>0.44688699999999998</c:v>
                </c:pt>
                <c:pt idx="78">
                  <c:v>0.43983800000000001</c:v>
                </c:pt>
                <c:pt idx="79">
                  <c:v>0.43846200000000002</c:v>
                </c:pt>
                <c:pt idx="80">
                  <c:v>0.43984499999999999</c:v>
                </c:pt>
                <c:pt idx="81">
                  <c:v>0.444747</c:v>
                </c:pt>
                <c:pt idx="82">
                  <c:v>0.43725199999999997</c:v>
                </c:pt>
                <c:pt idx="83">
                  <c:v>0.43700800000000001</c:v>
                </c:pt>
                <c:pt idx="84">
                  <c:v>0.43662600000000001</c:v>
                </c:pt>
                <c:pt idx="85">
                  <c:v>0.43684699999999999</c:v>
                </c:pt>
                <c:pt idx="86">
                  <c:v>0.43625900000000001</c:v>
                </c:pt>
                <c:pt idx="87">
                  <c:v>0.43576500000000001</c:v>
                </c:pt>
                <c:pt idx="88">
                  <c:v>0.43507800000000002</c:v>
                </c:pt>
                <c:pt idx="89">
                  <c:v>0.43427100000000002</c:v>
                </c:pt>
                <c:pt idx="90">
                  <c:v>0.43332399999999999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289792"/>
        <c:axId val="482290352"/>
      </c:areaChart>
      <c:catAx>
        <c:axId val="4822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4822903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82290352"/>
        <c:scaling>
          <c:orientation val="minMax"/>
          <c:max val="12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482289792"/>
        <c:crosses val="autoZero"/>
        <c:crossBetween val="midCat"/>
        <c:majorUnit val="20"/>
        <c:minorUnit val="1.2E-2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66351368340535E-2"/>
          <c:y val="6.6496163682864456E-2"/>
          <c:w val="0.90577029537651244"/>
          <c:h val="0.80306905370843995"/>
        </c:manualLayout>
      </c:layout>
      <c:areaChart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Sheet1!$B$2:$BT$2</c:f>
              <c:numCache>
                <c:formatCode>General</c:formatCode>
                <c:ptCount val="71"/>
                <c:pt idx="0">
                  <c:v>0.23973399999999945</c:v>
                </c:pt>
                <c:pt idx="1">
                  <c:v>0.35560500000000017</c:v>
                </c:pt>
                <c:pt idx="2">
                  <c:v>0.66340699999999764</c:v>
                </c:pt>
                <c:pt idx="3">
                  <c:v>0.33670400000000034</c:v>
                </c:pt>
                <c:pt idx="4">
                  <c:v>0.29890499999999887</c:v>
                </c:pt>
                <c:pt idx="5">
                  <c:v>0.4681390000000003</c:v>
                </c:pt>
                <c:pt idx="6">
                  <c:v>0.63582899999999998</c:v>
                </c:pt>
                <c:pt idx="7">
                  <c:v>4.6300000000021324E-3</c:v>
                </c:pt>
                <c:pt idx="8">
                  <c:v>0.57021099999999847</c:v>
                </c:pt>
                <c:pt idx="9">
                  <c:v>0.39209100000000197</c:v>
                </c:pt>
                <c:pt idx="10">
                  <c:v>0.52143699999999793</c:v>
                </c:pt>
                <c:pt idx="11">
                  <c:v>0.47648499999999916</c:v>
                </c:pt>
                <c:pt idx="12">
                  <c:v>0.7986309999999992</c:v>
                </c:pt>
                <c:pt idx="13">
                  <c:v>0.67273799999999984</c:v>
                </c:pt>
                <c:pt idx="14">
                  <c:v>0.50148400000000093</c:v>
                </c:pt>
                <c:pt idx="15">
                  <c:v>0.85970599999999697</c:v>
                </c:pt>
                <c:pt idx="16">
                  <c:v>0.61087299999999956</c:v>
                </c:pt>
                <c:pt idx="17">
                  <c:v>0.8067019999999967</c:v>
                </c:pt>
                <c:pt idx="18">
                  <c:v>0.93223900000000004</c:v>
                </c:pt>
                <c:pt idx="19">
                  <c:v>0.96477599999999542</c:v>
                </c:pt>
                <c:pt idx="20">
                  <c:v>0.91340099999999902</c:v>
                </c:pt>
                <c:pt idx="21">
                  <c:v>1.0121409999999995</c:v>
                </c:pt>
                <c:pt idx="22">
                  <c:v>1.2265079999999988</c:v>
                </c:pt>
                <c:pt idx="23">
                  <c:v>1.0366479999999998</c:v>
                </c:pt>
                <c:pt idx="24">
                  <c:v>1.2759629999999995</c:v>
                </c:pt>
                <c:pt idx="25">
                  <c:v>1.5170730000000001</c:v>
                </c:pt>
                <c:pt idx="26">
                  <c:v>1.5163679999999984</c:v>
                </c:pt>
                <c:pt idx="27">
                  <c:v>1.1934300000000007</c:v>
                </c:pt>
                <c:pt idx="28">
                  <c:v>1.1423170000000005</c:v>
                </c:pt>
                <c:pt idx="29">
                  <c:v>1.8757489999999994</c:v>
                </c:pt>
                <c:pt idx="30">
                  <c:v>1.5494420000000015</c:v>
                </c:pt>
                <c:pt idx="31">
                  <c:v>1.0785879999999977</c:v>
                </c:pt>
                <c:pt idx="32">
                  <c:v>1.5905169999999984</c:v>
                </c:pt>
                <c:pt idx="33">
                  <c:v>1.4272129999999992</c:v>
                </c:pt>
                <c:pt idx="34">
                  <c:v>1.3840860000000028</c:v>
                </c:pt>
                <c:pt idx="35">
                  <c:v>1.3524370000000001</c:v>
                </c:pt>
                <c:pt idx="36">
                  <c:v>1.4715800000000008</c:v>
                </c:pt>
                <c:pt idx="37">
                  <c:v>1.784172000000001</c:v>
                </c:pt>
                <c:pt idx="38">
                  <c:v>1.5994930000000001</c:v>
                </c:pt>
                <c:pt idx="39">
                  <c:v>1.8407919999999995</c:v>
                </c:pt>
                <c:pt idx="40">
                  <c:v>2.1898490000000019</c:v>
                </c:pt>
                <c:pt idx="41">
                  <c:v>2.5784129999999998</c:v>
                </c:pt>
                <c:pt idx="42">
                  <c:v>2.2134190000000022</c:v>
                </c:pt>
                <c:pt idx="43">
                  <c:v>2.6638520000000026</c:v>
                </c:pt>
                <c:pt idx="44">
                  <c:v>2.3177040000000027</c:v>
                </c:pt>
                <c:pt idx="45">
                  <c:v>1.9940500000000005</c:v>
                </c:pt>
                <c:pt idx="46">
                  <c:v>2.588279</c:v>
                </c:pt>
                <c:pt idx="47">
                  <c:v>2.5919110000000001</c:v>
                </c:pt>
                <c:pt idx="48">
                  <c:v>2.3798879999999998</c:v>
                </c:pt>
                <c:pt idx="49">
                  <c:v>2.4060980000000001</c:v>
                </c:pt>
                <c:pt idx="50">
                  <c:v>2.3920780000000001</c:v>
                </c:pt>
                <c:pt idx="51">
                  <c:v>2.3713389999999999</c:v>
                </c:pt>
                <c:pt idx="52">
                  <c:v>2.3704640000000001</c:v>
                </c:pt>
                <c:pt idx="53">
                  <c:v>2.4023729999999999</c:v>
                </c:pt>
                <c:pt idx="54">
                  <c:v>2.4250510000000007</c:v>
                </c:pt>
                <c:pt idx="55">
                  <c:v>2.3889049999999998</c:v>
                </c:pt>
                <c:pt idx="56">
                  <c:v>2.3070650000000001</c:v>
                </c:pt>
                <c:pt idx="57">
                  <c:v>2.2968120000000001</c:v>
                </c:pt>
                <c:pt idx="58">
                  <c:v>2.301647</c:v>
                </c:pt>
                <c:pt idx="59">
                  <c:v>2.2988100000000005</c:v>
                </c:pt>
                <c:pt idx="60">
                  <c:v>2.2988610000000005</c:v>
                </c:pt>
                <c:pt idx="61">
                  <c:v>2.3007890000000004</c:v>
                </c:pt>
                <c:pt idx="62">
                  <c:v>2.2984290000000001</c:v>
                </c:pt>
                <c:pt idx="63">
                  <c:v>2.2956850000000002</c:v>
                </c:pt>
                <c:pt idx="64">
                  <c:v>2.2957670000000001</c:v>
                </c:pt>
                <c:pt idx="65">
                  <c:v>2.3103560000000001</c:v>
                </c:pt>
                <c:pt idx="66">
                  <c:v>2.3230500000000003</c:v>
                </c:pt>
                <c:pt idx="67">
                  <c:v>2.3292209999999995</c:v>
                </c:pt>
                <c:pt idx="68">
                  <c:v>2.3473679999999999</c:v>
                </c:pt>
                <c:pt idx="69">
                  <c:v>2.3616070000000002</c:v>
                </c:pt>
                <c:pt idx="70">
                  <c:v>2.3716339999999998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Natural Gas Plant Liquids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Sheet1!$B$3:$BT$3</c:f>
              <c:numCache>
                <c:formatCode>General</c:formatCode>
                <c:ptCount val="71"/>
                <c:pt idx="0">
                  <c:v>1.6600440000000001</c:v>
                </c:pt>
                <c:pt idx="1">
                  <c:v>1.692644</c:v>
                </c:pt>
                <c:pt idx="2">
                  <c:v>1.74376</c:v>
                </c:pt>
                <c:pt idx="3">
                  <c:v>1.7381450000000001</c:v>
                </c:pt>
                <c:pt idx="4">
                  <c:v>1.68794</c:v>
                </c:pt>
                <c:pt idx="5">
                  <c:v>1.632762</c:v>
                </c:pt>
                <c:pt idx="6">
                  <c:v>1.6039480000000002</c:v>
                </c:pt>
                <c:pt idx="7">
                  <c:v>1.617685</c:v>
                </c:pt>
                <c:pt idx="8">
                  <c:v>1.5673589999999999</c:v>
                </c:pt>
                <c:pt idx="9">
                  <c:v>1.5836250000000001</c:v>
                </c:pt>
                <c:pt idx="10">
                  <c:v>1.5731890000000002</c:v>
                </c:pt>
                <c:pt idx="11">
                  <c:v>1.6085480000000001</c:v>
                </c:pt>
                <c:pt idx="12">
                  <c:v>1.550349</c:v>
                </c:pt>
                <c:pt idx="13">
                  <c:v>1.5587010000000001</c:v>
                </c:pt>
                <c:pt idx="14">
                  <c:v>1.6297190000000001</c:v>
                </c:pt>
                <c:pt idx="15">
                  <c:v>1.6092</c:v>
                </c:pt>
                <c:pt idx="16">
                  <c:v>1.5506849999999999</c:v>
                </c:pt>
                <c:pt idx="17">
                  <c:v>1.595318</c:v>
                </c:pt>
                <c:pt idx="18">
                  <c:v>1.6248420000000001</c:v>
                </c:pt>
                <c:pt idx="19">
                  <c:v>1.5455479999999999</c:v>
                </c:pt>
                <c:pt idx="20">
                  <c:v>1.5589010000000001</c:v>
                </c:pt>
                <c:pt idx="21">
                  <c:v>1.6593370000000001</c:v>
                </c:pt>
                <c:pt idx="22">
                  <c:v>1.697208</c:v>
                </c:pt>
                <c:pt idx="23">
                  <c:v>1.7356659999999999</c:v>
                </c:pt>
                <c:pt idx="24">
                  <c:v>1.726575</c:v>
                </c:pt>
                <c:pt idx="25">
                  <c:v>1.762189</c:v>
                </c:pt>
                <c:pt idx="26">
                  <c:v>1.830109</c:v>
                </c:pt>
                <c:pt idx="27">
                  <c:v>1.817167</c:v>
                </c:pt>
                <c:pt idx="28">
                  <c:v>1.7594580000000002</c:v>
                </c:pt>
                <c:pt idx="29">
                  <c:v>1.8496440000000001</c:v>
                </c:pt>
                <c:pt idx="30">
                  <c:v>1.9109700000000001</c:v>
                </c:pt>
                <c:pt idx="31">
                  <c:v>1.868395</c:v>
                </c:pt>
                <c:pt idx="32">
                  <c:v>1.8802410000000001</c:v>
                </c:pt>
                <c:pt idx="33">
                  <c:v>1.7192049999999999</c:v>
                </c:pt>
                <c:pt idx="34">
                  <c:v>1.809156</c:v>
                </c:pt>
                <c:pt idx="35">
                  <c:v>1.7169949999999998</c:v>
                </c:pt>
                <c:pt idx="36">
                  <c:v>1.7387779999999999</c:v>
                </c:pt>
                <c:pt idx="37">
                  <c:v>1.7829970000000002</c:v>
                </c:pt>
                <c:pt idx="38">
                  <c:v>1.7836669999999999</c:v>
                </c:pt>
                <c:pt idx="39">
                  <c:v>1.909929</c:v>
                </c:pt>
                <c:pt idx="40">
                  <c:v>2.0740250000000002</c:v>
                </c:pt>
                <c:pt idx="41">
                  <c:v>2.2160680000000004</c:v>
                </c:pt>
                <c:pt idx="42">
                  <c:v>2.40794</c:v>
                </c:pt>
                <c:pt idx="43">
                  <c:v>2.6056360000000001</c:v>
                </c:pt>
                <c:pt idx="44">
                  <c:v>3.0145149999999998</c:v>
                </c:pt>
                <c:pt idx="45">
                  <c:v>3.2873009999999998</c:v>
                </c:pt>
                <c:pt idx="46">
                  <c:v>3.454602</c:v>
                </c:pt>
                <c:pt idx="47">
                  <c:v>3.724043</c:v>
                </c:pt>
                <c:pt idx="48">
                  <c:v>4.2837180000000004</c:v>
                </c:pt>
                <c:pt idx="49">
                  <c:v>4.450723</c:v>
                </c:pt>
                <c:pt idx="50">
                  <c:v>4.5698249999999998</c:v>
                </c:pt>
                <c:pt idx="51">
                  <c:v>4.6506780000000001</c:v>
                </c:pt>
                <c:pt idx="52">
                  <c:v>4.6712210000000001</c:v>
                </c:pt>
                <c:pt idx="53">
                  <c:v>4.673</c:v>
                </c:pt>
                <c:pt idx="54">
                  <c:v>4.7168960000000002</c:v>
                </c:pt>
                <c:pt idx="55">
                  <c:v>4.7666899999999996</c:v>
                </c:pt>
                <c:pt idx="56">
                  <c:v>4.8228359999999997</c:v>
                </c:pt>
                <c:pt idx="57">
                  <c:v>4.85473</c:v>
                </c:pt>
                <c:pt idx="58">
                  <c:v>4.8402960000000004</c:v>
                </c:pt>
                <c:pt idx="59">
                  <c:v>4.8602499999999997</c:v>
                </c:pt>
                <c:pt idx="60">
                  <c:v>4.8966620000000001</c:v>
                </c:pt>
                <c:pt idx="61">
                  <c:v>4.9028499999999999</c:v>
                </c:pt>
                <c:pt idx="62">
                  <c:v>4.9006489999999996</c:v>
                </c:pt>
                <c:pt idx="63">
                  <c:v>4.9144439999999996</c:v>
                </c:pt>
                <c:pt idx="64">
                  <c:v>4.9346329999999998</c:v>
                </c:pt>
                <c:pt idx="65">
                  <c:v>4.9548269999999999</c:v>
                </c:pt>
                <c:pt idx="66">
                  <c:v>4.9717289999999998</c:v>
                </c:pt>
                <c:pt idx="67">
                  <c:v>4.975657</c:v>
                </c:pt>
                <c:pt idx="68">
                  <c:v>4.9547509999999999</c:v>
                </c:pt>
                <c:pt idx="69">
                  <c:v>4.9558119999999999</c:v>
                </c:pt>
                <c:pt idx="70">
                  <c:v>4.9901999999999997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Crude Oil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Sheet1!$B$4:$BT$4</c:f>
              <c:numCache>
                <c:formatCode>General</c:formatCode>
                <c:ptCount val="71"/>
                <c:pt idx="0">
                  <c:v>9.6368489999999998</c:v>
                </c:pt>
                <c:pt idx="1">
                  <c:v>9.4627780000000001</c:v>
                </c:pt>
                <c:pt idx="2">
                  <c:v>9.4408960000000004</c:v>
                </c:pt>
                <c:pt idx="3">
                  <c:v>9.2079529999999998</c:v>
                </c:pt>
                <c:pt idx="4">
                  <c:v>8.7742050000000003</c:v>
                </c:pt>
                <c:pt idx="5">
                  <c:v>8.3747369999999997</c:v>
                </c:pt>
                <c:pt idx="6">
                  <c:v>8.1316389999999998</c:v>
                </c:pt>
                <c:pt idx="7">
                  <c:v>8.2445620000000002</c:v>
                </c:pt>
                <c:pt idx="8">
                  <c:v>8.7074410000000011</c:v>
                </c:pt>
                <c:pt idx="9">
                  <c:v>8.5515340000000002</c:v>
                </c:pt>
                <c:pt idx="10">
                  <c:v>8.5966260000000005</c:v>
                </c:pt>
                <c:pt idx="11">
                  <c:v>8.5715730000000008</c:v>
                </c:pt>
                <c:pt idx="12">
                  <c:v>8.6485339999999997</c:v>
                </c:pt>
                <c:pt idx="13">
                  <c:v>8.6876680000000004</c:v>
                </c:pt>
                <c:pt idx="14">
                  <c:v>8.8789509999999989</c:v>
                </c:pt>
                <c:pt idx="15">
                  <c:v>8.9713780000000014</c:v>
                </c:pt>
                <c:pt idx="16">
                  <c:v>8.680142</c:v>
                </c:pt>
                <c:pt idx="17">
                  <c:v>8.3489779999999989</c:v>
                </c:pt>
                <c:pt idx="18">
                  <c:v>8.1396890000000006</c:v>
                </c:pt>
                <c:pt idx="19">
                  <c:v>7.6130770000000005</c:v>
                </c:pt>
                <c:pt idx="20">
                  <c:v>7.3553069999999998</c:v>
                </c:pt>
                <c:pt idx="21">
                  <c:v>7.4165450000000002</c:v>
                </c:pt>
                <c:pt idx="22">
                  <c:v>7.171125</c:v>
                </c:pt>
                <c:pt idx="23">
                  <c:v>6.8466649999999998</c:v>
                </c:pt>
                <c:pt idx="24">
                  <c:v>6.6615789999999997</c:v>
                </c:pt>
                <c:pt idx="25">
                  <c:v>6.5596389999999998</c:v>
                </c:pt>
                <c:pt idx="26">
                  <c:v>6.4645270000000004</c:v>
                </c:pt>
                <c:pt idx="27">
                  <c:v>6.4515919999999998</c:v>
                </c:pt>
                <c:pt idx="28">
                  <c:v>6.2518329999999995</c:v>
                </c:pt>
                <c:pt idx="29">
                  <c:v>5.8814579999999994</c:v>
                </c:pt>
                <c:pt idx="30">
                  <c:v>5.2506040000000009</c:v>
                </c:pt>
                <c:pt idx="31">
                  <c:v>5.2404010000000003</c:v>
                </c:pt>
                <c:pt idx="32">
                  <c:v>5.1990780000000001</c:v>
                </c:pt>
                <c:pt idx="33">
                  <c:v>5.1082999999999998</c:v>
                </c:pt>
                <c:pt idx="34">
                  <c:v>4.8889949999999995</c:v>
                </c:pt>
                <c:pt idx="35">
                  <c:v>4.5958220000000001</c:v>
                </c:pt>
                <c:pt idx="36">
                  <c:v>4.4705919999999999</c:v>
                </c:pt>
                <c:pt idx="37">
                  <c:v>4.4143789999999994</c:v>
                </c:pt>
                <c:pt idx="38">
                  <c:v>4.2331370000000001</c:v>
                </c:pt>
                <c:pt idx="39">
                  <c:v>4.5160850000000003</c:v>
                </c:pt>
                <c:pt idx="40">
                  <c:v>4.4465709999999996</c:v>
                </c:pt>
                <c:pt idx="41">
                  <c:v>4.1542829999999995</c:v>
                </c:pt>
                <c:pt idx="42">
                  <c:v>4.1367209999999996</c:v>
                </c:pt>
                <c:pt idx="43">
                  <c:v>4.2401970000000002</c:v>
                </c:pt>
                <c:pt idx="44">
                  <c:v>4.431635</c:v>
                </c:pt>
                <c:pt idx="45">
                  <c:v>4.5384379999999984</c:v>
                </c:pt>
                <c:pt idx="46">
                  <c:v>4.5656000000000008</c:v>
                </c:pt>
                <c:pt idx="47">
                  <c:v>4.3653009999999997</c:v>
                </c:pt>
                <c:pt idx="48">
                  <c:v>4.3671130000000007</c:v>
                </c:pt>
                <c:pt idx="49">
                  <c:v>4.3065110000000004</c:v>
                </c:pt>
                <c:pt idx="50">
                  <c:v>4.2973270000000001</c:v>
                </c:pt>
                <c:pt idx="51">
                  <c:v>4.2539829999999998</c:v>
                </c:pt>
                <c:pt idx="52">
                  <c:v>4.1619320000000002</c:v>
                </c:pt>
                <c:pt idx="53">
                  <c:v>4.0369659999999996</c:v>
                </c:pt>
                <c:pt idx="54">
                  <c:v>3.9624920000000001</c:v>
                </c:pt>
                <c:pt idx="55">
                  <c:v>3.9284609999999995</c:v>
                </c:pt>
                <c:pt idx="56">
                  <c:v>3.8901389999999996</c:v>
                </c:pt>
                <c:pt idx="57">
                  <c:v>3.8310219999999999</c:v>
                </c:pt>
                <c:pt idx="58">
                  <c:v>3.818378</c:v>
                </c:pt>
                <c:pt idx="59">
                  <c:v>3.8269890000000011</c:v>
                </c:pt>
                <c:pt idx="60">
                  <c:v>3.8131950000000003</c:v>
                </c:pt>
                <c:pt idx="61">
                  <c:v>3.852818000000001</c:v>
                </c:pt>
                <c:pt idx="62">
                  <c:v>3.8567819999999999</c:v>
                </c:pt>
                <c:pt idx="63">
                  <c:v>3.8350739999999996</c:v>
                </c:pt>
                <c:pt idx="64">
                  <c:v>3.9115179999999992</c:v>
                </c:pt>
                <c:pt idx="65">
                  <c:v>3.9483869999999994</c:v>
                </c:pt>
                <c:pt idx="66">
                  <c:v>3.9923159999999998</c:v>
                </c:pt>
                <c:pt idx="67">
                  <c:v>4.0571759999999992</c:v>
                </c:pt>
                <c:pt idx="68">
                  <c:v>4.1098769999999991</c:v>
                </c:pt>
                <c:pt idx="69">
                  <c:v>4.1064290000000003</c:v>
                </c:pt>
                <c:pt idx="70">
                  <c:v>4.1826119999999989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Sheet1!$B$5:$BT$5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0.57099999999999995</c:v>
                </c:pt>
                <c:pt idx="31">
                  <c:v>0.56100000000000005</c:v>
                </c:pt>
                <c:pt idx="32">
                  <c:v>0.54500000000000004</c:v>
                </c:pt>
                <c:pt idx="33">
                  <c:v>0.54100000000000004</c:v>
                </c:pt>
                <c:pt idx="34">
                  <c:v>0.55200000000000005</c:v>
                </c:pt>
                <c:pt idx="35">
                  <c:v>0.58799999999999997</c:v>
                </c:pt>
                <c:pt idx="36">
                  <c:v>0.61599999999999999</c:v>
                </c:pt>
                <c:pt idx="37">
                  <c:v>0.66300000000000003</c:v>
                </c:pt>
                <c:pt idx="38">
                  <c:v>0.76800000000000002</c:v>
                </c:pt>
                <c:pt idx="39">
                  <c:v>0.83799999999999997</c:v>
                </c:pt>
                <c:pt idx="40">
                  <c:v>1.0289999999999999</c:v>
                </c:pt>
                <c:pt idx="41">
                  <c:v>1.4830000000000001</c:v>
                </c:pt>
                <c:pt idx="42">
                  <c:v>2.339</c:v>
                </c:pt>
                <c:pt idx="43">
                  <c:v>3.214</c:v>
                </c:pt>
                <c:pt idx="44">
                  <c:v>4.2767359999999996</c:v>
                </c:pt>
                <c:pt idx="45">
                  <c:v>4.886933</c:v>
                </c:pt>
                <c:pt idx="46">
                  <c:v>4.270537</c:v>
                </c:pt>
                <c:pt idx="47">
                  <c:v>4.1892240000000003</c:v>
                </c:pt>
                <c:pt idx="48">
                  <c:v>4.644082</c:v>
                </c:pt>
                <c:pt idx="49">
                  <c:v>4.878266</c:v>
                </c:pt>
                <c:pt idx="50">
                  <c:v>5.0800460000000003</c:v>
                </c:pt>
                <c:pt idx="51">
                  <c:v>5.1503610000000002</c:v>
                </c:pt>
                <c:pt idx="52">
                  <c:v>5.2158759999999997</c:v>
                </c:pt>
                <c:pt idx="53">
                  <c:v>5.3373299999999997</c:v>
                </c:pt>
                <c:pt idx="54">
                  <c:v>5.4409169999999998</c:v>
                </c:pt>
                <c:pt idx="55">
                  <c:v>5.505674</c:v>
                </c:pt>
                <c:pt idx="56">
                  <c:v>5.6514629999999997</c:v>
                </c:pt>
                <c:pt idx="57">
                  <c:v>5.8142290000000001</c:v>
                </c:pt>
                <c:pt idx="58">
                  <c:v>5.9535159999999996</c:v>
                </c:pt>
                <c:pt idx="59">
                  <c:v>6.1325649999999996</c:v>
                </c:pt>
                <c:pt idx="60">
                  <c:v>6.2480349999999998</c:v>
                </c:pt>
                <c:pt idx="61">
                  <c:v>6.3223029999999998</c:v>
                </c:pt>
                <c:pt idx="62">
                  <c:v>6.4407810000000003</c:v>
                </c:pt>
                <c:pt idx="63">
                  <c:v>6.5934350000000004</c:v>
                </c:pt>
                <c:pt idx="64">
                  <c:v>6.6191680000000002</c:v>
                </c:pt>
                <c:pt idx="65">
                  <c:v>6.7166009999999998</c:v>
                </c:pt>
                <c:pt idx="66">
                  <c:v>6.8189950000000001</c:v>
                </c:pt>
                <c:pt idx="67">
                  <c:v>6.8698670000000002</c:v>
                </c:pt>
                <c:pt idx="68">
                  <c:v>6.900112</c:v>
                </c:pt>
                <c:pt idx="69">
                  <c:v>6.9843820000000001</c:v>
                </c:pt>
                <c:pt idx="70">
                  <c:v>7.0771680000000003</c:v>
                </c:pt>
              </c:numCache>
            </c:numRef>
          </c:val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Net Petroleum and Biofuels Imports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Sheet1!$B$1:$BT$1</c:f>
              <c:numCache>
                <c:formatCode>General</c:formatCode>
                <c:ptCount val="71"/>
                <c:pt idx="0">
                  <c:v>1970</c:v>
                </c:pt>
                <c:pt idx="5">
                  <c:v>1975</c:v>
                </c:pt>
                <c:pt idx="10">
                  <c:v>1980</c:v>
                </c:pt>
                <c:pt idx="15">
                  <c:v>1985</c:v>
                </c:pt>
                <c:pt idx="20">
                  <c:v>1990</c:v>
                </c:pt>
                <c:pt idx="25">
                  <c:v>1995</c:v>
                </c:pt>
                <c:pt idx="30">
                  <c:v>2000</c:v>
                </c:pt>
                <c:pt idx="35">
                  <c:v>2005</c:v>
                </c:pt>
                <c:pt idx="40">
                  <c:v>2010</c:v>
                </c:pt>
                <c:pt idx="45">
                  <c:v>2015</c:v>
                </c:pt>
                <c:pt idx="50">
                  <c:v>2020</c:v>
                </c:pt>
                <c:pt idx="55">
                  <c:v>2025</c:v>
                </c:pt>
                <c:pt idx="60">
                  <c:v>2030</c:v>
                </c:pt>
                <c:pt idx="65">
                  <c:v>2035</c:v>
                </c:pt>
                <c:pt idx="70">
                  <c:v>2040</c:v>
                </c:pt>
              </c:numCache>
            </c:numRef>
          </c:cat>
          <c:val>
            <c:numRef>
              <c:f>Sheet1!$B$6:$BT$6</c:f>
              <c:numCache>
                <c:formatCode>General</c:formatCode>
                <c:ptCount val="71"/>
                <c:pt idx="0">
                  <c:v>3.1605590000000001</c:v>
                </c:pt>
                <c:pt idx="1">
                  <c:v>3.7014659999999999</c:v>
                </c:pt>
                <c:pt idx="2">
                  <c:v>4.5189210000000006</c:v>
                </c:pt>
                <c:pt idx="3">
                  <c:v>6.024877</c:v>
                </c:pt>
                <c:pt idx="4">
                  <c:v>5.8916599999999999</c:v>
                </c:pt>
                <c:pt idx="5">
                  <c:v>5.8463209999999997</c:v>
                </c:pt>
                <c:pt idx="6">
                  <c:v>7.0896499999999998</c:v>
                </c:pt>
                <c:pt idx="7">
                  <c:v>8.5645419999999994</c:v>
                </c:pt>
                <c:pt idx="8">
                  <c:v>8.0016110000000005</c:v>
                </c:pt>
                <c:pt idx="9">
                  <c:v>7.98529</c:v>
                </c:pt>
                <c:pt idx="10">
                  <c:v>6.3646090000000006</c:v>
                </c:pt>
                <c:pt idx="11">
                  <c:v>5.4010899999999999</c:v>
                </c:pt>
                <c:pt idx="12">
                  <c:v>4.2982060000000004</c:v>
                </c:pt>
                <c:pt idx="13">
                  <c:v>4.3120269999999996</c:v>
                </c:pt>
                <c:pt idx="14">
                  <c:v>4.7154610000000003</c:v>
                </c:pt>
                <c:pt idx="15">
                  <c:v>4.2861339999999997</c:v>
                </c:pt>
                <c:pt idx="16">
                  <c:v>5.4389269999999996</c:v>
                </c:pt>
                <c:pt idx="17">
                  <c:v>5.9140480000000002</c:v>
                </c:pt>
                <c:pt idx="18">
                  <c:v>6.5865400000000003</c:v>
                </c:pt>
                <c:pt idx="19">
                  <c:v>7.2017520000000008</c:v>
                </c:pt>
                <c:pt idx="20">
                  <c:v>7.1608869999999998</c:v>
                </c:pt>
                <c:pt idx="21">
                  <c:v>6.625813</c:v>
                </c:pt>
                <c:pt idx="22">
                  <c:v>6.9380139999999999</c:v>
                </c:pt>
                <c:pt idx="23">
                  <c:v>7.6177520000000003</c:v>
                </c:pt>
                <c:pt idx="24">
                  <c:v>8.0540420000000008</c:v>
                </c:pt>
                <c:pt idx="25">
                  <c:v>7.8856890000000002</c:v>
                </c:pt>
                <c:pt idx="26">
                  <c:v>8.4978999999999996</c:v>
                </c:pt>
                <c:pt idx="27">
                  <c:v>9.1581150000000004</c:v>
                </c:pt>
                <c:pt idx="28">
                  <c:v>9.7635319999999997</c:v>
                </c:pt>
                <c:pt idx="29">
                  <c:v>9.9124860000000012</c:v>
                </c:pt>
                <c:pt idx="30">
                  <c:v>10.419060999999999</c:v>
                </c:pt>
                <c:pt idx="31">
                  <c:v>10.900323</c:v>
                </c:pt>
                <c:pt idx="32">
                  <c:v>10.546468000000001</c:v>
                </c:pt>
                <c:pt idx="33">
                  <c:v>11.237789000000001</c:v>
                </c:pt>
                <c:pt idx="34">
                  <c:v>12.096913000000001</c:v>
                </c:pt>
                <c:pt idx="35">
                  <c:v>12.548907999999999</c:v>
                </c:pt>
                <c:pt idx="36">
                  <c:v>12.390468</c:v>
                </c:pt>
                <c:pt idx="37">
                  <c:v>12.035830000000001</c:v>
                </c:pt>
                <c:pt idx="38">
                  <c:v>11.113667</c:v>
                </c:pt>
                <c:pt idx="39">
                  <c:v>9.6665939999999999</c:v>
                </c:pt>
                <c:pt idx="40">
                  <c:v>9.4406809999999997</c:v>
                </c:pt>
                <c:pt idx="41">
                  <c:v>8.4503080000000015</c:v>
                </c:pt>
                <c:pt idx="42">
                  <c:v>7.3931339999999999</c:v>
                </c:pt>
                <c:pt idx="43">
                  <c:v>6.2374429999999998</c:v>
                </c:pt>
                <c:pt idx="44">
                  <c:v>5.0650240000000002</c:v>
                </c:pt>
                <c:pt idx="45">
                  <c:v>4.7065460000000003</c:v>
                </c:pt>
                <c:pt idx="46">
                  <c:v>4.6578530000000002</c:v>
                </c:pt>
                <c:pt idx="47">
                  <c:v>4.8626910000000008</c:v>
                </c:pt>
                <c:pt idx="48">
                  <c:v>4.1650219999999996</c:v>
                </c:pt>
                <c:pt idx="49">
                  <c:v>3.9831490000000001</c:v>
                </c:pt>
                <c:pt idx="50">
                  <c:v>3.7359220000000004</c:v>
                </c:pt>
                <c:pt idx="51">
                  <c:v>3.6278220000000001</c:v>
                </c:pt>
                <c:pt idx="52">
                  <c:v>3.568352</c:v>
                </c:pt>
                <c:pt idx="53">
                  <c:v>3.5169320000000002</c:v>
                </c:pt>
                <c:pt idx="54">
                  <c:v>3.3807309999999995</c:v>
                </c:pt>
                <c:pt idx="55">
                  <c:v>3.2783180000000001</c:v>
                </c:pt>
                <c:pt idx="56">
                  <c:v>3.1221170000000003</c:v>
                </c:pt>
                <c:pt idx="57">
                  <c:v>2.9055230000000001</c:v>
                </c:pt>
                <c:pt idx="58">
                  <c:v>2.6901299999999999</c:v>
                </c:pt>
                <c:pt idx="59">
                  <c:v>2.4244659999999993</c:v>
                </c:pt>
                <c:pt idx="60">
                  <c:v>2.2604799999999994</c:v>
                </c:pt>
                <c:pt idx="61">
                  <c:v>2.1392679999999991</c:v>
                </c:pt>
                <c:pt idx="62">
                  <c:v>2.0366400000000002</c:v>
                </c:pt>
                <c:pt idx="63">
                  <c:v>1.9270180000000006</c:v>
                </c:pt>
                <c:pt idx="64">
                  <c:v>1.853507</c:v>
                </c:pt>
                <c:pt idx="65">
                  <c:v>1.7347350000000004</c:v>
                </c:pt>
                <c:pt idx="66">
                  <c:v>1.6192249999999995</c:v>
                </c:pt>
                <c:pt idx="67">
                  <c:v>1.5818199999999998</c:v>
                </c:pt>
                <c:pt idx="68">
                  <c:v>1.6053539999999997</c:v>
                </c:pt>
                <c:pt idx="69">
                  <c:v>1.6017160000000004</c:v>
                </c:pt>
                <c:pt idx="70">
                  <c:v>1.4947839999999997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238304"/>
        <c:axId val="298238864"/>
      </c:areaChart>
      <c:catAx>
        <c:axId val="29823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82388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98238864"/>
        <c:scaling>
          <c:orientation val="minMax"/>
          <c:max val="2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8238304"/>
        <c:crosses val="autoZero"/>
        <c:crossBetween val="midCat"/>
        <c:majorUnit val="5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0.05429</cdr:x>
      <cdr:y>0.91362</cdr:y>
    </cdr:from>
    <cdr:to>
      <cdr:x>0.26725</cdr:x>
      <cdr:y>0.98097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461" y="2857223"/>
          <a:ext cx="1735643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0.23798</cdr:x>
      <cdr:y>0.91362</cdr:y>
    </cdr:from>
    <cdr:to>
      <cdr:x>0.46021</cdr:x>
      <cdr:y>0.98097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39564" y="2857224"/>
          <a:ext cx="1811194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2014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0.41021</cdr:x>
      <cdr:y>0.91044</cdr:y>
    </cdr:from>
    <cdr:to>
      <cdr:x>0.62317</cdr:x>
      <cdr:y>0.97779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43253" y="2847285"/>
          <a:ext cx="173564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2015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0.23667</cdr:x>
      <cdr:y>0.80377</cdr:y>
    </cdr:from>
    <cdr:to>
      <cdr:x>0.23667</cdr:x>
      <cdr:y>0.93846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928877" y="2513701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0.42181</cdr:x>
      <cdr:y>0.80496</cdr:y>
    </cdr:from>
    <cdr:to>
      <cdr:x>0.42181</cdr:x>
      <cdr:y>0.93965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3437752" y="2517419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0.78429</cdr:x>
      <cdr:y>0.80178</cdr:y>
    </cdr:from>
    <cdr:to>
      <cdr:x>0.78429</cdr:x>
      <cdr:y>0.93647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6232772" y="3511727"/>
          <a:ext cx="0" cy="5899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0.59146</cdr:x>
      <cdr:y>0.91044</cdr:y>
    </cdr:from>
    <cdr:to>
      <cdr:x>0.82294</cdr:x>
      <cdr:y>0.97779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820478" y="2847285"/>
          <a:ext cx="188658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2016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0.60121</cdr:x>
      <cdr:y>0.80532</cdr:y>
    </cdr:from>
    <cdr:to>
      <cdr:x>0.60121</cdr:x>
      <cdr:y>0.94001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899908" y="2518523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0.76852</cdr:x>
      <cdr:y>0.90761</cdr:y>
    </cdr:from>
    <cdr:to>
      <cdr:x>1</cdr:x>
      <cdr:y>0.97496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263505" y="2838450"/>
          <a:ext cx="188658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2017</a:t>
          </a:r>
          <a:endParaRPr lang="en-US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0.48654</cdr:x>
      <cdr:y>0.11273</cdr:y>
    </cdr:from>
    <cdr:to>
      <cdr:x>0.93165</cdr:x>
      <cdr:y>0.19498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865763" y="461184"/>
          <a:ext cx="3536596" cy="336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chemeClr val="accent5"/>
              </a:solidFill>
              <a:latin typeface="Arial" pitchFamily="34" charset="0"/>
              <a:ea typeface="Times New Roman" charset="0"/>
              <a:cs typeface="Arial" pitchFamily="34" charset="0"/>
            </a:rPr>
            <a:t>Non-OPEC crude and lease condensate</a:t>
          </a:r>
        </a:p>
      </cdr:txBody>
    </cdr:sp>
  </cdr:relSizeAnchor>
  <cdr:relSizeAnchor xmlns:cdr="http://schemas.openxmlformats.org/drawingml/2006/chartDrawing">
    <cdr:from>
      <cdr:x>0.55348</cdr:x>
      <cdr:y>0.40331</cdr:y>
    </cdr:from>
    <cdr:to>
      <cdr:x>0.93399</cdr:x>
      <cdr:y>0.46488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428382" y="1241462"/>
          <a:ext cx="3044460" cy="1895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002060"/>
              </a:solidFill>
              <a:latin typeface="Arial" pitchFamily="34" charset="0"/>
              <a:ea typeface="Times New Roman" charset="0"/>
              <a:cs typeface="Arial" pitchFamily="34" charset="0"/>
            </a:rPr>
            <a:t>OPEC crude and lease condensate</a:t>
          </a:r>
          <a:endParaRPr lang="en-US" sz="1200" i="0" dirty="0" smtClean="0">
            <a:solidFill>
              <a:srgbClr val="00206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0.70909</cdr:x>
      <cdr:y>0.65471</cdr:y>
    </cdr:from>
    <cdr:to>
      <cdr:x>0.86097</cdr:x>
      <cdr:y>0.72191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5634061" y="2678556"/>
          <a:ext cx="1206753" cy="2749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9E5710"/>
              </a:solidFill>
              <a:latin typeface="Arial" pitchFamily="34" charset="0"/>
              <a:ea typeface="Times New Roman" charset="0"/>
              <a:cs typeface="Arial" pitchFamily="34" charset="0"/>
            </a:rPr>
            <a:t>Other liquids</a:t>
          </a:r>
          <a:endParaRPr lang="en-US" sz="1200" i="0" dirty="0" smtClean="0">
            <a:solidFill>
              <a:srgbClr val="9E571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0.33268</cdr:x>
      <cdr:y>0.0529</cdr:y>
    </cdr:from>
    <cdr:to>
      <cdr:x>0.33606</cdr:x>
      <cdr:y>0.92815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V="1">
          <a:off x="2643260" y="216436"/>
          <a:ext cx="26867" cy="3580842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</cdr:x>
      <cdr:y>0.0028</cdr:y>
    </cdr:from>
    <cdr:to>
      <cdr:x>0.61429</cdr:x>
      <cdr:y>0.0701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0" y="8607"/>
          <a:ext cx="914400" cy="20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accent5"/>
              </a:solidFill>
            </a:rPr>
            <a:t>China</a:t>
          </a:r>
          <a:endParaRPr lang="en-US" sz="110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0.83466</cdr:x>
      <cdr:y>0</cdr:y>
    </cdr:from>
    <cdr:to>
      <cdr:x>0.94895</cdr:x>
      <cdr:y>0.0673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78112" y="0"/>
          <a:ext cx="914434" cy="207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0.71369</cdr:x>
      <cdr:y>0.15192</cdr:y>
    </cdr:from>
    <cdr:to>
      <cdr:x>0.82797</cdr:x>
      <cdr:y>0.21922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10196" y="467643"/>
          <a:ext cx="914354" cy="207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0.71727</cdr:x>
      <cdr:y>0.28683</cdr:y>
    </cdr:from>
    <cdr:to>
      <cdr:x>0.83156</cdr:x>
      <cdr:y>0.35413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38876" y="882904"/>
          <a:ext cx="914400" cy="20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0.64641</cdr:x>
      <cdr:y>0.56904</cdr:y>
    </cdr:from>
    <cdr:to>
      <cdr:x>0.7607</cdr:x>
      <cdr:y>0.63634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71948" y="1751584"/>
          <a:ext cx="914400" cy="20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3"/>
              </a:solidFill>
            </a:rPr>
            <a:t>Other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0.35478</cdr:x>
      <cdr:y>0.15587</cdr:y>
    </cdr:from>
    <cdr:to>
      <cdr:x>0.42167</cdr:x>
      <cdr:y>0.24751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38578" y="479795"/>
          <a:ext cx="535243" cy="282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accent4">
                  <a:lumMod val="75000"/>
                </a:schemeClr>
              </a:solidFill>
            </a:rPr>
            <a:t>Iran</a:t>
          </a:r>
          <a:endParaRPr lang="en-US" sz="1100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0.52002</cdr:x>
      <cdr:y>0.15322</cdr:y>
    </cdr:from>
    <cdr:to>
      <cdr:x>0.63431</cdr:x>
      <cdr:y>0.23646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160715" y="471647"/>
          <a:ext cx="914434" cy="25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C5600D"/>
              </a:solidFill>
            </a:rPr>
            <a:t>Saudi Arabia</a:t>
          </a:r>
          <a:endParaRPr lang="en-US" sz="1100" dirty="0">
            <a:solidFill>
              <a:srgbClr val="C5600D"/>
            </a:solidFill>
          </a:endParaRPr>
        </a:p>
      </cdr:txBody>
    </cdr:sp>
  </cdr:relSizeAnchor>
  <cdr:relSizeAnchor xmlns:cdr="http://schemas.openxmlformats.org/drawingml/2006/chartDrawing">
    <cdr:from>
      <cdr:x>0.45276</cdr:x>
      <cdr:y>0.28424</cdr:y>
    </cdr:from>
    <cdr:to>
      <cdr:x>0.56705</cdr:x>
      <cdr:y>0.36749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622548" y="874949"/>
          <a:ext cx="914400" cy="25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2060"/>
              </a:solidFill>
            </a:rPr>
            <a:t>United States</a:t>
          </a:r>
          <a:endParaRPr lang="en-US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0.39448</cdr:x>
      <cdr:y>0.56348</cdr:y>
    </cdr:from>
    <cdr:to>
      <cdr:x>0.50876</cdr:x>
      <cdr:y>0.64673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156204" y="1734485"/>
          <a:ext cx="914400" cy="25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C00000"/>
              </a:solidFill>
            </a:rPr>
            <a:t>Russia</a:t>
          </a:r>
          <a:endParaRPr lang="en-US" sz="11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0.26185</cdr:x>
      <cdr:y>0.64812</cdr:y>
    </cdr:from>
    <cdr:to>
      <cdr:x>0.75767</cdr:x>
      <cdr:y>0.83828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9645" y="2266660"/>
          <a:ext cx="1949712" cy="665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REST OF WORLD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= 72.72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0.26185</cdr:x>
      <cdr:y>0.64812</cdr:y>
    </cdr:from>
    <cdr:to>
      <cdr:x>0.75767</cdr:x>
      <cdr:y>0.83828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9645" y="2266660"/>
          <a:ext cx="1949712" cy="665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REST OF WORLD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= 72.88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0.30716</cdr:x>
      <cdr:y>0.03478</cdr:y>
    </cdr:from>
    <cdr:to>
      <cdr:x>0.30778</cdr:x>
      <cdr:y>0.89446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 flipH="1">
          <a:off x="2434148" y="99435"/>
          <a:ext cx="4913" cy="245790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  <a:alpha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0.75841</cdr:x>
      <cdr:y>0.42615</cdr:y>
    </cdr:from>
    <cdr:to>
      <cdr:x>1</cdr:x>
      <cdr:y>0.5694</cdr:y>
    </cdr:to>
    <cdr:sp macro="" textlink="">
      <cdr:nvSpPr>
        <cdr:cNvPr id="3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0275" y="1218389"/>
          <a:ext cx="1914525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000000"/>
              </a:solidFill>
            </a:rPr>
            <a:t>AEO2016 Reference</a:t>
          </a:r>
        </a:p>
      </cdr:txBody>
    </cdr:sp>
  </cdr:relSizeAnchor>
  <cdr:relSizeAnchor xmlns:cdr="http://schemas.openxmlformats.org/drawingml/2006/chartDrawing">
    <cdr:from>
      <cdr:x>0.6234</cdr:x>
      <cdr:y>0.56691</cdr:y>
    </cdr:from>
    <cdr:to>
      <cdr:x>0.93643</cdr:x>
      <cdr:y>0.71016</cdr:y>
    </cdr:to>
    <cdr:sp macro="" textlink="">
      <cdr:nvSpPr>
        <cdr:cNvPr id="4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40300" y="1620841"/>
          <a:ext cx="2480733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A33340"/>
              </a:solidFill>
            </a:rPr>
            <a:t>No CPP</a:t>
          </a:r>
        </a:p>
      </cdr:txBody>
    </cdr:sp>
  </cdr:relSizeAnchor>
  <cdr:relSizeAnchor xmlns:cdr="http://schemas.openxmlformats.org/drawingml/2006/chartDrawing">
    <cdr:from>
      <cdr:x>0.52852</cdr:x>
      <cdr:y>0.31028</cdr:y>
    </cdr:from>
    <cdr:to>
      <cdr:x>0.87246</cdr:x>
      <cdr:y>0.45353</cdr:y>
    </cdr:to>
    <cdr:sp macro="" textlink="">
      <cdr:nvSpPr>
        <cdr:cNvPr id="5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88427" y="887120"/>
          <a:ext cx="2725667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accent1"/>
              </a:solidFill>
            </a:rPr>
            <a:t>AEO2015 Reference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0.37287</cdr:x>
      <cdr:y>0.10195</cdr:y>
    </cdr:from>
    <cdr:to>
      <cdr:x>0.66249</cdr:x>
      <cdr:y>0.19978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981533" y="303696"/>
          <a:ext cx="2315891" cy="291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AEO2016 Reference</a:t>
          </a:r>
        </a:p>
      </cdr:txBody>
    </cdr:sp>
  </cdr:relSizeAnchor>
  <cdr:relSizeAnchor xmlns:cdr="http://schemas.openxmlformats.org/drawingml/2006/chartDrawing">
    <cdr:from>
      <cdr:x>0.65322</cdr:x>
      <cdr:y>0.10195</cdr:y>
    </cdr:from>
    <cdr:to>
      <cdr:x>0.96229</cdr:x>
      <cdr:y>0.19978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223328" y="303696"/>
          <a:ext cx="2471352" cy="291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No CPP</a:t>
          </a:r>
        </a:p>
      </cdr:txBody>
    </cdr:sp>
  </cdr:relSizeAnchor>
  <cdr:relSizeAnchor xmlns:cdr="http://schemas.openxmlformats.org/drawingml/2006/chartDrawing">
    <cdr:from>
      <cdr:x>0.35213</cdr:x>
      <cdr:y>0.07926</cdr:y>
    </cdr:from>
    <cdr:to>
      <cdr:x>0.3522</cdr:x>
      <cdr:y>0.87603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H="1">
          <a:off x="2815752" y="236096"/>
          <a:ext cx="490" cy="23735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0.32541</cdr:x>
      <cdr:y>0.01788</cdr:y>
    </cdr:from>
    <cdr:to>
      <cdr:x>0.36791</cdr:x>
      <cdr:y>0.09941</cdr:y>
    </cdr:to>
    <cdr:sp macro="" textlink="">
      <cdr:nvSpPr>
        <cdr:cNvPr id="5" name="TextBox 24"/>
        <cdr:cNvSpPr txBox="1"/>
      </cdr:nvSpPr>
      <cdr:spPr bwMode="auto">
        <a:xfrm xmlns:a="http://schemas.openxmlformats.org/drawingml/2006/main">
          <a:off x="2602081" y="53256"/>
          <a:ext cx="339837" cy="242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rgbClr val="000000"/>
              </a:solidFill>
              <a:ea typeface="Times New Roman" charset="0"/>
              <a:cs typeface="Times New Roman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0.14513</cdr:x>
      <cdr:y>0</cdr:y>
    </cdr:from>
    <cdr:to>
      <cdr:x>0.33393</cdr:x>
      <cdr:y>0.10733</cdr:y>
    </cdr:to>
    <cdr:sp macro="" textlink="">
      <cdr:nvSpPr>
        <cdr:cNvPr id="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60492" y="-1410512"/>
          <a:ext cx="1509683" cy="3197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000000"/>
              </a:solidFill>
            </a:rPr>
            <a:t>History</a:t>
          </a:r>
        </a:p>
      </cdr:txBody>
    </cdr:sp>
  </cdr:relSizeAnchor>
  <cdr:relSizeAnchor xmlns:cdr="http://schemas.openxmlformats.org/drawingml/2006/chartDrawing">
    <cdr:from>
      <cdr:x>0.66313</cdr:x>
      <cdr:y>0.0256</cdr:y>
    </cdr:from>
    <cdr:to>
      <cdr:x>0.70563</cdr:x>
      <cdr:y>0.10713</cdr:y>
    </cdr:to>
    <cdr:sp macro="" textlink="">
      <cdr:nvSpPr>
        <cdr:cNvPr id="8" name="TextBox 27"/>
        <cdr:cNvSpPr txBox="1"/>
      </cdr:nvSpPr>
      <cdr:spPr bwMode="auto">
        <a:xfrm xmlns:a="http://schemas.openxmlformats.org/drawingml/2006/main">
          <a:off x="5302561" y="76259"/>
          <a:ext cx="339837" cy="242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rgbClr val="000000"/>
              </a:solidFill>
              <a:ea typeface="Times New Roman" charset="0"/>
              <a:cs typeface="Times New Roman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0.08647</cdr:x>
      <cdr:y>0.57039</cdr:y>
    </cdr:from>
    <cdr:to>
      <cdr:x>0.18425</cdr:x>
      <cdr:y>0.65192</cdr:y>
    </cdr:to>
    <cdr:sp macro="" textlink="">
      <cdr:nvSpPr>
        <cdr:cNvPr id="9" name="TextBox 9"/>
        <cdr:cNvSpPr txBox="1"/>
      </cdr:nvSpPr>
      <cdr:spPr bwMode="auto">
        <a:xfrm xmlns:a="http://schemas.openxmlformats.org/drawingml/2006/main">
          <a:off x="691433" y="1614978"/>
          <a:ext cx="781902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5"/>
              </a:solidFill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0.11527</cdr:x>
      <cdr:y>0.77017</cdr:y>
    </cdr:from>
    <cdr:to>
      <cdr:x>0.20268</cdr:x>
      <cdr:y>0.8517</cdr:y>
    </cdr:to>
    <cdr:sp macro="" textlink="">
      <cdr:nvSpPr>
        <cdr:cNvPr id="10" name="TextBox 10"/>
        <cdr:cNvSpPr txBox="1"/>
      </cdr:nvSpPr>
      <cdr:spPr bwMode="auto">
        <a:xfrm xmlns:a="http://schemas.openxmlformats.org/drawingml/2006/main">
          <a:off x="921760" y="2180617"/>
          <a:ext cx="69890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2"/>
              </a:solidFill>
              <a:ea typeface="Times New Roman" charset="0"/>
              <a:cs typeface="Times New Roman" charset="0"/>
            </a:rPr>
            <a:t>Petroleum</a:t>
          </a:r>
        </a:p>
      </cdr:txBody>
    </cdr:sp>
  </cdr:relSizeAnchor>
  <cdr:relSizeAnchor xmlns:cdr="http://schemas.openxmlformats.org/drawingml/2006/chartDrawing">
    <cdr:from>
      <cdr:x>0.18414</cdr:x>
      <cdr:y>0.42669</cdr:y>
    </cdr:from>
    <cdr:to>
      <cdr:x>0.28217</cdr:x>
      <cdr:y>0.50822</cdr:y>
    </cdr:to>
    <cdr:sp macro="" textlink="">
      <cdr:nvSpPr>
        <cdr:cNvPr id="11" name="TextBox 11"/>
        <cdr:cNvSpPr txBox="1"/>
      </cdr:nvSpPr>
      <cdr:spPr bwMode="auto">
        <a:xfrm xmlns:a="http://schemas.openxmlformats.org/drawingml/2006/main">
          <a:off x="1472433" y="1208104"/>
          <a:ext cx="78386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1"/>
              </a:solidFill>
              <a:ea typeface="Times New Roman" charset="0"/>
              <a:cs typeface="Times New Roman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0.20621</cdr:x>
      <cdr:y>0.11253</cdr:y>
    </cdr:from>
    <cdr:to>
      <cdr:x>0.2455</cdr:x>
      <cdr:y>0.19406</cdr:y>
    </cdr:to>
    <cdr:sp macro="" textlink="">
      <cdr:nvSpPr>
        <cdr:cNvPr id="12" name="TextBox 12"/>
        <cdr:cNvSpPr txBox="1"/>
      </cdr:nvSpPr>
      <cdr:spPr bwMode="auto">
        <a:xfrm xmlns:a="http://schemas.openxmlformats.org/drawingml/2006/main">
          <a:off x="1648919" y="318610"/>
          <a:ext cx="31418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0.2411</cdr:x>
      <cdr:y>0.76296</cdr:y>
    </cdr:from>
    <cdr:to>
      <cdr:x>0.34635</cdr:x>
      <cdr:y>0.84449</cdr:y>
    </cdr:to>
    <cdr:sp macro="" textlink="">
      <cdr:nvSpPr>
        <cdr:cNvPr id="13" name="TextBox 13"/>
        <cdr:cNvSpPr txBox="1"/>
      </cdr:nvSpPr>
      <cdr:spPr bwMode="auto">
        <a:xfrm xmlns:a="http://schemas.openxmlformats.org/drawingml/2006/main">
          <a:off x="1927899" y="2272807"/>
          <a:ext cx="841577" cy="242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accent3"/>
              </a:solidFill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0.99994</cdr:x>
      <cdr:y>0.07672</cdr:y>
    </cdr:from>
    <cdr:to>
      <cdr:x>1</cdr:x>
      <cdr:y>0.87349</cdr:y>
    </cdr:to>
    <cdr:cxnSp macro="">
      <cdr:nvCxnSpPr>
        <cdr:cNvPr id="16" name="Straight Connector 15"/>
        <cdr:cNvCxnSpPr/>
      </cdr:nvCxnSpPr>
      <cdr:spPr bwMode="auto">
        <a:xfrm xmlns:a="http://schemas.openxmlformats.org/drawingml/2006/main" flipH="1">
          <a:off x="7995748" y="228530"/>
          <a:ext cx="490" cy="23735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0.68567</cdr:x>
      <cdr:y>0.08075</cdr:y>
    </cdr:from>
    <cdr:to>
      <cdr:x>0.68573</cdr:x>
      <cdr:y>0.87753</cdr:y>
    </cdr:to>
    <cdr:cxnSp macro="">
      <cdr:nvCxnSpPr>
        <cdr:cNvPr id="18" name="Straight Connector 17"/>
        <cdr:cNvCxnSpPr/>
      </cdr:nvCxnSpPr>
      <cdr:spPr bwMode="auto">
        <a:xfrm xmlns:a="http://schemas.openxmlformats.org/drawingml/2006/main" flipH="1">
          <a:off x="5482793" y="240539"/>
          <a:ext cx="490" cy="23735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0.68402</cdr:x>
      <cdr:y>0.23201</cdr:y>
    </cdr:from>
    <cdr:to>
      <cdr:x>0.80804</cdr:x>
      <cdr:y>0.31426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5434838" y="949202"/>
          <a:ext cx="985393" cy="336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0.46714</cdr:x>
      <cdr:y>0.08905</cdr:y>
    </cdr:from>
    <cdr:to>
      <cdr:x>0.79152</cdr:x>
      <cdr:y>0.14505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711644" y="364338"/>
          <a:ext cx="2577340" cy="229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 eaLnBrk="0" hangingPunct="0"/>
          <a:r>
            <a:rPr lang="en-US" sz="1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Times New Roman" charset="0"/>
              <a:cs typeface="Arial" pitchFamily="34" charset="0"/>
            </a:rPr>
            <a:t>Petroleum and other liquid fuels</a:t>
          </a:r>
          <a:endParaRPr lang="en-US" sz="1200" i="0" dirty="0" smtClean="0">
            <a:solidFill>
              <a:schemeClr val="accent5">
                <a:lumMod val="75000"/>
              </a:schemeClr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0.26648</cdr:x>
      <cdr:y>0.57085</cdr:y>
    </cdr:from>
    <cdr:to>
      <cdr:x>0.41836</cdr:x>
      <cdr:y>0.63805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2132105" y="1757175"/>
          <a:ext cx="1215192" cy="2068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00B0F0"/>
              </a:solidFill>
              <a:latin typeface="Arial" pitchFamily="34" charset="0"/>
              <a:ea typeface="Times New Roman" charset="0"/>
              <a:cs typeface="Arial" pitchFamily="34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0.44074</cdr:x>
      <cdr:y>0.04089</cdr:y>
    </cdr:from>
    <cdr:to>
      <cdr:x>0.44212</cdr:x>
      <cdr:y>0.8972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H="1" flipV="1">
          <a:off x="3501907" y="167270"/>
          <a:ext cx="10965" cy="350334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0.74317</cdr:x>
      <cdr:y>0.56722</cdr:y>
    </cdr:from>
    <cdr:to>
      <cdr:x>0.8672</cdr:x>
      <cdr:y>0.64947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5946129" y="1746001"/>
          <a:ext cx="992364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5D9732"/>
              </a:solidFill>
              <a:latin typeface="Arial" pitchFamily="34" charset="0"/>
              <a:ea typeface="Times New Roman" charset="0"/>
              <a:cs typeface="Arial" pitchFamily="34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0.81871</cdr:x>
      <cdr:y>0.7631</cdr:y>
    </cdr:from>
    <cdr:to>
      <cdr:x>0.94273</cdr:x>
      <cdr:y>0.84535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504984" y="3122005"/>
          <a:ext cx="985393" cy="336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9E5710"/>
              </a:solidFill>
              <a:latin typeface="Arial" pitchFamily="34" charset="0"/>
              <a:ea typeface="Times New Roman" charset="0"/>
              <a:cs typeface="Arial" pitchFamily="34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0.79242</cdr:x>
      <cdr:y>0.30615</cdr:y>
    </cdr:from>
    <cdr:to>
      <cdr:x>1</cdr:x>
      <cdr:y>0.3884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6340152" y="942385"/>
          <a:ext cx="1660848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Coal with U.S. CPP</a:t>
          </a:r>
        </a:p>
      </cdr:txBody>
    </cdr:sp>
  </cdr:relSizeAnchor>
  <cdr:relSizeAnchor xmlns:cdr="http://schemas.openxmlformats.org/drawingml/2006/chartDrawing">
    <cdr:from>
      <cdr:x>0.68592</cdr:x>
      <cdr:y>0.40182</cdr:y>
    </cdr:from>
    <cdr:to>
      <cdr:x>0.95715</cdr:x>
      <cdr:y>0.48407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5488015" y="1236857"/>
          <a:ext cx="2170112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rgbClr val="5D9732"/>
              </a:solidFill>
              <a:latin typeface="Arial" pitchFamily="34" charset="0"/>
              <a:ea typeface="Times New Roman" charset="0"/>
              <a:cs typeface="Arial" pitchFamily="34" charset="0"/>
            </a:rPr>
            <a:t>Renewables with 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rgbClr val="5D9732"/>
              </a:solidFill>
              <a:latin typeface="Arial" pitchFamily="34" charset="0"/>
              <a:ea typeface="Times New Roman" charset="0"/>
              <a:cs typeface="Arial" pitchFamily="34" charset="0"/>
            </a:rPr>
            <a:t>U.S. CPP</a:t>
          </a:r>
        </a:p>
      </cdr:txBody>
    </cdr:sp>
  </cdr:relSizeAnchor>
  <cdr:relSizeAnchor xmlns:cdr="http://schemas.openxmlformats.org/drawingml/2006/chartDrawing">
    <cdr:from>
      <cdr:x>0.22043</cdr:x>
      <cdr:y>0.14593</cdr:y>
    </cdr:from>
    <cdr:to>
      <cdr:x>0.42801</cdr:x>
      <cdr:y>0.26242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763688" y="449184"/>
          <a:ext cx="1660847" cy="358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Share of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Arial" pitchFamily="34" charset="0"/>
              <a:ea typeface="Times New Roman" charset="0"/>
              <a:cs typeface="Arial" pitchFamily="34" charset="0"/>
            </a:rPr>
            <a:t>total energy</a:t>
          </a:r>
        </a:p>
      </cdr:txBody>
    </cdr:sp>
  </cdr:relSizeAnchor>
  <cdr:relSizeAnchor xmlns:cdr="http://schemas.openxmlformats.org/drawingml/2006/chartDrawing">
    <cdr:from>
      <cdr:x>0.33709</cdr:x>
      <cdr:y>0.23848</cdr:y>
    </cdr:from>
    <cdr:to>
      <cdr:x>0.37504</cdr:x>
      <cdr:y>0.23848</cdr:y>
    </cdr:to>
    <cdr:cxnSp macro="">
      <cdr:nvCxnSpPr>
        <cdr:cNvPr id="12" name="Straight Arrow Connector 11"/>
        <cdr:cNvCxnSpPr/>
      </cdr:nvCxnSpPr>
      <cdr:spPr bwMode="auto">
        <a:xfrm xmlns:a="http://schemas.openxmlformats.org/drawingml/2006/main">
          <a:off x="2678304" y="975680"/>
          <a:ext cx="301519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0.79342</cdr:x>
      <cdr:y>0.36141</cdr:y>
    </cdr:from>
    <cdr:to>
      <cdr:x>0.97089</cdr:x>
      <cdr:y>0.44366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6348174" y="1112464"/>
          <a:ext cx="1419937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chemeClr val="accent5"/>
              </a:solidFill>
              <a:latin typeface="Arial" pitchFamily="34" charset="0"/>
              <a:ea typeface="Times New Roman" charset="0"/>
              <a:cs typeface="Arial" pitchFamily="34" charset="0"/>
            </a:rPr>
            <a:t>Non-OECD</a:t>
          </a:r>
        </a:p>
      </cdr:txBody>
    </cdr:sp>
  </cdr:relSizeAnchor>
  <cdr:relSizeAnchor xmlns:cdr="http://schemas.openxmlformats.org/drawingml/2006/chartDrawing">
    <cdr:from>
      <cdr:x>0.5595</cdr:x>
      <cdr:y>0.5</cdr:y>
    </cdr:from>
    <cdr:to>
      <cdr:x>0.63936</cdr:x>
      <cdr:y>0.56251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476560" y="1539081"/>
          <a:ext cx="638977" cy="1924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002060"/>
              </a:solidFill>
              <a:latin typeface="Arial" pitchFamily="34" charset="0"/>
              <a:ea typeface="Times New Roman" charset="0"/>
              <a:cs typeface="Arial" pitchFamily="34" charset="0"/>
            </a:rPr>
            <a:t>OECD</a:t>
          </a:r>
          <a:endParaRPr lang="en-US" sz="1200" i="0" dirty="0" smtClean="0">
            <a:solidFill>
              <a:srgbClr val="00206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0.44816</cdr:x>
      <cdr:y>0.09024</cdr:y>
    </cdr:from>
    <cdr:to>
      <cdr:x>0.45067</cdr:x>
      <cdr:y>0.90906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V="1">
          <a:off x="3585726" y="277777"/>
          <a:ext cx="20103" cy="252045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0.20675</cdr:x>
      <cdr:y>0.1865</cdr:y>
    </cdr:from>
    <cdr:to>
      <cdr:x>0.44342</cdr:x>
      <cdr:y>0.41006</cdr:y>
    </cdr:to>
    <cdr:sp macro="" textlink="">
      <cdr:nvSpPr>
        <cdr:cNvPr id="4" name="Oval 3"/>
        <cdr:cNvSpPr/>
      </cdr:nvSpPr>
      <cdr:spPr>
        <a:xfrm xmlns:a="http://schemas.openxmlformats.org/drawingml/2006/main">
          <a:off x="1654207" y="574085"/>
          <a:ext cx="1893596" cy="68815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0.50985</cdr:x>
      <cdr:y>0.54755</cdr:y>
    </cdr:from>
    <cdr:to>
      <cdr:x>0.68732</cdr:x>
      <cdr:y>0.6298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4079281" y="1685462"/>
          <a:ext cx="1419938" cy="253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 smtClean="0">
              <a:solidFill>
                <a:schemeClr val="accent5"/>
              </a:solidFill>
              <a:latin typeface="Arial" pitchFamily="34" charset="0"/>
              <a:ea typeface="Times New Roman" charset="0"/>
              <a:cs typeface="Arial" pitchFamily="34" charset="0"/>
            </a:rPr>
            <a:t>Non-OECD electricity</a:t>
          </a:r>
        </a:p>
      </cdr:txBody>
    </cdr:sp>
  </cdr:relSizeAnchor>
  <cdr:relSizeAnchor xmlns:cdr="http://schemas.openxmlformats.org/drawingml/2006/chartDrawing">
    <cdr:from>
      <cdr:x>0.53244</cdr:x>
      <cdr:y>0.36152</cdr:y>
    </cdr:from>
    <cdr:to>
      <cdr:x>0.78693</cdr:x>
      <cdr:y>0.42403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260030" y="1112830"/>
          <a:ext cx="2036174" cy="192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accent5"/>
              </a:solidFill>
              <a:latin typeface="Arial" pitchFamily="34" charset="0"/>
              <a:ea typeface="Times New Roman" charset="0"/>
              <a:cs typeface="Arial" pitchFamily="34" charset="0"/>
            </a:rPr>
            <a:t>Non-OECD GDP</a:t>
          </a:r>
          <a:endParaRPr lang="en-US" sz="1200" i="0" dirty="0" smtClean="0">
            <a:solidFill>
              <a:schemeClr val="accent5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0.44678</cdr:x>
      <cdr:y>0.05275</cdr:y>
    </cdr:from>
    <cdr:to>
      <cdr:x>0.44816</cdr:x>
      <cdr:y>0.90906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flipH="1" flipV="1">
          <a:off x="3574702" y="162361"/>
          <a:ext cx="11041" cy="263586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0.25029</cdr:x>
      <cdr:y>0.54753</cdr:y>
    </cdr:from>
    <cdr:to>
      <cdr:x>0.35996</cdr:x>
      <cdr:y>0.61004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2002535" y="1685386"/>
          <a:ext cx="877470" cy="192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002060"/>
              </a:solidFill>
              <a:latin typeface="Arial" pitchFamily="34" charset="0"/>
              <a:ea typeface="Times New Roman" charset="0"/>
              <a:cs typeface="Arial" pitchFamily="34" charset="0"/>
            </a:rPr>
            <a:t>OECD GDP</a:t>
          </a:r>
          <a:endParaRPr lang="en-US" sz="1200" i="0" dirty="0" smtClean="0">
            <a:solidFill>
              <a:srgbClr val="00206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0.14227</cdr:x>
      <cdr:y>0.79066</cdr:y>
    </cdr:from>
    <cdr:to>
      <cdr:x>0.28014</cdr:x>
      <cdr:y>0.85317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138285" y="2433792"/>
          <a:ext cx="1103098" cy="1924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rgbClr val="002060"/>
              </a:solidFill>
              <a:latin typeface="Arial" pitchFamily="34" charset="0"/>
              <a:ea typeface="Times New Roman" charset="0"/>
              <a:cs typeface="Arial" pitchFamily="34" charset="0"/>
            </a:rPr>
            <a:t>OECD electricity</a:t>
          </a:r>
          <a:endParaRPr lang="en-US" sz="1200" i="0" dirty="0" smtClean="0">
            <a:solidFill>
              <a:srgbClr val="002060"/>
            </a:solidFill>
            <a:latin typeface="Arial" pitchFamily="34" charset="0"/>
            <a:ea typeface="Times New Roman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0.67196</cdr:x>
      <cdr:y>0.0934</cdr:y>
    </cdr:from>
    <cdr:to>
      <cdr:x>0.78624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6332" y="287488"/>
          <a:ext cx="914400" cy="31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rgbClr val="002060"/>
              </a:solidFill>
            </a:rPr>
            <a:t>OECD</a:t>
          </a:r>
          <a:endParaRPr lang="en-US" sz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0.43139</cdr:x>
      <cdr:y>0.34461</cdr:y>
    </cdr:from>
    <cdr:to>
      <cdr:x>0.54568</cdr:x>
      <cdr:y>0.4473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51577" y="1060777"/>
          <a:ext cx="914400" cy="31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C00000"/>
              </a:solidFill>
            </a:rPr>
            <a:t>China</a:t>
          </a:r>
          <a:endParaRPr lang="en-US" sz="12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0.27595</cdr:x>
      <cdr:y>0.69251</cdr:y>
    </cdr:from>
    <cdr:to>
      <cdr:x>0.48053</cdr:x>
      <cdr:y>0.8356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07860" y="2131659"/>
          <a:ext cx="1636890" cy="440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169DD8"/>
              </a:solidFill>
            </a:rPr>
            <a:t>Other</a:t>
          </a:r>
        </a:p>
        <a:p xmlns:a="http://schemas.openxmlformats.org/drawingml/2006/main">
          <a:r>
            <a:rPr lang="en-US" sz="1200" dirty="0" smtClean="0">
              <a:solidFill>
                <a:srgbClr val="169DD8"/>
              </a:solidFill>
            </a:rPr>
            <a:t>non-OECD Asia</a:t>
          </a:r>
          <a:endParaRPr lang="en-US" sz="1200" dirty="0">
            <a:solidFill>
              <a:srgbClr val="169DD8"/>
            </a:solidFill>
          </a:endParaRPr>
        </a:p>
      </cdr:txBody>
    </cdr:sp>
  </cdr:relSizeAnchor>
  <cdr:relSizeAnchor xmlns:cdr="http://schemas.openxmlformats.org/drawingml/2006/chartDrawing">
    <cdr:from>
      <cdr:x>0.09347</cdr:x>
      <cdr:y>0.65451</cdr:y>
    </cdr:from>
    <cdr:to>
      <cdr:x>0.20776</cdr:x>
      <cdr:y>0.7572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7888" y="2014688"/>
          <a:ext cx="914400" cy="31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accent3"/>
              </a:solidFill>
            </a:rPr>
            <a:t>Africa</a:t>
          </a:r>
          <a:endParaRPr lang="en-US" sz="12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0.20443</cdr:x>
      <cdr:y>0.57999</cdr:y>
    </cdr:from>
    <cdr:to>
      <cdr:x>0.31872</cdr:x>
      <cdr:y>0.68268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35634" y="1785304"/>
          <a:ext cx="914435" cy="31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C5600D"/>
              </a:solidFill>
            </a:rPr>
            <a:t>India</a:t>
          </a:r>
          <a:endParaRPr lang="en-US" sz="1200" dirty="0">
            <a:solidFill>
              <a:srgbClr val="C5600D"/>
            </a:solidFill>
          </a:endParaRPr>
        </a:p>
      </cdr:txBody>
    </cdr:sp>
  </cdr:relSizeAnchor>
  <cdr:relSizeAnchor xmlns:cdr="http://schemas.openxmlformats.org/drawingml/2006/chartDrawing">
    <cdr:from>
      <cdr:x>0.23598</cdr:x>
      <cdr:y>0.71091</cdr:y>
    </cdr:from>
    <cdr:to>
      <cdr:x>0.27595</cdr:x>
      <cdr:y>0.76405</cdr:y>
    </cdr:to>
    <cdr:cxnSp macro="">
      <cdr:nvCxnSpPr>
        <cdr:cNvPr id="9" name="Straight Arrow Connector 8"/>
        <cdr:cNvCxnSpPr>
          <a:stCxn xmlns:a="http://schemas.openxmlformats.org/drawingml/2006/main" id="5" idx="1"/>
        </cdr:cNvCxnSpPr>
      </cdr:nvCxnSpPr>
      <cdr:spPr>
        <a:xfrm xmlns:a="http://schemas.openxmlformats.org/drawingml/2006/main" flipH="1" flipV="1">
          <a:off x="1888068" y="2188282"/>
          <a:ext cx="319792" cy="1635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7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472" y="4146982"/>
            <a:ext cx="6867126" cy="49493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9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3900" y="4344075"/>
            <a:ext cx="6473501" cy="442569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496" y="8685521"/>
            <a:ext cx="2972780" cy="4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698" rIns="91398" bIns="45698" anchor="b"/>
          <a:lstStyle/>
          <a:p>
            <a:pPr algn="r" defTabSz="912764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12764"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96" y="8687084"/>
            <a:ext cx="2972780" cy="4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1" tIns="45743" rIns="91481" bIns="45743" anchor="b"/>
          <a:lstStyle/>
          <a:p>
            <a:pPr algn="r" defTabSz="914324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14324"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722313"/>
            <a:ext cx="6045200" cy="3402012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82193" y="4124326"/>
            <a:ext cx="6775083" cy="4723194"/>
          </a:xfrm>
          <a:noFill/>
          <a:ln/>
        </p:spPr>
        <p:txBody>
          <a:bodyPr lIns="91398" tIns="45698" rIns="91398" bIns="45698">
            <a:noAutofit/>
          </a:bodyPr>
          <a:lstStyle/>
          <a:p>
            <a:pPr marL="236031" indent="-236031">
              <a:spcAft>
                <a:spcPts val="800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2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2112" y="4228826"/>
            <a:ext cx="6646263" cy="4677184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1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9000" y="4240806"/>
            <a:ext cx="6528358" cy="440968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496" y="8685521"/>
            <a:ext cx="2972780" cy="4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698" rIns="91398" bIns="45698" anchor="b"/>
          <a:lstStyle/>
          <a:p>
            <a:pPr algn="r" defTabSz="912764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12764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96" y="8687084"/>
            <a:ext cx="2972780" cy="4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1" tIns="45743" rIns="91481" bIns="45743" anchor="b"/>
          <a:lstStyle/>
          <a:p>
            <a:pPr algn="r" defTabSz="914324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14324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8975"/>
            <a:ext cx="6140450" cy="345440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93088" y="4344074"/>
            <a:ext cx="6524313" cy="4541555"/>
          </a:xfrm>
          <a:noFill/>
          <a:ln/>
        </p:spPr>
        <p:txBody>
          <a:bodyPr lIns="91398" tIns="45698" rIns="91398" bIns="45698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6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3250" y="4379598"/>
            <a:ext cx="6483664" cy="4516222"/>
          </a:xfrm>
        </p:spPr>
        <p:txBody>
          <a:bodyPr>
            <a:normAutofit/>
          </a:bodyPr>
          <a:lstStyle/>
          <a:p>
            <a:pPr marL="169838" indent="-169838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71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6154" y="4237212"/>
            <a:ext cx="6589680" cy="462099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5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21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00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051" indent="-228051">
              <a:spcBef>
                <a:spcPts val="575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04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192" y="4844774"/>
            <a:ext cx="5588000" cy="38060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22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300" y="3924300"/>
            <a:ext cx="3708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762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9368" y="4004843"/>
            <a:ext cx="6412376" cy="5023411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6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288" y="4275852"/>
            <a:ext cx="2017222" cy="213971"/>
          </a:xfrm>
          <a:prstGeom prst="rect">
            <a:avLst/>
          </a:prstGeom>
          <a:solidFill>
            <a:srgbClr val="FFFF00"/>
          </a:solidFill>
        </p:spPr>
        <p:txBody>
          <a:bodyPr wrap="square" lIns="90788" tIns="45394" rIns="90788" bIns="45394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06027" y="4124495"/>
            <a:ext cx="5433891" cy="213971"/>
          </a:xfrm>
          <a:prstGeom prst="rect">
            <a:avLst/>
          </a:prstGeom>
          <a:solidFill>
            <a:srgbClr val="FFFF00"/>
          </a:solidFill>
        </p:spPr>
        <p:txBody>
          <a:bodyPr wrap="square" lIns="90788" tIns="45394" rIns="90788" bIns="45394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5921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941" y="4162334"/>
            <a:ext cx="5567532" cy="47046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10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19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24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11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70979"/>
            <a:ext cx="5608320" cy="392819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0" y="5000625"/>
            <a:ext cx="5655734" cy="3181350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529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1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78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700" y="4305300"/>
            <a:ext cx="20320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4152900"/>
            <a:ext cx="54737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5953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473710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11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70979"/>
            <a:ext cx="5608320" cy="392819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800601"/>
            <a:ext cx="5608320" cy="37985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36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0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9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6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5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5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5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dayinenergy" TargetMode="External"/><Relationship Id="rId3" Type="http://schemas.openxmlformats.org/officeDocument/2006/relationships/hyperlink" Target="http://www.eia.gov/" TargetMode="External"/><Relationship Id="rId7" Type="http://schemas.openxmlformats.org/officeDocument/2006/relationships/hyperlink" Target="http://www.eia.gov/me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ia.gov/ieo" TargetMode="External"/><Relationship Id="rId5" Type="http://schemas.openxmlformats.org/officeDocument/2006/relationships/hyperlink" Target="http://www.eia.gov/steo" TargetMode="External"/><Relationship Id="rId4" Type="http://schemas.openxmlformats.org/officeDocument/2006/relationships/hyperlink" Target="http://www.eia.gov/aeo" TargetMode="External"/><Relationship Id="rId9" Type="http://schemas.openxmlformats.org/officeDocument/2006/relationships/hyperlink" Target="http://www.eia.gov/beta/international/?src=home-b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natural gas: market outlook and drivers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pPr marL="0" indent="0"/>
            <a:r>
              <a:rPr lang="en-US" dirty="0"/>
              <a:t>2016 Intellectual Capital Conference</a:t>
            </a:r>
          </a:p>
          <a:p>
            <a:r>
              <a:rPr lang="en-US" dirty="0" smtClean="0"/>
              <a:t>May 25, 2016 | Baltimore, MD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Howard Gruenspecht, Deputy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U.S. primary energy consumption</a:t>
            </a:r>
          </a:p>
          <a:p>
            <a:r>
              <a:rPr lang="en-US" smtClean="0"/>
              <a:t>quadrillion Btu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4972050" cy="295276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57" y="68579"/>
            <a:ext cx="8396243" cy="766308"/>
          </a:xfrm>
        </p:spPr>
        <p:txBody>
          <a:bodyPr/>
          <a:lstStyle/>
          <a:p>
            <a:r>
              <a:rPr lang="en-US" dirty="0" smtClean="0"/>
              <a:t>Reductions in energy intensity largely offset effects of economic and population growth, leading to slow projected growth in energy use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Source:  EIA, Annual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043795" y="1238905"/>
            <a:ext cx="8203721" cy="2772378"/>
            <a:chOff x="926546" y="1526374"/>
            <a:chExt cx="8376872" cy="3878120"/>
          </a:xfrm>
        </p:grpSpPr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3386938" y="2730333"/>
              <a:ext cx="56026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29%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3374540" y="4537914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9%</a:t>
              </a: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3362222" y="4987930"/>
              <a:ext cx="560266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 smtClean="0">
                  <a:solidFill>
                    <a:schemeClr val="bg1"/>
                  </a:solidFill>
                </a:rPr>
                <a:t>16%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3374540" y="3739555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36%</a:t>
              </a:r>
            </a:p>
          </p:txBody>
        </p:sp>
        <p:sp>
          <p:nvSpPr>
            <p:cNvPr id="57" name="Text Box 19"/>
            <p:cNvSpPr txBox="1">
              <a:spLocks noChangeArrowheads="1"/>
            </p:cNvSpPr>
            <p:nvPr/>
          </p:nvSpPr>
          <p:spPr bwMode="auto">
            <a:xfrm>
              <a:off x="3383550" y="3305132"/>
              <a:ext cx="56026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8%</a:t>
              </a:r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6394938" y="4935567"/>
              <a:ext cx="1596742" cy="4213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Coal</a:t>
              </a:r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3691226" y="1531631"/>
              <a:ext cx="2312664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Projections</a:t>
              </a: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1686004" y="1545471"/>
              <a:ext cx="2312663" cy="421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History</a:t>
              </a: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5837340" y="1556430"/>
              <a:ext cx="840477" cy="39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2015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H="1">
              <a:off x="7131881" y="4430905"/>
              <a:ext cx="94542" cy="1797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H="1">
              <a:off x="3865989" y="4524837"/>
              <a:ext cx="144492" cy="807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3803800" y="4307673"/>
              <a:ext cx="56026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1%</a:t>
              </a: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6182774" y="4179233"/>
              <a:ext cx="2021071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Liquid biofuels</a:t>
              </a: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8325350" y="2389530"/>
              <a:ext cx="978068" cy="65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32% of U.S. total</a:t>
              </a:r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8325356" y="4649374"/>
              <a:ext cx="560345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8%</a:t>
              </a: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8298934" y="4916646"/>
              <a:ext cx="560263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14%</a:t>
              </a:r>
            </a:p>
          </p:txBody>
        </p: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8325358" y="3852785"/>
              <a:ext cx="56034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33%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8309006" y="3194710"/>
              <a:ext cx="530377" cy="38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12%</a:t>
              </a:r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8329836" y="4436538"/>
              <a:ext cx="560346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1%</a:t>
              </a: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6050798" y="1526374"/>
              <a:ext cx="2312664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Projections</a:t>
              </a: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451491" y="1558061"/>
              <a:ext cx="840477" cy="39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2015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Straight Connector 73"/>
            <p:cNvSpPr/>
            <p:nvPr/>
          </p:nvSpPr>
          <p:spPr bwMode="auto">
            <a:xfrm rot="5400000">
              <a:off x="2112328" y="3591458"/>
              <a:ext cx="351382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11564" y="1832697"/>
              <a:ext cx="279835" cy="3544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3639522" y="1832696"/>
              <a:ext cx="2417715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AEO2016 Reference</a:t>
              </a: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6047174" y="1834175"/>
              <a:ext cx="2417715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No CPP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36977" y="2606054"/>
              <a:ext cx="2312664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Natural gas</a:t>
              </a: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3892766" y="3318834"/>
              <a:ext cx="1905415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Renewables</a:t>
              </a:r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6182774" y="4585277"/>
              <a:ext cx="2021071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Nuclear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926546" y="3974629"/>
              <a:ext cx="2657928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Petroleum and other liquids</a:t>
              </a:r>
            </a:p>
          </p:txBody>
        </p: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5401701" y="2552628"/>
              <a:ext cx="56026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33%</a:t>
              </a:r>
            </a:p>
          </p:txBody>
        </p:sp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>
              <a:off x="5401701" y="4731546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8%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5401701" y="5013244"/>
              <a:ext cx="560266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10%</a:t>
              </a: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5401701" y="3979847"/>
              <a:ext cx="560345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34%</a:t>
              </a:r>
            </a:p>
          </p:txBody>
        </p:sp>
        <p:sp>
          <p:nvSpPr>
            <p:cNvPr id="86" name="Text Box 19"/>
            <p:cNvSpPr txBox="1">
              <a:spLocks noChangeArrowheads="1"/>
            </p:cNvSpPr>
            <p:nvPr/>
          </p:nvSpPr>
          <p:spPr bwMode="auto">
            <a:xfrm>
              <a:off x="5401701" y="3293624"/>
              <a:ext cx="560266" cy="39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14%</a:t>
              </a:r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5844085" y="4530590"/>
              <a:ext cx="560345" cy="39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/>
                <a:t>1%</a:t>
              </a: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6302932" y="3224406"/>
              <a:ext cx="2022418" cy="42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(excluding biofuels)</a:t>
              </a:r>
            </a:p>
          </p:txBody>
        </p:sp>
      </p:grpSp>
      <p:sp>
        <p:nvSpPr>
          <p:cNvPr id="89" name="Straight Connector 88"/>
          <p:cNvSpPr/>
          <p:nvPr/>
        </p:nvSpPr>
        <p:spPr bwMode="auto">
          <a:xfrm rot="5400000" flipV="1">
            <a:off x="5039465" y="2734936"/>
            <a:ext cx="2455546" cy="169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of increased tight oil production and higher fuel efficiency drives projected decline in oil imports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0498" y="4812519"/>
            <a:ext cx="384048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000" smtClean="0">
                <a:solidFill>
                  <a:srgbClr val="000000"/>
                </a:solidFill>
                <a:latin typeface="+mn-lt"/>
              </a:rPr>
              <a:pPr/>
              <a:t>11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640557" y="1145382"/>
          <a:ext cx="7946231" cy="328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U.S. liquid fuels supply</a:t>
            </a:r>
          </a:p>
          <a:p>
            <a:r>
              <a:rPr lang="en-US" dirty="0" smtClean="0"/>
              <a:t>million barrels per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40557" y="4319442"/>
            <a:ext cx="7946136" cy="18516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000" i="1" dirty="0"/>
              <a:t>Note: “Other” includes refinery gain, biofuels production, all stock withdrawals, and other domestic sources of liquid fuels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i="1" dirty="0"/>
              <a:t>Source:  EIA, Annual Energy Outlook 2016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4203" y="4832826"/>
            <a:ext cx="4938014" cy="207564"/>
          </a:xfrm>
          <a:prstGeom prst="rect">
            <a:avLst/>
          </a:prstGeom>
        </p:spPr>
        <p:txBody>
          <a:bodyPr/>
          <a:lstStyle/>
          <a:p>
            <a:r>
              <a:rPr lang="en-US" sz="1000" i="1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sz="1000" i="1" dirty="0">
              <a:solidFill>
                <a:srgbClr val="FFFF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3371" y="1137527"/>
            <a:ext cx="3151761" cy="219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47199" y="3294618"/>
            <a:ext cx="2452733" cy="274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Natural gas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plant liquids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76024" y="3145672"/>
            <a:ext cx="2230217" cy="326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Other crude oil production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(excluding tight oil starting in 2000)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913902" y="2402897"/>
            <a:ext cx="2587620" cy="326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Net petroleum and other liquids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imports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60200" y="3052407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23%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298823" y="2574146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25%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989843" y="2128626"/>
            <a:ext cx="654238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24%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764494" y="3773099"/>
            <a:ext cx="1361028" cy="275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Other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246979" y="3456403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/>
              <a:t>17%</a:t>
            </a:r>
            <a:endParaRPr lang="en-GB" sz="1200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310025" y="2344815"/>
            <a:ext cx="1463914" cy="326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Tight oil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production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20916" y="3769951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10%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824408" y="2453842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25%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800471" y="2018837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19%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810734" y="1479219"/>
            <a:ext cx="68580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</a:rPr>
              <a:t>2020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824408" y="3404987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/>
              <a:t>23%</a:t>
            </a:r>
            <a:endParaRPr lang="en-GB" sz="1200" dirty="0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572004" y="3776760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12%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813807" y="2966400"/>
            <a:ext cx="35039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21%</a:t>
            </a:r>
            <a:endParaRPr lang="en-GB" sz="1200" dirty="0">
              <a:solidFill>
                <a:srgbClr val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H="1">
            <a:off x="5605525" y="1328373"/>
            <a:ext cx="18535" cy="26505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5121611" y="1141896"/>
            <a:ext cx="68580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</a:rPr>
              <a:t>2015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763982" y="1865625"/>
            <a:ext cx="350879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7%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7791134" y="2862989"/>
            <a:ext cx="350879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21%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771588" y="3762926"/>
            <a:ext cx="350879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FFFFFF"/>
                </a:solidFill>
              </a:rPr>
              <a:t>12%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7763982" y="3378971"/>
            <a:ext cx="350879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/>
              <a:t>25%</a:t>
            </a:r>
            <a:endParaRPr lang="en-GB" sz="1200" dirty="0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793507" y="2290946"/>
            <a:ext cx="350879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35%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7729393" y="1500590"/>
            <a:ext cx="685800" cy="2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</a:rPr>
              <a:t>2040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180363" y="1700165"/>
            <a:ext cx="0" cy="230926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153634" y="1710253"/>
            <a:ext cx="0" cy="230926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5982607" y="1012903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AEO2016 Reference</a:t>
            </a:r>
          </a:p>
        </p:txBody>
      </p:sp>
    </p:spTree>
    <p:extLst>
      <p:ext uri="{BB962C8B-B14F-4D97-AF65-F5344CB8AC3E}">
        <p14:creationId xmlns:p14="http://schemas.microsoft.com/office/powerpoint/2010/main" val="1661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95325" y="-7621"/>
            <a:ext cx="8001000" cy="766308"/>
          </a:xfrm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/>
              <a:t>In the transportation sector, motor gasoline use declines; diesel fuel, jet fuel, and natural gas use all grow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58225" y="4814317"/>
            <a:ext cx="384048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424F81-F06C-4AD8-AE56-B62176B75971}" type="slidenum">
              <a:rPr lang="en-US" sz="1000">
                <a:solidFill>
                  <a:srgbClr val="000000"/>
                </a:solidFill>
                <a:latin typeface="+mn-lt"/>
              </a:rPr>
              <a:pPr>
                <a:defRPr/>
              </a:pPr>
              <a:t>12</a:t>
            </a:fld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640557" y="1145382"/>
          <a:ext cx="7946231" cy="328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695325" y="716315"/>
            <a:ext cx="4005072" cy="411480"/>
          </a:xfrm>
        </p:spPr>
        <p:txBody>
          <a:bodyPr/>
          <a:lstStyle/>
          <a:p>
            <a:pPr eaLnBrk="0" hangingPunct="0"/>
            <a:r>
              <a:rPr lang="en-US" dirty="0"/>
              <a:t>t</a:t>
            </a:r>
            <a:r>
              <a:rPr lang="en-US" dirty="0" smtClean="0">
                <a:solidFill>
                  <a:schemeClr val="tx1"/>
                </a:solidFill>
              </a:rPr>
              <a:t>ransportation energy consumption by fuel</a:t>
            </a:r>
          </a:p>
          <a:p>
            <a:pPr eaLnBrk="0" hangingPunct="0"/>
            <a:r>
              <a:rPr lang="en-US" dirty="0" smtClean="0"/>
              <a:t>quadrillion Btu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40080" y="4464558"/>
            <a:ext cx="7946136" cy="1851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000" i="1" dirty="0"/>
              <a:t>Source:  EIA, Annual Energy Outlook </a:t>
            </a:r>
            <a:r>
              <a:rPr lang="en-US" sz="1000" i="1" dirty="0" smtClean="0"/>
              <a:t>2016</a:t>
            </a:r>
            <a:endParaRPr lang="en-US" sz="10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67512" y="4770078"/>
            <a:ext cx="5072888" cy="318558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51561" y="1057991"/>
            <a:ext cx="2407596" cy="245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History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26636" y="1075350"/>
            <a:ext cx="6858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2015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124695" y="3140860"/>
            <a:ext cx="37147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58%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042416" y="3743175"/>
            <a:ext cx="1007269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</a:rPr>
              <a:t>Motor gasoline</a:t>
            </a:r>
            <a:endParaRPr lang="en-GB" sz="1050" dirty="0">
              <a:solidFill>
                <a:srgbClr val="FFFFFF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670140" y="2198408"/>
            <a:ext cx="585788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050" dirty="0">
                <a:solidFill>
                  <a:srgbClr val="000000"/>
                </a:solidFill>
              </a:rPr>
              <a:t>Jet fuel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181444" y="2519723"/>
            <a:ext cx="814388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050" dirty="0">
                <a:solidFill>
                  <a:srgbClr val="000000"/>
                </a:solidFill>
              </a:rPr>
              <a:t>CNG/LNG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7902529" y="2701564"/>
            <a:ext cx="2744" cy="123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054874" y="2200111"/>
            <a:ext cx="42862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</a:rPr>
              <a:t>10%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524511" y="2655420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</a:rPr>
              <a:t>2%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089662" y="2394892"/>
            <a:ext cx="37147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2%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3493" y="2853348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</a:rPr>
              <a:t>3%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01304" y="2475572"/>
            <a:ext cx="450306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Other*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7271767" y="1887689"/>
            <a:ext cx="585788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1050" dirty="0">
                <a:solidFill>
                  <a:srgbClr val="FFFFFF"/>
                </a:solidFill>
              </a:rPr>
              <a:t>Diesel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054874" y="1743162"/>
            <a:ext cx="42862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24%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585967" y="1351420"/>
            <a:ext cx="6858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2030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349266" y="3555868"/>
            <a:ext cx="37147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49%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88775" y="2408620"/>
            <a:ext cx="42862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</a:rPr>
              <a:t>13%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747367" y="2751336"/>
            <a:ext cx="37147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3%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6282997" y="1856063"/>
            <a:ext cx="42862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30%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6990383" y="2452444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</a:rPr>
              <a:t>1%</a:t>
            </a:r>
            <a:endParaRPr lang="en-GB" sz="900" dirty="0">
              <a:solidFill>
                <a:srgbClr val="00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842040" y="2626498"/>
            <a:ext cx="98386" cy="107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7965163" y="1363333"/>
            <a:ext cx="6858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2040</a:t>
            </a:r>
            <a:endParaRPr lang="en-GB" sz="105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656070" y="1461192"/>
            <a:ext cx="267" cy="25928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964194" y="3066740"/>
            <a:ext cx="1007269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</a:rPr>
              <a:t>Ethanol</a:t>
            </a:r>
            <a:endParaRPr lang="en-GB" sz="1050" dirty="0">
              <a:solidFill>
                <a:srgbClr val="FFFFFF"/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129901" y="2498868"/>
            <a:ext cx="37147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4%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075968" y="2894490"/>
            <a:ext cx="371475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4%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5187951" y="4380554"/>
            <a:ext cx="276733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25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aviation gasoline, propane, residual fuel oil, lubricants, electricity, and liquid hydrogen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521648" y="2737494"/>
            <a:ext cx="228027" cy="103989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28353" y="2861333"/>
            <a:ext cx="143048" cy="75315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8303391" y="2864463"/>
            <a:ext cx="229508" cy="616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295718" y="2759396"/>
            <a:ext cx="228793" cy="4252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1249016" y="2643849"/>
            <a:ext cx="98519" cy="1109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926278" y="2526564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000000"/>
                </a:solidFill>
              </a:rPr>
              <a:t>14%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7879932" y="3531450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44%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7893267" y="1981161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31%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7888950" y="2853475"/>
            <a:ext cx="321469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4390" rIns="0" bIns="34390">
            <a:spAutoFit/>
          </a:bodyPr>
          <a:lstStyle/>
          <a:p>
            <a:pPr algn="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</a:rPr>
              <a:t>5%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5858872" y="856583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AEO2016 Reference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7491691" y="2947729"/>
            <a:ext cx="143048" cy="75315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32822" y="1599575"/>
            <a:ext cx="1377587" cy="2493253"/>
            <a:chOff x="3181600" y="2119482"/>
            <a:chExt cx="4820264" cy="3379311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3181600" y="2119482"/>
              <a:ext cx="37795" cy="33793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950459" y="2119482"/>
              <a:ext cx="51405" cy="32945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4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Takeaways – Natural gas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1600" dirty="0" smtClean="0"/>
              <a:t>North </a:t>
            </a:r>
            <a:r>
              <a:rPr lang="en-US" sz="1600" dirty="0"/>
              <a:t>American natural gas production is more likely to be limited by demand than supply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U.S. natural gas demand growth is likely to be concentrated in electricity and industrial </a:t>
            </a:r>
            <a:r>
              <a:rPr lang="en-US" sz="1600" dirty="0" smtClean="0"/>
              <a:t>uses; natural </a:t>
            </a:r>
            <a:r>
              <a:rPr lang="en-US" sz="1600" dirty="0"/>
              <a:t>gas exports and </a:t>
            </a:r>
            <a:r>
              <a:rPr lang="en-US" sz="1600" dirty="0" smtClean="0"/>
              <a:t>use </a:t>
            </a:r>
            <a:r>
              <a:rPr lang="en-US" sz="1600" dirty="0"/>
              <a:t>in the transportation sector, where little natural gas is used today, are also likely to grow  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Potential challenges to natural gas demand growth include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Slow growth in U.S. electricity demand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Competition from offshore “stranded” </a:t>
            </a:r>
            <a:r>
              <a:rPr lang="en-US" sz="1300" dirty="0" smtClean="0"/>
              <a:t>gas for </a:t>
            </a:r>
            <a:r>
              <a:rPr lang="en-US" sz="1300" dirty="0"/>
              <a:t>global LNG exports and siting of  gas-intensive </a:t>
            </a:r>
            <a:r>
              <a:rPr lang="en-US" sz="1300" dirty="0" smtClean="0"/>
              <a:t>industries.  </a:t>
            </a:r>
          </a:p>
          <a:p>
            <a:pPr lvl="1">
              <a:spcBef>
                <a:spcPts val="400"/>
              </a:spcBef>
            </a:pPr>
            <a:r>
              <a:rPr lang="en-US" sz="1300" dirty="0" smtClean="0"/>
              <a:t>Long-term cheap oil would be another significant challenge to LNG exports  </a:t>
            </a:r>
            <a:endParaRPr lang="en-US" sz="1300" dirty="0"/>
          </a:p>
          <a:p>
            <a:pPr lvl="1">
              <a:spcBef>
                <a:spcPts val="400"/>
              </a:spcBef>
            </a:pPr>
            <a:r>
              <a:rPr lang="en-US" sz="1300" dirty="0"/>
              <a:t>Extent and nature of global price convergence in natural gas markets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sz="1600" dirty="0" smtClean="0"/>
              <a:t>Future policies </a:t>
            </a:r>
            <a:r>
              <a:rPr lang="en-US" sz="1600" dirty="0"/>
              <a:t>that target particular sources or uses of energy or energy-related emissions can really matter for future natural gas </a:t>
            </a:r>
            <a:r>
              <a:rPr lang="en-US" sz="1600" dirty="0" smtClean="0"/>
              <a:t>demand</a:t>
            </a:r>
            <a:endParaRPr lang="en-US" sz="1600" dirty="0"/>
          </a:p>
          <a:p>
            <a:pPr marL="0" indent="0"/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 </a:t>
            </a:r>
            <a:endParaRPr lang="en-US" sz="1600" dirty="0"/>
          </a:p>
          <a:p>
            <a:pPr lvl="1">
              <a:spcBef>
                <a:spcPts val="160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666749" y="4793456"/>
            <a:ext cx="5041842" cy="295275"/>
          </a:xfrm>
        </p:spPr>
        <p:txBody>
          <a:bodyPr/>
          <a:lstStyle/>
          <a:p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9989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663440"/>
            <a:ext cx="5048250" cy="42529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92404"/>
            <a:ext cx="8001000" cy="776247"/>
          </a:xfrm>
        </p:spPr>
        <p:txBody>
          <a:bodyPr/>
          <a:lstStyle/>
          <a:p>
            <a:r>
              <a:rPr lang="en-US" sz="2000" dirty="0" smtClean="0"/>
              <a:t>Natural gas prices are projected to remain below $5 per million </a:t>
            </a:r>
            <a:r>
              <a:rPr lang="en-US" sz="2000" dirty="0"/>
              <a:t>British </a:t>
            </a:r>
            <a:r>
              <a:rPr lang="en-US" sz="2000" dirty="0" smtClean="0"/>
              <a:t>thermal units through most of the projection period </a:t>
            </a:r>
            <a:r>
              <a:rPr lang="en-US" sz="2000" dirty="0"/>
              <a:t>w</a:t>
            </a:r>
            <a:r>
              <a:rPr lang="en-US" sz="2000" dirty="0" smtClean="0"/>
              <a:t>ith or without the Clean Power Plan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3900" y="973490"/>
            <a:ext cx="4005072" cy="411480"/>
          </a:xfrm>
        </p:spPr>
        <p:txBody>
          <a:bodyPr/>
          <a:lstStyle/>
          <a:p>
            <a:r>
              <a:rPr lang="en-US" dirty="0"/>
              <a:t>average Henry Hub spot prices for natural gas</a:t>
            </a:r>
          </a:p>
          <a:p>
            <a:r>
              <a:rPr lang="en-US" dirty="0"/>
              <a:t>2015 dollars per million </a:t>
            </a:r>
            <a:r>
              <a:rPr lang="en-US" dirty="0" smtClean="0"/>
              <a:t>Btu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 EIA, Annual Energy Outlook 2016</a:t>
            </a:r>
          </a:p>
        </p:txBody>
      </p:sp>
      <p:graphicFrame>
        <p:nvGraphicFramePr>
          <p:cNvPr id="13" name="Chart Placeholder 10"/>
          <p:cNvGraphicFramePr>
            <a:graphicFrameLocks/>
          </p:cNvGraphicFramePr>
          <p:nvPr>
            <p:extLst/>
          </p:nvPr>
        </p:nvGraphicFramePr>
        <p:xfrm>
          <a:off x="666750" y="1468593"/>
          <a:ext cx="7924800" cy="285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1090920" y="1429261"/>
            <a:ext cx="15598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655747" y="1429261"/>
            <a:ext cx="55156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22345" y="1424558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101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U.S. energy production and consumption</a:t>
            </a:r>
          </a:p>
          <a:p>
            <a:r>
              <a:rPr lang="en-US" smtClean="0"/>
              <a:t>quadrillion Btu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5040001" cy="357029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U.S. natural gas production exceeds consumption, making the  United States a net exporter of natural gas in the very near future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Annual Energy Outlook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648167" y="1323641"/>
            <a:ext cx="28307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565843" y="1353638"/>
            <a:ext cx="24805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096057" y="1349376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254160" y="1640568"/>
            <a:ext cx="84478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Net exports</a:t>
            </a:r>
          </a:p>
          <a:p>
            <a:pPr algn="ctr"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Reference</a:t>
            </a:r>
          </a:p>
          <a:p>
            <a:pPr algn="ctr"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-22%</a:t>
            </a:r>
          </a:p>
          <a:p>
            <a:pPr algn="ctr"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   No CPP</a:t>
            </a:r>
          </a:p>
          <a:p>
            <a:pPr algn="ctr"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-23%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524081" y="2602228"/>
            <a:ext cx="188714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Consumption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35184" y="3195999"/>
            <a:ext cx="2453374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169DD8"/>
                </a:solidFill>
              </a:rPr>
              <a:t>Domestic supply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17261" y="2330261"/>
            <a:ext cx="11621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Net imports</a:t>
            </a:r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: 3%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5243682" y="1531390"/>
            <a:ext cx="3058" cy="26179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 bwMode="auto">
          <a:xfrm>
            <a:off x="5706750" y="1574001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2020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5823258" y="1787615"/>
            <a:ext cx="15567" cy="23414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8187303" y="1555628"/>
            <a:ext cx="17206" cy="25734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 bwMode="auto">
          <a:xfrm>
            <a:off x="8042341" y="1360968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2040</a:t>
            </a:r>
          </a:p>
        </p:txBody>
      </p:sp>
      <p:sp>
        <p:nvSpPr>
          <p:cNvPr id="25" name="Right Brace 24"/>
          <p:cNvSpPr/>
          <p:nvPr/>
        </p:nvSpPr>
        <p:spPr bwMode="auto">
          <a:xfrm>
            <a:off x="8212260" y="1931581"/>
            <a:ext cx="94263" cy="3829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619738" y="1787615"/>
            <a:ext cx="2693618" cy="316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Reference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15794" y="1555628"/>
            <a:ext cx="2693618" cy="316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No CPP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007001" y="2519194"/>
            <a:ext cx="342895" cy="165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/>
              <a:t>Shale resources remain the dominant source of U.S. natural gas production growth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4814319"/>
            <a:ext cx="384048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424F81-F06C-4AD8-AE56-B62176B75971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685800" y="1488883"/>
          <a:ext cx="8181975" cy="294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 production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640080" y="4464558"/>
            <a:ext cx="7946136" cy="1851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000" i="1" dirty="0" smtClean="0"/>
              <a:t>Source:  EIA, Annual Energy Outlook 2016</a:t>
            </a:r>
            <a:endParaRPr lang="en-US" sz="10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67512" y="4814318"/>
            <a:ext cx="5072888" cy="274317"/>
          </a:xfrm>
          <a:prstGeom prst="rect">
            <a:avLst/>
          </a:prstGeom>
        </p:spPr>
        <p:txBody>
          <a:bodyPr/>
          <a:lstStyle/>
          <a:p>
            <a:r>
              <a:rPr lang="en-US" sz="1000" i="1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sz="1000" i="1" dirty="0">
              <a:solidFill>
                <a:srgbClr val="FFFF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390554" y="3371739"/>
            <a:ext cx="2287191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Tight gas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314842" y="3595884"/>
            <a:ext cx="1887141" cy="230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Coalbed methane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163932" y="3275810"/>
            <a:ext cx="1954627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Other lower 48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onshore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6402922" y="2249823"/>
            <a:ext cx="188714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Shale gas and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tight oil plays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7008183" y="3671046"/>
            <a:ext cx="1451500" cy="233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Alaska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995712" y="3761794"/>
            <a:ext cx="1887140" cy="307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Lower 48 offshore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flipH="1" flipV="1">
            <a:off x="4534285" y="1779608"/>
            <a:ext cx="930" cy="2241123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373336" y="1395638"/>
            <a:ext cx="2241755" cy="242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History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195762" y="1507950"/>
            <a:ext cx="6858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2015</a:t>
            </a:r>
            <a:endParaRPr lang="en-GB" sz="105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109113" y="174150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09113" y="401945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09113" y="2120003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09113" y="250530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09113" y="2888749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09113" y="3277682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109113" y="3662981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177223" y="3778110"/>
            <a:ext cx="0" cy="13057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7567844" y="3859463"/>
            <a:ext cx="7860" cy="14009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083285" y="1371181"/>
            <a:ext cx="284643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Projections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450283" y="1034666"/>
            <a:ext cx="1799228" cy="235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AEO2016 Reference</a:t>
            </a:r>
          </a:p>
        </p:txBody>
      </p:sp>
    </p:spTree>
    <p:extLst>
      <p:ext uri="{BB962C8B-B14F-4D97-AF65-F5344CB8AC3E}">
        <p14:creationId xmlns:p14="http://schemas.microsoft.com/office/powerpoint/2010/main" val="111850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5092026" cy="29527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63"/>
            <a:ext cx="8001000" cy="765314"/>
          </a:xfrm>
        </p:spPr>
        <p:txBody>
          <a:bodyPr/>
          <a:lstStyle/>
          <a:p>
            <a:pPr marL="60325"/>
            <a:r>
              <a:rPr lang="en-US" sz="2100" dirty="0"/>
              <a:t>Natural gas generation falls through 2021; both gas and renewable generation surpass coal by 2030 in the Reference case, but only </a:t>
            </a:r>
            <a:r>
              <a:rPr lang="en-US" sz="2100" dirty="0" smtClean="0"/>
              <a:t>natural gas </a:t>
            </a:r>
            <a:r>
              <a:rPr lang="en-US" sz="2100" dirty="0"/>
              <a:t>does so </a:t>
            </a:r>
            <a:r>
              <a:rPr lang="en-US" sz="2100" dirty="0" smtClean="0"/>
              <a:t>without the Clean Power Plan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15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66750" y="1410512"/>
          <a:ext cx="7996238" cy="297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3532" y="1108689"/>
            <a:ext cx="5526786" cy="415103"/>
          </a:xfrm>
        </p:spPr>
        <p:txBody>
          <a:bodyPr/>
          <a:lstStyle/>
          <a:p>
            <a:pPr marL="60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net electricity generation</a:t>
            </a:r>
          </a:p>
          <a:p>
            <a:pPr marL="60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billion </a:t>
            </a:r>
            <a:r>
              <a:rPr lang="en-US" sz="1200" dirty="0"/>
              <a:t>kilowatthours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66750" y="4423752"/>
            <a:ext cx="7867650" cy="2468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000" i="1" dirty="0"/>
              <a:t>Source:  EIA, Annual Energy Outlook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8776" y="1692614"/>
            <a:ext cx="287236" cy="238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consumption growth is led by electricity generation and industrial uses; natural gas use rises in all sectors except residential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4814319"/>
            <a:ext cx="384048" cy="273844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000" smtClean="0">
                <a:solidFill>
                  <a:srgbClr val="000000"/>
                </a:solidFill>
              </a:rPr>
              <a:pPr/>
              <a:t>18</a:t>
            </a:fld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67512" y="1545546"/>
          <a:ext cx="7838313" cy="288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877902"/>
            <a:ext cx="4005072" cy="41148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gas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14"/>
          </p:nvPr>
        </p:nvSpPr>
        <p:spPr>
          <a:xfrm>
            <a:off x="6468698" y="963735"/>
            <a:ext cx="2076556" cy="327782"/>
          </a:xfrm>
        </p:spPr>
        <p:txBody>
          <a:bodyPr/>
          <a:lstStyle/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endParaRPr lang="en-US" dirty="0" smtClean="0">
              <a:solidFill>
                <a:schemeClr val="tx1"/>
              </a:solidFill>
            </a:endParaRPr>
          </a:p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294967295"/>
          </p:nvPr>
        </p:nvSpPr>
        <p:spPr>
          <a:xfrm>
            <a:off x="640080" y="4464558"/>
            <a:ext cx="7946136" cy="1851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000" i="1" dirty="0" smtClean="0"/>
              <a:t>Source:  EIA, Annual Energy Outlook 2016</a:t>
            </a:r>
            <a:endParaRPr lang="en-US" sz="1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7512" y="4785101"/>
            <a:ext cx="4971288" cy="303535"/>
          </a:xfrm>
          <a:prstGeom prst="rect">
            <a:avLst/>
          </a:prstGeom>
        </p:spPr>
        <p:txBody>
          <a:bodyPr/>
          <a:lstStyle/>
          <a:p>
            <a:r>
              <a:rPr lang="en-US" sz="1000" i="1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sz="1000" i="1" dirty="0">
              <a:solidFill>
                <a:srgbClr val="FFFF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69635" y="1407370"/>
            <a:ext cx="3720830" cy="208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Projections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44824" y="1407370"/>
            <a:ext cx="1510220" cy="208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History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807696" y="1673315"/>
            <a:ext cx="3090" cy="21005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7167766" y="1714813"/>
            <a:ext cx="84798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Electric power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250467" y="1714813"/>
            <a:ext cx="113858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Industrial*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2995799" y="1714813"/>
            <a:ext cx="67005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Residential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08555" y="1714813"/>
            <a:ext cx="96019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Transportation</a:t>
            </a:r>
            <a:r>
              <a:rPr lang="en-US" sz="9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478401" y="2803634"/>
            <a:ext cx="40005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12.6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506976" y="3533039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4.6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506976" y="3175982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535551" y="2156707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11.2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506976" y="3313997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3.7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91068" y="2912082"/>
            <a:ext cx="40005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9.1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36578" y="3533039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4.6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19643" y="3235111"/>
            <a:ext cx="342900" cy="2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900" dirty="0">
                <a:solidFill>
                  <a:srgbClr val="FFFFFF"/>
                </a:solidFill>
                <a:cs typeface="Arial" pitchFamily="34" charset="0"/>
              </a:rPr>
              <a:t>0.9</a:t>
            </a:r>
            <a:endParaRPr lang="en-GB" sz="9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19643" y="2354814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9.6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19643" y="3328150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3.2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4099877" y="4423588"/>
            <a:ext cx="3826115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25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combined heat-and-power and lease, plant, and export liquefaction fuel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1056" y="1729397"/>
            <a:ext cx="100584" cy="1121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54331" y="1729397"/>
            <a:ext cx="100584" cy="112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82885" y="1729397"/>
            <a:ext cx="100584" cy="112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35052" y="1729397"/>
            <a:ext cx="100584" cy="112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44836" y="1729397"/>
            <a:ext cx="100584" cy="112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0463" y="1377813"/>
            <a:ext cx="134684" cy="12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65061" y="1714813"/>
            <a:ext cx="72135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5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Commercial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8098119" y="186877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098119" y="374852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98119" y="2448245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98119" y="304905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098119" y="340172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098119" y="224233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098119" y="2653938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098119" y="2831267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098119" y="322460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098119" y="358913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98119" y="2027120"/>
            <a:ext cx="45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579787" y="2803634"/>
            <a:ext cx="40005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12.5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608362" y="3542782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4.6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608362" y="3172850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579787" y="2152763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12.0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608362" y="3314690"/>
            <a:ext cx="342900" cy="2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390" rIns="0" bIns="34390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3.7</a:t>
            </a:r>
            <a:endParaRPr lang="en-GB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33420" y="4053286"/>
            <a:ext cx="126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2040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429270" y="4034598"/>
            <a:ext cx="1496722" cy="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905125" y="4040831"/>
            <a:ext cx="1552094" cy="2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48399" y="4061985"/>
            <a:ext cx="126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2020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664766" y="4050356"/>
            <a:ext cx="1480233" cy="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27625" y="4044123"/>
            <a:ext cx="126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2030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4103239" y="4526290"/>
            <a:ext cx="2850095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25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**Includes pipeline fuel</a:t>
            </a:r>
          </a:p>
        </p:txBody>
      </p:sp>
    </p:spTree>
    <p:extLst>
      <p:ext uri="{BB962C8B-B14F-4D97-AF65-F5344CB8AC3E}">
        <p14:creationId xmlns:p14="http://schemas.microsoft.com/office/powerpoint/2010/main" val="20564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Global crude oil prices</a:t>
            </a:r>
          </a:p>
          <a:p>
            <a:r>
              <a:rPr lang="en-US" smtClean="0"/>
              <a:t>Nominal dollars per barrel, monthly average</a:t>
            </a:r>
            <a:endParaRPr lang="en-US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32022"/>
            <a:ext cx="4946650" cy="356710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 oil prices move together due to arbitrage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Sources: Bloomberg, Thomson </a:t>
            </a:r>
            <a:r>
              <a:rPr lang="en-US" dirty="0" smtClean="0"/>
              <a:t>Reuters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726605" y="1417672"/>
            <a:ext cx="7919390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6750" y="953645"/>
            <a:ext cx="2488842" cy="411480"/>
          </a:xfrm>
        </p:spPr>
        <p:txBody>
          <a:bodyPr/>
          <a:lstStyle/>
          <a:p>
            <a:r>
              <a:rPr lang="en-US" smtClean="0"/>
              <a:t>world supply and demand</a:t>
            </a:r>
          </a:p>
          <a:p>
            <a:r>
              <a:rPr lang="en-US" smtClean="0"/>
              <a:t>million barrels per 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907960"/>
            <a:ext cx="3895344" cy="411480"/>
          </a:xfrm>
        </p:spPr>
        <p:txBody>
          <a:bodyPr/>
          <a:lstStyle/>
          <a:p>
            <a:r>
              <a:rPr lang="en-US" smtClean="0"/>
              <a:t>implied stock change</a:t>
            </a:r>
          </a:p>
          <a:p>
            <a:r>
              <a:rPr lang="en-US" smtClean="0"/>
              <a:t>million barrels per day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814888"/>
            <a:ext cx="4946650" cy="2738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6750" y="127682"/>
            <a:ext cx="8130662" cy="766308"/>
          </a:xfrm>
        </p:spPr>
        <p:txBody>
          <a:bodyPr/>
          <a:lstStyle/>
          <a:p>
            <a:r>
              <a:rPr lang="en-US" smtClean="0"/>
              <a:t>Global supply has consistently exceeded demand since the start of 2014;  EIA forecasts a return to market balance in the second half of 2017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Source: EIA, Short-Term Energy Outlook, May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424780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7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Placeholder 16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685800" y="1318667"/>
            <a:ext cx="8001000" cy="306337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799" y="840140"/>
            <a:ext cx="6791241" cy="411480"/>
          </a:xfrm>
        </p:spPr>
        <p:txBody>
          <a:bodyPr/>
          <a:lstStyle/>
          <a:p>
            <a:r>
              <a:rPr lang="en-US" dirty="0" smtClean="0"/>
              <a:t>select global natural gas and crude oil prices with average monthly LNG prices in Japan</a:t>
            </a:r>
          </a:p>
          <a:p>
            <a:r>
              <a:rPr lang="en-US" dirty="0" smtClean="0"/>
              <a:t>U.S. dollars per million British thermal unit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39094"/>
            <a:ext cx="5048250" cy="349637"/>
          </a:xfrm>
        </p:spPr>
        <p:txBody>
          <a:bodyPr/>
          <a:lstStyle/>
          <a:p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North American natural gas prices are low compared to prices in the rest of the world, although spreads have narrowed recently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dirty="0" smtClean="0"/>
              <a:t>Source:  EIA, Bloomberg L.P.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948DD1-5963-4816-BE5A-05BCCCAC15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Energy Outlook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66750" y="4724400"/>
            <a:ext cx="4997450" cy="364331"/>
          </a:xfrm>
        </p:spPr>
        <p:txBody>
          <a:bodyPr/>
          <a:lstStyle/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in the IEO2016 Reference case</a:t>
            </a:r>
            <a:endParaRPr lang="en-US" dirty="0"/>
          </a:p>
        </p:txBody>
      </p:sp>
      <p:sp useBgFill="1"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771900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World energy consumption increases </a:t>
            </a:r>
            <a:r>
              <a:rPr lang="en-US" altLang="ja-JP" dirty="0" smtClean="0"/>
              <a:t>48</a:t>
            </a:r>
            <a:r>
              <a:rPr lang="en-US" altLang="ja-JP" dirty="0"/>
              <a:t>% increase (</a:t>
            </a:r>
            <a:r>
              <a:rPr lang="en-US" altLang="ja-JP" dirty="0" smtClean="0"/>
              <a:t>1.4% compound annual growth rate) between 2012 and 2040. </a:t>
            </a:r>
            <a:r>
              <a:rPr lang="en-US" altLang="ja-JP" dirty="0"/>
              <a:t>Non-OECD Asia (including China and India) account for more than half of the increase.</a:t>
            </a:r>
          </a:p>
          <a:p>
            <a:r>
              <a:rPr lang="en-US" altLang="ja-JP" dirty="0"/>
              <a:t>The industrial sector continues to account for the largest share of delivered energy consumption; the world industrial sector still consumes over half of global delivered energy in 2040.</a:t>
            </a:r>
          </a:p>
          <a:p>
            <a:r>
              <a:rPr lang="en-US" altLang="ja-JP" dirty="0"/>
              <a:t>Renewable energy is the world’s fastest-growing energy source, increasing by 2.6%/year; nuclear energy grows by 2.3%/year, from 4% of the global total in 2012 to 6% in 2040.</a:t>
            </a:r>
          </a:p>
          <a:p>
            <a:r>
              <a:rPr lang="en-US" altLang="ja-JP" dirty="0"/>
              <a:t>Fossil fuels continue to supply more than three-fourths of world energy use in 2040.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805461"/>
            <a:ext cx="5060950" cy="283270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05461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global issues increase uncertainty…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Economic growth in key economies (China, Brazil, Russia, among others)</a:t>
            </a:r>
          </a:p>
          <a:p>
            <a:r>
              <a:rPr lang="en-US" smtClean="0"/>
              <a:t>Implementation and strength of climate policies</a:t>
            </a:r>
          </a:p>
          <a:p>
            <a:r>
              <a:rPr lang="en-US" smtClean="0"/>
              <a:t>Technology improvement rates (both supply and demand)</a:t>
            </a:r>
          </a:p>
          <a:p>
            <a:r>
              <a:rPr lang="en-US" smtClean="0"/>
              <a:t>Unrest in oil producing countries</a:t>
            </a:r>
          </a:p>
          <a:p>
            <a:r>
              <a:rPr lang="en-US" smtClean="0"/>
              <a:t>OPEC production</a:t>
            </a:r>
          </a:p>
          <a:p>
            <a:r>
              <a:rPr lang="en-US" smtClean="0"/>
              <a:t>Future of nuclear generating capacity</a:t>
            </a:r>
          </a:p>
          <a:p>
            <a:endParaRPr lang="en-US" altLang="ja-JP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814888"/>
            <a:ext cx="5099050" cy="273843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average annual percent change (2012–40)</a:t>
            </a:r>
          </a:p>
          <a:p>
            <a:r>
              <a:rPr lang="en-US" dirty="0" smtClean="0"/>
              <a:t>percent per year</a:t>
            </a:r>
            <a:endParaRPr lang="en-GB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5048251" cy="357029"/>
          </a:xfrm>
        </p:spPr>
        <p:txBody>
          <a:bodyPr/>
          <a:lstStyle/>
          <a:p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activity and population drive increases in energy use; energy intensity (E/GDP) improvements moderate this trend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energy consumption</a:t>
            </a:r>
          </a:p>
          <a:p>
            <a:r>
              <a:rPr lang="en-US" dirty="0" smtClean="0"/>
              <a:t>quadrillion Btu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0100"/>
            <a:ext cx="4997451" cy="358631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 grow fastest, coal use plateaus, natural gas surpasses coal by 2030, and oil maintains its leading share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 and EIA, Analysis of the Impacts of the Clean Power Plan (May 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210641" y="1232527"/>
            <a:ext cx="4776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215713" y="1232527"/>
            <a:ext cx="758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033097" y="1224645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854155" y="1952605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33%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8460323" y="1403063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30%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54155" y="230296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28%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8444779" y="204979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22%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854155" y="2953034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23%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8460323" y="1755810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F0"/>
                </a:solidFill>
                <a:ea typeface="Times New Roman" charset="0"/>
                <a:cs typeface="Times New Roman" charset="0"/>
              </a:rPr>
              <a:t>26%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857384" y="3524528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12%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8444778" y="2531991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17%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902566" y="3825460"/>
            <a:ext cx="2212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4%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8461214" y="3524528"/>
            <a:ext cx="2212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6%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8454191" y="2196365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22%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446125" y="2686634"/>
            <a:ext cx="306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30908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carbon intensity of energy consumption, 1990-2040</a:t>
            </a:r>
          </a:p>
          <a:p>
            <a:r>
              <a:rPr lang="en-US" dirty="0" smtClean="0"/>
              <a:t>kilograms CO2 per million Btu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5139160" cy="357029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79"/>
            <a:ext cx="8161025" cy="766308"/>
          </a:xfrm>
        </p:spPr>
        <p:txBody>
          <a:bodyPr/>
          <a:lstStyle/>
          <a:p>
            <a:r>
              <a:rPr lang="en-US" dirty="0" smtClean="0"/>
              <a:t>Projected carbon intensity of energy use (CO2/E) declines through 2040 in both OECD and non-OECD; non-OECD CO2/E rose over 2000–12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2449488" y="1360784"/>
            <a:ext cx="4776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805909" y="1358220"/>
            <a:ext cx="758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01625" y="1358220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6951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world GDP and net electricity generation</a:t>
            </a:r>
          </a:p>
          <a:p>
            <a:r>
              <a:rPr lang="en-US" dirty="0" smtClean="0"/>
              <a:t>percent growth (rolling average of 3-year periods)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5010151" cy="357029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drives electricity demand growth, but the electricity growth rate compared to the GDP growth rate becomes smaller over time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2449488" y="1360784"/>
            <a:ext cx="4776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805909" y="1358220"/>
            <a:ext cx="758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01625" y="1358220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6581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Placeholder 17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6772931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net electricity generation by source</a:t>
            </a:r>
          </a:p>
          <a:p>
            <a:r>
              <a:rPr lang="en-US" dirty="0" smtClean="0"/>
              <a:t>trillion kilowatthours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5035551" cy="357029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2016 Intellectual Capital Conference | Oil and natural gas: market outlook and drivers May 25,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Renewables, natural gas, and coal all contribute roughly the same amount of global net electricity generation in 2040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475154" y="3681483"/>
            <a:ext cx="4932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Liquids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458731" y="1984233"/>
            <a:ext cx="12330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5D9732"/>
                </a:solidFill>
                <a:ea typeface="Times New Roman" charset="0"/>
                <a:cs typeface="Times New Roman" charset="0"/>
              </a:rPr>
              <a:t>Other renewables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475154" y="2763724"/>
            <a:ext cx="798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9E5710"/>
                </a:solidFill>
                <a:ea typeface="Times New Roman" charset="0"/>
                <a:cs typeface="Times New Roman" charset="0"/>
              </a:rPr>
              <a:t>Natural gas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464446" y="3411288"/>
            <a:ext cx="3201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675005">
                    <a:lumMod val="75000"/>
                  </a:srgbClr>
                </a:solidFill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75154" y="1739511"/>
            <a:ext cx="5373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Nuclear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458731" y="2331492"/>
            <a:ext cx="84109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169DD8"/>
                </a:solidFill>
                <a:ea typeface="Times New Roman" charset="0"/>
                <a:cs typeface="Times New Roman" charset="0"/>
              </a:rPr>
              <a:t>Hydropower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980301" y="3796899"/>
            <a:ext cx="2898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868940"/>
            <a:ext cx="7083000" cy="411480"/>
          </a:xfrm>
        </p:spPr>
        <p:txBody>
          <a:bodyPr/>
          <a:lstStyle/>
          <a:p>
            <a:r>
              <a:rPr lang="en-US" dirty="0" smtClean="0"/>
              <a:t>passenger-miles </a:t>
            </a:r>
            <a:r>
              <a:rPr lang="en-US" dirty="0"/>
              <a:t>per capita </a:t>
            </a:r>
            <a:r>
              <a:rPr lang="en-US" dirty="0" smtClean="0"/>
              <a:t>(left-axis) and GDP per capita (horizontal-axis)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selected </a:t>
            </a:r>
            <a:r>
              <a:rPr lang="en-US" dirty="0"/>
              <a:t>country </a:t>
            </a:r>
            <a:r>
              <a:rPr lang="en-US" dirty="0" smtClean="0"/>
              <a:t>groupings 2010–40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4972051" cy="357029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Passenger-miles per person </a:t>
            </a:r>
            <a:r>
              <a:rPr lang="en-US" dirty="0" smtClean="0"/>
              <a:t>will </a:t>
            </a:r>
            <a:r>
              <a:rPr lang="en-US" dirty="0"/>
              <a:t>rise as GDP per capita </a:t>
            </a:r>
            <a:r>
              <a:rPr lang="en-US" dirty="0" smtClean="0"/>
              <a:t>grows; travel </a:t>
            </a:r>
            <a:r>
              <a:rPr lang="en-US" dirty="0"/>
              <a:t>growth is largely outside the OECD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International Energy Outlook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7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486697" y="1338220"/>
          <a:ext cx="8200103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827459"/>
            <a:ext cx="4005072" cy="4114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WTI price</a:t>
            </a:r>
          </a:p>
          <a:p>
            <a:r>
              <a:rPr lang="en-US" dirty="0"/>
              <a:t>dollars per </a:t>
            </a:r>
            <a:r>
              <a:rPr lang="en-US" dirty="0" smtClean="0"/>
              <a:t>barrel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EIA expects WTI oil prices to remain low compared to recent history, but the market-implied confidence band is very wide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85800" y="4463582"/>
            <a:ext cx="8001000" cy="205740"/>
          </a:xfrm>
        </p:spPr>
        <p:txBody>
          <a:bodyPr/>
          <a:lstStyle/>
          <a:p>
            <a:r>
              <a:rPr lang="en-US" dirty="0"/>
              <a:t>Source: EIA, Short-Term Energy Outlook, </a:t>
            </a: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5800" y="4744694"/>
            <a:ext cx="5111750" cy="350044"/>
          </a:xfrm>
        </p:spPr>
        <p:txBody>
          <a:bodyPr/>
          <a:lstStyle/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petroleum and other liquid fuels consumption</a:t>
            </a:r>
          </a:p>
          <a:p>
            <a:r>
              <a:rPr lang="en-US" dirty="0" smtClean="0"/>
              <a:t>million barrels per day</a:t>
            </a:r>
            <a:endParaRPr lang="en-GB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31702"/>
            <a:ext cx="5010151" cy="357029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growth in world oil consumption occurs in the non-OECD regions — especially Asia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EIA, International Energy Outlook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production of petroleum and other liquid fuels</a:t>
            </a:r>
          </a:p>
          <a:p>
            <a:r>
              <a:rPr lang="en-US" dirty="0" smtClean="0"/>
              <a:t>million barrels per day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5034804" cy="295275"/>
          </a:xfrm>
        </p:spPr>
        <p:txBody>
          <a:bodyPr/>
          <a:lstStyle/>
          <a:p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fuels supplies from both OPEC and non-OPEC producers increase through 2040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Current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883803" y="1277538"/>
            <a:ext cx="4776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878191" y="1251620"/>
            <a:ext cx="758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196767" y="1277538"/>
            <a:ext cx="3398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069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384641531"/>
              </p:ext>
            </p:extLst>
          </p:nvPr>
        </p:nvGraphicFramePr>
        <p:xfrm>
          <a:off x="662262" y="1187432"/>
          <a:ext cx="8000789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615"/>
                <a:gridCol w="1315203"/>
                <a:gridCol w="1365555"/>
                <a:gridCol w="2269416"/>
              </a:tblGrid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75" marR="94175" marT="34290" marB="3429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Actual</a:t>
                      </a:r>
                    </a:p>
                  </a:txBody>
                  <a:tcPr marL="94175" marR="94175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093" marR="960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Thinking 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1973–85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2000–12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2013–25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Liquids Demand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+3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+9  to +13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OECD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-2  to    0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Non-OECD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+7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+15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+11 to +13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World Liquids Supply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+9   to +13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Non-OPEC Supply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+13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+ 6 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+ 9  to +12</a:t>
                      </a:r>
                    </a:p>
                  </a:txBody>
                  <a:tcPr marL="94175" marR="94175" marT="34290" marB="34290" anchor="ctr" horzOverflow="overflow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OPEC Production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+ 6 </a:t>
                      </a:r>
                    </a:p>
                  </a:txBody>
                  <a:tcPr marL="94175" marR="94175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  to +4</a:t>
                      </a:r>
                    </a:p>
                  </a:txBody>
                  <a:tcPr marL="94175" marR="94175" marT="34290" marB="34290" anchor="ctr" horzOverflow="overflow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62" y="68579"/>
            <a:ext cx="8024538" cy="1039004"/>
          </a:xfrm>
        </p:spPr>
        <p:txBody>
          <a:bodyPr/>
          <a:lstStyle/>
          <a:p>
            <a:r>
              <a:rPr lang="en-US" sz="2200" dirty="0" smtClean="0"/>
              <a:t>LONGER TERM PERSPECTIVE:  Can OPEC cohere? –  Change in world liquid fuel balances for two 12-year historical periods with EIA projections for 2013-25 (million barrels per day)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73432" y="4412063"/>
            <a:ext cx="5959602" cy="1851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i="1" dirty="0"/>
          </a:p>
        </p:txBody>
      </p:sp>
      <p:sp>
        <p:nvSpPr>
          <p:cNvPr id="10" name="Oval 9"/>
          <p:cNvSpPr/>
          <p:nvPr/>
        </p:nvSpPr>
        <p:spPr>
          <a:xfrm>
            <a:off x="3751546" y="2036069"/>
            <a:ext cx="4651518" cy="331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51546" y="3433359"/>
            <a:ext cx="4569565" cy="284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1546" y="3721006"/>
            <a:ext cx="4569565" cy="321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6750" y="4793456"/>
            <a:ext cx="5076024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2016 Intellectual Capital Conference | Oil and natural gas: market outlook and drivers May 25, 2016</a:t>
            </a:r>
            <a:endParaRPr lang="en-US" sz="10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1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natural gas consumption</a:t>
            </a:r>
          </a:p>
          <a:p>
            <a:r>
              <a:rPr lang="en-US" dirty="0" smtClean="0"/>
              <a:t>trillion cubic feet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5093116" cy="295275"/>
          </a:xfrm>
        </p:spPr>
        <p:txBody>
          <a:bodyPr/>
          <a:lstStyle/>
          <a:p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Non-OECD nations account for ¾ of projected growth in natural gas consumption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 Current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53624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21" name="Chart Placeholder 17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62051" y="1315578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8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world change in natural gas production, 2012–40</a:t>
            </a:r>
          </a:p>
          <a:p>
            <a:r>
              <a:rPr lang="en-US" smtClean="0"/>
              <a:t>trillion cubic feet</a:t>
            </a:r>
            <a:endParaRPr lang="en-GB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4731702"/>
            <a:ext cx="5048250" cy="357029"/>
          </a:xfrm>
        </p:spPr>
        <p:txBody>
          <a:bodyPr/>
          <a:lstStyle/>
          <a:p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Non-OECD Asia, Middle East, and OECD Americas account for the largest increases in natural gas production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 EIA, International Energy Outlook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"/>
          <p:cNvGraphicFramePr>
            <a:graphicFrameLocks noGrp="1" noChangeAspect="1"/>
          </p:cNvGraphicFramePr>
          <p:nvPr>
            <p:ph type="chart" sz="quarter" idx="12"/>
            <p:extLst/>
          </p:nvPr>
        </p:nvGraphicFramePr>
        <p:xfrm>
          <a:off x="499621" y="1311275"/>
          <a:ext cx="8187179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8092" y="840140"/>
            <a:ext cx="4005072" cy="411480"/>
          </a:xfrm>
        </p:spPr>
        <p:txBody>
          <a:bodyPr/>
          <a:lstStyle/>
          <a:p>
            <a:r>
              <a:rPr lang="en-US" dirty="0" smtClean="0"/>
              <a:t>natural gas production by type</a:t>
            </a:r>
          </a:p>
          <a:p>
            <a:r>
              <a:rPr lang="en-US" dirty="0" smtClean="0"/>
              <a:t>trillion cubic feet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49" y="4793456"/>
            <a:ext cx="4999113" cy="295275"/>
          </a:xfrm>
        </p:spPr>
        <p:txBody>
          <a:bodyPr/>
          <a:lstStyle/>
          <a:p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06" y="12739"/>
            <a:ext cx="8442039" cy="766308"/>
          </a:xfrm>
        </p:spPr>
        <p:txBody>
          <a:bodyPr/>
          <a:lstStyle/>
          <a:p>
            <a:pPr marL="57150"/>
            <a:r>
              <a:rPr lang="en-US" dirty="0" smtClean="0"/>
              <a:t>Shale gas, tight gas, and coalbed methane become increasingly important to gas supplies, not only for the U.S., but also China and Canada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685800" y="4082703"/>
            <a:ext cx="8001000" cy="580737"/>
          </a:xfrm>
        </p:spPr>
        <p:txBody>
          <a:bodyPr/>
          <a:lstStyle/>
          <a:p>
            <a:r>
              <a:rPr lang="en-US" dirty="0" smtClean="0"/>
              <a:t>Note</a:t>
            </a:r>
            <a:r>
              <a:rPr lang="en-US" dirty="0"/>
              <a:t>: Other natural gas includes natural gas produced from structural and stratigraphic </a:t>
            </a:r>
            <a:r>
              <a:rPr lang="en-US" dirty="0" smtClean="0"/>
              <a:t>traps (e.g</a:t>
            </a:r>
            <a:r>
              <a:rPr lang="en-US" dirty="0"/>
              <a:t>. reservoirs), historically referred to as ‘conventional’ production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Source: Current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4197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85651" y="1463668"/>
            <a:ext cx="734060" cy="20682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72951" y="1469572"/>
            <a:ext cx="620486" cy="18505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638871" y="2341374"/>
            <a:ext cx="829309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002060"/>
                </a:solidFill>
              </a:rPr>
              <a:t>Shale gas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635756" y="3502840"/>
            <a:ext cx="1087635" cy="166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200" dirty="0">
                <a:solidFill>
                  <a:srgbClr val="5D9732"/>
                </a:solidFill>
              </a:rPr>
              <a:t>Other gas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009530" y="1476009"/>
            <a:ext cx="152032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000000"/>
                </a:solidFill>
              </a:rPr>
              <a:t>United States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639532" y="3293533"/>
            <a:ext cx="1395365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9E5710"/>
                </a:solidFill>
              </a:rPr>
              <a:t>Coalbed methane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635756" y="3035921"/>
            <a:ext cx="1395365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sz="1200" dirty="0">
                <a:solidFill>
                  <a:srgbClr val="169DD8"/>
                </a:solidFill>
              </a:rPr>
              <a:t>Tight gas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3085675" y="1489432"/>
            <a:ext cx="16329" cy="229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378260" y="1466607"/>
            <a:ext cx="16329" cy="229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ight Brace 20"/>
          <p:cNvSpPr/>
          <p:nvPr/>
        </p:nvSpPr>
        <p:spPr bwMode="auto">
          <a:xfrm>
            <a:off x="7408104" y="1961423"/>
            <a:ext cx="121752" cy="986986"/>
          </a:xfrm>
          <a:prstGeom prst="rightBrac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2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7419018" y="2977376"/>
            <a:ext cx="110838" cy="350042"/>
          </a:xfrm>
          <a:prstGeom prst="rightBrace">
            <a:avLst/>
          </a:prstGeom>
          <a:noFill/>
          <a:ln w="12700" cap="flat" cmpd="sng" algn="ctr">
            <a:solidFill>
              <a:srgbClr val="169D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2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7419018" y="3362174"/>
            <a:ext cx="94145" cy="438276"/>
          </a:xfrm>
          <a:prstGeom prst="rightBrace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2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7230156" y="3365180"/>
            <a:ext cx="1123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E571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5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information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750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U.S. Energy Information Administration home page | </a:t>
            </a:r>
            <a:r>
              <a:rPr lang="en-US" dirty="0" smtClean="0">
                <a:hlinkClick r:id="rId3"/>
              </a:rPr>
              <a:t>www.eia.gov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Annual Energy Outlook | </a:t>
            </a:r>
            <a:r>
              <a:rPr lang="en-US" dirty="0" smtClean="0">
                <a:hlinkClick r:id="rId4"/>
              </a:rPr>
              <a:t>www.eia.gov/aeo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Short-Term Energy Outlook | </a:t>
            </a:r>
            <a:r>
              <a:rPr lang="en-US" dirty="0" smtClean="0">
                <a:hlinkClick r:id="rId5"/>
              </a:rPr>
              <a:t>www.eia.gov/steo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International Energy Outlook | </a:t>
            </a:r>
            <a:r>
              <a:rPr lang="en-US" dirty="0" smtClean="0">
                <a:hlinkClick r:id="rId6"/>
              </a:rPr>
              <a:t>www.eia.gov/ieo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Monthly Energy Review | </a:t>
            </a:r>
            <a:r>
              <a:rPr lang="en-US" dirty="0" smtClean="0">
                <a:hlinkClick r:id="rId7"/>
              </a:rPr>
              <a:t>www.eia.gov/mer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 in Energy | </a:t>
            </a:r>
            <a:r>
              <a:rPr lang="en-US" dirty="0" smtClean="0">
                <a:hlinkClick r:id="rId8"/>
              </a:rPr>
              <a:t>www.eia.gov/todayinenergy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International Energy Portal | </a:t>
            </a:r>
            <a:r>
              <a:rPr lang="en-US" dirty="0" smtClean="0">
                <a:hlinkClick r:id="rId9"/>
              </a:rPr>
              <a:t>www.eia.gov/beta/international/?src=home-b1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4703120"/>
            <a:ext cx="5022850" cy="385611"/>
          </a:xfrm>
        </p:spPr>
        <p:txBody>
          <a:bodyPr/>
          <a:lstStyle/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r"/>
            <a:r>
              <a:rPr lang="en-US" smtClean="0"/>
              <a:t>U.S. tight oil production</a:t>
            </a:r>
          </a:p>
          <a:p>
            <a:pPr algn="r"/>
            <a:r>
              <a:rPr lang="en-US" smtClean="0"/>
              <a:t>million barrels of oil per day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U.S. dry shale gas production</a:t>
            </a:r>
          </a:p>
          <a:p>
            <a:r>
              <a:rPr lang="en-US" dirty="0" smtClean="0"/>
              <a:t>billion cubic feet per day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has experienced a rapid increase in natural gas and oil production from shale and other tight resources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Sources: EIA derived from state administrative data collected by </a:t>
            </a:r>
            <a:r>
              <a:rPr lang="en-US" dirty="0" err="1" smtClean="0"/>
              <a:t>DrillingInfo</a:t>
            </a:r>
            <a:r>
              <a:rPr lang="en-US" dirty="0" smtClean="0"/>
              <a:t> Inc. Data are through February 2016  and represent EIA’s official tight oil &amp; shale gas estimates, but are not survey data. State abbreviations indicate primary state(s).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6750" y="4793456"/>
            <a:ext cx="5086350" cy="2952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i="1" smtClean="0">
                <a:solidFill>
                  <a:schemeClr val="bg1"/>
                </a:solidFill>
                <a:latin typeface="+mn-lt"/>
              </a:rPr>
              <a:t>2016 Intellectual Capital Conference | Oil and natural gas: market outlook and drivers May 25, 2016</a:t>
            </a:r>
            <a:endParaRPr lang="en-US" sz="1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90351" y="1292225"/>
            <a:ext cx="3923136" cy="30972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71358" y="1292225"/>
            <a:ext cx="4008158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581891" y="1311275"/>
          <a:ext cx="8104909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7086600" cy="411480"/>
          </a:xfrm>
        </p:spPr>
        <p:txBody>
          <a:bodyPr/>
          <a:lstStyle/>
          <a:p>
            <a:r>
              <a:rPr lang="en-US" dirty="0" smtClean="0"/>
              <a:t>U.S. crude oil production growth by area</a:t>
            </a:r>
          </a:p>
          <a:p>
            <a:r>
              <a:rPr lang="en-US" dirty="0" smtClean="0"/>
              <a:t>change from fourth quarter, 2014  (million barrels per day)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lead times and past investment are contributing to growth from the Gulf of Mexico as Lower 48 production declines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EIA, Short-Term Energy Outlook, </a:t>
            </a: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4E96853-06F4-43A6-A754-E3DD0854F3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31702"/>
            <a:ext cx="5111750" cy="35703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EIA, Short-Term Energy </a:t>
            </a:r>
            <a:r>
              <a:rPr lang="en-US" dirty="0" smtClean="0"/>
              <a:t>Outlook and Drilling Productivity Report, May 2016;  International Energy Agency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5863" y="141531"/>
            <a:ext cx="8441198" cy="972243"/>
          </a:xfrm>
        </p:spPr>
        <p:txBody>
          <a:bodyPr/>
          <a:lstStyle/>
          <a:p>
            <a:r>
              <a:rPr lang="en-US" sz="2000" dirty="0" smtClean="0"/>
              <a:t>Crude supply trends </a:t>
            </a:r>
            <a:r>
              <a:rPr lang="en-US" sz="2000" u="sng" dirty="0" smtClean="0"/>
              <a:t>outside</a:t>
            </a:r>
            <a:r>
              <a:rPr lang="en-US" sz="2000" dirty="0" smtClean="0"/>
              <a:t> the United States (red areas below) are key to future oil market balance: geopolitical developments, exporter decisions, and the timing and magnitude of supply effects stemming from reduced investment all matter 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4DF0B6C-5B86-44A1-BAEB-5215227D8F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5800" y="4738688"/>
            <a:ext cx="4959350" cy="3500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85800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664075" y="89217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48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551663" y="1311275"/>
          <a:ext cx="8135137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liquid fuels consumption </a:t>
            </a:r>
          </a:p>
          <a:p>
            <a:r>
              <a:rPr lang="en-US" dirty="0" smtClean="0"/>
              <a:t>million barrels per day	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769066" cy="41148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annual change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million barrels per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day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EIA forecasts global liquids consumption growth at 1.4 million b/d in 2016 and 1.5 million b/d in 2017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EIA, Short-Term Energy Outlook, </a:t>
            </a:r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E96853-06F4-43A6-A754-E3DD0854F3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5035550" cy="29527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GDP growth in non-OECD countries </a:t>
            </a:r>
          </a:p>
          <a:p>
            <a:r>
              <a:rPr lang="en-US" dirty="0" smtClean="0"/>
              <a:t>annual expectations by date of forecast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78"/>
            <a:ext cx="8001000" cy="703299"/>
          </a:xfrm>
        </p:spPr>
        <p:txBody>
          <a:bodyPr/>
          <a:lstStyle/>
          <a:p>
            <a:r>
              <a:rPr lang="en-US" dirty="0" smtClean="0"/>
              <a:t>Non-OECD economic growth projections, a key driver of oil demand, have been reduced over the course of recent STEO forecasts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EIA, Short-Term Energy </a:t>
            </a:r>
            <a:r>
              <a:rPr lang="en-US" dirty="0" smtClean="0"/>
              <a:t>Outlook, May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5060950" cy="295276"/>
          </a:xfrm>
        </p:spPr>
        <p:txBody>
          <a:bodyPr/>
          <a:lstStyle/>
          <a:p>
            <a:pPr>
              <a:defRPr/>
            </a:pPr>
            <a:r>
              <a:rPr lang="en-US" smtClean="0"/>
              <a:t>2016 Intellectual Capital Conference | Oil and natural gas: market outlook and drivers May 25,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Outlook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66750" y="4724400"/>
            <a:ext cx="5086350" cy="36433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Intellectual Capital Conference | Oil and natural gas: market outlook and drivers May 25,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34948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A.potx" id="{29447570-E686-4A5C-B0E9-1075197C0273}" vid="{0F2230B6-DAD3-44F8-9B30-CFD495AC8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641</TotalTime>
  <Words>2883</Words>
  <Application>Microsoft Office PowerPoint</Application>
  <PresentationFormat>On-screen Show (16:9)</PresentationFormat>
  <Paragraphs>556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Wingdings</vt:lpstr>
      <vt:lpstr>eia_template_16x9</vt:lpstr>
      <vt:lpstr>Oil and natural gas: market outlook and drivers</vt:lpstr>
      <vt:lpstr>Global supply has consistently exceeded demand since the start of 2014;  EIA forecasts a return to market balance in the second half of 2017 </vt:lpstr>
      <vt:lpstr>EIA expects WTI oil prices to remain low compared to recent history, but the market-implied confidence band is very wide</vt:lpstr>
      <vt:lpstr>The U.S. has experienced a rapid increase in natural gas and oil production from shale and other tight resources</vt:lpstr>
      <vt:lpstr>Long lead times and past investment are contributing to growth from the Gulf of Mexico as Lower 48 production declines</vt:lpstr>
      <vt:lpstr>Crude supply trends outside the United States (red areas below) are key to future oil market balance: geopolitical developments, exporter decisions, and the timing and magnitude of supply effects stemming from reduced investment all matter  </vt:lpstr>
      <vt:lpstr>EIA forecasts global liquids consumption growth at 1.4 million b/d in 2016 and 1.5 million b/d in 2017</vt:lpstr>
      <vt:lpstr>Non-OECD economic growth projections, a key driver of oil demand, have been reduced over the course of recent STEO forecasts</vt:lpstr>
      <vt:lpstr>U.S. Outlook </vt:lpstr>
      <vt:lpstr>Reductions in energy intensity largely offset effects of economic and population growth, leading to slow projected growth in energy use</vt:lpstr>
      <vt:lpstr>Combination of increased tight oil production and higher fuel efficiency drives projected decline in oil imports</vt:lpstr>
      <vt:lpstr>In the transportation sector, motor gasoline use declines; diesel fuel, jet fuel, and natural gas use all grow</vt:lpstr>
      <vt:lpstr>Takeaways – Natural gas</vt:lpstr>
      <vt:lpstr>Natural gas prices are projected to remain below $5 per million British thermal units through most of the projection period with or without the Clean Power Plan</vt:lpstr>
      <vt:lpstr>U.S. natural gas production exceeds consumption, making the  United States a net exporter of natural gas in the very near future</vt:lpstr>
      <vt:lpstr>Shale resources remain the dominant source of U.S. natural gas production growth</vt:lpstr>
      <vt:lpstr>Natural gas generation falls through 2021; both gas and renewable generation surpass coal by 2030 in the Reference case, but only natural gas does so without the Clean Power Plan</vt:lpstr>
      <vt:lpstr>Natural gas consumption growth is led by electricity generation and industrial uses; natural gas use rises in all sectors except residential</vt:lpstr>
      <vt:lpstr>World oil prices move together due to arbitrage</vt:lpstr>
      <vt:lpstr>North American natural gas prices are low compared to prices in the rest of the world, although spreads have narrowed recently</vt:lpstr>
      <vt:lpstr>Global Energy Outlook</vt:lpstr>
      <vt:lpstr>Key findings in the IEO2016 Reference case</vt:lpstr>
      <vt:lpstr>Many global issues increase uncertainty…</vt:lpstr>
      <vt:lpstr>Economic activity and population drive increases in energy use; energy intensity (E/GDP) improvements moderate this trend</vt:lpstr>
      <vt:lpstr>Renewables grow fastest, coal use plateaus, natural gas surpasses coal by 2030, and oil maintains its leading share</vt:lpstr>
      <vt:lpstr>Projected carbon intensity of energy use (CO2/E) declines through 2040 in both OECD and non-OECD; non-OECD CO2/E rose over 2000–12</vt:lpstr>
      <vt:lpstr>GDP drives electricity demand growth, but the electricity growth rate compared to the GDP growth rate becomes smaller over time</vt:lpstr>
      <vt:lpstr>Renewables, natural gas, and coal all contribute roughly the same amount of global net electricity generation in 2040</vt:lpstr>
      <vt:lpstr>Passenger-miles per person will rise as GDP per capita grows; travel growth is largely outside the OECD </vt:lpstr>
      <vt:lpstr>Most of the growth in world oil consumption occurs in the non-OECD regions — especially Asia</vt:lpstr>
      <vt:lpstr>Liquid fuels supplies from both OPEC and non-OPEC producers increase through 2040</vt:lpstr>
      <vt:lpstr>LONGER TERM PERSPECTIVE:  Can OPEC cohere? –  Change in world liquid fuel balances for two 12-year historical periods with EIA projections for 2013-25 (million barrels per day) </vt:lpstr>
      <vt:lpstr>Non-OECD nations account for ¾ of projected growth in natural gas consumption</vt:lpstr>
      <vt:lpstr>Non-OECD Asia, Middle East, and OECD Americas account for the largest increases in natural gas production</vt:lpstr>
      <vt:lpstr>Shale gas, tight gas, and coalbed methane become increasingly important to gas supplies, not only for the U.S., but also China and Canada</vt:lpstr>
      <vt:lpstr>For more information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U.S. energy issues: a view from the Energy Information Administration</dc:title>
  <dc:creator>Jarzomski, Kevin</dc:creator>
  <cp:lastModifiedBy>Gilchrist, Laverne</cp:lastModifiedBy>
  <cp:revision>29</cp:revision>
  <cp:lastPrinted>2016-05-24T18:30:57Z</cp:lastPrinted>
  <dcterms:created xsi:type="dcterms:W3CDTF">2016-05-19T16:49:14Z</dcterms:created>
  <dcterms:modified xsi:type="dcterms:W3CDTF">2016-06-08T16:35:26Z</dcterms:modified>
</cp:coreProperties>
</file>