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rawings/drawing6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drawings/drawing8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drawings/drawing10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4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5.xml" ContentType="application/vnd.openxmlformats-officedocument.drawingml.chartshapes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7.xml" ContentType="application/vnd.openxmlformats-officedocument.drawingml.chartshapes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5348" r:id="rId2"/>
  </p:sldMasterIdLst>
  <p:notesMasterIdLst>
    <p:notesMasterId r:id="rId15"/>
  </p:notesMasterIdLst>
  <p:handoutMasterIdLst>
    <p:handoutMasterId r:id="rId16"/>
  </p:handoutMasterIdLst>
  <p:sldIdLst>
    <p:sldId id="733" r:id="rId3"/>
    <p:sldId id="729" r:id="rId4"/>
    <p:sldId id="734" r:id="rId5"/>
    <p:sldId id="754" r:id="rId6"/>
    <p:sldId id="699" r:id="rId7"/>
    <p:sldId id="781" r:id="rId8"/>
    <p:sldId id="736" r:id="rId9"/>
    <p:sldId id="737" r:id="rId10"/>
    <p:sldId id="738" r:id="rId11"/>
    <p:sldId id="739" r:id="rId12"/>
    <p:sldId id="752" r:id="rId13"/>
    <p:sldId id="753" r:id="rId14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line, Mala M." initials="KMM" lastIdx="10" clrIdx="6">
    <p:extLst>
      <p:ext uri="{19B8F6BF-5375-455C-9EA6-DF929625EA0E}">
        <p15:presenceInfo xmlns:p15="http://schemas.microsoft.com/office/powerpoint/2012/main" userId="S-1-5-21-2005352356-2018378189-366286951-43724" providerId="AD"/>
      </p:ext>
    </p:extLst>
  </p:cmAuthor>
  <p:cmAuthor id="1" name="MacIntyre, Stacy" initials="MS" lastIdx="18" clrIdx="0">
    <p:extLst>
      <p:ext uri="{19B8F6BF-5375-455C-9EA6-DF929625EA0E}">
        <p15:presenceInfo xmlns:p15="http://schemas.microsoft.com/office/powerpoint/2012/main" userId="S-1-5-21-2005352356-2018378189-366286951-2041" providerId="AD"/>
      </p:ext>
    </p:extLst>
  </p:cmAuthor>
  <p:cmAuthor id="8" name="Whitlinger, Joshua M." initials="JMW" lastIdx="3" clrIdx="7">
    <p:extLst>
      <p:ext uri="{19B8F6BF-5375-455C-9EA6-DF929625EA0E}">
        <p15:presenceInfo xmlns:p15="http://schemas.microsoft.com/office/powerpoint/2012/main" userId="Whitlinger, Joshua M." providerId="None"/>
      </p:ext>
    </p:extLst>
  </p:cmAuthor>
  <p:cmAuthor id="2" name="Kahan, Ari" initials="KA" lastIdx="4" clrIdx="1">
    <p:extLst>
      <p:ext uri="{19B8F6BF-5375-455C-9EA6-DF929625EA0E}">
        <p15:presenceInfo xmlns:p15="http://schemas.microsoft.com/office/powerpoint/2012/main" userId="S-1-5-21-2005352356-2018378189-366286951-35880" providerId="AD"/>
      </p:ext>
    </p:extLst>
  </p:cmAuthor>
  <p:cmAuthor id="3" name="Preciado, James" initials="PJ" lastIdx="12" clrIdx="2">
    <p:extLst>
      <p:ext uri="{19B8F6BF-5375-455C-9EA6-DF929625EA0E}">
        <p15:presenceInfo xmlns:p15="http://schemas.microsoft.com/office/powerpoint/2012/main" userId="S-1-5-21-2005352356-2018378189-366286951-10748" providerId="AD"/>
      </p:ext>
    </p:extLst>
  </p:cmAuthor>
  <p:cmAuthor id="4" name="Diefenderfer, Jim" initials="DJ" lastIdx="29" clrIdx="3">
    <p:extLst>
      <p:ext uri="{19B8F6BF-5375-455C-9EA6-DF929625EA0E}">
        <p15:presenceInfo xmlns:p15="http://schemas.microsoft.com/office/powerpoint/2012/main" userId="S-1-5-21-2005352356-2018378189-366286951-8639" providerId="AD"/>
      </p:ext>
    </p:extLst>
  </p:cmAuthor>
  <p:cmAuthor id="5" name="Bowman, Michelle" initials="BM" lastIdx="14" clrIdx="4">
    <p:extLst>
      <p:ext uri="{19B8F6BF-5375-455C-9EA6-DF929625EA0E}">
        <p15:presenceInfo xmlns:p15="http://schemas.microsoft.com/office/powerpoint/2012/main" userId="S-1-5-21-2005352356-2018378189-366286951-16138" providerId="AD"/>
      </p:ext>
    </p:extLst>
  </p:cmAuthor>
  <p:cmAuthor id="6" name="Marquardt, Christopher J." initials="MCJ" lastIdx="34" clrIdx="5">
    <p:extLst>
      <p:ext uri="{19B8F6BF-5375-455C-9EA6-DF929625EA0E}">
        <p15:presenceInfo xmlns:p15="http://schemas.microsoft.com/office/powerpoint/2012/main" userId="S-1-5-21-2005352356-2018378189-366286951-437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6D9B"/>
    <a:srgbClr val="C2BBD0"/>
    <a:srgbClr val="333333"/>
    <a:srgbClr val="169DD8"/>
    <a:srgbClr val="C5600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45" autoAdjust="0"/>
    <p:restoredTop sz="94095" autoAdjust="0"/>
  </p:normalViewPr>
  <p:slideViewPr>
    <p:cSldViewPr snapToGrid="0">
      <p:cViewPr varScale="1">
        <p:scale>
          <a:sx n="89" d="100"/>
          <a:sy n="89" d="100"/>
        </p:scale>
        <p:origin x="396" y="48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-13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2280" y="-384"/>
      </p:cViewPr>
      <p:guideLst>
        <p:guide orient="horz" pos="2924"/>
        <p:guide pos="220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7.xml"/><Relationship Id="rId4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8.xml"/><Relationship Id="rId4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33858267716532E-2"/>
          <c:y val="0.21957599414170453"/>
          <c:w val="0.62903923923221328"/>
          <c:h val="0.69379569108757333"/>
        </c:manualLayout>
      </c:layout>
      <c:areaChart>
        <c:grouping val="stack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gasoline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9.0695117189999994</c:v>
                </c:pt>
                <c:pt idx="1">
                  <c:v>11.151818359</c:v>
                </c:pt>
                <c:pt idx="2">
                  <c:v>11.587756836000001</c:v>
                </c:pt>
                <c:pt idx="3">
                  <c:v>13.155411132999999</c:v>
                </c:pt>
                <c:pt idx="4">
                  <c:v>13.591878906</c:v>
                </c:pt>
                <c:pt idx="5">
                  <c:v>14.932074219</c:v>
                </c:pt>
                <c:pt idx="6">
                  <c:v>14.356198242</c:v>
                </c:pt>
                <c:pt idx="7">
                  <c:v>15.390055664</c:v>
                </c:pt>
                <c:pt idx="8">
                  <c:v>15.061460938</c:v>
                </c:pt>
                <c:pt idx="9">
                  <c:v>15.278036133000001</c:v>
                </c:pt>
                <c:pt idx="10">
                  <c:v>11.057554688</c:v>
                </c:pt>
                <c:pt idx="11">
                  <c:v>13.395771484000001</c:v>
                </c:pt>
                <c:pt idx="12">
                  <c:v>13.106260742</c:v>
                </c:pt>
                <c:pt idx="13">
                  <c:v>12.993790039</c:v>
                </c:pt>
                <c:pt idx="14">
                  <c:v>12.877911133</c:v>
                </c:pt>
                <c:pt idx="15">
                  <c:v>12.822527343999999</c:v>
                </c:pt>
                <c:pt idx="16">
                  <c:v>12.862925781</c:v>
                </c:pt>
                <c:pt idx="17">
                  <c:v>12.775772461000001</c:v>
                </c:pt>
                <c:pt idx="18">
                  <c:v>12.617506836</c:v>
                </c:pt>
                <c:pt idx="19">
                  <c:v>12.522035155999999</c:v>
                </c:pt>
                <c:pt idx="20">
                  <c:v>12.409604492</c:v>
                </c:pt>
                <c:pt idx="21">
                  <c:v>12.279459961000001</c:v>
                </c:pt>
                <c:pt idx="22">
                  <c:v>12.176922852000001</c:v>
                </c:pt>
                <c:pt idx="23">
                  <c:v>12.104160156000001</c:v>
                </c:pt>
                <c:pt idx="24">
                  <c:v>12.022331055</c:v>
                </c:pt>
                <c:pt idx="25">
                  <c:v>11.92884082</c:v>
                </c:pt>
                <c:pt idx="26">
                  <c:v>11.886100586</c:v>
                </c:pt>
                <c:pt idx="27">
                  <c:v>11.887891602</c:v>
                </c:pt>
                <c:pt idx="28">
                  <c:v>11.872353516</c:v>
                </c:pt>
                <c:pt idx="29">
                  <c:v>11.887109375</c:v>
                </c:pt>
                <c:pt idx="30">
                  <c:v>11.939987305000001</c:v>
                </c:pt>
                <c:pt idx="31">
                  <c:v>11.914829102000001</c:v>
                </c:pt>
                <c:pt idx="32">
                  <c:v>11.8753125</c:v>
                </c:pt>
                <c:pt idx="33">
                  <c:v>11.857827148</c:v>
                </c:pt>
                <c:pt idx="34">
                  <c:v>11.818505859</c:v>
                </c:pt>
                <c:pt idx="35">
                  <c:v>11.838948242000001</c:v>
                </c:pt>
                <c:pt idx="36">
                  <c:v>11.850302734</c:v>
                </c:pt>
                <c:pt idx="37">
                  <c:v>11.802312499999999</c:v>
                </c:pt>
                <c:pt idx="38">
                  <c:v>11.770499022999999</c:v>
                </c:pt>
                <c:pt idx="39">
                  <c:v>11.780070311999999</c:v>
                </c:pt>
                <c:pt idx="40">
                  <c:v>11.787693359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flex fuel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1.3115019530000001</c:v>
                </c:pt>
                <c:pt idx="1">
                  <c:v>2.0095419919999999</c:v>
                </c:pt>
                <c:pt idx="2">
                  <c:v>2.383854248</c:v>
                </c:pt>
                <c:pt idx="3">
                  <c:v>2.5609831540000001</c:v>
                </c:pt>
                <c:pt idx="4">
                  <c:v>2.2916140139999999</c:v>
                </c:pt>
                <c:pt idx="5">
                  <c:v>1.7144769289999999</c:v>
                </c:pt>
                <c:pt idx="6">
                  <c:v>1.0948071290000001</c:v>
                </c:pt>
                <c:pt idx="7">
                  <c:v>1.2266711429999999</c:v>
                </c:pt>
                <c:pt idx="8">
                  <c:v>0.83987805199999999</c:v>
                </c:pt>
                <c:pt idx="9">
                  <c:v>0.99493707300000001</c:v>
                </c:pt>
                <c:pt idx="10">
                  <c:v>0.608366089</c:v>
                </c:pt>
                <c:pt idx="11">
                  <c:v>0.66169164999999996</c:v>
                </c:pt>
                <c:pt idx="12">
                  <c:v>0.66317468299999993</c:v>
                </c:pt>
                <c:pt idx="13">
                  <c:v>0.6730345459999999</c:v>
                </c:pt>
                <c:pt idx="14">
                  <c:v>0.67851184099999995</c:v>
                </c:pt>
                <c:pt idx="15">
                  <c:v>0.68523504599999996</c:v>
                </c:pt>
                <c:pt idx="16">
                  <c:v>0.69299969500000003</c:v>
                </c:pt>
                <c:pt idx="17">
                  <c:v>0.69210943599999997</c:v>
                </c:pt>
                <c:pt idx="18">
                  <c:v>0.68607232699999998</c:v>
                </c:pt>
                <c:pt idx="19">
                  <c:v>0.68300311299999994</c:v>
                </c:pt>
                <c:pt idx="20">
                  <c:v>0.67775488299999997</c:v>
                </c:pt>
                <c:pt idx="21">
                  <c:v>0.67082873500000006</c:v>
                </c:pt>
                <c:pt idx="22">
                  <c:v>0.66627172900000009</c:v>
                </c:pt>
                <c:pt idx="23">
                  <c:v>0.66345819100000003</c:v>
                </c:pt>
                <c:pt idx="24">
                  <c:v>0.66019976799999991</c:v>
                </c:pt>
                <c:pt idx="25">
                  <c:v>0.65719348099999997</c:v>
                </c:pt>
                <c:pt idx="26">
                  <c:v>0.65672100799999999</c:v>
                </c:pt>
                <c:pt idx="27">
                  <c:v>0.65857391399999998</c:v>
                </c:pt>
                <c:pt idx="28">
                  <c:v>0.65937835700000003</c:v>
                </c:pt>
                <c:pt idx="29">
                  <c:v>0.66267675799999992</c:v>
                </c:pt>
                <c:pt idx="30">
                  <c:v>0.66785253899999997</c:v>
                </c:pt>
                <c:pt idx="31">
                  <c:v>0.6687453000000001</c:v>
                </c:pt>
                <c:pt idx="32">
                  <c:v>0.66893109100000003</c:v>
                </c:pt>
                <c:pt idx="33">
                  <c:v>0.669623474</c:v>
                </c:pt>
                <c:pt idx="34">
                  <c:v>0.66915942399999995</c:v>
                </c:pt>
                <c:pt idx="35">
                  <c:v>0.67256115700000008</c:v>
                </c:pt>
                <c:pt idx="36">
                  <c:v>0.67512823499999997</c:v>
                </c:pt>
                <c:pt idx="37">
                  <c:v>0.67481201200000007</c:v>
                </c:pt>
                <c:pt idx="38">
                  <c:v>0.67595288100000006</c:v>
                </c:pt>
                <c:pt idx="39">
                  <c:v>0.67939269999999996</c:v>
                </c:pt>
                <c:pt idx="40">
                  <c:v>0.68228930700000001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diesel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2.6521001999999998E-2</c:v>
                </c:pt>
                <c:pt idx="1">
                  <c:v>4.5832999999999999E-2</c:v>
                </c:pt>
                <c:pt idx="2">
                  <c:v>0.115724007</c:v>
                </c:pt>
                <c:pt idx="3">
                  <c:v>0.133821991</c:v>
                </c:pt>
                <c:pt idx="4">
                  <c:v>0.188306</c:v>
                </c:pt>
                <c:pt idx="5">
                  <c:v>0.15469201699999999</c:v>
                </c:pt>
                <c:pt idx="6">
                  <c:v>7.5088989000000009E-2</c:v>
                </c:pt>
                <c:pt idx="7">
                  <c:v>4.7422997000000001E-2</c:v>
                </c:pt>
                <c:pt idx="8">
                  <c:v>6.5036995E-2</c:v>
                </c:pt>
                <c:pt idx="9">
                  <c:v>2.1578002999999998E-2</c:v>
                </c:pt>
                <c:pt idx="10">
                  <c:v>6.0646999000000007E-2</c:v>
                </c:pt>
                <c:pt idx="11">
                  <c:v>5.2132114000000007E-2</c:v>
                </c:pt>
                <c:pt idx="12">
                  <c:v>6.0793125000000003E-2</c:v>
                </c:pt>
                <c:pt idx="13">
                  <c:v>6.1085555999999999E-2</c:v>
                </c:pt>
                <c:pt idx="14">
                  <c:v>5.7388717999999998E-2</c:v>
                </c:pt>
                <c:pt idx="15">
                  <c:v>5.7430012000000003E-2</c:v>
                </c:pt>
                <c:pt idx="16">
                  <c:v>5.9447333999999998E-2</c:v>
                </c:pt>
                <c:pt idx="17">
                  <c:v>6.0318939000000002E-2</c:v>
                </c:pt>
                <c:pt idx="18">
                  <c:v>6.0251884000000012E-2</c:v>
                </c:pt>
                <c:pt idx="19">
                  <c:v>6.0598872999999998E-2</c:v>
                </c:pt>
                <c:pt idx="20">
                  <c:v>6.2818752000000005E-2</c:v>
                </c:pt>
                <c:pt idx="21">
                  <c:v>6.2716075999999996E-2</c:v>
                </c:pt>
                <c:pt idx="22">
                  <c:v>6.3213894000000007E-2</c:v>
                </c:pt>
                <c:pt idx="23">
                  <c:v>6.3205822000000009E-2</c:v>
                </c:pt>
                <c:pt idx="24">
                  <c:v>6.3524482999999993E-2</c:v>
                </c:pt>
                <c:pt idx="25">
                  <c:v>6.2966659999999994E-2</c:v>
                </c:pt>
                <c:pt idx="26">
                  <c:v>6.3018738000000005E-2</c:v>
                </c:pt>
                <c:pt idx="27">
                  <c:v>6.2818653000000002E-2</c:v>
                </c:pt>
                <c:pt idx="28">
                  <c:v>6.3564918999999998E-2</c:v>
                </c:pt>
                <c:pt idx="29">
                  <c:v>6.3610725000000007E-2</c:v>
                </c:pt>
                <c:pt idx="30">
                  <c:v>6.4204781000000002E-2</c:v>
                </c:pt>
                <c:pt idx="31">
                  <c:v>6.4500403999999997E-2</c:v>
                </c:pt>
                <c:pt idx="32">
                  <c:v>6.4560340999999993E-2</c:v>
                </c:pt>
                <c:pt idx="33">
                  <c:v>6.4712906000000001E-2</c:v>
                </c:pt>
                <c:pt idx="34">
                  <c:v>6.4681419000000004E-2</c:v>
                </c:pt>
                <c:pt idx="35">
                  <c:v>6.4996741999999996E-2</c:v>
                </c:pt>
                <c:pt idx="36">
                  <c:v>6.5527473000000003E-2</c:v>
                </c:pt>
                <c:pt idx="37">
                  <c:v>6.5561653000000011E-2</c:v>
                </c:pt>
                <c:pt idx="38">
                  <c:v>6.5653259000000005E-2</c:v>
                </c:pt>
                <c:pt idx="39">
                  <c:v>6.6093231000000002E-2</c:v>
                </c:pt>
                <c:pt idx="40">
                  <c:v>6.6917602999999992E-2</c:v>
                </c:pt>
              </c:numCache>
            </c:numRef>
          </c:val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battery electric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5.669999999999999E-4</c:v>
                </c:pt>
                <c:pt idx="1">
                  <c:v>1.0573000000000001E-2</c:v>
                </c:pt>
                <c:pt idx="2">
                  <c:v>1.0934999000000001E-2</c:v>
                </c:pt>
                <c:pt idx="3">
                  <c:v>5.2945000000000013E-2</c:v>
                </c:pt>
                <c:pt idx="4">
                  <c:v>4.5914996999999999E-2</c:v>
                </c:pt>
                <c:pt idx="5">
                  <c:v>7.7050002999999992E-2</c:v>
                </c:pt>
                <c:pt idx="6">
                  <c:v>7.8128997999999991E-2</c:v>
                </c:pt>
                <c:pt idx="7">
                  <c:v>9.6463005000000004E-2</c:v>
                </c:pt>
                <c:pt idx="8">
                  <c:v>0.17766098</c:v>
                </c:pt>
                <c:pt idx="9">
                  <c:v>0.18140199300000001</c:v>
                </c:pt>
                <c:pt idx="10">
                  <c:v>0.24044200099999999</c:v>
                </c:pt>
                <c:pt idx="11">
                  <c:v>0.335529205</c:v>
                </c:pt>
                <c:pt idx="12">
                  <c:v>0.41327771000000002</c:v>
                </c:pt>
                <c:pt idx="13">
                  <c:v>0.47691223100000002</c:v>
                </c:pt>
                <c:pt idx="14">
                  <c:v>0.53246319600000003</c:v>
                </c:pt>
                <c:pt idx="15">
                  <c:v>0.55370459000000005</c:v>
                </c:pt>
                <c:pt idx="16">
                  <c:v>0.579297485</c:v>
                </c:pt>
                <c:pt idx="17">
                  <c:v>0.5982246699999999</c:v>
                </c:pt>
                <c:pt idx="18">
                  <c:v>0.61453363000000005</c:v>
                </c:pt>
                <c:pt idx="19">
                  <c:v>0.64246716300000006</c:v>
                </c:pt>
                <c:pt idx="20">
                  <c:v>0.68099999999999994</c:v>
                </c:pt>
                <c:pt idx="21">
                  <c:v>0.72407507299999996</c:v>
                </c:pt>
                <c:pt idx="22">
                  <c:v>0.76778961200000007</c:v>
                </c:pt>
                <c:pt idx="23">
                  <c:v>0.81136358599999991</c:v>
                </c:pt>
                <c:pt idx="24">
                  <c:v>0.8541084590000001</c:v>
                </c:pt>
                <c:pt idx="25">
                  <c:v>0.8949852290000001</c:v>
                </c:pt>
                <c:pt idx="26">
                  <c:v>0.93865417500000004</c:v>
                </c:pt>
                <c:pt idx="27">
                  <c:v>0.98540777599999996</c:v>
                </c:pt>
                <c:pt idx="28">
                  <c:v>1.0342121580000001</c:v>
                </c:pt>
                <c:pt idx="29">
                  <c:v>1.0772744139999999</c:v>
                </c:pt>
                <c:pt idx="30">
                  <c:v>1.12712561</c:v>
                </c:pt>
                <c:pt idx="31">
                  <c:v>1.1688890380000001</c:v>
                </c:pt>
                <c:pt idx="32">
                  <c:v>1.2048773189999999</c:v>
                </c:pt>
                <c:pt idx="33">
                  <c:v>1.250072021</c:v>
                </c:pt>
                <c:pt idx="34">
                  <c:v>1.2941864009999999</c:v>
                </c:pt>
                <c:pt idx="35">
                  <c:v>1.33813147</c:v>
                </c:pt>
                <c:pt idx="36">
                  <c:v>1.3853027339999999</c:v>
                </c:pt>
                <c:pt idx="37">
                  <c:v>1.4178096920000001</c:v>
                </c:pt>
                <c:pt idx="38">
                  <c:v>1.4460109860000001</c:v>
                </c:pt>
                <c:pt idx="39">
                  <c:v>1.480254395</c:v>
                </c:pt>
                <c:pt idx="40">
                  <c:v>1.5159344480000001</c:v>
                </c:pt>
              </c:numCache>
            </c:numRef>
          </c:val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PHEV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Sheet1!$F$2:$F$42</c:f>
              <c:numCache>
                <c:formatCode>General</c:formatCode>
                <c:ptCount val="41"/>
                <c:pt idx="0">
                  <c:v>0</c:v>
                </c:pt>
                <c:pt idx="1">
                  <c:v>8.3650000000000009E-3</c:v>
                </c:pt>
                <c:pt idx="2">
                  <c:v>5.6682002999999988E-2</c:v>
                </c:pt>
                <c:pt idx="3">
                  <c:v>5.4686999999999999E-2</c:v>
                </c:pt>
                <c:pt idx="4">
                  <c:v>6.1425999000000002E-2</c:v>
                </c:pt>
                <c:pt idx="5">
                  <c:v>4.5620998000000003E-2</c:v>
                </c:pt>
                <c:pt idx="6">
                  <c:v>4.7319E-2</c:v>
                </c:pt>
                <c:pt idx="7">
                  <c:v>0.12950299100000001</c:v>
                </c:pt>
                <c:pt idx="8">
                  <c:v>0.13367300400000001</c:v>
                </c:pt>
                <c:pt idx="9">
                  <c:v>8.4129005000000007E-2</c:v>
                </c:pt>
                <c:pt idx="10">
                  <c:v>5.8055000000000002E-2</c:v>
                </c:pt>
                <c:pt idx="11">
                  <c:v>0.14405897500000001</c:v>
                </c:pt>
                <c:pt idx="12">
                  <c:v>0.288209045</c:v>
                </c:pt>
                <c:pt idx="13">
                  <c:v>0.32321579</c:v>
                </c:pt>
                <c:pt idx="14">
                  <c:v>0.32345593299999997</c:v>
                </c:pt>
                <c:pt idx="15">
                  <c:v>0.32121539300000002</c:v>
                </c:pt>
                <c:pt idx="16">
                  <c:v>0.32178839100000001</c:v>
                </c:pt>
                <c:pt idx="17">
                  <c:v>0.32076800500000002</c:v>
                </c:pt>
                <c:pt idx="18">
                  <c:v>0.31977682499999999</c:v>
                </c:pt>
                <c:pt idx="19">
                  <c:v>0.32263330099999998</c:v>
                </c:pt>
                <c:pt idx="20">
                  <c:v>0.329838837</c:v>
                </c:pt>
                <c:pt idx="21">
                  <c:v>0.34099697899999998</c:v>
                </c:pt>
                <c:pt idx="22">
                  <c:v>0.35274462899999998</c:v>
                </c:pt>
                <c:pt idx="23">
                  <c:v>0.36406366000000001</c:v>
                </c:pt>
                <c:pt idx="24">
                  <c:v>0.37471691899999998</c:v>
                </c:pt>
                <c:pt idx="25">
                  <c:v>0.384158051</c:v>
                </c:pt>
                <c:pt idx="26">
                  <c:v>0.39505511500000001</c:v>
                </c:pt>
                <c:pt idx="27">
                  <c:v>0.40708978299999998</c:v>
                </c:pt>
                <c:pt idx="28">
                  <c:v>0.41903549200000001</c:v>
                </c:pt>
                <c:pt idx="29">
                  <c:v>0.430067688</c:v>
                </c:pt>
                <c:pt idx="30">
                  <c:v>0.44317495699999998</c:v>
                </c:pt>
                <c:pt idx="31">
                  <c:v>0.45219943200000001</c:v>
                </c:pt>
                <c:pt idx="32">
                  <c:v>0.45946704100000002</c:v>
                </c:pt>
                <c:pt idx="33">
                  <c:v>0.46861462399999998</c:v>
                </c:pt>
                <c:pt idx="34">
                  <c:v>0.477113434</c:v>
                </c:pt>
                <c:pt idx="35">
                  <c:v>0.48658816500000002</c:v>
                </c:pt>
                <c:pt idx="36">
                  <c:v>0.49620611599999997</c:v>
                </c:pt>
                <c:pt idx="37">
                  <c:v>0.50184857199999999</c:v>
                </c:pt>
                <c:pt idx="38">
                  <c:v>0.50696038799999998</c:v>
                </c:pt>
                <c:pt idx="39">
                  <c:v>0.51382061800000001</c:v>
                </c:pt>
                <c:pt idx="40">
                  <c:v>0.52076867700000007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hybrid electric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Sheet1!$G$2:$G$42</c:f>
              <c:numCache>
                <c:formatCode>General</c:formatCode>
                <c:ptCount val="41"/>
                <c:pt idx="0">
                  <c:v>0.407110992</c:v>
                </c:pt>
                <c:pt idx="1">
                  <c:v>0.251121017</c:v>
                </c:pt>
                <c:pt idx="2">
                  <c:v>0.36967501800000002</c:v>
                </c:pt>
                <c:pt idx="3">
                  <c:v>0.49174099700000001</c:v>
                </c:pt>
                <c:pt idx="4">
                  <c:v>0.39174099699999998</c:v>
                </c:pt>
                <c:pt idx="5">
                  <c:v>0.38707296800000002</c:v>
                </c:pt>
                <c:pt idx="6">
                  <c:v>0.29200299099999999</c:v>
                </c:pt>
                <c:pt idx="7">
                  <c:v>0.373434021</c:v>
                </c:pt>
                <c:pt idx="8">
                  <c:v>0.31235397300000001</c:v>
                </c:pt>
                <c:pt idx="9">
                  <c:v>0.41065997300000001</c:v>
                </c:pt>
                <c:pt idx="10">
                  <c:v>0.39132400499999997</c:v>
                </c:pt>
                <c:pt idx="11">
                  <c:v>0.8056140140000001</c:v>
                </c:pt>
                <c:pt idx="12">
                  <c:v>0.94086767599999999</c:v>
                </c:pt>
                <c:pt idx="13">
                  <c:v>1.012684326</c:v>
                </c:pt>
                <c:pt idx="14">
                  <c:v>1.017841553</c:v>
                </c:pt>
                <c:pt idx="15">
                  <c:v>1.010973938</c:v>
                </c:pt>
                <c:pt idx="16">
                  <c:v>1.020838745</c:v>
                </c:pt>
                <c:pt idx="17">
                  <c:v>1.0250728760000001</c:v>
                </c:pt>
                <c:pt idx="18">
                  <c:v>1.02513623</c:v>
                </c:pt>
                <c:pt idx="19">
                  <c:v>1.030693359</c:v>
                </c:pt>
                <c:pt idx="20">
                  <c:v>1.041372314</c:v>
                </c:pt>
                <c:pt idx="21">
                  <c:v>1.057277832</c:v>
                </c:pt>
                <c:pt idx="22">
                  <c:v>1.0659840089999999</c:v>
                </c:pt>
                <c:pt idx="23">
                  <c:v>1.076452271</c:v>
                </c:pt>
                <c:pt idx="24">
                  <c:v>1.084861938</c:v>
                </c:pt>
                <c:pt idx="25">
                  <c:v>1.0891876220000001</c:v>
                </c:pt>
                <c:pt idx="26">
                  <c:v>1.099184326</c:v>
                </c:pt>
                <c:pt idx="27">
                  <c:v>1.1127379150000001</c:v>
                </c:pt>
                <c:pt idx="28">
                  <c:v>1.1265908200000001</c:v>
                </c:pt>
                <c:pt idx="29">
                  <c:v>1.138825317</c:v>
                </c:pt>
                <c:pt idx="30">
                  <c:v>1.1573582760000001</c:v>
                </c:pt>
                <c:pt idx="31">
                  <c:v>1.1692395019999999</c:v>
                </c:pt>
                <c:pt idx="32">
                  <c:v>1.175292236</c:v>
                </c:pt>
                <c:pt idx="33">
                  <c:v>1.1863612059999999</c:v>
                </c:pt>
                <c:pt idx="34">
                  <c:v>1.1958311770000001</c:v>
                </c:pt>
                <c:pt idx="35">
                  <c:v>1.2085211179999999</c:v>
                </c:pt>
                <c:pt idx="36">
                  <c:v>1.221979004</c:v>
                </c:pt>
                <c:pt idx="37">
                  <c:v>1.2254953609999999</c:v>
                </c:pt>
                <c:pt idx="38">
                  <c:v>1.228671265</c:v>
                </c:pt>
                <c:pt idx="39">
                  <c:v>1.2362951659999999</c:v>
                </c:pt>
                <c:pt idx="40">
                  <c:v>1.2439001460000001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 w="25400"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Sheet1!$H$2:$H$42</c:f>
              <c:numCache>
                <c:formatCode>General</c:formatCode>
                <c:ptCount val="41"/>
                <c:pt idx="0">
                  <c:v>8.8599999999999996E-4</c:v>
                </c:pt>
                <c:pt idx="1">
                  <c:v>1.1689999999999999E-3</c:v>
                </c:pt>
                <c:pt idx="2">
                  <c:v>3.764E-3</c:v>
                </c:pt>
                <c:pt idx="3">
                  <c:v>5.2599999999999999E-4</c:v>
                </c:pt>
                <c:pt idx="4">
                  <c:v>9.1600000000000004E-4</c:v>
                </c:pt>
                <c:pt idx="5">
                  <c:v>3.7599999999999998E-4</c:v>
                </c:pt>
                <c:pt idx="6">
                  <c:v>8.9999999999999998E-4</c:v>
                </c:pt>
                <c:pt idx="7">
                  <c:v>3.5230000000000001E-3</c:v>
                </c:pt>
                <c:pt idx="8">
                  <c:v>1.5410000000000001E-3</c:v>
                </c:pt>
                <c:pt idx="9">
                  <c:v>2.2720000000000001E-3</c:v>
                </c:pt>
                <c:pt idx="10">
                  <c:v>2.0890000000000001E-3</c:v>
                </c:pt>
                <c:pt idx="11">
                  <c:v>3.9013059999999998E-3</c:v>
                </c:pt>
                <c:pt idx="12">
                  <c:v>4.2952890000000007E-3</c:v>
                </c:pt>
                <c:pt idx="13">
                  <c:v>4.7358690000000002E-3</c:v>
                </c:pt>
                <c:pt idx="14">
                  <c:v>4.9560649999999999E-3</c:v>
                </c:pt>
                <c:pt idx="15">
                  <c:v>5.3597669999999997E-3</c:v>
                </c:pt>
                <c:pt idx="16">
                  <c:v>5.9530470000000004E-3</c:v>
                </c:pt>
                <c:pt idx="17">
                  <c:v>6.4719469999999996E-3</c:v>
                </c:pt>
                <c:pt idx="18">
                  <c:v>6.9665530000000003E-3</c:v>
                </c:pt>
                <c:pt idx="19">
                  <c:v>7.4751140000000006E-3</c:v>
                </c:pt>
                <c:pt idx="20">
                  <c:v>8.0067120000000009E-3</c:v>
                </c:pt>
                <c:pt idx="21">
                  <c:v>8.56465E-3</c:v>
                </c:pt>
                <c:pt idx="22">
                  <c:v>9.0889779999999993E-3</c:v>
                </c:pt>
                <c:pt idx="23">
                  <c:v>9.4313580000000008E-3</c:v>
                </c:pt>
                <c:pt idx="24">
                  <c:v>9.6947430000000005E-3</c:v>
                </c:pt>
                <c:pt idx="25">
                  <c:v>9.8371819999999999E-3</c:v>
                </c:pt>
                <c:pt idx="26">
                  <c:v>9.9412049999999998E-3</c:v>
                </c:pt>
                <c:pt idx="27">
                  <c:v>1.002392E-2</c:v>
                </c:pt>
                <c:pt idx="28">
                  <c:v>1.0369081E-2</c:v>
                </c:pt>
                <c:pt idx="29">
                  <c:v>1.0720054999999999E-2</c:v>
                </c:pt>
                <c:pt idx="30">
                  <c:v>1.107031E-2</c:v>
                </c:pt>
                <c:pt idx="31">
                  <c:v>1.1371859E-2</c:v>
                </c:pt>
                <c:pt idx="32">
                  <c:v>1.1603937999999999E-2</c:v>
                </c:pt>
                <c:pt idx="33">
                  <c:v>1.1854981000000001E-2</c:v>
                </c:pt>
                <c:pt idx="34">
                  <c:v>1.212036E-2</c:v>
                </c:pt>
                <c:pt idx="35">
                  <c:v>1.2406214E-2</c:v>
                </c:pt>
                <c:pt idx="36">
                  <c:v>1.2662367000000001E-2</c:v>
                </c:pt>
                <c:pt idx="37">
                  <c:v>1.2812791E-2</c:v>
                </c:pt>
                <c:pt idx="38">
                  <c:v>1.2896950000000001E-2</c:v>
                </c:pt>
                <c:pt idx="39">
                  <c:v>1.3002011000000001E-2</c:v>
                </c:pt>
                <c:pt idx="40">
                  <c:v>1.3116876E-2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32390000"/>
        <c:axId val="-732387280"/>
      </c:areaChart>
      <c:catAx>
        <c:axId val="-73239000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32387280"/>
        <c:crosses val="autoZero"/>
        <c:auto val="1"/>
        <c:lblAlgn val="ctr"/>
        <c:lblOffset val="100"/>
        <c:tickLblSkip val="10"/>
        <c:tickMarkSkip val="10"/>
        <c:noMultiLvlLbl val="1"/>
      </c:catAx>
      <c:valAx>
        <c:axId val="-73238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rgbClr val="FFFFFF">
                <a:lumMod val="65000"/>
              </a:srgb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32390000"/>
        <c:crossesAt val="12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14886666845036"/>
          <c:y val="0.12538304598359881"/>
          <c:w val="0.54542734590644737"/>
          <c:h val="0.74098100453536775"/>
        </c:manualLayout>
      </c:layout>
      <c:areaChart>
        <c:grouping val="stack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refining</c:v>
                </c:pt>
              </c:strCache>
            </c:strRef>
          </c:tx>
          <c:spPr>
            <a:solidFill>
              <a:srgbClr val="FFC702">
                <a:lumMod val="75000"/>
              </a:srgbClr>
            </a:solidFill>
          </c:spPr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4.368646</c:v>
                </c:pt>
                <c:pt idx="1">
                  <c:v>4.4945510000000004</c:v>
                </c:pt>
                <c:pt idx="2">
                  <c:v>4.5554649999999999</c:v>
                </c:pt>
                <c:pt idx="3">
                  <c:v>4.4479199999999999</c:v>
                </c:pt>
                <c:pt idx="4">
                  <c:v>4.4099779999999997</c:v>
                </c:pt>
                <c:pt idx="5">
                  <c:v>4.4475509999999998</c:v>
                </c:pt>
                <c:pt idx="6">
                  <c:v>4.5062199999999999</c:v>
                </c:pt>
                <c:pt idx="7">
                  <c:v>4.5039259999999999</c:v>
                </c:pt>
                <c:pt idx="8">
                  <c:v>4.5196649999999998</c:v>
                </c:pt>
                <c:pt idx="9">
                  <c:v>4.5388609999999998</c:v>
                </c:pt>
                <c:pt idx="10">
                  <c:v>4.5820259999999999</c:v>
                </c:pt>
                <c:pt idx="11">
                  <c:v>4.557734</c:v>
                </c:pt>
                <c:pt idx="12">
                  <c:v>4.5955849999999998</c:v>
                </c:pt>
                <c:pt idx="13">
                  <c:v>4.6056210000000002</c:v>
                </c:pt>
                <c:pt idx="14">
                  <c:v>4.6378360000000001</c:v>
                </c:pt>
                <c:pt idx="15">
                  <c:v>4.6671709999999997</c:v>
                </c:pt>
                <c:pt idx="16">
                  <c:v>4.70146</c:v>
                </c:pt>
                <c:pt idx="17">
                  <c:v>4.7399589999999998</c:v>
                </c:pt>
                <c:pt idx="18">
                  <c:v>4.7657280000000002</c:v>
                </c:pt>
                <c:pt idx="19">
                  <c:v>4.7947879999999996</c:v>
                </c:pt>
                <c:pt idx="20">
                  <c:v>4.8173490000000001</c:v>
                </c:pt>
                <c:pt idx="21">
                  <c:v>4.8368320000000002</c:v>
                </c:pt>
                <c:pt idx="22">
                  <c:v>4.8551190000000002</c:v>
                </c:pt>
                <c:pt idx="23">
                  <c:v>4.8522930000000004</c:v>
                </c:pt>
                <c:pt idx="24">
                  <c:v>4.8867720000000006</c:v>
                </c:pt>
                <c:pt idx="25">
                  <c:v>4.8966289999999999</c:v>
                </c:pt>
                <c:pt idx="26">
                  <c:v>4.9036900000000001</c:v>
                </c:pt>
                <c:pt idx="27">
                  <c:v>4.942876</c:v>
                </c:pt>
                <c:pt idx="28">
                  <c:v>4.9945139999999997</c:v>
                </c:pt>
                <c:pt idx="29">
                  <c:v>5.0157239999999996</c:v>
                </c:pt>
                <c:pt idx="30">
                  <c:v>5.0401300000000004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bulk chemical heat &amp; power</c:v>
                </c:pt>
              </c:strCache>
            </c:strRef>
          </c:tx>
          <c:spPr>
            <a:solidFill>
              <a:srgbClr val="7D6D9B"/>
            </a:solidFill>
            <a:ln>
              <a:solidFill>
                <a:srgbClr val="7D6D9B"/>
              </a:solidFill>
            </a:ln>
          </c:spPr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2.9178879390000003</c:v>
                </c:pt>
                <c:pt idx="1">
                  <c:v>2.8267768550000003</c:v>
                </c:pt>
                <c:pt idx="2">
                  <c:v>2.9373959959999998</c:v>
                </c:pt>
                <c:pt idx="3">
                  <c:v>3.0175710450000004</c:v>
                </c:pt>
                <c:pt idx="4">
                  <c:v>3.0686660160000003</c:v>
                </c:pt>
                <c:pt idx="5">
                  <c:v>3.1489958499999999</c:v>
                </c:pt>
                <c:pt idx="6">
                  <c:v>3.2326467290000003</c:v>
                </c:pt>
                <c:pt idx="7">
                  <c:v>3.2867946780000001</c:v>
                </c:pt>
                <c:pt idx="8">
                  <c:v>3.3430405270000003</c:v>
                </c:pt>
                <c:pt idx="9">
                  <c:v>3.39668042</c:v>
                </c:pt>
                <c:pt idx="10">
                  <c:v>3.4435722660000003</c:v>
                </c:pt>
                <c:pt idx="11">
                  <c:v>3.5018012700000001</c:v>
                </c:pt>
                <c:pt idx="12">
                  <c:v>3.5645114750000002</c:v>
                </c:pt>
                <c:pt idx="13">
                  <c:v>3.62016333</c:v>
                </c:pt>
                <c:pt idx="14">
                  <c:v>3.6656655269999998</c:v>
                </c:pt>
                <c:pt idx="15">
                  <c:v>3.7089028319999997</c:v>
                </c:pt>
                <c:pt idx="16">
                  <c:v>3.7550463869999997</c:v>
                </c:pt>
                <c:pt idx="17">
                  <c:v>3.8118139649999998</c:v>
                </c:pt>
                <c:pt idx="18">
                  <c:v>3.8602150879999999</c:v>
                </c:pt>
                <c:pt idx="19">
                  <c:v>3.9027546389999999</c:v>
                </c:pt>
                <c:pt idx="20">
                  <c:v>3.9400593260000001</c:v>
                </c:pt>
                <c:pt idx="21">
                  <c:v>3.997501465</c:v>
                </c:pt>
                <c:pt idx="22">
                  <c:v>4.0506853029999998</c:v>
                </c:pt>
                <c:pt idx="23">
                  <c:v>4.1045170900000008</c:v>
                </c:pt>
                <c:pt idx="24">
                  <c:v>4.1459536130000005</c:v>
                </c:pt>
                <c:pt idx="25">
                  <c:v>4.1915815430000016</c:v>
                </c:pt>
                <c:pt idx="26">
                  <c:v>4.2440488280000004</c:v>
                </c:pt>
                <c:pt idx="27">
                  <c:v>4.2764448239999995</c:v>
                </c:pt>
                <c:pt idx="28">
                  <c:v>4.2877055660000005</c:v>
                </c:pt>
                <c:pt idx="29">
                  <c:v>4.3379399410000001</c:v>
                </c:pt>
                <c:pt idx="30">
                  <c:v>4.429143066</c:v>
                </c:pt>
              </c:numCache>
            </c:numRef>
          </c:val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bulk chemical feedstocks</c:v>
                </c:pt>
              </c:strCache>
            </c:strRef>
          </c:tx>
          <c:spPr>
            <a:solidFill>
              <a:srgbClr val="49366E"/>
            </a:solidFill>
          </c:spPr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4.664117676</c:v>
                </c:pt>
                <c:pt idx="1">
                  <c:v>5.0060561520000002</c:v>
                </c:pt>
                <c:pt idx="2">
                  <c:v>5.196925781</c:v>
                </c:pt>
                <c:pt idx="3">
                  <c:v>5.4109003910000002</c:v>
                </c:pt>
                <c:pt idx="4">
                  <c:v>5.4287592770000002</c:v>
                </c:pt>
                <c:pt idx="5">
                  <c:v>5.5278994140000002</c:v>
                </c:pt>
                <c:pt idx="6">
                  <c:v>5.6357197270000006</c:v>
                </c:pt>
                <c:pt idx="7">
                  <c:v>5.6948168949999998</c:v>
                </c:pt>
                <c:pt idx="8">
                  <c:v>5.7490751950000005</c:v>
                </c:pt>
                <c:pt idx="9">
                  <c:v>5.8016591799999997</c:v>
                </c:pt>
                <c:pt idx="10">
                  <c:v>5.8449799800000015</c:v>
                </c:pt>
                <c:pt idx="11">
                  <c:v>5.9131582029999992</c:v>
                </c:pt>
                <c:pt idx="12">
                  <c:v>6.0031987300000003</c:v>
                </c:pt>
                <c:pt idx="13">
                  <c:v>6.0682021479999992</c:v>
                </c:pt>
                <c:pt idx="14">
                  <c:v>6.1174658200000005</c:v>
                </c:pt>
                <c:pt idx="15">
                  <c:v>6.1584223629999997</c:v>
                </c:pt>
                <c:pt idx="16">
                  <c:v>6.2091088870000002</c:v>
                </c:pt>
                <c:pt idx="17">
                  <c:v>6.2750473629999997</c:v>
                </c:pt>
                <c:pt idx="18">
                  <c:v>6.3278789060000005</c:v>
                </c:pt>
                <c:pt idx="19">
                  <c:v>6.3691679689999994</c:v>
                </c:pt>
                <c:pt idx="20">
                  <c:v>6.4026464839999999</c:v>
                </c:pt>
                <c:pt idx="21">
                  <c:v>6.4615576170000004</c:v>
                </c:pt>
                <c:pt idx="22">
                  <c:v>6.5133110350000001</c:v>
                </c:pt>
                <c:pt idx="23">
                  <c:v>6.5753276370000009</c:v>
                </c:pt>
                <c:pt idx="24">
                  <c:v>6.6178247070000005</c:v>
                </c:pt>
                <c:pt idx="25">
                  <c:v>6.6628437500000004</c:v>
                </c:pt>
                <c:pt idx="26">
                  <c:v>6.7179970700000009</c:v>
                </c:pt>
                <c:pt idx="27">
                  <c:v>6.7424843750000001</c:v>
                </c:pt>
                <c:pt idx="28">
                  <c:v>6.7355083010000003</c:v>
                </c:pt>
                <c:pt idx="29">
                  <c:v>6.7831718749999999</c:v>
                </c:pt>
                <c:pt idx="30">
                  <c:v>6.8968178710000005</c:v>
                </c:pt>
              </c:numCache>
            </c:numRef>
          </c:val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other energy intensive</c:v>
                </c:pt>
              </c:strCache>
            </c:strRef>
          </c:tx>
          <c:spPr>
            <a:solidFill>
              <a:srgbClr val="333333">
                <a:lumMod val="40000"/>
                <a:lumOff val="60000"/>
              </a:srgbClr>
            </a:solidFill>
          </c:spPr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Sheet1!$E$2:$E$32</c:f>
              <c:numCache>
                <c:formatCode>General</c:formatCode>
                <c:ptCount val="31"/>
                <c:pt idx="0">
                  <c:v>4.6138879089999998</c:v>
                </c:pt>
                <c:pt idx="1">
                  <c:v>4.7272221220000015</c:v>
                </c:pt>
                <c:pt idx="2">
                  <c:v>4.9209304050000009</c:v>
                </c:pt>
                <c:pt idx="3">
                  <c:v>4.9774334550000008</c:v>
                </c:pt>
                <c:pt idx="4">
                  <c:v>4.9875414579999999</c:v>
                </c:pt>
                <c:pt idx="5">
                  <c:v>4.9861726219999998</c:v>
                </c:pt>
                <c:pt idx="6">
                  <c:v>5.0013220060000005</c:v>
                </c:pt>
                <c:pt idx="7">
                  <c:v>4.9728013600000001</c:v>
                </c:pt>
                <c:pt idx="8">
                  <c:v>4.9426494590000001</c:v>
                </c:pt>
                <c:pt idx="9">
                  <c:v>4.9207841189999995</c:v>
                </c:pt>
                <c:pt idx="10">
                  <c:v>4.8885350030000003</c:v>
                </c:pt>
                <c:pt idx="11">
                  <c:v>4.8603742970000008</c:v>
                </c:pt>
                <c:pt idx="12">
                  <c:v>4.839533447</c:v>
                </c:pt>
                <c:pt idx="13">
                  <c:v>4.8081312110000001</c:v>
                </c:pt>
                <c:pt idx="14">
                  <c:v>4.7882625880000003</c:v>
                </c:pt>
                <c:pt idx="15">
                  <c:v>4.7714572910000008</c:v>
                </c:pt>
                <c:pt idx="16">
                  <c:v>4.7572304690000013</c:v>
                </c:pt>
                <c:pt idx="17">
                  <c:v>4.7506928410000002</c:v>
                </c:pt>
                <c:pt idx="18">
                  <c:v>4.7471818250000002</c:v>
                </c:pt>
                <c:pt idx="19">
                  <c:v>4.740754883000001</c:v>
                </c:pt>
                <c:pt idx="20">
                  <c:v>4.7321485749999992</c:v>
                </c:pt>
                <c:pt idx="21">
                  <c:v>4.7395495150000002</c:v>
                </c:pt>
                <c:pt idx="22">
                  <c:v>4.7546620019999999</c:v>
                </c:pt>
                <c:pt idx="23">
                  <c:v>4.7623581550000003</c:v>
                </c:pt>
                <c:pt idx="24">
                  <c:v>4.7595430749999998</c:v>
                </c:pt>
                <c:pt idx="25">
                  <c:v>4.7553164820000005</c:v>
                </c:pt>
                <c:pt idx="26">
                  <c:v>4.7602586360000005</c:v>
                </c:pt>
                <c:pt idx="27">
                  <c:v>4.7556452170000005</c:v>
                </c:pt>
                <c:pt idx="28">
                  <c:v>4.7404069209999999</c:v>
                </c:pt>
                <c:pt idx="29">
                  <c:v>4.7421928860000007</c:v>
                </c:pt>
                <c:pt idx="30">
                  <c:v>4.760370011</c:v>
                </c:pt>
              </c:numCache>
            </c:numRef>
          </c:val>
        </c:ser>
        <c:ser>
          <c:idx val="1"/>
          <c:order val="4"/>
          <c:tx>
            <c:strRef>
              <c:f>Sheet1!$F$1</c:f>
              <c:strCache>
                <c:ptCount val="1"/>
                <c:pt idx="0">
                  <c:v>non-energy intensive</c:v>
                </c:pt>
              </c:strCache>
            </c:strRef>
          </c:tx>
          <c:spPr>
            <a:solidFill>
              <a:srgbClr val="FFC702">
                <a:lumMod val="60000"/>
                <a:lumOff val="40000"/>
              </a:srgbClr>
            </a:solidFill>
          </c:spPr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Sheet1!$F$2:$F$32</c:f>
              <c:numCache>
                <c:formatCode>General</c:formatCode>
                <c:ptCount val="31"/>
                <c:pt idx="0">
                  <c:v>2.8430772330000003</c:v>
                </c:pt>
                <c:pt idx="1">
                  <c:v>2.9670019750000005</c:v>
                </c:pt>
                <c:pt idx="2">
                  <c:v>3.0397156290000003</c:v>
                </c:pt>
                <c:pt idx="3">
                  <c:v>3.0848340760000004</c:v>
                </c:pt>
                <c:pt idx="4">
                  <c:v>3.1071846920000001</c:v>
                </c:pt>
                <c:pt idx="5">
                  <c:v>3.135796692</c:v>
                </c:pt>
                <c:pt idx="6">
                  <c:v>3.1508220680000001</c:v>
                </c:pt>
                <c:pt idx="7">
                  <c:v>3.160451728</c:v>
                </c:pt>
                <c:pt idx="8">
                  <c:v>3.1742451790000001</c:v>
                </c:pt>
                <c:pt idx="9">
                  <c:v>3.2027644889999998</c:v>
                </c:pt>
                <c:pt idx="10">
                  <c:v>3.231834664</c:v>
                </c:pt>
                <c:pt idx="11">
                  <c:v>3.253170753</c:v>
                </c:pt>
                <c:pt idx="12">
                  <c:v>3.2818774630000003</c:v>
                </c:pt>
                <c:pt idx="13">
                  <c:v>3.3081157080000003</c:v>
                </c:pt>
                <c:pt idx="14">
                  <c:v>3.337924333000001</c:v>
                </c:pt>
                <c:pt idx="15">
                  <c:v>3.3700445249999995</c:v>
                </c:pt>
                <c:pt idx="16">
                  <c:v>3.403704453</c:v>
                </c:pt>
                <c:pt idx="17">
                  <c:v>3.4432308049999998</c:v>
                </c:pt>
                <c:pt idx="18">
                  <c:v>3.4828078380000003</c:v>
                </c:pt>
                <c:pt idx="19">
                  <c:v>3.5228388829999999</c:v>
                </c:pt>
                <c:pt idx="20">
                  <c:v>3.5577730089999999</c:v>
                </c:pt>
                <c:pt idx="21">
                  <c:v>3.5994630750000001</c:v>
                </c:pt>
                <c:pt idx="22">
                  <c:v>3.6477652979999999</c:v>
                </c:pt>
                <c:pt idx="23">
                  <c:v>3.694286162</c:v>
                </c:pt>
                <c:pt idx="24">
                  <c:v>3.7413497169999999</c:v>
                </c:pt>
                <c:pt idx="25">
                  <c:v>3.786912842</c:v>
                </c:pt>
                <c:pt idx="26">
                  <c:v>3.8366113140000002</c:v>
                </c:pt>
                <c:pt idx="27">
                  <c:v>3.8824352649999998</c:v>
                </c:pt>
                <c:pt idx="28">
                  <c:v>3.920296875</c:v>
                </c:pt>
                <c:pt idx="29">
                  <c:v>3.9627952880000001</c:v>
                </c:pt>
                <c:pt idx="30">
                  <c:v>4.0162782740000011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non-manufacturing</c:v>
                </c:pt>
              </c:strCache>
            </c:strRef>
          </c:tx>
          <c:spPr>
            <a:solidFill>
              <a:srgbClr val="5D9732">
                <a:lumMod val="75000"/>
              </a:srgbClr>
            </a:solidFill>
          </c:spPr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Sheet1!$G$2:$G$32</c:f>
              <c:numCache>
                <c:formatCode>General</c:formatCode>
                <c:ptCount val="31"/>
                <c:pt idx="0">
                  <c:v>5.9923811800000015</c:v>
                </c:pt>
                <c:pt idx="1">
                  <c:v>6.2382647400000009</c:v>
                </c:pt>
                <c:pt idx="2">
                  <c:v>6.3741643980000005</c:v>
                </c:pt>
                <c:pt idx="3">
                  <c:v>6.4461014100000016</c:v>
                </c:pt>
                <c:pt idx="4">
                  <c:v>6.564015199</c:v>
                </c:pt>
                <c:pt idx="5">
                  <c:v>6.66308905</c:v>
                </c:pt>
                <c:pt idx="6">
                  <c:v>6.7125506290000034</c:v>
                </c:pt>
                <c:pt idx="7">
                  <c:v>6.7487436529999991</c:v>
                </c:pt>
                <c:pt idx="8">
                  <c:v>6.8289855350000002</c:v>
                </c:pt>
                <c:pt idx="9">
                  <c:v>6.8845985420000009</c:v>
                </c:pt>
                <c:pt idx="10">
                  <c:v>6.9515881349999997</c:v>
                </c:pt>
                <c:pt idx="11">
                  <c:v>7.009147919000001</c:v>
                </c:pt>
                <c:pt idx="12">
                  <c:v>7.0785080860000003</c:v>
                </c:pt>
                <c:pt idx="13">
                  <c:v>7.1304375920000007</c:v>
                </c:pt>
                <c:pt idx="14">
                  <c:v>7.1526757510000012</c:v>
                </c:pt>
                <c:pt idx="15">
                  <c:v>7.1732270210000015</c:v>
                </c:pt>
                <c:pt idx="16">
                  <c:v>7.1955298470000004</c:v>
                </c:pt>
                <c:pt idx="17">
                  <c:v>7.2236381529999996</c:v>
                </c:pt>
                <c:pt idx="18">
                  <c:v>7.2721278990000009</c:v>
                </c:pt>
                <c:pt idx="19">
                  <c:v>7.3179028020000008</c:v>
                </c:pt>
                <c:pt idx="20">
                  <c:v>7.374788025</c:v>
                </c:pt>
                <c:pt idx="21">
                  <c:v>7.4192199399999996</c:v>
                </c:pt>
                <c:pt idx="22">
                  <c:v>7.47654306</c:v>
                </c:pt>
                <c:pt idx="23">
                  <c:v>7.5208708199999998</c:v>
                </c:pt>
                <c:pt idx="24">
                  <c:v>7.5828134159999996</c:v>
                </c:pt>
                <c:pt idx="25">
                  <c:v>7.6356066590000014</c:v>
                </c:pt>
                <c:pt idx="26">
                  <c:v>7.6921750180000004</c:v>
                </c:pt>
                <c:pt idx="27">
                  <c:v>7.729476044000001</c:v>
                </c:pt>
                <c:pt idx="28">
                  <c:v>7.7841138310000018</c:v>
                </c:pt>
                <c:pt idx="29">
                  <c:v>7.8369162300000008</c:v>
                </c:pt>
                <c:pt idx="30">
                  <c:v>7.9008205259999986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640236448"/>
        <c:axId val="-640234272"/>
      </c:areaChart>
      <c:catAx>
        <c:axId val="-64023644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one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640234272"/>
        <c:crossesAt val="0"/>
        <c:auto val="1"/>
        <c:lblAlgn val="ctr"/>
        <c:lblOffset val="100"/>
        <c:tickLblSkip val="10"/>
        <c:tickMarkSkip val="10"/>
        <c:noMultiLvlLbl val="0"/>
      </c:catAx>
      <c:valAx>
        <c:axId val="-640234272"/>
        <c:scaling>
          <c:orientation val="minMax"/>
          <c:max val="4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#,##0_);\(#,##0\)" sourceLinked="0"/>
        <c:majorTickMark val="none"/>
        <c:minorTickMark val="none"/>
        <c:tickLblPos val="low"/>
        <c:spPr>
          <a:ln w="22225">
            <a:noFill/>
            <a:prstDash val="lgDash"/>
          </a:ln>
        </c:spPr>
        <c:txPr>
          <a:bodyPr/>
          <a:lstStyle/>
          <a:p>
            <a:pPr>
              <a:defRPr sz="1200" b="0"/>
            </a:pPr>
            <a:endParaRPr lang="en-US"/>
          </a:p>
        </c:txPr>
        <c:crossAx val="-640236448"/>
        <c:crossesAt val="2"/>
        <c:crossBetween val="midCat"/>
        <c:majorUnit val="10"/>
      </c:valAx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257217847769035E-2"/>
          <c:y val="0.21679678062079358"/>
          <c:w val="0.8414814814814815"/>
          <c:h val="0.68869941485243202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22225">
              <a:noFill/>
            </a:ln>
            <a:effectLst/>
          </c:spPr>
          <c:cat>
            <c:strRef>
              <c:f>Sheet1!$A$2:$A$52</c:f>
              <c:strCach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0.43135781473860002</c:v>
                </c:pt>
                <c:pt idx="1">
                  <c:v>0.38197125468913001</c:v>
                </c:pt>
                <c:pt idx="2">
                  <c:v>0.39224816501240001</c:v>
                </c:pt>
                <c:pt idx="3">
                  <c:v>0.41224730218426003</c:v>
                </c:pt>
                <c:pt idx="4">
                  <c:v>0.42143382595360002</c:v>
                </c:pt>
                <c:pt idx="5">
                  <c:v>0.43843473415071993</c:v>
                </c:pt>
                <c:pt idx="6">
                  <c:v>0.38640772477730001</c:v>
                </c:pt>
                <c:pt idx="7">
                  <c:v>0.42778167946919998</c:v>
                </c:pt>
                <c:pt idx="8">
                  <c:v>0.47</c:v>
                </c:pt>
                <c:pt idx="9">
                  <c:v>0.504</c:v>
                </c:pt>
                <c:pt idx="10">
                  <c:v>0.54052639200000008</c:v>
                </c:pt>
                <c:pt idx="11">
                  <c:v>0.52426357444389593</c:v>
                </c:pt>
                <c:pt idx="12">
                  <c:v>0.43809456482114789</c:v>
                </c:pt>
                <c:pt idx="13">
                  <c:v>0.5716547024199129</c:v>
                </c:pt>
                <c:pt idx="14">
                  <c:v>0.57853513841823889</c:v>
                </c:pt>
                <c:pt idx="15">
                  <c:v>0.51273599999999997</c:v>
                </c:pt>
                <c:pt idx="16">
                  <c:v>0.44455486702487601</c:v>
                </c:pt>
                <c:pt idx="17">
                  <c:v>0.42919783707373199</c:v>
                </c:pt>
                <c:pt idx="18">
                  <c:v>0.52435302265692707</c:v>
                </c:pt>
                <c:pt idx="19">
                  <c:v>0.54438106171804201</c:v>
                </c:pt>
                <c:pt idx="20">
                  <c:v>0.457512892297191</c:v>
                </c:pt>
                <c:pt idx="21">
                  <c:v>0.46377699999999861</c:v>
                </c:pt>
                <c:pt idx="22">
                  <c:v>0.48373300000000091</c:v>
                </c:pt>
                <c:pt idx="23">
                  <c:v>0.45351400000000019</c:v>
                </c:pt>
                <c:pt idx="24">
                  <c:v>0.45087700000000203</c:v>
                </c:pt>
                <c:pt idx="25">
                  <c:v>0.44873100000000049</c:v>
                </c:pt>
                <c:pt idx="26">
                  <c:v>0.44616200000000106</c:v>
                </c:pt>
                <c:pt idx="27">
                  <c:v>0.44251200000000068</c:v>
                </c:pt>
                <c:pt idx="28">
                  <c:v>0.43797000000000175</c:v>
                </c:pt>
                <c:pt idx="29">
                  <c:v>0.43209399999999931</c:v>
                </c:pt>
                <c:pt idx="30">
                  <c:v>0.42460100000000089</c:v>
                </c:pt>
                <c:pt idx="31">
                  <c:v>0.41793799999999948</c:v>
                </c:pt>
                <c:pt idx="32">
                  <c:v>0.41133100000000056</c:v>
                </c:pt>
                <c:pt idx="33">
                  <c:v>0.40426400000000129</c:v>
                </c:pt>
                <c:pt idx="34">
                  <c:v>0.39680699999999897</c:v>
                </c:pt>
                <c:pt idx="35">
                  <c:v>0.38940400000000081</c:v>
                </c:pt>
                <c:pt idx="36">
                  <c:v>0.38227599999999923</c:v>
                </c:pt>
                <c:pt idx="37">
                  <c:v>0.3760110000000001</c:v>
                </c:pt>
                <c:pt idx="38">
                  <c:v>0.37000800000000028</c:v>
                </c:pt>
                <c:pt idx="39">
                  <c:v>0.36373799999999967</c:v>
                </c:pt>
                <c:pt idx="40">
                  <c:v>0.35793699999999973</c:v>
                </c:pt>
                <c:pt idx="41">
                  <c:v>0.35236600000000001</c:v>
                </c:pt>
                <c:pt idx="42">
                  <c:v>0.34685200000000016</c:v>
                </c:pt>
                <c:pt idx="43">
                  <c:v>0.34216899999999839</c:v>
                </c:pt>
                <c:pt idx="44">
                  <c:v>0.33841400000000021</c:v>
                </c:pt>
                <c:pt idx="45">
                  <c:v>0.33475299999999919</c:v>
                </c:pt>
                <c:pt idx="46">
                  <c:v>0.33147299999999896</c:v>
                </c:pt>
                <c:pt idx="47">
                  <c:v>0.32768699999999917</c:v>
                </c:pt>
                <c:pt idx="48">
                  <c:v>0.32328000000000051</c:v>
                </c:pt>
                <c:pt idx="49">
                  <c:v>0.31866499999999931</c:v>
                </c:pt>
                <c:pt idx="50">
                  <c:v>0.31390700000000038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petroleum and other liquids</c:v>
                </c:pt>
              </c:strCache>
            </c:strRef>
          </c:tx>
          <c:spPr>
            <a:solidFill>
              <a:schemeClr val="accent2"/>
            </a:solidFill>
            <a:ln w="22225">
              <a:noFill/>
            </a:ln>
            <a:effectLst/>
          </c:spPr>
          <c:cat>
            <c:strRef>
              <c:f>Sheet1!$A$2:$A$52</c:f>
              <c:strCach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strCache>
            </c:strRef>
          </c:cat>
          <c:val>
            <c:numRef>
              <c:f>Sheet1!$C$2:$C$52</c:f>
              <c:numCache>
                <c:formatCode>General</c:formatCode>
                <c:ptCount val="51"/>
                <c:pt idx="0">
                  <c:v>1.5540540782444472</c:v>
                </c:pt>
                <c:pt idx="1">
                  <c:v>1.5288407673892508</c:v>
                </c:pt>
                <c:pt idx="2">
                  <c:v>1.4567342853107239</c:v>
                </c:pt>
                <c:pt idx="3">
                  <c:v>1.5465687513330768</c:v>
                </c:pt>
                <c:pt idx="4">
                  <c:v>1.519849892171345</c:v>
                </c:pt>
                <c:pt idx="5">
                  <c:v>1.4504814838896691</c:v>
                </c:pt>
                <c:pt idx="6">
                  <c:v>1.2218526600450437</c:v>
                </c:pt>
                <c:pt idx="7">
                  <c:v>1.2491693959949224</c:v>
                </c:pt>
                <c:pt idx="8">
                  <c:v>1.3245106710411618</c:v>
                </c:pt>
                <c:pt idx="9">
                  <c:v>1.1576563948203424</c:v>
                </c:pt>
                <c:pt idx="10">
                  <c:v>1.1204415104540866</c:v>
                </c:pt>
                <c:pt idx="11">
                  <c:v>1.0338308843421871</c:v>
                </c:pt>
                <c:pt idx="12">
                  <c:v>0.88562394966733571</c:v>
                </c:pt>
                <c:pt idx="13">
                  <c:v>0.96317801524342439</c:v>
                </c:pt>
                <c:pt idx="14">
                  <c:v>1.0362613578244184</c:v>
                </c:pt>
                <c:pt idx="15">
                  <c:v>1.0071521369411989</c:v>
                </c:pt>
                <c:pt idx="16">
                  <c:v>0.8782823467355857</c:v>
                </c:pt>
                <c:pt idx="17">
                  <c:v>0.87149291861894085</c:v>
                </c:pt>
                <c:pt idx="18">
                  <c:v>1.0223523311660636</c:v>
                </c:pt>
                <c:pt idx="19">
                  <c:v>1.0447420163144463</c:v>
                </c:pt>
                <c:pt idx="20">
                  <c:v>0.98366774912353683</c:v>
                </c:pt>
                <c:pt idx="21">
                  <c:v>0.89823399999999998</c:v>
                </c:pt>
                <c:pt idx="22">
                  <c:v>0.92408099999999993</c:v>
                </c:pt>
                <c:pt idx="23">
                  <c:v>0.87884699999999993</c:v>
                </c:pt>
                <c:pt idx="24">
                  <c:v>0.86482999999999988</c:v>
                </c:pt>
                <c:pt idx="25">
                  <c:v>0.85206000000000004</c:v>
                </c:pt>
                <c:pt idx="26">
                  <c:v>0.83970400000000012</c:v>
                </c:pt>
                <c:pt idx="27">
                  <c:v>0.82776700000000003</c:v>
                </c:pt>
                <c:pt idx="28">
                  <c:v>0.81655600000000006</c:v>
                </c:pt>
                <c:pt idx="29">
                  <c:v>0.8063229999999999</c:v>
                </c:pt>
                <c:pt idx="30">
                  <c:v>0.797126</c:v>
                </c:pt>
                <c:pt idx="31">
                  <c:v>0.78769899999999993</c:v>
                </c:pt>
                <c:pt idx="32">
                  <c:v>0.77865299999999993</c:v>
                </c:pt>
                <c:pt idx="33">
                  <c:v>0.77008199999999993</c:v>
                </c:pt>
                <c:pt idx="34">
                  <c:v>0.76216000000000006</c:v>
                </c:pt>
                <c:pt idx="35">
                  <c:v>0.754695</c:v>
                </c:pt>
                <c:pt idx="36">
                  <c:v>0.74751400000000001</c:v>
                </c:pt>
                <c:pt idx="37">
                  <c:v>0.74044600000000005</c:v>
                </c:pt>
                <c:pt idx="38">
                  <c:v>0.73368599999999995</c:v>
                </c:pt>
                <c:pt idx="39">
                  <c:v>0.72726999999999997</c:v>
                </c:pt>
                <c:pt idx="40">
                  <c:v>0.72107399999999999</c:v>
                </c:pt>
                <c:pt idx="41">
                  <c:v>0.71506800000000004</c:v>
                </c:pt>
                <c:pt idx="42">
                  <c:v>0.70935999999999999</c:v>
                </c:pt>
                <c:pt idx="43">
                  <c:v>0.70357499999999995</c:v>
                </c:pt>
                <c:pt idx="44">
                  <c:v>0.69770100000000002</c:v>
                </c:pt>
                <c:pt idx="45">
                  <c:v>0.69207299999999994</c:v>
                </c:pt>
                <c:pt idx="46">
                  <c:v>0.68659300000000001</c:v>
                </c:pt>
                <c:pt idx="47">
                  <c:v>0.68137999999999999</c:v>
                </c:pt>
                <c:pt idx="48">
                  <c:v>0.67643399999999998</c:v>
                </c:pt>
                <c:pt idx="49">
                  <c:v>0.67169999999999996</c:v>
                </c:pt>
                <c:pt idx="50">
                  <c:v>0.66720000000000002</c:v>
                </c:pt>
              </c:numCache>
            </c:numRef>
          </c:val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chemeClr val="accent1"/>
            </a:solidFill>
            <a:ln w="22225">
              <a:noFill/>
            </a:ln>
            <a:effectLst/>
          </c:spPr>
          <c:cat>
            <c:strRef>
              <c:f>Sheet1!$A$2:$A$52</c:f>
              <c:strCach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strCache>
            </c:strRef>
          </c:cat>
          <c:val>
            <c:numRef>
              <c:f>Sheet1!$D$2:$D$52</c:f>
              <c:numCache>
                <c:formatCode>General</c:formatCode>
                <c:ptCount val="51"/>
                <c:pt idx="0">
                  <c:v>5.1045927425072044</c:v>
                </c:pt>
                <c:pt idx="1">
                  <c:v>4.8890177170008187</c:v>
                </c:pt>
                <c:pt idx="2">
                  <c:v>4.9949941650719607</c:v>
                </c:pt>
                <c:pt idx="3">
                  <c:v>5.2094277620374179</c:v>
                </c:pt>
                <c:pt idx="4">
                  <c:v>4.9808311325791248</c:v>
                </c:pt>
                <c:pt idx="5">
                  <c:v>4.9463537215276308</c:v>
                </c:pt>
                <c:pt idx="6">
                  <c:v>4.4759127033874266</c:v>
                </c:pt>
                <c:pt idx="7">
                  <c:v>4.8354402469950681</c:v>
                </c:pt>
                <c:pt idx="8">
                  <c:v>5.0100612426733404</c:v>
                </c:pt>
                <c:pt idx="9">
                  <c:v>4.8831120678428936</c:v>
                </c:pt>
                <c:pt idx="10">
                  <c:v>4.878110560145978</c:v>
                </c:pt>
                <c:pt idx="11">
                  <c:v>4.8045787938786884</c:v>
                </c:pt>
                <c:pt idx="12">
                  <c:v>4.2420939147463566</c:v>
                </c:pt>
                <c:pt idx="13">
                  <c:v>5.0229422645412667</c:v>
                </c:pt>
                <c:pt idx="14">
                  <c:v>5.2424827163725833</c:v>
                </c:pt>
                <c:pt idx="15">
                  <c:v>4.7769273567327444</c:v>
                </c:pt>
                <c:pt idx="16">
                  <c:v>4.5058444308362411</c:v>
                </c:pt>
                <c:pt idx="17">
                  <c:v>4.5634722671804884</c:v>
                </c:pt>
                <c:pt idx="18">
                  <c:v>5.1743897925756768</c:v>
                </c:pt>
                <c:pt idx="19">
                  <c:v>5.2080277324112174</c:v>
                </c:pt>
                <c:pt idx="20">
                  <c:v>4.8455027470406211</c:v>
                </c:pt>
                <c:pt idx="21">
                  <c:v>5.0073759999999998</c:v>
                </c:pt>
                <c:pt idx="22">
                  <c:v>5.0701960000000001</c:v>
                </c:pt>
                <c:pt idx="23">
                  <c:v>5.006418</c:v>
                </c:pt>
                <c:pt idx="24">
                  <c:v>5.0257100000000001</c:v>
                </c:pt>
                <c:pt idx="25">
                  <c:v>5.0462069999999999</c:v>
                </c:pt>
                <c:pt idx="26">
                  <c:v>5.0568770000000001</c:v>
                </c:pt>
                <c:pt idx="27">
                  <c:v>5.0596949999999996</c:v>
                </c:pt>
                <c:pt idx="28">
                  <c:v>5.0545609999999996</c:v>
                </c:pt>
                <c:pt idx="29">
                  <c:v>5.0432160000000001</c:v>
                </c:pt>
                <c:pt idx="30">
                  <c:v>5.0329839999999999</c:v>
                </c:pt>
                <c:pt idx="31">
                  <c:v>5.0154139999999998</c:v>
                </c:pt>
                <c:pt idx="32">
                  <c:v>5.0026410000000006</c:v>
                </c:pt>
                <c:pt idx="33">
                  <c:v>4.9901039999999997</c:v>
                </c:pt>
                <c:pt idx="34">
                  <c:v>4.9814720000000001</c:v>
                </c:pt>
                <c:pt idx="35">
                  <c:v>4.977093</c:v>
                </c:pt>
                <c:pt idx="36">
                  <c:v>4.9733669999999996</c:v>
                </c:pt>
                <c:pt idx="37">
                  <c:v>4.9681169999999995</c:v>
                </c:pt>
                <c:pt idx="38">
                  <c:v>4.9626669999999997</c:v>
                </c:pt>
                <c:pt idx="39">
                  <c:v>4.9571440000000004</c:v>
                </c:pt>
                <c:pt idx="40">
                  <c:v>4.9532210000000001</c:v>
                </c:pt>
                <c:pt idx="41">
                  <c:v>4.9493939999999998</c:v>
                </c:pt>
                <c:pt idx="42">
                  <c:v>4.9460360000000003</c:v>
                </c:pt>
                <c:pt idx="43">
                  <c:v>4.9428619999999999</c:v>
                </c:pt>
                <c:pt idx="44">
                  <c:v>4.9409070000000002</c:v>
                </c:pt>
                <c:pt idx="45">
                  <c:v>4.9383319999999999</c:v>
                </c:pt>
                <c:pt idx="46">
                  <c:v>4.9355609999999999</c:v>
                </c:pt>
                <c:pt idx="47">
                  <c:v>4.9320570000000004</c:v>
                </c:pt>
                <c:pt idx="48">
                  <c:v>4.9285350000000001</c:v>
                </c:pt>
                <c:pt idx="49">
                  <c:v>4.9240320000000004</c:v>
                </c:pt>
                <c:pt idx="50">
                  <c:v>4.9193829999999998</c:v>
                </c:pt>
              </c:numCache>
            </c:numRef>
          </c:val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electricity</c:v>
                </c:pt>
              </c:strCache>
            </c:strRef>
          </c:tx>
          <c:spPr>
            <a:solidFill>
              <a:schemeClr val="tx2"/>
            </a:solidFill>
            <a:ln w="22225">
              <a:noFill/>
            </a:ln>
            <a:effectLst/>
          </c:spPr>
          <c:cat>
            <c:strRef>
              <c:f>Sheet1!$A$2:$A$52</c:f>
              <c:strCach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strCache>
            </c:strRef>
          </c:cat>
          <c:val>
            <c:numRef>
              <c:f>Sheet1!$E$2:$E$52</c:f>
              <c:numCache>
                <c:formatCode>General</c:formatCode>
                <c:ptCount val="51"/>
                <c:pt idx="0">
                  <c:v>4.0686274272920002</c:v>
                </c:pt>
                <c:pt idx="1">
                  <c:v>4.0998816953160002</c:v>
                </c:pt>
                <c:pt idx="2">
                  <c:v>4.3167937130279999</c:v>
                </c:pt>
                <c:pt idx="3">
                  <c:v>4.3531111809199992</c:v>
                </c:pt>
                <c:pt idx="4">
                  <c:v>4.4082411441360003</c:v>
                </c:pt>
                <c:pt idx="5">
                  <c:v>4.6376828891181185</c:v>
                </c:pt>
                <c:pt idx="6">
                  <c:v>4.6113863628320004</c:v>
                </c:pt>
                <c:pt idx="7">
                  <c:v>4.7503262783861198</c:v>
                </c:pt>
                <c:pt idx="8">
                  <c:v>4.7108178737694004</c:v>
                </c:pt>
                <c:pt idx="9">
                  <c:v>4.6565548179677601</c:v>
                </c:pt>
                <c:pt idx="10">
                  <c:v>4.9327570707971606</c:v>
                </c:pt>
                <c:pt idx="11">
                  <c:v>4.8545973293159994</c:v>
                </c:pt>
                <c:pt idx="12">
                  <c:v>4.6898441835936397</c:v>
                </c:pt>
                <c:pt idx="13">
                  <c:v>4.7590989839091602</c:v>
                </c:pt>
                <c:pt idx="14">
                  <c:v>4.8013947571320008</c:v>
                </c:pt>
                <c:pt idx="15">
                  <c:v>4.7907772537008784</c:v>
                </c:pt>
                <c:pt idx="16">
                  <c:v>4.814530418036</c:v>
                </c:pt>
                <c:pt idx="17">
                  <c:v>4.7039460960452004</c:v>
                </c:pt>
                <c:pt idx="18">
                  <c:v>5.0125455171374007</c:v>
                </c:pt>
                <c:pt idx="19">
                  <c:v>4.9142657575079998</c:v>
                </c:pt>
                <c:pt idx="20">
                  <c:v>4.98819947607352</c:v>
                </c:pt>
                <c:pt idx="21">
                  <c:v>5.0851110000000004</c:v>
                </c:pt>
                <c:pt idx="22">
                  <c:v>4.9885730000000006</c:v>
                </c:pt>
                <c:pt idx="23">
                  <c:v>5.1303730000000005</c:v>
                </c:pt>
                <c:pt idx="24">
                  <c:v>5.17448</c:v>
                </c:pt>
                <c:pt idx="25">
                  <c:v>5.2160980000000006</c:v>
                </c:pt>
                <c:pt idx="26">
                  <c:v>5.2495120000000002</c:v>
                </c:pt>
                <c:pt idx="27">
                  <c:v>5.272672</c:v>
                </c:pt>
                <c:pt idx="28">
                  <c:v>5.2950040000000005</c:v>
                </c:pt>
                <c:pt idx="29">
                  <c:v>5.3176709999999998</c:v>
                </c:pt>
                <c:pt idx="30">
                  <c:v>5.3403669999999996</c:v>
                </c:pt>
                <c:pt idx="31">
                  <c:v>5.3639339999999995</c:v>
                </c:pt>
                <c:pt idx="32">
                  <c:v>5.3899169999999996</c:v>
                </c:pt>
                <c:pt idx="33">
                  <c:v>5.41629</c:v>
                </c:pt>
                <c:pt idx="34">
                  <c:v>5.4440949999999999</c:v>
                </c:pt>
                <c:pt idx="35">
                  <c:v>5.4804199999999996</c:v>
                </c:pt>
                <c:pt idx="36">
                  <c:v>5.5214349999999994</c:v>
                </c:pt>
                <c:pt idx="37">
                  <c:v>5.5681989999999999</c:v>
                </c:pt>
                <c:pt idx="38">
                  <c:v>5.6166029999999996</c:v>
                </c:pt>
                <c:pt idx="39">
                  <c:v>5.662032</c:v>
                </c:pt>
                <c:pt idx="40">
                  <c:v>5.7030609999999999</c:v>
                </c:pt>
                <c:pt idx="41">
                  <c:v>5.74526</c:v>
                </c:pt>
                <c:pt idx="42">
                  <c:v>5.7888699999999993</c:v>
                </c:pt>
                <c:pt idx="43">
                  <c:v>5.833412</c:v>
                </c:pt>
                <c:pt idx="44">
                  <c:v>5.8834109999999997</c:v>
                </c:pt>
                <c:pt idx="45">
                  <c:v>5.9333599999999995</c:v>
                </c:pt>
                <c:pt idx="46">
                  <c:v>5.9833470000000002</c:v>
                </c:pt>
                <c:pt idx="47">
                  <c:v>6.0338209999999997</c:v>
                </c:pt>
                <c:pt idx="48">
                  <c:v>6.0830980000000006</c:v>
                </c:pt>
                <c:pt idx="49">
                  <c:v>6.1346290000000003</c:v>
                </c:pt>
                <c:pt idx="50">
                  <c:v>6.1923059999999994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640237536"/>
        <c:axId val="-640244064"/>
      </c:areaChart>
      <c:catAx>
        <c:axId val="-640237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4024406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64024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40237536"/>
        <c:crossesAt val="22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101954916417768E-2"/>
          <c:y val="0.21322066030537354"/>
          <c:w val="0.8414814814814815"/>
          <c:h val="0.69227559612920087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22225">
              <a:noFill/>
            </a:ln>
            <a:effectLst/>
          </c:spPr>
          <c:cat>
            <c:strRef>
              <c:f>Sheet1!$A$2:$A$52</c:f>
              <c:strCach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0.1191014000376312</c:v>
                </c:pt>
                <c:pt idx="1">
                  <c:v>9.1661140659353199E-2</c:v>
                </c:pt>
                <c:pt idx="2">
                  <c:v>9.499392659886928E-2</c:v>
                </c:pt>
                <c:pt idx="3">
                  <c:v>0.10128427968247693</c:v>
                </c:pt>
                <c:pt idx="4">
                  <c:v>0.1053194419430923</c:v>
                </c:pt>
                <c:pt idx="5">
                  <c:v>0.10512237016056684</c:v>
                </c:pt>
                <c:pt idx="6">
                  <c:v>0.1026657562464363</c:v>
                </c:pt>
                <c:pt idx="7">
                  <c:v>0.10272262710870736</c:v>
                </c:pt>
                <c:pt idx="8">
                  <c:v>0.10924709349770943</c:v>
                </c:pt>
                <c:pt idx="9">
                  <c:v>0.11177078542545003</c:v>
                </c:pt>
                <c:pt idx="10">
                  <c:v>0.11088251957194756</c:v>
                </c:pt>
                <c:pt idx="11">
                  <c:v>0.1146007098478569</c:v>
                </c:pt>
                <c:pt idx="12">
                  <c:v>0.1084830181111178</c:v>
                </c:pt>
                <c:pt idx="13">
                  <c:v>0.11990649860992172</c:v>
                </c:pt>
                <c:pt idx="14">
                  <c:v>0.12688296737508475</c:v>
                </c:pt>
                <c:pt idx="15">
                  <c:v>0.15190498095981722</c:v>
                </c:pt>
                <c:pt idx="16">
                  <c:v>0.1576695141354926</c:v>
                </c:pt>
                <c:pt idx="17">
                  <c:v>0.1563855780246253</c:v>
                </c:pt>
                <c:pt idx="18">
                  <c:v>0.1564742285266135</c:v>
                </c:pt>
                <c:pt idx="19">
                  <c:v>0.14927113865361091</c:v>
                </c:pt>
                <c:pt idx="20">
                  <c:v>0.14138588124692431</c:v>
                </c:pt>
                <c:pt idx="21">
                  <c:v>0.14013600000000004</c:v>
                </c:pt>
                <c:pt idx="22">
                  <c:v>0.13887699999999906</c:v>
                </c:pt>
                <c:pt idx="23">
                  <c:v>0.14091200000000015</c:v>
                </c:pt>
                <c:pt idx="24">
                  <c:v>0.14096499999999956</c:v>
                </c:pt>
                <c:pt idx="25">
                  <c:v>0.14051599999999986</c:v>
                </c:pt>
                <c:pt idx="26">
                  <c:v>0.14030499999999968</c:v>
                </c:pt>
                <c:pt idx="27">
                  <c:v>0.14036599999999844</c:v>
                </c:pt>
                <c:pt idx="28">
                  <c:v>0.14000599999999966</c:v>
                </c:pt>
                <c:pt idx="29">
                  <c:v>0.13978499999999805</c:v>
                </c:pt>
                <c:pt idx="30">
                  <c:v>0.13983699999999999</c:v>
                </c:pt>
                <c:pt idx="31">
                  <c:v>0.13985599999999998</c:v>
                </c:pt>
                <c:pt idx="32">
                  <c:v>0.13991599999999949</c:v>
                </c:pt>
                <c:pt idx="33">
                  <c:v>0.13997400000000049</c:v>
                </c:pt>
                <c:pt idx="34">
                  <c:v>0.14007600000000053</c:v>
                </c:pt>
                <c:pt idx="35">
                  <c:v>0.14038599999999946</c:v>
                </c:pt>
                <c:pt idx="36">
                  <c:v>0.14047100000000154</c:v>
                </c:pt>
                <c:pt idx="37">
                  <c:v>0.14054899999999826</c:v>
                </c:pt>
                <c:pt idx="38">
                  <c:v>0.14056100000000171</c:v>
                </c:pt>
                <c:pt idx="39">
                  <c:v>0.1405650000000005</c:v>
                </c:pt>
                <c:pt idx="40">
                  <c:v>0.14056399999999947</c:v>
                </c:pt>
                <c:pt idx="41">
                  <c:v>0.14161299999999954</c:v>
                </c:pt>
                <c:pt idx="42">
                  <c:v>0.14193400000000089</c:v>
                </c:pt>
                <c:pt idx="43">
                  <c:v>0.1420439999999985</c:v>
                </c:pt>
                <c:pt idx="44">
                  <c:v>0.14200499999999927</c:v>
                </c:pt>
                <c:pt idx="45">
                  <c:v>0.14201700000000095</c:v>
                </c:pt>
                <c:pt idx="46">
                  <c:v>0.14201399999999964</c:v>
                </c:pt>
                <c:pt idx="47">
                  <c:v>0.14204100000000075</c:v>
                </c:pt>
                <c:pt idx="48">
                  <c:v>0.14209300000000091</c:v>
                </c:pt>
                <c:pt idx="49">
                  <c:v>0.14212900000000062</c:v>
                </c:pt>
                <c:pt idx="50">
                  <c:v>0.1421689999999991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petroleum and other liquids</c:v>
                </c:pt>
              </c:strCache>
            </c:strRef>
          </c:tx>
          <c:spPr>
            <a:solidFill>
              <a:schemeClr val="accent2"/>
            </a:solidFill>
            <a:ln w="22225">
              <a:noFill/>
            </a:ln>
            <a:effectLst/>
          </c:spPr>
          <c:cat>
            <c:strRef>
              <c:f>Sheet1!$A$2:$A$52</c:f>
              <c:strCach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strCache>
            </c:strRef>
          </c:cat>
          <c:val>
            <c:numRef>
              <c:f>Sheet1!$C$2:$C$52</c:f>
              <c:numCache>
                <c:formatCode>General</c:formatCode>
                <c:ptCount val="51"/>
                <c:pt idx="0">
                  <c:v>0.8065202351367371</c:v>
                </c:pt>
                <c:pt idx="1">
                  <c:v>0.78918520008351611</c:v>
                </c:pt>
                <c:pt idx="2">
                  <c:v>0.72516335090865858</c:v>
                </c:pt>
                <c:pt idx="3">
                  <c:v>0.84160358973033667</c:v>
                </c:pt>
                <c:pt idx="4">
                  <c:v>0.80893808215373286</c:v>
                </c:pt>
                <c:pt idx="5">
                  <c:v>0.76081953483328446</c:v>
                </c:pt>
                <c:pt idx="6">
                  <c:v>0.66086536960400522</c:v>
                </c:pt>
                <c:pt idx="7">
                  <c:v>0.64595017992575432</c:v>
                </c:pt>
                <c:pt idx="8">
                  <c:v>0.66038796959080814</c:v>
                </c:pt>
                <c:pt idx="9">
                  <c:v>0.65891939129593868</c:v>
                </c:pt>
                <c:pt idx="10">
                  <c:v>0.64656856115229711</c:v>
                </c:pt>
                <c:pt idx="11">
                  <c:v>0.63221546672251494</c:v>
                </c:pt>
                <c:pt idx="12">
                  <c:v>0.55969426106394216</c:v>
                </c:pt>
                <c:pt idx="13">
                  <c:v>0.55814110552725404</c:v>
                </c:pt>
                <c:pt idx="14">
                  <c:v>0.57769453231861623</c:v>
                </c:pt>
                <c:pt idx="15">
                  <c:v>0.86428870489741572</c:v>
                </c:pt>
                <c:pt idx="16">
                  <c:v>0.83187614088449602</c:v>
                </c:pt>
                <c:pt idx="17">
                  <c:v>0.8195120588428324</c:v>
                </c:pt>
                <c:pt idx="18">
                  <c:v>0.84474151489523519</c:v>
                </c:pt>
                <c:pt idx="19">
                  <c:v>0.85674072361254083</c:v>
                </c:pt>
                <c:pt idx="20">
                  <c:v>0.77735044349956139</c:v>
                </c:pt>
                <c:pt idx="21">
                  <c:v>0.84728999999999999</c:v>
                </c:pt>
                <c:pt idx="22">
                  <c:v>0.86734</c:v>
                </c:pt>
                <c:pt idx="23">
                  <c:v>0.86663099999999993</c:v>
                </c:pt>
                <c:pt idx="24">
                  <c:v>0.86223700000000003</c:v>
                </c:pt>
                <c:pt idx="25">
                  <c:v>0.85915400000000008</c:v>
                </c:pt>
                <c:pt idx="26">
                  <c:v>0.85597400000000001</c:v>
                </c:pt>
                <c:pt idx="27">
                  <c:v>0.85878299999999996</c:v>
                </c:pt>
                <c:pt idx="28">
                  <c:v>0.85991299999999993</c:v>
                </c:pt>
                <c:pt idx="29">
                  <c:v>0.86042399999999997</c:v>
                </c:pt>
                <c:pt idx="30">
                  <c:v>0.86072099999999996</c:v>
                </c:pt>
                <c:pt idx="31">
                  <c:v>0.86003099999999999</c:v>
                </c:pt>
                <c:pt idx="32">
                  <c:v>0.86005300000000007</c:v>
                </c:pt>
                <c:pt idx="33">
                  <c:v>0.86038199999999998</c:v>
                </c:pt>
                <c:pt idx="34">
                  <c:v>0.86114299999999999</c:v>
                </c:pt>
                <c:pt idx="35">
                  <c:v>0.86193500000000001</c:v>
                </c:pt>
                <c:pt idx="36">
                  <c:v>0.86245400000000005</c:v>
                </c:pt>
                <c:pt idx="37">
                  <c:v>0.86260700000000001</c:v>
                </c:pt>
                <c:pt idx="38">
                  <c:v>0.86277000000000004</c:v>
                </c:pt>
                <c:pt idx="39">
                  <c:v>0.86346299999999987</c:v>
                </c:pt>
                <c:pt idx="40">
                  <c:v>0.86360499999999996</c:v>
                </c:pt>
                <c:pt idx="41">
                  <c:v>0.86407099999999992</c:v>
                </c:pt>
                <c:pt idx="42">
                  <c:v>0.86491499999999999</c:v>
                </c:pt>
                <c:pt idx="43">
                  <c:v>0.86521100000000006</c:v>
                </c:pt>
                <c:pt idx="44">
                  <c:v>0.8652200000000001</c:v>
                </c:pt>
                <c:pt idx="45">
                  <c:v>0.86564400000000008</c:v>
                </c:pt>
                <c:pt idx="46">
                  <c:v>0.86601200000000012</c:v>
                </c:pt>
                <c:pt idx="47">
                  <c:v>0.86677199999999999</c:v>
                </c:pt>
                <c:pt idx="48">
                  <c:v>0.86792000000000002</c:v>
                </c:pt>
                <c:pt idx="49">
                  <c:v>0.86918300000000004</c:v>
                </c:pt>
                <c:pt idx="50">
                  <c:v>0.87059699999999995</c:v>
                </c:pt>
              </c:numCache>
            </c:numRef>
          </c:val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chemeClr val="accent1"/>
            </a:solidFill>
            <a:ln w="22225">
              <a:noFill/>
            </a:ln>
            <a:effectLst/>
          </c:spPr>
          <c:cat>
            <c:strRef>
              <c:f>Sheet1!$A$2:$A$52</c:f>
              <c:strCach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strCache>
            </c:strRef>
          </c:cat>
          <c:val>
            <c:numRef>
              <c:f>Sheet1!$D$2:$D$52</c:f>
              <c:numCache>
                <c:formatCode>General</c:formatCode>
                <c:ptCount val="51"/>
                <c:pt idx="0">
                  <c:v>3.2515264785936724</c:v>
                </c:pt>
                <c:pt idx="1">
                  <c:v>3.0972624693099666</c:v>
                </c:pt>
                <c:pt idx="2">
                  <c:v>3.2124561412673804</c:v>
                </c:pt>
                <c:pt idx="3">
                  <c:v>3.2609162387569803</c:v>
                </c:pt>
                <c:pt idx="4">
                  <c:v>3.2009717020709423</c:v>
                </c:pt>
                <c:pt idx="5">
                  <c:v>3.0732156516098521</c:v>
                </c:pt>
                <c:pt idx="6">
                  <c:v>2.9016869219141763</c:v>
                </c:pt>
                <c:pt idx="7">
                  <c:v>3.0850520391241183</c:v>
                </c:pt>
                <c:pt idx="8">
                  <c:v>3.2284285282884011</c:v>
                </c:pt>
                <c:pt idx="9">
                  <c:v>3.1865938133888503</c:v>
                </c:pt>
                <c:pt idx="10">
                  <c:v>3.1646779503283038</c:v>
                </c:pt>
                <c:pt idx="11">
                  <c:v>3.216099639311194</c:v>
                </c:pt>
                <c:pt idx="12">
                  <c:v>2.9595108283073226</c:v>
                </c:pt>
                <c:pt idx="13">
                  <c:v>3.3797934818357755</c:v>
                </c:pt>
                <c:pt idx="14">
                  <c:v>3.57192452165964</c:v>
                </c:pt>
                <c:pt idx="15">
                  <c:v>3.3155908817601123</c:v>
                </c:pt>
                <c:pt idx="16">
                  <c:v>3.2235172331584625</c:v>
                </c:pt>
                <c:pt idx="17">
                  <c:v>3.2728517607686816</c:v>
                </c:pt>
                <c:pt idx="18">
                  <c:v>3.6382928516292408</c:v>
                </c:pt>
                <c:pt idx="19">
                  <c:v>3.647282831510446</c:v>
                </c:pt>
                <c:pt idx="20">
                  <c:v>3.2863269330703968</c:v>
                </c:pt>
                <c:pt idx="21">
                  <c:v>3.4811529999999999</c:v>
                </c:pt>
                <c:pt idx="22">
                  <c:v>3.6184080000000001</c:v>
                </c:pt>
                <c:pt idx="23">
                  <c:v>3.566306</c:v>
                </c:pt>
                <c:pt idx="24">
                  <c:v>3.575332</c:v>
                </c:pt>
                <c:pt idx="25">
                  <c:v>3.5880739999999998</c:v>
                </c:pt>
                <c:pt idx="26">
                  <c:v>3.5896370000000002</c:v>
                </c:pt>
                <c:pt idx="27">
                  <c:v>3.6041760000000003</c:v>
                </c:pt>
                <c:pt idx="28">
                  <c:v>3.6097099999999998</c:v>
                </c:pt>
                <c:pt idx="29">
                  <c:v>3.6076730000000001</c:v>
                </c:pt>
                <c:pt idx="30">
                  <c:v>3.6067900000000002</c:v>
                </c:pt>
                <c:pt idx="31">
                  <c:v>3.6032029999999997</c:v>
                </c:pt>
                <c:pt idx="32">
                  <c:v>3.6056269999999997</c:v>
                </c:pt>
                <c:pt idx="33">
                  <c:v>3.60731</c:v>
                </c:pt>
                <c:pt idx="34">
                  <c:v>3.6124949999999996</c:v>
                </c:pt>
                <c:pt idx="35">
                  <c:v>3.6223410000000005</c:v>
                </c:pt>
                <c:pt idx="36">
                  <c:v>3.6326410000000005</c:v>
                </c:pt>
                <c:pt idx="37">
                  <c:v>3.6393599999999999</c:v>
                </c:pt>
                <c:pt idx="38">
                  <c:v>3.6445059999999998</c:v>
                </c:pt>
                <c:pt idx="39">
                  <c:v>3.6490169999999997</c:v>
                </c:pt>
                <c:pt idx="40">
                  <c:v>3.6539280000000001</c:v>
                </c:pt>
                <c:pt idx="41">
                  <c:v>3.6602879999999995</c:v>
                </c:pt>
                <c:pt idx="42">
                  <c:v>3.6676500000000001</c:v>
                </c:pt>
                <c:pt idx="43">
                  <c:v>3.6747070000000002</c:v>
                </c:pt>
                <c:pt idx="44">
                  <c:v>3.682375</c:v>
                </c:pt>
                <c:pt idx="45">
                  <c:v>3.6889699999999999</c:v>
                </c:pt>
                <c:pt idx="46">
                  <c:v>3.6946180000000002</c:v>
                </c:pt>
                <c:pt idx="47">
                  <c:v>3.6989980000000005</c:v>
                </c:pt>
                <c:pt idx="48">
                  <c:v>3.7036580000000003</c:v>
                </c:pt>
                <c:pt idx="49">
                  <c:v>3.7064209999999997</c:v>
                </c:pt>
                <c:pt idx="50">
                  <c:v>3.7091870000000005</c:v>
                </c:pt>
              </c:numCache>
            </c:numRef>
          </c:val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electricity</c:v>
                </c:pt>
              </c:strCache>
            </c:strRef>
          </c:tx>
          <c:spPr>
            <a:solidFill>
              <a:schemeClr val="tx2"/>
            </a:solidFill>
            <a:ln w="22225">
              <a:noFill/>
            </a:ln>
            <a:effectLst/>
          </c:spPr>
          <c:cat>
            <c:strRef>
              <c:f>Sheet1!$A$2:$A$52</c:f>
              <c:strCach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strCache>
            </c:strRef>
          </c:cat>
          <c:val>
            <c:numRef>
              <c:f>Sheet1!$E$2:$E$52</c:f>
              <c:numCache>
                <c:formatCode>General</c:formatCode>
                <c:ptCount val="51"/>
                <c:pt idx="0">
                  <c:v>3.9556907363591587</c:v>
                </c:pt>
                <c:pt idx="1">
                  <c:v>4.0620469928888321</c:v>
                </c:pt>
                <c:pt idx="2">
                  <c:v>4.1098608398501266</c:v>
                </c:pt>
                <c:pt idx="3">
                  <c:v>4.0900585746461209</c:v>
                </c:pt>
                <c:pt idx="4">
                  <c:v>4.1982091821719996</c:v>
                </c:pt>
                <c:pt idx="5">
                  <c:v>4.3505696162400005</c:v>
                </c:pt>
                <c:pt idx="6">
                  <c:v>4.4347254873741191</c:v>
                </c:pt>
                <c:pt idx="7">
                  <c:v>4.5595074487861202</c:v>
                </c:pt>
                <c:pt idx="8">
                  <c:v>4.5588874510247193</c:v>
                </c:pt>
                <c:pt idx="9">
                  <c:v>4.4589808116150405</c:v>
                </c:pt>
                <c:pt idx="10">
                  <c:v>4.5386402297974007</c:v>
                </c:pt>
                <c:pt idx="11">
                  <c:v>4.531331982004482</c:v>
                </c:pt>
                <c:pt idx="12">
                  <c:v>4.5280692795919206</c:v>
                </c:pt>
                <c:pt idx="13">
                  <c:v>4.5621127875334384</c:v>
                </c:pt>
                <c:pt idx="14">
                  <c:v>4.6135639936630799</c:v>
                </c:pt>
                <c:pt idx="15">
                  <c:v>4.6428842089297984</c:v>
                </c:pt>
                <c:pt idx="16">
                  <c:v>4.6648570086566785</c:v>
                </c:pt>
                <c:pt idx="17">
                  <c:v>4.6160528115867994</c:v>
                </c:pt>
                <c:pt idx="18">
                  <c:v>4.7145475310376384</c:v>
                </c:pt>
                <c:pt idx="19">
                  <c:v>4.6433108058306001</c:v>
                </c:pt>
                <c:pt idx="20">
                  <c:v>4.3527508898587595</c:v>
                </c:pt>
                <c:pt idx="21">
                  <c:v>4.4995430000000001</c:v>
                </c:pt>
                <c:pt idx="22">
                  <c:v>4.5399519999999995</c:v>
                </c:pt>
                <c:pt idx="23">
                  <c:v>4.5769529999999996</c:v>
                </c:pt>
                <c:pt idx="24">
                  <c:v>4.5733699999999997</c:v>
                </c:pt>
                <c:pt idx="25">
                  <c:v>4.5737769999999998</c:v>
                </c:pt>
                <c:pt idx="26">
                  <c:v>4.5641350000000003</c:v>
                </c:pt>
                <c:pt idx="27">
                  <c:v>4.5734000000000004</c:v>
                </c:pt>
                <c:pt idx="28">
                  <c:v>4.5818539999999999</c:v>
                </c:pt>
                <c:pt idx="29">
                  <c:v>4.5909740000000001</c:v>
                </c:pt>
                <c:pt idx="30">
                  <c:v>4.595129</c:v>
                </c:pt>
                <c:pt idx="31">
                  <c:v>4.6034350000000002</c:v>
                </c:pt>
                <c:pt idx="32">
                  <c:v>4.6184510000000003</c:v>
                </c:pt>
                <c:pt idx="33">
                  <c:v>4.6334349999999995</c:v>
                </c:pt>
                <c:pt idx="34">
                  <c:v>4.6515979999999999</c:v>
                </c:pt>
                <c:pt idx="35">
                  <c:v>4.6786949999999994</c:v>
                </c:pt>
                <c:pt idx="36">
                  <c:v>4.7058450000000001</c:v>
                </c:pt>
                <c:pt idx="37">
                  <c:v>4.7353019999999999</c:v>
                </c:pt>
                <c:pt idx="38">
                  <c:v>4.7692019999999999</c:v>
                </c:pt>
                <c:pt idx="39">
                  <c:v>4.7996050000000006</c:v>
                </c:pt>
                <c:pt idx="40">
                  <c:v>4.8274249999999999</c:v>
                </c:pt>
                <c:pt idx="41">
                  <c:v>4.862393</c:v>
                </c:pt>
                <c:pt idx="42">
                  <c:v>4.8976579999999998</c:v>
                </c:pt>
                <c:pt idx="43">
                  <c:v>4.9340449999999993</c:v>
                </c:pt>
                <c:pt idx="44">
                  <c:v>4.9771039999999998</c:v>
                </c:pt>
                <c:pt idx="45">
                  <c:v>5.017754</c:v>
                </c:pt>
                <c:pt idx="46">
                  <c:v>5.0572220000000003</c:v>
                </c:pt>
                <c:pt idx="47">
                  <c:v>5.1034259999999998</c:v>
                </c:pt>
                <c:pt idx="48">
                  <c:v>5.1471999999999998</c:v>
                </c:pt>
                <c:pt idx="49">
                  <c:v>5.1942650000000006</c:v>
                </c:pt>
                <c:pt idx="50">
                  <c:v>5.2474959999999999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640232640"/>
        <c:axId val="-640236992"/>
      </c:areaChart>
      <c:catAx>
        <c:axId val="-64023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4023699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640236992"/>
        <c:scaling>
          <c:orientation val="minMax"/>
          <c:max val="1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40232640"/>
        <c:crossesAt val="22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33858267716532E-2"/>
          <c:y val="0.10451396142273715"/>
          <c:w val="0.59348544009797988"/>
          <c:h val="0.80464695195325608"/>
        </c:manualLayout>
      </c:layout>
      <c:areaChart>
        <c:grouping val="stacked"/>
        <c:varyColors val="0"/>
        <c:ser>
          <c:idx val="6"/>
          <c:order val="0"/>
          <c:tx>
            <c:strRef>
              <c:f>Sheet1!$B$1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1.7440849999999999</c:v>
                </c:pt>
                <c:pt idx="1">
                  <c:v>1.7350270000000001</c:v>
                </c:pt>
                <c:pt idx="2">
                  <c:v>1.6648289999999999</c:v>
                </c:pt>
                <c:pt idx="3">
                  <c:v>1.545234</c:v>
                </c:pt>
                <c:pt idx="4">
                  <c:v>1.6273959999999998</c:v>
                </c:pt>
                <c:pt idx="5">
                  <c:v>1.6491669999999998</c:v>
                </c:pt>
                <c:pt idx="6">
                  <c:v>1.6031329999999999</c:v>
                </c:pt>
                <c:pt idx="7">
                  <c:v>1.5563450000000001</c:v>
                </c:pt>
                <c:pt idx="8">
                  <c:v>1.6783100000000002</c:v>
                </c:pt>
                <c:pt idx="9">
                  <c:v>1.7092599999999998</c:v>
                </c:pt>
                <c:pt idx="10">
                  <c:v>1.6328120000000002</c:v>
                </c:pt>
                <c:pt idx="11">
                  <c:v>1.5863520000000002</c:v>
                </c:pt>
                <c:pt idx="12">
                  <c:v>1.573202</c:v>
                </c:pt>
                <c:pt idx="13">
                  <c:v>1.5621779999999998</c:v>
                </c:pt>
                <c:pt idx="14">
                  <c:v>1.5555910000000002</c:v>
                </c:pt>
                <c:pt idx="15">
                  <c:v>1.551831</c:v>
                </c:pt>
                <c:pt idx="16">
                  <c:v>1.545947</c:v>
                </c:pt>
                <c:pt idx="17">
                  <c:v>1.5319879999999999</c:v>
                </c:pt>
                <c:pt idx="18">
                  <c:v>1.5393019999999999</c:v>
                </c:pt>
                <c:pt idx="19">
                  <c:v>1.5340919999999998</c:v>
                </c:pt>
                <c:pt idx="20">
                  <c:v>1.5282260000000001</c:v>
                </c:pt>
                <c:pt idx="21">
                  <c:v>1.524899</c:v>
                </c:pt>
                <c:pt idx="22">
                  <c:v>1.5289870000000001</c:v>
                </c:pt>
                <c:pt idx="23">
                  <c:v>1.5289069999999998</c:v>
                </c:pt>
                <c:pt idx="24">
                  <c:v>1.5261480000000001</c:v>
                </c:pt>
                <c:pt idx="25">
                  <c:v>1.527399</c:v>
                </c:pt>
                <c:pt idx="26">
                  <c:v>1.530729</c:v>
                </c:pt>
                <c:pt idx="27">
                  <c:v>1.5391729999999999</c:v>
                </c:pt>
                <c:pt idx="28">
                  <c:v>1.5464130000000005</c:v>
                </c:pt>
                <c:pt idx="29">
                  <c:v>1.5508200000000001</c:v>
                </c:pt>
                <c:pt idx="30">
                  <c:v>1.5587030000000002</c:v>
                </c:pt>
                <c:pt idx="31">
                  <c:v>1.5659359999999998</c:v>
                </c:pt>
                <c:pt idx="32">
                  <c:v>1.5688149999999998</c:v>
                </c:pt>
                <c:pt idx="33">
                  <c:v>1.5772520000000001</c:v>
                </c:pt>
                <c:pt idx="34">
                  <c:v>1.580028</c:v>
                </c:pt>
                <c:pt idx="35">
                  <c:v>1.583656</c:v>
                </c:pt>
                <c:pt idx="36">
                  <c:v>1.591065</c:v>
                </c:pt>
                <c:pt idx="37">
                  <c:v>1.598576</c:v>
                </c:pt>
                <c:pt idx="38">
                  <c:v>1.605712</c:v>
                </c:pt>
                <c:pt idx="39">
                  <c:v>1.6088319999999998</c:v>
                </c:pt>
                <c:pt idx="40">
                  <c:v>1.6151359999999999</c:v>
                </c:pt>
              </c:numCache>
            </c:numRef>
          </c:val>
        </c:ser>
        <c:ser>
          <c:idx val="5"/>
          <c:order val="1"/>
          <c:tx>
            <c:strRef>
              <c:f>Sheet1!$C$1</c:f>
              <c:strCache>
                <c:ptCount val="1"/>
                <c:pt idx="0">
                  <c:v>marine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1.2897650000000001</c:v>
                </c:pt>
                <c:pt idx="1">
                  <c:v>1.1707920000000001</c:v>
                </c:pt>
                <c:pt idx="2">
                  <c:v>1.029447</c:v>
                </c:pt>
                <c:pt idx="3">
                  <c:v>0.98509599999999986</c:v>
                </c:pt>
                <c:pt idx="4">
                  <c:v>0.89554700000000009</c:v>
                </c:pt>
                <c:pt idx="5">
                  <c:v>0.95716800000000002</c:v>
                </c:pt>
                <c:pt idx="6">
                  <c:v>1.1387799999999999</c:v>
                </c:pt>
                <c:pt idx="7">
                  <c:v>1.172998</c:v>
                </c:pt>
                <c:pt idx="8">
                  <c:v>1.1215759999999999</c:v>
                </c:pt>
                <c:pt idx="9">
                  <c:v>1.06968</c:v>
                </c:pt>
                <c:pt idx="10">
                  <c:v>1.1147450000000001</c:v>
                </c:pt>
                <c:pt idx="11">
                  <c:v>1.206718</c:v>
                </c:pt>
                <c:pt idx="12">
                  <c:v>1.2753909999999999</c:v>
                </c:pt>
                <c:pt idx="13">
                  <c:v>1.1690020000000001</c:v>
                </c:pt>
                <c:pt idx="14">
                  <c:v>1.168218</c:v>
                </c:pt>
                <c:pt idx="15">
                  <c:v>1.168771</c:v>
                </c:pt>
                <c:pt idx="16">
                  <c:v>1.1647590000000001</c:v>
                </c:pt>
                <c:pt idx="17">
                  <c:v>1.1573599999999999</c:v>
                </c:pt>
                <c:pt idx="18">
                  <c:v>1.15266</c:v>
                </c:pt>
                <c:pt idx="19">
                  <c:v>1.149904</c:v>
                </c:pt>
                <c:pt idx="20">
                  <c:v>1.1462019999999999</c:v>
                </c:pt>
                <c:pt idx="21">
                  <c:v>1.149019</c:v>
                </c:pt>
                <c:pt idx="22">
                  <c:v>1.146987</c:v>
                </c:pt>
                <c:pt idx="23">
                  <c:v>1.1458870000000001</c:v>
                </c:pt>
                <c:pt idx="24">
                  <c:v>1.14516</c:v>
                </c:pt>
                <c:pt idx="25">
                  <c:v>1.1443080000000001</c:v>
                </c:pt>
                <c:pt idx="26">
                  <c:v>1.1441680000000001</c:v>
                </c:pt>
                <c:pt idx="27">
                  <c:v>1.1446190000000001</c:v>
                </c:pt>
                <c:pt idx="28">
                  <c:v>1.142598</c:v>
                </c:pt>
                <c:pt idx="29">
                  <c:v>1.1426289999999999</c:v>
                </c:pt>
                <c:pt idx="30">
                  <c:v>1.1366620000000001</c:v>
                </c:pt>
                <c:pt idx="31">
                  <c:v>1.1339700000000001</c:v>
                </c:pt>
                <c:pt idx="32">
                  <c:v>1.1314620000000002</c:v>
                </c:pt>
                <c:pt idx="33">
                  <c:v>1.1266240000000001</c:v>
                </c:pt>
                <c:pt idx="34">
                  <c:v>1.12323</c:v>
                </c:pt>
                <c:pt idx="35">
                  <c:v>1.1224430000000001</c:v>
                </c:pt>
                <c:pt idx="36">
                  <c:v>1.1205309999999999</c:v>
                </c:pt>
                <c:pt idx="37">
                  <c:v>1.119032</c:v>
                </c:pt>
                <c:pt idx="38">
                  <c:v>1.1187929999999999</c:v>
                </c:pt>
                <c:pt idx="39">
                  <c:v>1.1185290000000001</c:v>
                </c:pt>
                <c:pt idx="40">
                  <c:v>1.1191690000000001</c:v>
                </c:pt>
              </c:numCache>
            </c:numRef>
          </c:val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rail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0.47060200000000002</c:v>
                </c:pt>
                <c:pt idx="1">
                  <c:v>0.53782399999999997</c:v>
                </c:pt>
                <c:pt idx="2">
                  <c:v>0.50046000000000002</c:v>
                </c:pt>
                <c:pt idx="3">
                  <c:v>0.512351</c:v>
                </c:pt>
                <c:pt idx="4">
                  <c:v>0.54334899999999997</c:v>
                </c:pt>
                <c:pt idx="5">
                  <c:v>0.52432400000000001</c:v>
                </c:pt>
                <c:pt idx="6">
                  <c:v>0.46455600000000002</c:v>
                </c:pt>
                <c:pt idx="7">
                  <c:v>0.49625900000000001</c:v>
                </c:pt>
                <c:pt idx="8">
                  <c:v>0.53313599999999994</c:v>
                </c:pt>
                <c:pt idx="9">
                  <c:v>0.509795</c:v>
                </c:pt>
                <c:pt idx="10">
                  <c:v>0.46667700000000006</c:v>
                </c:pt>
                <c:pt idx="11">
                  <c:v>0.503996</c:v>
                </c:pt>
                <c:pt idx="12">
                  <c:v>0.51142300000000007</c:v>
                </c:pt>
                <c:pt idx="13">
                  <c:v>0.51760600000000001</c:v>
                </c:pt>
                <c:pt idx="14">
                  <c:v>0.48846800000000001</c:v>
                </c:pt>
                <c:pt idx="15">
                  <c:v>0.49693199999999998</c:v>
                </c:pt>
                <c:pt idx="16">
                  <c:v>0.50731899999999996</c:v>
                </c:pt>
                <c:pt idx="17">
                  <c:v>0.50762200000000002</c:v>
                </c:pt>
                <c:pt idx="18">
                  <c:v>0.50737299999999996</c:v>
                </c:pt>
                <c:pt idx="19">
                  <c:v>0.50679200000000002</c:v>
                </c:pt>
                <c:pt idx="20">
                  <c:v>0.50747500000000001</c:v>
                </c:pt>
                <c:pt idx="21">
                  <c:v>0.50856499999999993</c:v>
                </c:pt>
                <c:pt idx="22">
                  <c:v>0.50950800000000007</c:v>
                </c:pt>
                <c:pt idx="23">
                  <c:v>0.51088</c:v>
                </c:pt>
                <c:pt idx="24">
                  <c:v>0.50693999999999995</c:v>
                </c:pt>
                <c:pt idx="25">
                  <c:v>0.50575800000000004</c:v>
                </c:pt>
                <c:pt idx="26">
                  <c:v>0.50174399999999997</c:v>
                </c:pt>
                <c:pt idx="27">
                  <c:v>0.50284600000000002</c:v>
                </c:pt>
                <c:pt idx="28">
                  <c:v>0.50304199999999999</c:v>
                </c:pt>
                <c:pt idx="29">
                  <c:v>0.50318299999999994</c:v>
                </c:pt>
                <c:pt idx="30">
                  <c:v>0.50273900000000005</c:v>
                </c:pt>
                <c:pt idx="31">
                  <c:v>0.50280900000000006</c:v>
                </c:pt>
                <c:pt idx="32">
                  <c:v>0.50356199999999995</c:v>
                </c:pt>
                <c:pt idx="33">
                  <c:v>0.50281999999999993</c:v>
                </c:pt>
                <c:pt idx="34">
                  <c:v>0.50157299999999994</c:v>
                </c:pt>
                <c:pt idx="35">
                  <c:v>0.50124499999999994</c:v>
                </c:pt>
                <c:pt idx="36">
                  <c:v>0.50183699999999998</c:v>
                </c:pt>
                <c:pt idx="37">
                  <c:v>0.50141599999999997</c:v>
                </c:pt>
                <c:pt idx="38">
                  <c:v>0.50152700000000006</c:v>
                </c:pt>
                <c:pt idx="39">
                  <c:v>0.50225999999999993</c:v>
                </c:pt>
                <c:pt idx="40">
                  <c:v>0.50522400000000001</c:v>
                </c:pt>
              </c:numCache>
            </c:numRef>
          </c:val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commercial light trucks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0.71995500000000001</c:v>
                </c:pt>
                <c:pt idx="1">
                  <c:v>0.74686600000000003</c:v>
                </c:pt>
                <c:pt idx="2">
                  <c:v>0.754027</c:v>
                </c:pt>
                <c:pt idx="3">
                  <c:v>0.78806699999999996</c:v>
                </c:pt>
                <c:pt idx="4">
                  <c:v>0.81048500000000001</c:v>
                </c:pt>
                <c:pt idx="5">
                  <c:v>0.83690100000000001</c:v>
                </c:pt>
                <c:pt idx="6">
                  <c:v>0.85501000000000005</c:v>
                </c:pt>
                <c:pt idx="7">
                  <c:v>0.86024</c:v>
                </c:pt>
                <c:pt idx="8">
                  <c:v>0.89354</c:v>
                </c:pt>
                <c:pt idx="9">
                  <c:v>0.89144199999999996</c:v>
                </c:pt>
                <c:pt idx="10">
                  <c:v>0.83465</c:v>
                </c:pt>
                <c:pt idx="11">
                  <c:v>0.88832299999999997</c:v>
                </c:pt>
                <c:pt idx="12">
                  <c:v>0.90756000000000003</c:v>
                </c:pt>
                <c:pt idx="13">
                  <c:v>0.91529099999999997</c:v>
                </c:pt>
                <c:pt idx="14">
                  <c:v>0.91474599999999995</c:v>
                </c:pt>
                <c:pt idx="15">
                  <c:v>0.91748099999999999</c:v>
                </c:pt>
                <c:pt idx="16">
                  <c:v>0.91795700000000002</c:v>
                </c:pt>
                <c:pt idx="17">
                  <c:v>0.91471599999999997</c:v>
                </c:pt>
                <c:pt idx="18">
                  <c:v>0.91313899999999992</c:v>
                </c:pt>
                <c:pt idx="19">
                  <c:v>0.91294799999999998</c:v>
                </c:pt>
                <c:pt idx="20">
                  <c:v>0.91361900000000007</c:v>
                </c:pt>
                <c:pt idx="21">
                  <c:v>0.91489300000000007</c:v>
                </c:pt>
                <c:pt idx="22">
                  <c:v>0.917466</c:v>
                </c:pt>
                <c:pt idx="23">
                  <c:v>0.92114699999999994</c:v>
                </c:pt>
                <c:pt idx="24">
                  <c:v>0.92547900000000005</c:v>
                </c:pt>
                <c:pt idx="25">
                  <c:v>0.93015100000000006</c:v>
                </c:pt>
                <c:pt idx="26">
                  <c:v>0.93585300000000005</c:v>
                </c:pt>
                <c:pt idx="27">
                  <c:v>0.94334300000000004</c:v>
                </c:pt>
                <c:pt idx="28">
                  <c:v>0.95108999999999999</c:v>
                </c:pt>
                <c:pt idx="29">
                  <c:v>0.95900499999999989</c:v>
                </c:pt>
                <c:pt idx="30">
                  <c:v>0.96711499999999995</c:v>
                </c:pt>
                <c:pt idx="31">
                  <c:v>0.97632800000000008</c:v>
                </c:pt>
                <c:pt idx="32">
                  <c:v>0.98592199999999997</c:v>
                </c:pt>
                <c:pt idx="33">
                  <c:v>0.99650300000000003</c:v>
                </c:pt>
                <c:pt idx="34">
                  <c:v>1.0070490000000001</c:v>
                </c:pt>
                <c:pt idx="35">
                  <c:v>1.017768</c:v>
                </c:pt>
                <c:pt idx="36">
                  <c:v>1.03064</c:v>
                </c:pt>
                <c:pt idx="37">
                  <c:v>1.041202</c:v>
                </c:pt>
                <c:pt idx="38">
                  <c:v>1.0505200000000001</c:v>
                </c:pt>
                <c:pt idx="39">
                  <c:v>1.0614030000000001</c:v>
                </c:pt>
                <c:pt idx="40">
                  <c:v>1.0747679999999999</c:v>
                </c:pt>
              </c:numCache>
            </c:numRef>
          </c:val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air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Sheet1!$F$2:$F$42</c:f>
              <c:numCache>
                <c:formatCode>General</c:formatCode>
                <c:ptCount val="41"/>
                <c:pt idx="0">
                  <c:v>2.6082389999999998</c:v>
                </c:pt>
                <c:pt idx="1">
                  <c:v>2.6657950000000001</c:v>
                </c:pt>
                <c:pt idx="2">
                  <c:v>2.6532499999999999</c:v>
                </c:pt>
                <c:pt idx="3">
                  <c:v>2.7051750000000001</c:v>
                </c:pt>
                <c:pt idx="4">
                  <c:v>2.7502140000000002</c:v>
                </c:pt>
                <c:pt idx="5">
                  <c:v>2.8746040000000002</c:v>
                </c:pt>
                <c:pt idx="6">
                  <c:v>2.9941279999999999</c:v>
                </c:pt>
                <c:pt idx="7">
                  <c:v>3.0741130000000001</c:v>
                </c:pt>
                <c:pt idx="8">
                  <c:v>3.1880029999999997</c:v>
                </c:pt>
                <c:pt idx="9">
                  <c:v>3.1840869999999999</c:v>
                </c:pt>
                <c:pt idx="10">
                  <c:v>1.9078389999999998</c:v>
                </c:pt>
                <c:pt idx="11">
                  <c:v>2.2961610000000001</c:v>
                </c:pt>
                <c:pt idx="12">
                  <c:v>2.6836509999999998</c:v>
                </c:pt>
                <c:pt idx="13">
                  <c:v>2.9511180000000001</c:v>
                </c:pt>
                <c:pt idx="14">
                  <c:v>3.03471</c:v>
                </c:pt>
                <c:pt idx="15">
                  <c:v>3.1116900000000003</c:v>
                </c:pt>
                <c:pt idx="16">
                  <c:v>3.1739929999999998</c:v>
                </c:pt>
                <c:pt idx="17">
                  <c:v>3.213956</c:v>
                </c:pt>
                <c:pt idx="18">
                  <c:v>3.2520549999999999</c:v>
                </c:pt>
                <c:pt idx="19">
                  <c:v>3.2938459999999998</c:v>
                </c:pt>
                <c:pt idx="20">
                  <c:v>3.340357</c:v>
                </c:pt>
                <c:pt idx="21">
                  <c:v>3.3772760000000002</c:v>
                </c:pt>
                <c:pt idx="22">
                  <c:v>3.3934849999999996</c:v>
                </c:pt>
                <c:pt idx="23">
                  <c:v>3.4311589999999996</c:v>
                </c:pt>
                <c:pt idx="24">
                  <c:v>3.4651970000000003</c:v>
                </c:pt>
                <c:pt idx="25">
                  <c:v>3.5015169999999998</c:v>
                </c:pt>
                <c:pt idx="26">
                  <c:v>3.5383809999999998</c:v>
                </c:pt>
                <c:pt idx="27">
                  <c:v>3.5807089999999997</c:v>
                </c:pt>
                <c:pt idx="28">
                  <c:v>3.6191709999999997</c:v>
                </c:pt>
                <c:pt idx="29">
                  <c:v>3.6636870000000004</c:v>
                </c:pt>
                <c:pt idx="30">
                  <c:v>3.7129870000000005</c:v>
                </c:pt>
                <c:pt idx="31">
                  <c:v>3.7537879999999997</c:v>
                </c:pt>
                <c:pt idx="32">
                  <c:v>3.7993940000000004</c:v>
                </c:pt>
                <c:pt idx="33">
                  <c:v>3.8472</c:v>
                </c:pt>
                <c:pt idx="34">
                  <c:v>3.8925239999999999</c:v>
                </c:pt>
                <c:pt idx="35">
                  <c:v>3.9457470000000003</c:v>
                </c:pt>
                <c:pt idx="36">
                  <c:v>3.9990379999999996</c:v>
                </c:pt>
                <c:pt idx="37">
                  <c:v>4.045661</c:v>
                </c:pt>
                <c:pt idx="38">
                  <c:v>4.0909529999999998</c:v>
                </c:pt>
                <c:pt idx="39">
                  <c:v>4.1440710000000003</c:v>
                </c:pt>
                <c:pt idx="40">
                  <c:v>4.2032160000000003</c:v>
                </c:pt>
              </c:numCache>
            </c:numRef>
          </c:val>
        </c:ser>
        <c:ser>
          <c:idx val="2"/>
          <c:order val="5"/>
          <c:tx>
            <c:strRef>
              <c:f>Sheet1!$G$1</c:f>
              <c:strCache>
                <c:ptCount val="1"/>
                <c:pt idx="0">
                  <c:v>medium and heavy duty</c:v>
                </c:pt>
              </c:strCache>
            </c:strRef>
          </c:tx>
          <c:spPr>
            <a:solidFill>
              <a:srgbClr val="0096D7"/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Sheet1!$G$2:$G$42</c:f>
              <c:numCache>
                <c:formatCode>General</c:formatCode>
                <c:ptCount val="41"/>
                <c:pt idx="0">
                  <c:v>5.1040929999999998</c:v>
                </c:pt>
                <c:pt idx="1">
                  <c:v>5.1501080000000004</c:v>
                </c:pt>
                <c:pt idx="2">
                  <c:v>4.9918139999999998</c:v>
                </c:pt>
                <c:pt idx="3">
                  <c:v>5.1338730000000004</c:v>
                </c:pt>
                <c:pt idx="4">
                  <c:v>5.3242560000000001</c:v>
                </c:pt>
                <c:pt idx="5">
                  <c:v>5.3695570000000004</c:v>
                </c:pt>
                <c:pt idx="6">
                  <c:v>5.3884780000000001</c:v>
                </c:pt>
                <c:pt idx="7">
                  <c:v>5.4824640000000002</c:v>
                </c:pt>
                <c:pt idx="8">
                  <c:v>5.6752459999999996</c:v>
                </c:pt>
                <c:pt idx="9">
                  <c:v>5.677054</c:v>
                </c:pt>
                <c:pt idx="10">
                  <c:v>5.3519760000000005</c:v>
                </c:pt>
                <c:pt idx="11">
                  <c:v>5.5674380000000001</c:v>
                </c:pt>
                <c:pt idx="12">
                  <c:v>5.6474160000000007</c:v>
                </c:pt>
                <c:pt idx="13">
                  <c:v>5.6687589999999997</c:v>
                </c:pt>
                <c:pt idx="14">
                  <c:v>5.6631609999999997</c:v>
                </c:pt>
                <c:pt idx="15">
                  <c:v>5.6559480000000004</c:v>
                </c:pt>
                <c:pt idx="16">
                  <c:v>5.6285739999999995</c:v>
                </c:pt>
                <c:pt idx="17">
                  <c:v>5.579707</c:v>
                </c:pt>
                <c:pt idx="18">
                  <c:v>5.5408019999999993</c:v>
                </c:pt>
                <c:pt idx="19">
                  <c:v>5.5040250000000004</c:v>
                </c:pt>
                <c:pt idx="20">
                  <c:v>5.4627239999999997</c:v>
                </c:pt>
                <c:pt idx="21">
                  <c:v>5.4217639999999996</c:v>
                </c:pt>
                <c:pt idx="22">
                  <c:v>5.3860130000000002</c:v>
                </c:pt>
                <c:pt idx="23">
                  <c:v>5.3561120000000004</c:v>
                </c:pt>
                <c:pt idx="24">
                  <c:v>5.3296989999999997</c:v>
                </c:pt>
                <c:pt idx="25">
                  <c:v>5.3121410000000004</c:v>
                </c:pt>
                <c:pt idx="26">
                  <c:v>5.3005190000000004</c:v>
                </c:pt>
                <c:pt idx="27">
                  <c:v>5.299976</c:v>
                </c:pt>
                <c:pt idx="28">
                  <c:v>5.3049580000000001</c:v>
                </c:pt>
                <c:pt idx="29">
                  <c:v>5.3128260000000003</c:v>
                </c:pt>
                <c:pt idx="30">
                  <c:v>5.3245069999999997</c:v>
                </c:pt>
                <c:pt idx="31">
                  <c:v>5.3441890000000001</c:v>
                </c:pt>
                <c:pt idx="32">
                  <c:v>5.3719390000000002</c:v>
                </c:pt>
                <c:pt idx="33">
                  <c:v>5.3997830000000002</c:v>
                </c:pt>
                <c:pt idx="34">
                  <c:v>5.4299770000000001</c:v>
                </c:pt>
                <c:pt idx="35">
                  <c:v>5.4619010000000001</c:v>
                </c:pt>
                <c:pt idx="36">
                  <c:v>5.4985679999999997</c:v>
                </c:pt>
                <c:pt idx="37">
                  <c:v>5.5262019999999996</c:v>
                </c:pt>
                <c:pt idx="38">
                  <c:v>5.5455410000000001</c:v>
                </c:pt>
                <c:pt idx="39">
                  <c:v>5.579021</c:v>
                </c:pt>
                <c:pt idx="40">
                  <c:v>5.6264400000000006</c:v>
                </c:pt>
              </c:numCache>
            </c:numRef>
          </c:val>
        </c:ser>
        <c:ser>
          <c:idx val="4"/>
          <c:order val="6"/>
          <c:tx>
            <c:strRef>
              <c:f>Sheet1!$H$1</c:f>
              <c:strCache>
                <c:ptCount val="1"/>
                <c:pt idx="0">
                  <c:v>light-duty vehicles</c:v>
                </c:pt>
              </c:strCache>
            </c:strRef>
          </c:tx>
          <c:spPr>
            <a:solidFill>
              <a:srgbClr val="003953"/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Sheet1!$H$2:$H$42</c:f>
              <c:numCache>
                <c:formatCode>General</c:formatCode>
                <c:ptCount val="41"/>
                <c:pt idx="0">
                  <c:v>15.132154999999999</c:v>
                </c:pt>
                <c:pt idx="1">
                  <c:v>14.708482</c:v>
                </c:pt>
                <c:pt idx="2">
                  <c:v>14.613801</c:v>
                </c:pt>
                <c:pt idx="3">
                  <c:v>14.800364000000002</c:v>
                </c:pt>
                <c:pt idx="4">
                  <c:v>14.960460999999999</c:v>
                </c:pt>
                <c:pt idx="5">
                  <c:v>15.066523000000002</c:v>
                </c:pt>
                <c:pt idx="6">
                  <c:v>15.341492000000001</c:v>
                </c:pt>
                <c:pt idx="7">
                  <c:v>15.253428</c:v>
                </c:pt>
                <c:pt idx="8">
                  <c:v>15.279366</c:v>
                </c:pt>
                <c:pt idx="9">
                  <c:v>15.262991</c:v>
                </c:pt>
                <c:pt idx="10">
                  <c:v>13.142395</c:v>
                </c:pt>
                <c:pt idx="11">
                  <c:v>14.274495000000002</c:v>
                </c:pt>
                <c:pt idx="12">
                  <c:v>14.663074999999999</c:v>
                </c:pt>
                <c:pt idx="13">
                  <c:v>14.907382</c:v>
                </c:pt>
                <c:pt idx="14">
                  <c:v>14.888802999999999</c:v>
                </c:pt>
                <c:pt idx="15">
                  <c:v>14.849198999999999</c:v>
                </c:pt>
                <c:pt idx="16">
                  <c:v>14.786861999999999</c:v>
                </c:pt>
                <c:pt idx="17">
                  <c:v>14.699437</c:v>
                </c:pt>
                <c:pt idx="18">
                  <c:v>14.596198999999999</c:v>
                </c:pt>
                <c:pt idx="19">
                  <c:v>14.504814000000001</c:v>
                </c:pt>
                <c:pt idx="20">
                  <c:v>14.439389000000002</c:v>
                </c:pt>
                <c:pt idx="21">
                  <c:v>14.388906</c:v>
                </c:pt>
                <c:pt idx="22">
                  <c:v>14.328156</c:v>
                </c:pt>
                <c:pt idx="23">
                  <c:v>14.293910999999998</c:v>
                </c:pt>
                <c:pt idx="24">
                  <c:v>14.263882999999998</c:v>
                </c:pt>
                <c:pt idx="25">
                  <c:v>14.229495999999999</c:v>
                </c:pt>
                <c:pt idx="26">
                  <c:v>14.203659</c:v>
                </c:pt>
                <c:pt idx="27">
                  <c:v>14.192495999999998</c:v>
                </c:pt>
                <c:pt idx="28">
                  <c:v>14.188245000000002</c:v>
                </c:pt>
                <c:pt idx="29">
                  <c:v>14.197581</c:v>
                </c:pt>
                <c:pt idx="30">
                  <c:v>14.217714000000001</c:v>
                </c:pt>
                <c:pt idx="31">
                  <c:v>14.239969</c:v>
                </c:pt>
                <c:pt idx="32">
                  <c:v>14.268423</c:v>
                </c:pt>
                <c:pt idx="33">
                  <c:v>14.301932000000001</c:v>
                </c:pt>
                <c:pt idx="34">
                  <c:v>14.345214000000002</c:v>
                </c:pt>
                <c:pt idx="35">
                  <c:v>14.399622000000001</c:v>
                </c:pt>
                <c:pt idx="36">
                  <c:v>14.468221</c:v>
                </c:pt>
                <c:pt idx="37">
                  <c:v>14.540374999999999</c:v>
                </c:pt>
                <c:pt idx="38">
                  <c:v>14.616555999999999</c:v>
                </c:pt>
                <c:pt idx="39">
                  <c:v>14.701982000000001</c:v>
                </c:pt>
                <c:pt idx="40">
                  <c:v>14.799429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640240800"/>
        <c:axId val="-640239168"/>
      </c:areaChart>
      <c:catAx>
        <c:axId val="-640240800"/>
        <c:scaling>
          <c:orientation val="minMax"/>
          <c:min val="1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40239168"/>
        <c:crosses val="autoZero"/>
        <c:auto val="1"/>
        <c:lblAlgn val="ctr"/>
        <c:lblOffset val="100"/>
        <c:tickLblSkip val="10"/>
        <c:tickMarkSkip val="10"/>
        <c:noMultiLvlLbl val="1"/>
      </c:catAx>
      <c:valAx>
        <c:axId val="-64023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40240800"/>
        <c:crossesAt val="12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7411891193159"/>
          <c:y val="0.10821692484390781"/>
          <c:w val="0.58557470371452192"/>
          <c:h val="0.78825285829550629"/>
        </c:manualLayout>
      </c:layout>
      <c:areaChart>
        <c:grouping val="stack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1.8346929999999979</c:v>
                </c:pt>
                <c:pt idx="1">
                  <c:v>1.7235609999999999</c:v>
                </c:pt>
                <c:pt idx="2">
                  <c:v>1.5990889999999991</c:v>
                </c:pt>
                <c:pt idx="3">
                  <c:v>1.4845570000000023</c:v>
                </c:pt>
                <c:pt idx="4">
                  <c:v>1.4532310000000024</c:v>
                </c:pt>
                <c:pt idx="5">
                  <c:v>1.4759860000000025</c:v>
                </c:pt>
                <c:pt idx="6">
                  <c:v>1.6323930000000004</c:v>
                </c:pt>
                <c:pt idx="7">
                  <c:v>1.6627249999999982</c:v>
                </c:pt>
                <c:pt idx="8">
                  <c:v>1.7404600000000023</c:v>
                </c:pt>
                <c:pt idx="9">
                  <c:v>1.6805920000000008</c:v>
                </c:pt>
                <c:pt idx="10">
                  <c:v>1.5565560000000005</c:v>
                </c:pt>
                <c:pt idx="11">
                  <c:v>1.6486650000000012</c:v>
                </c:pt>
                <c:pt idx="12">
                  <c:v>1.8058600000000029</c:v>
                </c:pt>
                <c:pt idx="13">
                  <c:v>1.6062100000000044</c:v>
                </c:pt>
                <c:pt idx="14">
                  <c:v>1.6230329999999995</c:v>
                </c:pt>
                <c:pt idx="15">
                  <c:v>1.6467339999999986</c:v>
                </c:pt>
                <c:pt idx="16">
                  <c:v>1.6641970000000017</c:v>
                </c:pt>
                <c:pt idx="17">
                  <c:v>1.6693939999999967</c:v>
                </c:pt>
                <c:pt idx="18">
                  <c:v>1.6992790000000009</c:v>
                </c:pt>
                <c:pt idx="19">
                  <c:v>1.7260680000000015</c:v>
                </c:pt>
                <c:pt idx="20">
                  <c:v>1.7469680000000023</c:v>
                </c:pt>
                <c:pt idx="21">
                  <c:v>1.7839310000000026</c:v>
                </c:pt>
                <c:pt idx="22">
                  <c:v>1.8199669999999983</c:v>
                </c:pt>
                <c:pt idx="23">
                  <c:v>1.8513589999999984</c:v>
                </c:pt>
                <c:pt idx="24">
                  <c:v>1.8812560000000043</c:v>
                </c:pt>
                <c:pt idx="25">
                  <c:v>1.9159690000000043</c:v>
                </c:pt>
                <c:pt idx="26">
                  <c:v>1.9541109999999973</c:v>
                </c:pt>
                <c:pt idx="27">
                  <c:v>1.9989609999999975</c:v>
                </c:pt>
                <c:pt idx="28">
                  <c:v>2.038453999999998</c:v>
                </c:pt>
                <c:pt idx="29">
                  <c:v>2.079623999999999</c:v>
                </c:pt>
                <c:pt idx="30">
                  <c:v>2.1142380000000003</c:v>
                </c:pt>
                <c:pt idx="31">
                  <c:v>2.1530829999999987</c:v>
                </c:pt>
                <c:pt idx="32">
                  <c:v>2.1880680000000008</c:v>
                </c:pt>
                <c:pt idx="33">
                  <c:v>2.2270479999999999</c:v>
                </c:pt>
                <c:pt idx="34">
                  <c:v>2.2630579999999973</c:v>
                </c:pt>
                <c:pt idx="35">
                  <c:v>2.3029940000000018</c:v>
                </c:pt>
                <c:pt idx="36">
                  <c:v>2.3468050000000038</c:v>
                </c:pt>
                <c:pt idx="37">
                  <c:v>2.3910629999999991</c:v>
                </c:pt>
                <c:pt idx="38">
                  <c:v>2.4362949999999977</c:v>
                </c:pt>
                <c:pt idx="39">
                  <c:v>2.4795909999999992</c:v>
                </c:pt>
                <c:pt idx="40">
                  <c:v>2.528417000000001</c:v>
                </c:pt>
              </c:numCache>
            </c:numRef>
          </c:val>
          <c:extLst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electricity</c:v>
                </c:pt>
              </c:strCache>
            </c:strRef>
          </c:tx>
          <c:spPr>
            <a:solidFill>
              <a:srgbClr val="FFC702"/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2.4003E-2</c:v>
                </c:pt>
                <c:pt idx="1">
                  <c:v>2.5378999999999999E-2</c:v>
                </c:pt>
                <c:pt idx="2">
                  <c:v>2.5105000000000002E-2</c:v>
                </c:pt>
                <c:pt idx="3">
                  <c:v>2.6958999999999997E-2</c:v>
                </c:pt>
                <c:pt idx="4">
                  <c:v>2.8288000000000001E-2</c:v>
                </c:pt>
                <c:pt idx="5">
                  <c:v>2.9764999999999996E-2</c:v>
                </c:pt>
                <c:pt idx="6">
                  <c:v>3.1406000000000003E-2</c:v>
                </c:pt>
                <c:pt idx="7">
                  <c:v>3.3147000000000003E-2</c:v>
                </c:pt>
                <c:pt idx="8">
                  <c:v>3.6556999999999999E-2</c:v>
                </c:pt>
                <c:pt idx="9">
                  <c:v>4.0639999999999996E-2</c:v>
                </c:pt>
                <c:pt idx="10">
                  <c:v>3.3789E-2</c:v>
                </c:pt>
                <c:pt idx="11">
                  <c:v>4.4180999999999998E-2</c:v>
                </c:pt>
                <c:pt idx="12">
                  <c:v>5.6330999999999992E-2</c:v>
                </c:pt>
                <c:pt idx="13">
                  <c:v>6.9238999999999995E-2</c:v>
                </c:pt>
                <c:pt idx="14">
                  <c:v>8.2836999999999994E-2</c:v>
                </c:pt>
                <c:pt idx="15">
                  <c:v>9.6994999999999998E-2</c:v>
                </c:pt>
                <c:pt idx="16">
                  <c:v>0.11165799999999999</c:v>
                </c:pt>
                <c:pt idx="17">
                  <c:v>0.12627099999999999</c:v>
                </c:pt>
                <c:pt idx="18">
                  <c:v>0.14063699999999998</c:v>
                </c:pt>
                <c:pt idx="19">
                  <c:v>0.15506900000000001</c:v>
                </c:pt>
                <c:pt idx="20">
                  <c:v>0.16983800000000002</c:v>
                </c:pt>
                <c:pt idx="21">
                  <c:v>0.18490999999999999</c:v>
                </c:pt>
                <c:pt idx="22">
                  <c:v>0.19989300000000002</c:v>
                </c:pt>
                <c:pt idx="23">
                  <c:v>0.21511799999999998</c:v>
                </c:pt>
                <c:pt idx="24">
                  <c:v>0.23049899999999998</c:v>
                </c:pt>
                <c:pt idx="25">
                  <c:v>0.245896</c:v>
                </c:pt>
                <c:pt idx="26">
                  <c:v>0.26145699999999999</c:v>
                </c:pt>
                <c:pt idx="27">
                  <c:v>0.27728800000000003</c:v>
                </c:pt>
                <c:pt idx="28">
                  <c:v>0.29327300000000001</c:v>
                </c:pt>
                <c:pt idx="29">
                  <c:v>0.30943899999999996</c:v>
                </c:pt>
                <c:pt idx="30">
                  <c:v>0.32580599999999998</c:v>
                </c:pt>
                <c:pt idx="31">
                  <c:v>0.34209200000000001</c:v>
                </c:pt>
                <c:pt idx="32">
                  <c:v>0.35837600000000003</c:v>
                </c:pt>
                <c:pt idx="33">
                  <c:v>0.375031</c:v>
                </c:pt>
                <c:pt idx="34">
                  <c:v>0.39202100000000001</c:v>
                </c:pt>
                <c:pt idx="35">
                  <c:v>0.40922199999999997</c:v>
                </c:pt>
                <c:pt idx="36">
                  <c:v>0.426371</c:v>
                </c:pt>
                <c:pt idx="37">
                  <c:v>0.44356999999999996</c:v>
                </c:pt>
                <c:pt idx="38">
                  <c:v>0.46085600000000004</c:v>
                </c:pt>
                <c:pt idx="39">
                  <c:v>0.47858999999999996</c:v>
                </c:pt>
                <c:pt idx="40">
                  <c:v>0.49707099999999999</c:v>
                </c:pt>
              </c:numCache>
            </c:numRef>
          </c:val>
          <c:extLst/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jet fuel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3.1427450000000001</c:v>
                </c:pt>
                <c:pt idx="1">
                  <c:v>3.1644589999999999</c:v>
                </c:pt>
                <c:pt idx="2">
                  <c:v>3.1180400000000001</c:v>
                </c:pt>
                <c:pt idx="3">
                  <c:v>3.1075849999999998</c:v>
                </c:pt>
                <c:pt idx="4">
                  <c:v>3.1392860000000002</c:v>
                </c:pt>
                <c:pt idx="5">
                  <c:v>3.2812139999999999</c:v>
                </c:pt>
                <c:pt idx="6">
                  <c:v>3.3858699999999997</c:v>
                </c:pt>
                <c:pt idx="7">
                  <c:v>3.4412480000000003</c:v>
                </c:pt>
                <c:pt idx="8">
                  <c:v>3.534532</c:v>
                </c:pt>
                <c:pt idx="9">
                  <c:v>3.5488919999999999</c:v>
                </c:pt>
                <c:pt idx="10">
                  <c:v>2.2873419999999998</c:v>
                </c:pt>
                <c:pt idx="11">
                  <c:v>2.6758509999999998</c:v>
                </c:pt>
                <c:pt idx="12">
                  <c:v>3.1316479999999998</c:v>
                </c:pt>
                <c:pt idx="13">
                  <c:v>3.473563</c:v>
                </c:pt>
                <c:pt idx="14">
                  <c:v>3.5600970000000003</c:v>
                </c:pt>
                <c:pt idx="15">
                  <c:v>3.6426580000000004</c:v>
                </c:pt>
                <c:pt idx="16">
                  <c:v>3.7092669999999996</c:v>
                </c:pt>
                <c:pt idx="17">
                  <c:v>3.7520500000000001</c:v>
                </c:pt>
                <c:pt idx="18">
                  <c:v>3.7930620000000004</c:v>
                </c:pt>
                <c:pt idx="19">
                  <c:v>3.8352059999999999</c:v>
                </c:pt>
                <c:pt idx="20">
                  <c:v>3.8846870000000004</c:v>
                </c:pt>
                <c:pt idx="21">
                  <c:v>3.9223499999999998</c:v>
                </c:pt>
                <c:pt idx="22">
                  <c:v>3.9389870000000005</c:v>
                </c:pt>
                <c:pt idx="23">
                  <c:v>3.9779720000000003</c:v>
                </c:pt>
                <c:pt idx="24">
                  <c:v>4.0131160000000001</c:v>
                </c:pt>
                <c:pt idx="25">
                  <c:v>4.0505870000000002</c:v>
                </c:pt>
                <c:pt idx="26">
                  <c:v>4.0887260000000003</c:v>
                </c:pt>
                <c:pt idx="27">
                  <c:v>4.132625</c:v>
                </c:pt>
                <c:pt idx="28">
                  <c:v>4.1725129999999995</c:v>
                </c:pt>
                <c:pt idx="29">
                  <c:v>4.2186919999999999</c:v>
                </c:pt>
                <c:pt idx="30">
                  <c:v>4.2698269999999994</c:v>
                </c:pt>
                <c:pt idx="31">
                  <c:v>4.3121089999999995</c:v>
                </c:pt>
                <c:pt idx="32">
                  <c:v>4.3593839999999995</c:v>
                </c:pt>
                <c:pt idx="33">
                  <c:v>4.4089309999999999</c:v>
                </c:pt>
                <c:pt idx="34">
                  <c:v>4.4558839999999993</c:v>
                </c:pt>
                <c:pt idx="35">
                  <c:v>4.5110279999999996</c:v>
                </c:pt>
                <c:pt idx="36">
                  <c:v>4.5662769999999995</c:v>
                </c:pt>
                <c:pt idx="37">
                  <c:v>4.6146890000000003</c:v>
                </c:pt>
                <c:pt idx="38">
                  <c:v>4.6617739999999994</c:v>
                </c:pt>
                <c:pt idx="39">
                  <c:v>4.7170440000000005</c:v>
                </c:pt>
                <c:pt idx="40">
                  <c:v>4.7786179999999998</c:v>
                </c:pt>
              </c:numCache>
            </c:numRef>
          </c:val>
          <c:extLst/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distillate fuel oil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5.826022</c:v>
                </c:pt>
                <c:pt idx="1">
                  <c:v>5.999682</c:v>
                </c:pt>
                <c:pt idx="2">
                  <c:v>5.7383040000000003</c:v>
                </c:pt>
                <c:pt idx="3">
                  <c:v>5.8983589999999992</c:v>
                </c:pt>
                <c:pt idx="4">
                  <c:v>6.1586559999999997</c:v>
                </c:pt>
                <c:pt idx="5">
                  <c:v>6.2550349999999995</c:v>
                </c:pt>
                <c:pt idx="6">
                  <c:v>6.2022330000000006</c:v>
                </c:pt>
                <c:pt idx="7">
                  <c:v>6.2528589999999999</c:v>
                </c:pt>
                <c:pt idx="8">
                  <c:v>6.5547110000000002</c:v>
                </c:pt>
                <c:pt idx="9">
                  <c:v>6.5722619999999994</c:v>
                </c:pt>
                <c:pt idx="10">
                  <c:v>6.2776969999999999</c:v>
                </c:pt>
                <c:pt idx="11">
                  <c:v>6.4964050000000002</c:v>
                </c:pt>
                <c:pt idx="12">
                  <c:v>6.4784660000000001</c:v>
                </c:pt>
                <c:pt idx="13">
                  <c:v>6.6075189999999999</c:v>
                </c:pt>
                <c:pt idx="14">
                  <c:v>6.5706490000000004</c:v>
                </c:pt>
                <c:pt idx="15">
                  <c:v>6.5627500000000003</c:v>
                </c:pt>
                <c:pt idx="16">
                  <c:v>6.5386050000000004</c:v>
                </c:pt>
                <c:pt idx="17">
                  <c:v>6.4859849999999994</c:v>
                </c:pt>
                <c:pt idx="18">
                  <c:v>6.4382960000000002</c:v>
                </c:pt>
                <c:pt idx="19">
                  <c:v>6.387283</c:v>
                </c:pt>
                <c:pt idx="20">
                  <c:v>6.3348519999999997</c:v>
                </c:pt>
                <c:pt idx="21">
                  <c:v>6.2794080000000001</c:v>
                </c:pt>
                <c:pt idx="22">
                  <c:v>6.2298450000000001</c:v>
                </c:pt>
                <c:pt idx="23">
                  <c:v>6.1864800000000004</c:v>
                </c:pt>
                <c:pt idx="24">
                  <c:v>6.1403679999999996</c:v>
                </c:pt>
                <c:pt idx="25">
                  <c:v>6.1031170000000001</c:v>
                </c:pt>
                <c:pt idx="26">
                  <c:v>6.0682070000000001</c:v>
                </c:pt>
                <c:pt idx="27">
                  <c:v>6.0458949999999998</c:v>
                </c:pt>
                <c:pt idx="28">
                  <c:v>6.0312070000000002</c:v>
                </c:pt>
                <c:pt idx="29">
                  <c:v>6.0165739999999994</c:v>
                </c:pt>
                <c:pt idx="30">
                  <c:v>6.0084269999999993</c:v>
                </c:pt>
                <c:pt idx="31">
                  <c:v>6.0048300000000001</c:v>
                </c:pt>
                <c:pt idx="32">
                  <c:v>6.008394</c:v>
                </c:pt>
                <c:pt idx="33">
                  <c:v>6.0113029999999998</c:v>
                </c:pt>
                <c:pt idx="34">
                  <c:v>6.0124649999999997</c:v>
                </c:pt>
                <c:pt idx="35">
                  <c:v>6.0152739999999998</c:v>
                </c:pt>
                <c:pt idx="36">
                  <c:v>6.0224830000000003</c:v>
                </c:pt>
                <c:pt idx="37">
                  <c:v>6.0201650000000004</c:v>
                </c:pt>
                <c:pt idx="38">
                  <c:v>6.0094779999999997</c:v>
                </c:pt>
                <c:pt idx="39">
                  <c:v>6.0105529999999998</c:v>
                </c:pt>
                <c:pt idx="40">
                  <c:v>6.0250440000000003</c:v>
                </c:pt>
              </c:numCache>
            </c:numRef>
          </c:val>
          <c:extLst/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motor gasoline</c:v>
                </c:pt>
              </c:strCache>
            </c:strRef>
          </c:tx>
          <c:spPr>
            <a:solidFill>
              <a:srgbClr val="675005"/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Sheet1!$F$2:$F$42</c:f>
              <c:numCache>
                <c:formatCode>General</c:formatCode>
                <c:ptCount val="41"/>
                <c:pt idx="0">
                  <c:v>16.333445000000001</c:v>
                </c:pt>
                <c:pt idx="1">
                  <c:v>15.894076999999999</c:v>
                </c:pt>
                <c:pt idx="2">
                  <c:v>15.810417000000001</c:v>
                </c:pt>
                <c:pt idx="3">
                  <c:v>16.038436999999998</c:v>
                </c:pt>
                <c:pt idx="4">
                  <c:v>16.215859999999999</c:v>
                </c:pt>
                <c:pt idx="5">
                  <c:v>16.320098999999999</c:v>
                </c:pt>
                <c:pt idx="6">
                  <c:v>16.619824999999999</c:v>
                </c:pt>
                <c:pt idx="7">
                  <c:v>16.598146</c:v>
                </c:pt>
                <c:pt idx="8">
                  <c:v>16.598918999999999</c:v>
                </c:pt>
                <c:pt idx="9">
                  <c:v>16.55986</c:v>
                </c:pt>
                <c:pt idx="10">
                  <c:v>14.353806000000001</c:v>
                </c:pt>
                <c:pt idx="11">
                  <c:v>15.534457000000002</c:v>
                </c:pt>
                <c:pt idx="12">
                  <c:v>15.950659</c:v>
                </c:pt>
                <c:pt idx="13">
                  <c:v>16.208449999999999</c:v>
                </c:pt>
                <c:pt idx="14">
                  <c:v>16.179562000000001</c:v>
                </c:pt>
                <c:pt idx="15">
                  <c:v>16.131520999999999</c:v>
                </c:pt>
                <c:pt idx="16">
                  <c:v>16.057107999999999</c:v>
                </c:pt>
                <c:pt idx="17">
                  <c:v>15.951579000000001</c:v>
                </c:pt>
                <c:pt idx="18">
                  <c:v>15.834513000000001</c:v>
                </c:pt>
                <c:pt idx="19">
                  <c:v>15.732292000000001</c:v>
                </c:pt>
                <c:pt idx="20">
                  <c:v>15.657114000000002</c:v>
                </c:pt>
                <c:pt idx="21">
                  <c:v>15.596739000000001</c:v>
                </c:pt>
                <c:pt idx="22">
                  <c:v>15.528978</c:v>
                </c:pt>
                <c:pt idx="23">
                  <c:v>15.488964999999999</c:v>
                </c:pt>
                <c:pt idx="24">
                  <c:v>15.454454999999999</c:v>
                </c:pt>
                <c:pt idx="25">
                  <c:v>15.416851000000001</c:v>
                </c:pt>
                <c:pt idx="26">
                  <c:v>15.389282999999999</c:v>
                </c:pt>
                <c:pt idx="27">
                  <c:v>15.380073999999999</c:v>
                </c:pt>
                <c:pt idx="28">
                  <c:v>15.377776000000001</c:v>
                </c:pt>
                <c:pt idx="29">
                  <c:v>15.390014000000001</c:v>
                </c:pt>
                <c:pt idx="30">
                  <c:v>15.413523000000001</c:v>
                </c:pt>
                <c:pt idx="31">
                  <c:v>15.44201</c:v>
                </c:pt>
                <c:pt idx="32">
                  <c:v>15.478695999999999</c:v>
                </c:pt>
                <c:pt idx="33">
                  <c:v>15.520469</c:v>
                </c:pt>
                <c:pt idx="34">
                  <c:v>15.573084</c:v>
                </c:pt>
                <c:pt idx="35">
                  <c:v>15.637920000000001</c:v>
                </c:pt>
                <c:pt idx="36">
                  <c:v>15.719512</c:v>
                </c:pt>
                <c:pt idx="37">
                  <c:v>15.802516000000001</c:v>
                </c:pt>
                <c:pt idx="38">
                  <c:v>15.888123</c:v>
                </c:pt>
                <c:pt idx="39">
                  <c:v>15.986667000000001</c:v>
                </c:pt>
                <c:pt idx="40">
                  <c:v>16.100842999999998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640243520"/>
        <c:axId val="-640245696"/>
      </c:areaChart>
      <c:catAx>
        <c:axId val="-640243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40245696"/>
        <c:crossesAt val="0"/>
        <c:auto val="1"/>
        <c:lblAlgn val="ctr"/>
        <c:lblOffset val="100"/>
        <c:tickLblSkip val="10"/>
        <c:tickMarkSkip val="10"/>
        <c:noMultiLvlLbl val="0"/>
      </c:catAx>
      <c:valAx>
        <c:axId val="-64024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40243520"/>
        <c:crossesAt val="12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910503212336776E-2"/>
          <c:y val="0.26706120143591355"/>
          <c:w val="0.85572716871929488"/>
          <c:h val="0.64158855143107107"/>
        </c:manualLayout>
      </c:layout>
      <c:barChart>
        <c:barDir val="col"/>
        <c:grouping val="stacked"/>
        <c:varyColors val="0"/>
        <c:ser>
          <c:idx val="12"/>
          <c:order val="0"/>
          <c:tx>
            <c:strRef>
              <c:f>Sheet1!$B$1</c:f>
              <c:strCache>
                <c:ptCount val="1"/>
                <c:pt idx="0">
                  <c:v>other uncharacterized MELs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2021</c:v>
                </c:pt>
                <c:pt idx="1">
                  <c:v>2050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1.673006</c:v>
                </c:pt>
                <c:pt idx="1">
                  <c:v>2.4731109999999998</c:v>
                </c:pt>
              </c:numCache>
            </c:numRef>
          </c:val>
          <c:extLst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known MELs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2021</c:v>
                </c:pt>
                <c:pt idx="1">
                  <c:v>2050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0.68639700000000003</c:v>
                </c:pt>
                <c:pt idx="1">
                  <c:v>0.82620899999999997</c:v>
                </c:pt>
              </c:numCache>
            </c:numRef>
          </c:val>
        </c:ser>
        <c:ser>
          <c:idx val="13"/>
          <c:order val="2"/>
          <c:tx>
            <c:strRef>
              <c:f>Sheet1!$D$1</c:f>
              <c:strCache>
                <c:ptCount val="1"/>
                <c:pt idx="0">
                  <c:v>space cooling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2021</c:v>
                </c:pt>
                <c:pt idx="1">
                  <c:v>2050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0.80245299999999997</c:v>
                </c:pt>
                <c:pt idx="1">
                  <c:v>1.421991</c:v>
                </c:pt>
              </c:numCache>
            </c:numRef>
          </c:val>
        </c:ser>
        <c:ser>
          <c:idx val="15"/>
          <c:order val="3"/>
          <c:tx>
            <c:strRef>
              <c:f>Sheet1!$E$1</c:f>
              <c:strCache>
                <c:ptCount val="1"/>
                <c:pt idx="0">
                  <c:v>space heating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2021</c:v>
                </c:pt>
                <c:pt idx="1">
                  <c:v>2050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0.78632899999999994</c:v>
                </c:pt>
                <c:pt idx="1">
                  <c:v>0.60501300000000002</c:v>
                </c:pt>
              </c:numCache>
            </c:numRef>
          </c:val>
        </c:ser>
        <c:ser>
          <c:idx val="14"/>
          <c:order val="4"/>
          <c:tx>
            <c:strRef>
              <c:f>Sheet1!$F$1</c:f>
              <c:strCache>
                <c:ptCount val="1"/>
                <c:pt idx="0">
                  <c:v>water heating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2021</c:v>
                </c:pt>
                <c:pt idx="1">
                  <c:v>2050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0.60053299999999998</c:v>
                </c:pt>
                <c:pt idx="1">
                  <c:v>0.646756</c:v>
                </c:pt>
              </c:numCache>
            </c:numRef>
          </c:val>
        </c:ser>
        <c:ser>
          <c:idx val="17"/>
          <c:order val="5"/>
          <c:tx>
            <c:strRef>
              <c:f>Sheet1!$G$1</c:f>
              <c:strCache>
                <c:ptCount val="1"/>
                <c:pt idx="0">
                  <c:v>refrigeration and freezing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2021</c:v>
                </c:pt>
                <c:pt idx="1">
                  <c:v>2050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0.365537</c:v>
                </c:pt>
                <c:pt idx="1">
                  <c:v>0.40160600000000002</c:v>
                </c:pt>
              </c:numCache>
            </c:numRef>
          </c:val>
        </c:ser>
        <c:ser>
          <c:idx val="16"/>
          <c:order val="6"/>
          <c:tx>
            <c:strRef>
              <c:f>Sheet1!$H$1</c:f>
              <c:strCache>
                <c:ptCount val="1"/>
                <c:pt idx="0">
                  <c:v>laundry and dishwashing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2021</c:v>
                </c:pt>
                <c:pt idx="1">
                  <c:v>2050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  <c:pt idx="0">
                  <c:v>0.28337099999999998</c:v>
                </c:pt>
                <c:pt idx="1">
                  <c:v>0.40850199999999998</c:v>
                </c:pt>
              </c:numCache>
            </c:numRef>
          </c:val>
        </c:ser>
        <c:ser>
          <c:idx val="18"/>
          <c:order val="7"/>
          <c:tx>
            <c:strRef>
              <c:f>Sheet1!$I$1</c:f>
              <c:strCache>
                <c:ptCount val="1"/>
                <c:pt idx="0">
                  <c:v>lighting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2021</c:v>
                </c:pt>
                <c:pt idx="1">
                  <c:v>2050</c:v>
                </c:pt>
              </c:strCache>
            </c:strRef>
          </c:cat>
          <c:val>
            <c:numRef>
              <c:f>Sheet1!$I$2:$I$3</c:f>
              <c:numCache>
                <c:formatCode>General</c:formatCode>
                <c:ptCount val="2"/>
                <c:pt idx="0">
                  <c:v>0.20255300000000001</c:v>
                </c:pt>
                <c:pt idx="1">
                  <c:v>0.18671199999999999</c:v>
                </c:pt>
              </c:numCache>
            </c:numRef>
          </c:val>
        </c:ser>
        <c:ser>
          <c:idx val="0"/>
          <c:order val="8"/>
          <c:tx>
            <c:strRef>
              <c:f>Sheet1!$J$1</c:f>
              <c:strCache>
                <c:ptCount val="1"/>
                <c:pt idx="0">
                  <c:v>cooking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2021</c:v>
                </c:pt>
                <c:pt idx="1">
                  <c:v>2050</c:v>
                </c:pt>
              </c:strCache>
            </c:strRef>
          </c:cat>
          <c:val>
            <c:numRef>
              <c:f>Sheet1!$J$2:$J$3</c:f>
              <c:numCache>
                <c:formatCode>General</c:formatCode>
                <c:ptCount val="2"/>
                <c:pt idx="0">
                  <c:v>5.5386999999999999E-2</c:v>
                </c:pt>
                <c:pt idx="1">
                  <c:v>6.1600000000000002E-2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100"/>
        <c:axId val="-640235360"/>
        <c:axId val="-640235904"/>
      </c:barChart>
      <c:valAx>
        <c:axId val="-640235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40235360"/>
        <c:crosses val="autoZero"/>
        <c:crossBetween val="between"/>
        <c:majorUnit val="2"/>
      </c:valAx>
      <c:dateAx>
        <c:axId val="-64023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40235904"/>
        <c:crosses val="autoZero"/>
        <c:auto val="1"/>
        <c:lblOffset val="100"/>
        <c:baseTimeUnit val="days"/>
        <c:majorUnit val="1"/>
        <c:majorTimeUnit val="years"/>
        <c:minorUnit val="10"/>
        <c:minorTimeUnit val="years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013610177180889E-2"/>
          <c:y val="0.27069253870812693"/>
          <c:w val="0.88646431864935804"/>
          <c:h val="0.641397325334333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televisions and related equipment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2021</c:v>
                </c:pt>
                <c:pt idx="1">
                  <c:v>2050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190.7834</c:v>
                </c:pt>
                <c:pt idx="1">
                  <c:v>135.24440000000001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ceiling fans and dehumidifiers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2021</c:v>
                </c:pt>
                <c:pt idx="1">
                  <c:v>2050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139.75559999999999</c:v>
                </c:pt>
                <c:pt idx="1">
                  <c:v>253.56180000000001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pool pumps, heaters, and spas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2021</c:v>
                </c:pt>
                <c:pt idx="1">
                  <c:v>2050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125.3186</c:v>
                </c:pt>
                <c:pt idx="1">
                  <c:v>229.07820000000001</c:v>
                </c:pt>
              </c:numCache>
            </c:numRef>
          </c:val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PCs and related equipment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2021</c:v>
                </c:pt>
                <c:pt idx="1">
                  <c:v>2050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122.6601</c:v>
                </c:pt>
                <c:pt idx="1">
                  <c:v>63.632379999999998</c:v>
                </c:pt>
              </c:numCache>
            </c:numRef>
          </c:val>
        </c:ser>
        <c:ser>
          <c:idx val="5"/>
          <c:order val="4"/>
          <c:tx>
            <c:strRef>
              <c:f>Sheet1!$G$1</c:f>
              <c:strCache>
                <c:ptCount val="1"/>
                <c:pt idx="0">
                  <c:v>small kitchen appliances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2021</c:v>
                </c:pt>
                <c:pt idx="1">
                  <c:v>2050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80.853660000000005</c:v>
                </c:pt>
                <c:pt idx="1">
                  <c:v>104.50109999999999</c:v>
                </c:pt>
              </c:numCache>
            </c:numRef>
          </c:val>
        </c:ser>
        <c:ser>
          <c:idx val="6"/>
          <c:order val="5"/>
          <c:tx>
            <c:strRef>
              <c:f>Sheet1!$H$1</c:f>
              <c:strCache>
                <c:ptCount val="1"/>
                <c:pt idx="0">
                  <c:v>tablets, phones, and smart speakers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2021</c:v>
                </c:pt>
                <c:pt idx="1">
                  <c:v>2050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  <c:pt idx="0">
                  <c:v>17.956910000000001</c:v>
                </c:pt>
                <c:pt idx="1">
                  <c:v>22.751010000000001</c:v>
                </c:pt>
              </c:numCache>
            </c:numRef>
          </c:val>
        </c:ser>
        <c:ser>
          <c:idx val="3"/>
          <c:order val="6"/>
          <c:tx>
            <c:strRef>
              <c:f>Sheet1!$F$1</c:f>
              <c:strCache>
                <c:ptCount val="1"/>
                <c:pt idx="0">
                  <c:v>security systems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2021</c:v>
                </c:pt>
                <c:pt idx="1">
                  <c:v>2050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9.0685319999999994</c:v>
                </c:pt>
                <c:pt idx="1">
                  <c:v>17.43974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8"/>
        <c:overlap val="100"/>
        <c:axId val="-640238624"/>
        <c:axId val="-640232096"/>
      </c:barChart>
      <c:valAx>
        <c:axId val="-640232096"/>
        <c:scaling>
          <c:orientation val="minMax"/>
          <c:max val="16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40238624"/>
        <c:crosses val="autoZero"/>
        <c:crossBetween val="between"/>
        <c:majorUnit val="400"/>
        <c:dispUnits>
          <c:builtInUnit val="thousands"/>
        </c:dispUnits>
      </c:valAx>
      <c:dateAx>
        <c:axId val="-64023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40232096"/>
        <c:crosses val="autoZero"/>
        <c:auto val="1"/>
        <c:lblOffset val="100"/>
        <c:baseTimeUnit val="days"/>
        <c:majorUnit val="1"/>
        <c:majorTimeUnit val="years"/>
        <c:minorUnit val="10"/>
        <c:minorTimeUnit val="years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91050036125589E-2"/>
          <c:y val="0.26716897743387813"/>
          <c:w val="0.92032933917021298"/>
          <c:h val="0.65238302066501719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other uncharacterized MELs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2021</c:v>
                </c:pt>
                <c:pt idx="1">
                  <c:v>2050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0.78117999999999999</c:v>
                </c:pt>
                <c:pt idx="1">
                  <c:v>0.98848899999999995</c:v>
                </c:pt>
              </c:numCache>
            </c:numRef>
          </c:val>
        </c:ser>
        <c:ser>
          <c:idx val="6"/>
          <c:order val="1"/>
          <c:tx>
            <c:strRef>
              <c:f>Sheet1!$C$1</c:f>
              <c:strCache>
                <c:ptCount val="1"/>
                <c:pt idx="0">
                  <c:v>known MELs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2021</c:v>
                </c:pt>
                <c:pt idx="1">
                  <c:v>2050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1.4956499999999999</c:v>
                </c:pt>
                <c:pt idx="1">
                  <c:v>2.281946</c:v>
                </c:pt>
              </c:numCache>
            </c:numRef>
          </c:val>
        </c:ser>
        <c:ser>
          <c:idx val="8"/>
          <c:order val="2"/>
          <c:tx>
            <c:strRef>
              <c:f>Sheet1!$D$1</c:f>
              <c:strCache>
                <c:ptCount val="1"/>
                <c:pt idx="0">
                  <c:v>refrigeration and freezing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2021</c:v>
                </c:pt>
                <c:pt idx="1">
                  <c:v>2050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0.64944999999999997</c:v>
                </c:pt>
                <c:pt idx="1">
                  <c:v>0.72158800000000001</c:v>
                </c:pt>
              </c:numCache>
            </c:numRef>
          </c:val>
        </c:ser>
        <c:ser>
          <c:idx val="7"/>
          <c:order val="3"/>
          <c:tx>
            <c:strRef>
              <c:f>Sheet1!$E$1</c:f>
              <c:strCache>
                <c:ptCount val="1"/>
                <c:pt idx="0">
                  <c:v>space cooling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2021</c:v>
                </c:pt>
                <c:pt idx="1">
                  <c:v>2050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0.52340100000000001</c:v>
                </c:pt>
                <c:pt idx="1">
                  <c:v>0.72341</c:v>
                </c:pt>
              </c:numCache>
            </c:numRef>
          </c:val>
        </c:ser>
        <c:ser>
          <c:idx val="9"/>
          <c:order val="4"/>
          <c:tx>
            <c:strRef>
              <c:f>Sheet1!$G$1</c:f>
              <c:strCache>
                <c:ptCount val="1"/>
                <c:pt idx="0">
                  <c:v>ventilation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2021</c:v>
                </c:pt>
                <c:pt idx="1">
                  <c:v>2050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0.51834100000000005</c:v>
                </c:pt>
                <c:pt idx="1">
                  <c:v>0.35175499999999998</c:v>
                </c:pt>
              </c:numCache>
            </c:numRef>
          </c:val>
          <c:extLst/>
        </c:ser>
        <c:ser>
          <c:idx val="2"/>
          <c:order val="5"/>
          <c:tx>
            <c:strRef>
              <c:f>Sheet1!$F$1</c:f>
              <c:strCache>
                <c:ptCount val="1"/>
                <c:pt idx="0">
                  <c:v>lighting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2021</c:v>
                </c:pt>
                <c:pt idx="1">
                  <c:v>2050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0.50243899999999997</c:v>
                </c:pt>
                <c:pt idx="1">
                  <c:v>0.41114299999999998</c:v>
                </c:pt>
              </c:numCache>
            </c:numRef>
          </c:val>
        </c:ser>
        <c:ser>
          <c:idx val="4"/>
          <c:order val="6"/>
          <c:tx>
            <c:strRef>
              <c:f>Sheet1!$H$1</c:f>
              <c:strCache>
                <c:ptCount val="1"/>
                <c:pt idx="0">
                  <c:v>space heating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2021</c:v>
                </c:pt>
                <c:pt idx="1">
                  <c:v>2050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  <c:pt idx="0">
                  <c:v>0.115368</c:v>
                </c:pt>
                <c:pt idx="1">
                  <c:v>7.9183000000000003E-2</c:v>
                </c:pt>
              </c:numCache>
            </c:numRef>
          </c:val>
        </c:ser>
        <c:ser>
          <c:idx val="0"/>
          <c:order val="7"/>
          <c:tx>
            <c:strRef>
              <c:f>Sheet1!$I$1</c:f>
              <c:strCache>
                <c:ptCount val="1"/>
                <c:pt idx="0">
                  <c:v>cooking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2021</c:v>
                </c:pt>
                <c:pt idx="1">
                  <c:v>2050</c:v>
                </c:pt>
              </c:strCache>
            </c:strRef>
          </c:cat>
          <c:val>
            <c:numRef>
              <c:f>Sheet1!$I$2:$I$3</c:f>
              <c:numCache>
                <c:formatCode>General</c:formatCode>
                <c:ptCount val="2"/>
                <c:pt idx="0">
                  <c:v>8.4322999999999995E-2</c:v>
                </c:pt>
                <c:pt idx="1">
                  <c:v>7.8133999999999995E-2</c:v>
                </c:pt>
              </c:numCache>
            </c:numRef>
          </c:val>
        </c:ser>
        <c:ser>
          <c:idx val="1"/>
          <c:order val="8"/>
          <c:tx>
            <c:strRef>
              <c:f>Sheet1!$J$1</c:f>
              <c:strCache>
                <c:ptCount val="1"/>
                <c:pt idx="0">
                  <c:v>water heating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2021</c:v>
                </c:pt>
                <c:pt idx="1">
                  <c:v>2050</c:v>
                </c:pt>
              </c:strCache>
            </c:strRef>
          </c:cat>
          <c:val>
            <c:numRef>
              <c:f>Sheet1!$J$2:$J$3</c:f>
              <c:numCache>
                <c:formatCode>General</c:formatCode>
                <c:ptCount val="2"/>
                <c:pt idx="0">
                  <c:v>2.4849E-2</c:v>
                </c:pt>
                <c:pt idx="1">
                  <c:v>1.8964000000000002E-2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100"/>
        <c:axId val="-640246240"/>
        <c:axId val="-640231008"/>
      </c:barChart>
      <c:valAx>
        <c:axId val="-640231008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40246240"/>
        <c:crosses val="autoZero"/>
        <c:crossBetween val="between"/>
      </c:valAx>
      <c:dateAx>
        <c:axId val="-64024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40231008"/>
        <c:crosses val="autoZero"/>
        <c:auto val="1"/>
        <c:lblOffset val="100"/>
        <c:baseTimeUnit val="days"/>
        <c:majorUnit val="1"/>
        <c:majorTimeUnit val="years"/>
        <c:minorUnit val="10"/>
        <c:minorTimeUnit val="years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910503212336776E-2"/>
          <c:y val="0.26706120143591355"/>
          <c:w val="0.9099863898228191"/>
          <c:h val="0.652490819249224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IT and office equipment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2021</c:v>
                </c:pt>
                <c:pt idx="1">
                  <c:v>2050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668.76179999999999</c:v>
                </c:pt>
                <c:pt idx="1">
                  <c:v>1116.2260000000001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water services, parking lot lighting, and other non-building uses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2021</c:v>
                </c:pt>
                <c:pt idx="1">
                  <c:v>2050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590.07309999999995</c:v>
                </c:pt>
                <c:pt idx="1">
                  <c:v>957.21379999999999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transformers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2021</c:v>
                </c:pt>
                <c:pt idx="1">
                  <c:v>2050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141.64240000000001</c:v>
                </c:pt>
                <c:pt idx="1">
                  <c:v>122.16200000000001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lab and diagnostic equipment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2021</c:v>
                </c:pt>
                <c:pt idx="1">
                  <c:v>2050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95.173280000000005</c:v>
                </c:pt>
                <c:pt idx="1">
                  <c:v>86.344909999999999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8"/>
        <c:overlap val="100"/>
        <c:axId val="-640242432"/>
        <c:axId val="-640244608"/>
      </c:barChart>
      <c:valAx>
        <c:axId val="-640244608"/>
        <c:scaling>
          <c:orientation val="minMax"/>
          <c:max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40242432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dateAx>
        <c:axId val="-64024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40244608"/>
        <c:crosses val="autoZero"/>
        <c:auto val="1"/>
        <c:lblOffset val="100"/>
        <c:baseTimeUnit val="days"/>
        <c:majorUnit val="1"/>
        <c:majorTimeUnit val="years"/>
        <c:minorUnit val="10"/>
        <c:minorTimeUnit val="years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192147856517935E-2"/>
          <c:y val="0.21762160866940805"/>
          <c:w val="0.51384645980025978"/>
          <c:h val="0.701930338095819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100 mile EV</c:v>
                </c:pt>
              </c:strCache>
            </c:strRef>
          </c:tx>
          <c:spPr>
            <a:ln w="22225" cmpd="sng">
              <a:solidFill>
                <a:srgbClr val="D7E5CC"/>
              </a:solidFill>
              <a:prstDash val="solid"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0</c:v>
                </c:pt>
                <c:pt idx="1">
                  <c:v>1.0307001E-2</c:v>
                </c:pt>
                <c:pt idx="2">
                  <c:v>1.0064E-2</c:v>
                </c:pt>
                <c:pt idx="3">
                  <c:v>4.4749999999999998E-2</c:v>
                </c:pt>
                <c:pt idx="4">
                  <c:v>2.9172997999999999E-2</c:v>
                </c:pt>
                <c:pt idx="5">
                  <c:v>5.4939999000000003E-2</c:v>
                </c:pt>
                <c:pt idx="6">
                  <c:v>3.4394997000000004E-2</c:v>
                </c:pt>
                <c:pt idx="7">
                  <c:v>2.8312E-2</c:v>
                </c:pt>
                <c:pt idx="8">
                  <c:v>1.9758998999999999E-2</c:v>
                </c:pt>
                <c:pt idx="9">
                  <c:v>8.8389999999999996E-3</c:v>
                </c:pt>
                <c:pt idx="10">
                  <c:v>1.3658000999999999E-2</c:v>
                </c:pt>
                <c:pt idx="11">
                  <c:v>2.017287E-3</c:v>
                </c:pt>
                <c:pt idx="12">
                  <c:v>2.1612129999999999E-3</c:v>
                </c:pt>
                <c:pt idx="13">
                  <c:v>2.295961E-3</c:v>
                </c:pt>
                <c:pt idx="14">
                  <c:v>2.3913339999999997E-3</c:v>
                </c:pt>
                <c:pt idx="15">
                  <c:v>2.4854910000000003E-3</c:v>
                </c:pt>
                <c:pt idx="16">
                  <c:v>2.6311170000000001E-3</c:v>
                </c:pt>
                <c:pt idx="17">
                  <c:v>2.7632359999999996E-3</c:v>
                </c:pt>
                <c:pt idx="18">
                  <c:v>2.8973020000000005E-3</c:v>
                </c:pt>
                <c:pt idx="19">
                  <c:v>3.051205E-3</c:v>
                </c:pt>
                <c:pt idx="20">
                  <c:v>3.2261590000000001E-3</c:v>
                </c:pt>
                <c:pt idx="21">
                  <c:v>3.416077E-3</c:v>
                </c:pt>
                <c:pt idx="22">
                  <c:v>3.6037690000000002E-3</c:v>
                </c:pt>
                <c:pt idx="23">
                  <c:v>3.7883399999999998E-3</c:v>
                </c:pt>
                <c:pt idx="24">
                  <c:v>3.9643919999999997E-3</c:v>
                </c:pt>
                <c:pt idx="25">
                  <c:v>4.1236810000000006E-3</c:v>
                </c:pt>
                <c:pt idx="26">
                  <c:v>4.3009390000000002E-3</c:v>
                </c:pt>
                <c:pt idx="27">
                  <c:v>4.4937780000000004E-3</c:v>
                </c:pt>
                <c:pt idx="28">
                  <c:v>4.6889169999999999E-3</c:v>
                </c:pt>
                <c:pt idx="29">
                  <c:v>4.8743680000000005E-3</c:v>
                </c:pt>
                <c:pt idx="30">
                  <c:v>5.0865340000000002E-3</c:v>
                </c:pt>
                <c:pt idx="31">
                  <c:v>5.2666569999999992E-3</c:v>
                </c:pt>
                <c:pt idx="32">
                  <c:v>5.4259800000000004E-3</c:v>
                </c:pt>
                <c:pt idx="33">
                  <c:v>5.6115679999999991E-3</c:v>
                </c:pt>
                <c:pt idx="34">
                  <c:v>5.7966130000000008E-3</c:v>
                </c:pt>
                <c:pt idx="35">
                  <c:v>5.9952300000000007E-3</c:v>
                </c:pt>
                <c:pt idx="36">
                  <c:v>6.199889000000001E-3</c:v>
                </c:pt>
                <c:pt idx="37">
                  <c:v>6.3537630000000001E-3</c:v>
                </c:pt>
                <c:pt idx="38">
                  <c:v>6.4949550000000002E-3</c:v>
                </c:pt>
                <c:pt idx="39">
                  <c:v>6.6548719999999992E-3</c:v>
                </c:pt>
                <c:pt idx="40">
                  <c:v>6.8093800000000003E-3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plug-in hybrid</c:v>
                </c:pt>
              </c:strCache>
            </c:strRef>
          </c:tx>
          <c:spPr>
            <a:ln w="22225">
              <a:solidFill>
                <a:srgbClr val="FFC702"/>
              </a:solidFill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0</c:v>
                </c:pt>
                <c:pt idx="1">
                  <c:v>8.3650000000000009E-3</c:v>
                </c:pt>
                <c:pt idx="2">
                  <c:v>5.6682002999999995E-2</c:v>
                </c:pt>
                <c:pt idx="3">
                  <c:v>5.4686999999999999E-2</c:v>
                </c:pt>
                <c:pt idx="4">
                  <c:v>6.1425999000000002E-2</c:v>
                </c:pt>
                <c:pt idx="5">
                  <c:v>4.5620997999999996E-2</c:v>
                </c:pt>
                <c:pt idx="6">
                  <c:v>4.7319E-2</c:v>
                </c:pt>
                <c:pt idx="7">
                  <c:v>0.12950299099999998</c:v>
                </c:pt>
                <c:pt idx="8">
                  <c:v>0.13367300399999998</c:v>
                </c:pt>
                <c:pt idx="9">
                  <c:v>8.4129005000000007E-2</c:v>
                </c:pt>
                <c:pt idx="10">
                  <c:v>5.8054999999999995E-2</c:v>
                </c:pt>
                <c:pt idx="11">
                  <c:v>0.14405897500000001</c:v>
                </c:pt>
                <c:pt idx="12">
                  <c:v>0.288209045</c:v>
                </c:pt>
                <c:pt idx="13">
                  <c:v>0.32321579</c:v>
                </c:pt>
                <c:pt idx="14">
                  <c:v>0.32345593300000003</c:v>
                </c:pt>
                <c:pt idx="15">
                  <c:v>0.32121539300000002</c:v>
                </c:pt>
                <c:pt idx="16">
                  <c:v>0.32178839100000001</c:v>
                </c:pt>
                <c:pt idx="17">
                  <c:v>0.32076800500000002</c:v>
                </c:pt>
                <c:pt idx="18">
                  <c:v>0.31977682499999999</c:v>
                </c:pt>
                <c:pt idx="19">
                  <c:v>0.32263330100000004</c:v>
                </c:pt>
                <c:pt idx="20">
                  <c:v>0.329838837</c:v>
                </c:pt>
                <c:pt idx="21">
                  <c:v>0.34099697900000003</c:v>
                </c:pt>
                <c:pt idx="22">
                  <c:v>0.35274462899999998</c:v>
                </c:pt>
                <c:pt idx="23">
                  <c:v>0.36406366000000001</c:v>
                </c:pt>
                <c:pt idx="24">
                  <c:v>0.37471691899999998</c:v>
                </c:pt>
                <c:pt idx="25">
                  <c:v>0.384158051</c:v>
                </c:pt>
                <c:pt idx="26">
                  <c:v>0.39505511500000001</c:v>
                </c:pt>
                <c:pt idx="27">
                  <c:v>0.40708978299999998</c:v>
                </c:pt>
                <c:pt idx="28">
                  <c:v>0.41903549200000001</c:v>
                </c:pt>
                <c:pt idx="29">
                  <c:v>0.430067688</c:v>
                </c:pt>
                <c:pt idx="30">
                  <c:v>0.44317495700000004</c:v>
                </c:pt>
                <c:pt idx="31">
                  <c:v>0.45219943200000001</c:v>
                </c:pt>
                <c:pt idx="32">
                  <c:v>0.45946704100000002</c:v>
                </c:pt>
                <c:pt idx="33">
                  <c:v>0.46861462399999998</c:v>
                </c:pt>
                <c:pt idx="34">
                  <c:v>0.477113434</c:v>
                </c:pt>
                <c:pt idx="35">
                  <c:v>0.48658816500000002</c:v>
                </c:pt>
                <c:pt idx="36">
                  <c:v>0.49620611599999997</c:v>
                </c:pt>
                <c:pt idx="37">
                  <c:v>0.50184857199999999</c:v>
                </c:pt>
                <c:pt idx="38">
                  <c:v>0.50696038799999998</c:v>
                </c:pt>
                <c:pt idx="39">
                  <c:v>0.51382061800000001</c:v>
                </c:pt>
                <c:pt idx="40">
                  <c:v>0.52076867700000007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200 mile EV</c:v>
                </c:pt>
              </c:strCache>
            </c:strRef>
          </c:tx>
          <c:spPr>
            <a:ln w="22225">
              <a:solidFill>
                <a:srgbClr val="A6C68E"/>
              </a:solidFill>
              <a:prstDash val="solid"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5.669999999999999E-4</c:v>
                </c:pt>
                <c:pt idx="1">
                  <c:v>2.6600000000000001E-4</c:v>
                </c:pt>
                <c:pt idx="2">
                  <c:v>0</c:v>
                </c:pt>
                <c:pt idx="3">
                  <c:v>3.7369999999999999E-3</c:v>
                </c:pt>
                <c:pt idx="4">
                  <c:v>4.7799999999999995E-3</c:v>
                </c:pt>
                <c:pt idx="5">
                  <c:v>6.136E-3</c:v>
                </c:pt>
                <c:pt idx="6">
                  <c:v>1.3747998999999999E-2</c:v>
                </c:pt>
                <c:pt idx="7">
                  <c:v>3.4971002000000001E-2</c:v>
                </c:pt>
                <c:pt idx="8">
                  <c:v>2.7380000000000002E-2</c:v>
                </c:pt>
                <c:pt idx="9">
                  <c:v>5.0847002000000002E-2</c:v>
                </c:pt>
                <c:pt idx="10">
                  <c:v>1.379E-3</c:v>
                </c:pt>
                <c:pt idx="11">
                  <c:v>5.4866721999999986E-2</c:v>
                </c:pt>
                <c:pt idx="12">
                  <c:v>7.3388244999999991E-2</c:v>
                </c:pt>
                <c:pt idx="13">
                  <c:v>8.4427716E-2</c:v>
                </c:pt>
                <c:pt idx="14">
                  <c:v>9.4499710000000001E-2</c:v>
                </c:pt>
                <c:pt idx="15">
                  <c:v>9.9324790999999996E-2</c:v>
                </c:pt>
                <c:pt idx="16">
                  <c:v>0.10604891599999999</c:v>
                </c:pt>
                <c:pt idx="17">
                  <c:v>0.111322773</c:v>
                </c:pt>
                <c:pt idx="18">
                  <c:v>0.11636222</c:v>
                </c:pt>
                <c:pt idx="19">
                  <c:v>0.12332485999999999</c:v>
                </c:pt>
                <c:pt idx="20">
                  <c:v>0.13154603599999998</c:v>
                </c:pt>
                <c:pt idx="21">
                  <c:v>0.138343258</c:v>
                </c:pt>
                <c:pt idx="22">
                  <c:v>0.14514385699999999</c:v>
                </c:pt>
                <c:pt idx="23">
                  <c:v>0.15191779300000002</c:v>
                </c:pt>
                <c:pt idx="24">
                  <c:v>0.158547455</c:v>
                </c:pt>
                <c:pt idx="25">
                  <c:v>0.16483161599999999</c:v>
                </c:pt>
                <c:pt idx="26">
                  <c:v>0.17156811499999999</c:v>
                </c:pt>
                <c:pt idx="27">
                  <c:v>0.17873599999999998</c:v>
                </c:pt>
                <c:pt idx="28">
                  <c:v>0.185854408</c:v>
                </c:pt>
                <c:pt idx="29">
                  <c:v>0.19235936000000001</c:v>
                </c:pt>
                <c:pt idx="30">
                  <c:v>0.19987803699999998</c:v>
                </c:pt>
                <c:pt idx="31">
                  <c:v>0.20588025699999998</c:v>
                </c:pt>
                <c:pt idx="32">
                  <c:v>0.21115368700000001</c:v>
                </c:pt>
                <c:pt idx="33">
                  <c:v>0.21749653699999999</c:v>
                </c:pt>
                <c:pt idx="34">
                  <c:v>0.22342884100000002</c:v>
                </c:pt>
                <c:pt idx="35">
                  <c:v>0.22988294199999998</c:v>
                </c:pt>
                <c:pt idx="36">
                  <c:v>0.236631805</c:v>
                </c:pt>
                <c:pt idx="37">
                  <c:v>0.24154596</c:v>
                </c:pt>
                <c:pt idx="38">
                  <c:v>0.24642417899999999</c:v>
                </c:pt>
                <c:pt idx="39">
                  <c:v>0.25238432300000002</c:v>
                </c:pt>
                <c:pt idx="40">
                  <c:v>0.25850330399999993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hybrid electric</c:v>
                </c:pt>
              </c:strCache>
            </c:strRef>
          </c:tx>
          <c:spPr>
            <a:ln w="22225">
              <a:solidFill>
                <a:srgbClr val="A33340"/>
              </a:solidFill>
              <a:prstDash val="solid"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0.407110992</c:v>
                </c:pt>
                <c:pt idx="1">
                  <c:v>0.251121017</c:v>
                </c:pt>
                <c:pt idx="2">
                  <c:v>0.36967501799999997</c:v>
                </c:pt>
                <c:pt idx="3">
                  <c:v>0.49174099700000001</c:v>
                </c:pt>
                <c:pt idx="4">
                  <c:v>0.39174099700000004</c:v>
                </c:pt>
                <c:pt idx="5">
                  <c:v>0.38707296799999996</c:v>
                </c:pt>
                <c:pt idx="6">
                  <c:v>0.29200299099999999</c:v>
                </c:pt>
                <c:pt idx="7">
                  <c:v>0.373434021</c:v>
                </c:pt>
                <c:pt idx="8">
                  <c:v>0.31235397300000001</c:v>
                </c:pt>
                <c:pt idx="9">
                  <c:v>0.41065997300000001</c:v>
                </c:pt>
                <c:pt idx="10">
                  <c:v>0.39132400499999997</c:v>
                </c:pt>
                <c:pt idx="11">
                  <c:v>0.8056140140000001</c:v>
                </c:pt>
                <c:pt idx="12">
                  <c:v>0.94086767599999999</c:v>
                </c:pt>
                <c:pt idx="13">
                  <c:v>1.012684326</c:v>
                </c:pt>
                <c:pt idx="14">
                  <c:v>1.017841553</c:v>
                </c:pt>
                <c:pt idx="15">
                  <c:v>1.010973938</c:v>
                </c:pt>
                <c:pt idx="16">
                  <c:v>1.020838745</c:v>
                </c:pt>
                <c:pt idx="17">
                  <c:v>1.0250728760000001</c:v>
                </c:pt>
                <c:pt idx="18">
                  <c:v>1.02513623</c:v>
                </c:pt>
                <c:pt idx="19">
                  <c:v>1.030693359</c:v>
                </c:pt>
                <c:pt idx="20">
                  <c:v>1.041372314</c:v>
                </c:pt>
                <c:pt idx="21">
                  <c:v>1.057277832</c:v>
                </c:pt>
                <c:pt idx="22">
                  <c:v>1.0659840089999999</c:v>
                </c:pt>
                <c:pt idx="23">
                  <c:v>1.0764522710000002</c:v>
                </c:pt>
                <c:pt idx="24">
                  <c:v>1.084861938</c:v>
                </c:pt>
                <c:pt idx="25">
                  <c:v>1.0891876220000001</c:v>
                </c:pt>
                <c:pt idx="26">
                  <c:v>1.099184326</c:v>
                </c:pt>
                <c:pt idx="27">
                  <c:v>1.1127379150000001</c:v>
                </c:pt>
                <c:pt idx="28">
                  <c:v>1.1265908200000001</c:v>
                </c:pt>
                <c:pt idx="29">
                  <c:v>1.138825317</c:v>
                </c:pt>
                <c:pt idx="30">
                  <c:v>1.1573582760000001</c:v>
                </c:pt>
                <c:pt idx="31">
                  <c:v>1.1692395019999999</c:v>
                </c:pt>
                <c:pt idx="32">
                  <c:v>1.175292236</c:v>
                </c:pt>
                <c:pt idx="33">
                  <c:v>1.1863612059999999</c:v>
                </c:pt>
                <c:pt idx="34">
                  <c:v>1.1958311770000001</c:v>
                </c:pt>
                <c:pt idx="35">
                  <c:v>1.2085211179999999</c:v>
                </c:pt>
                <c:pt idx="36">
                  <c:v>1.221979004</c:v>
                </c:pt>
                <c:pt idx="37">
                  <c:v>1.2254953609999999</c:v>
                </c:pt>
                <c:pt idx="38">
                  <c:v>1.228671265</c:v>
                </c:pt>
                <c:pt idx="39">
                  <c:v>1.2362951659999999</c:v>
                </c:pt>
                <c:pt idx="40">
                  <c:v>1.2439001460000001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300 mile EV</c:v>
                </c:pt>
              </c:strCache>
            </c:strRef>
          </c:tx>
          <c:spPr>
            <a:ln w="22225">
              <a:solidFill>
                <a:srgbClr val="5D9732"/>
              </a:solidFill>
              <a:prstDash val="solid"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Sheet1!$F$2:$F$42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8.7100000000000014E-4</c:v>
                </c:pt>
                <c:pt idx="3">
                  <c:v>4.4580000000000002E-3</c:v>
                </c:pt>
                <c:pt idx="4">
                  <c:v>1.1961998999999999E-2</c:v>
                </c:pt>
                <c:pt idx="5">
                  <c:v>1.5974000000000002E-2</c:v>
                </c:pt>
                <c:pt idx="6">
                  <c:v>2.9986002000000001E-2</c:v>
                </c:pt>
                <c:pt idx="7">
                  <c:v>3.3180002E-2</c:v>
                </c:pt>
                <c:pt idx="8">
                  <c:v>0.130521997</c:v>
                </c:pt>
                <c:pt idx="9">
                  <c:v>0.12171599800000001</c:v>
                </c:pt>
                <c:pt idx="10">
                  <c:v>0.22540500299999999</c:v>
                </c:pt>
                <c:pt idx="11">
                  <c:v>0.27864517999999999</c:v>
                </c:pt>
                <c:pt idx="12">
                  <c:v>0.337728256</c:v>
                </c:pt>
                <c:pt idx="13">
                  <c:v>0.39018856799999996</c:v>
                </c:pt>
                <c:pt idx="14">
                  <c:v>0.43557214399999999</c:v>
                </c:pt>
                <c:pt idx="15">
                  <c:v>0.45189427200000004</c:v>
                </c:pt>
                <c:pt idx="16">
                  <c:v>0.470617432</c:v>
                </c:pt>
                <c:pt idx="17">
                  <c:v>0.48413867200000005</c:v>
                </c:pt>
                <c:pt idx="18">
                  <c:v>0.495274094</c:v>
                </c:pt>
                <c:pt idx="19">
                  <c:v>0.51609107900000006</c:v>
                </c:pt>
                <c:pt idx="20">
                  <c:v>0.54622787500000003</c:v>
                </c:pt>
                <c:pt idx="21">
                  <c:v>0.58231572000000009</c:v>
                </c:pt>
                <c:pt idx="22">
                  <c:v>0.61904194699999993</c:v>
                </c:pt>
                <c:pt idx="23">
                  <c:v>0.65565743999999992</c:v>
                </c:pt>
                <c:pt idx="24">
                  <c:v>0.691596557</c:v>
                </c:pt>
                <c:pt idx="25">
                  <c:v>0.72602993700000007</c:v>
                </c:pt>
                <c:pt idx="26">
                  <c:v>0.76278509499999991</c:v>
                </c:pt>
                <c:pt idx="27">
                  <c:v>0.80217794799999997</c:v>
                </c:pt>
                <c:pt idx="28">
                  <c:v>0.84366879300000008</c:v>
                </c:pt>
                <c:pt idx="29">
                  <c:v>0.88004071100000014</c:v>
                </c:pt>
                <c:pt idx="30">
                  <c:v>0.92216107199999997</c:v>
                </c:pt>
                <c:pt idx="31">
                  <c:v>0.95774212599999997</c:v>
                </c:pt>
                <c:pt idx="32">
                  <c:v>0.98829776000000003</c:v>
                </c:pt>
                <c:pt idx="33">
                  <c:v>1.0269639589999999</c:v>
                </c:pt>
                <c:pt idx="34">
                  <c:v>1.064960846</c:v>
                </c:pt>
                <c:pt idx="35">
                  <c:v>1.102253205</c:v>
                </c:pt>
                <c:pt idx="36">
                  <c:v>1.1424710390000001</c:v>
                </c:pt>
                <c:pt idx="37">
                  <c:v>1.169910003</c:v>
                </c:pt>
                <c:pt idx="38">
                  <c:v>1.1930917969999999</c:v>
                </c:pt>
                <c:pt idx="39">
                  <c:v>1.2212152709999999</c:v>
                </c:pt>
                <c:pt idx="40">
                  <c:v>1.2506217039999998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total battery electric</c:v>
                </c:pt>
              </c:strCache>
            </c:strRef>
          </c:tx>
          <c:spPr>
            <a:ln w="22225">
              <a:solidFill>
                <a:srgbClr val="416A23"/>
              </a:solidFill>
              <a:prstDash val="solid"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Sheet1!$G$2:$G$42</c:f>
              <c:numCache>
                <c:formatCode>General</c:formatCode>
                <c:ptCount val="41"/>
                <c:pt idx="0">
                  <c:v>5.669999999999999E-4</c:v>
                </c:pt>
                <c:pt idx="1">
                  <c:v>1.0573000000000001E-2</c:v>
                </c:pt>
                <c:pt idx="2">
                  <c:v>1.0934999000000001E-2</c:v>
                </c:pt>
                <c:pt idx="3">
                  <c:v>5.2945000000000006E-2</c:v>
                </c:pt>
                <c:pt idx="4">
                  <c:v>4.5914996999999999E-2</c:v>
                </c:pt>
                <c:pt idx="5">
                  <c:v>7.7050002999999992E-2</c:v>
                </c:pt>
                <c:pt idx="6">
                  <c:v>7.8128997999999991E-2</c:v>
                </c:pt>
                <c:pt idx="7">
                  <c:v>9.6463005000000004E-2</c:v>
                </c:pt>
                <c:pt idx="8">
                  <c:v>0.17766098</c:v>
                </c:pt>
                <c:pt idx="9">
                  <c:v>0.18140199300000001</c:v>
                </c:pt>
                <c:pt idx="10">
                  <c:v>0.24044200099999999</c:v>
                </c:pt>
                <c:pt idx="11">
                  <c:v>0.335529205</c:v>
                </c:pt>
                <c:pt idx="12">
                  <c:v>0.41327771000000002</c:v>
                </c:pt>
                <c:pt idx="13">
                  <c:v>0.47691223100000002</c:v>
                </c:pt>
                <c:pt idx="14">
                  <c:v>0.53246319600000003</c:v>
                </c:pt>
                <c:pt idx="15">
                  <c:v>0.55370459000000005</c:v>
                </c:pt>
                <c:pt idx="16">
                  <c:v>0.579297485</c:v>
                </c:pt>
                <c:pt idx="17">
                  <c:v>0.5982246699999999</c:v>
                </c:pt>
                <c:pt idx="18">
                  <c:v>0.61453363000000005</c:v>
                </c:pt>
                <c:pt idx="19">
                  <c:v>0.64246716300000006</c:v>
                </c:pt>
                <c:pt idx="20">
                  <c:v>0.68099999999999994</c:v>
                </c:pt>
                <c:pt idx="21">
                  <c:v>0.72407507299999996</c:v>
                </c:pt>
                <c:pt idx="22">
                  <c:v>0.76778961200000007</c:v>
                </c:pt>
                <c:pt idx="23">
                  <c:v>0.81136358599999991</c:v>
                </c:pt>
                <c:pt idx="24">
                  <c:v>0.8541084590000001</c:v>
                </c:pt>
                <c:pt idx="25">
                  <c:v>0.8949852290000001</c:v>
                </c:pt>
                <c:pt idx="26">
                  <c:v>0.93865417500000004</c:v>
                </c:pt>
                <c:pt idx="27">
                  <c:v>0.98540777599999996</c:v>
                </c:pt>
                <c:pt idx="28">
                  <c:v>1.0342121579999999</c:v>
                </c:pt>
                <c:pt idx="29">
                  <c:v>1.0772744140000001</c:v>
                </c:pt>
                <c:pt idx="30">
                  <c:v>1.12712561</c:v>
                </c:pt>
                <c:pt idx="31">
                  <c:v>1.1688890379999999</c:v>
                </c:pt>
                <c:pt idx="32">
                  <c:v>1.2048773190000002</c:v>
                </c:pt>
                <c:pt idx="33">
                  <c:v>1.250072021</c:v>
                </c:pt>
                <c:pt idx="34">
                  <c:v>1.2941864009999999</c:v>
                </c:pt>
                <c:pt idx="35">
                  <c:v>1.33813147</c:v>
                </c:pt>
                <c:pt idx="36">
                  <c:v>1.3853027339999999</c:v>
                </c:pt>
                <c:pt idx="37">
                  <c:v>1.4178096919999998</c:v>
                </c:pt>
                <c:pt idx="38">
                  <c:v>1.4460109859999999</c:v>
                </c:pt>
                <c:pt idx="39">
                  <c:v>1.480254395</c:v>
                </c:pt>
                <c:pt idx="40">
                  <c:v>1.5159344480000001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732385104"/>
        <c:axId val="-732384560"/>
      </c:lineChart>
      <c:catAx>
        <c:axId val="-732385104"/>
        <c:scaling>
          <c:orientation val="minMax"/>
          <c:max val="41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200" baseline="0"/>
            </a:pPr>
            <a:endParaRPr lang="en-US"/>
          </a:p>
        </c:txPr>
        <c:crossAx val="-732384560"/>
        <c:crosses val="autoZero"/>
        <c:auto val="1"/>
        <c:lblAlgn val="ctr"/>
        <c:lblOffset val="100"/>
        <c:tickLblSkip val="10"/>
        <c:tickMarkSkip val="10"/>
        <c:noMultiLvlLbl val="1"/>
      </c:catAx>
      <c:valAx>
        <c:axId val="-732384560"/>
        <c:scaling>
          <c:orientation val="minMax"/>
          <c:max val="3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#,##0" sourceLinked="0"/>
        <c:majorTickMark val="none"/>
        <c:minorTickMark val="none"/>
        <c:tickLblPos val="low"/>
        <c:spPr>
          <a:ln w="22225">
            <a:solidFill>
              <a:srgbClr val="FFFFFF">
                <a:lumMod val="65000"/>
              </a:srgbClr>
            </a:solidFill>
            <a:prstDash val="lgDash"/>
          </a:ln>
        </c:spPr>
        <c:txPr>
          <a:bodyPr/>
          <a:lstStyle/>
          <a:p>
            <a:pPr>
              <a:defRPr sz="1200" baseline="0">
                <a:solidFill>
                  <a:schemeClr val="tx1"/>
                </a:solidFill>
              </a:defRPr>
            </a:pPr>
            <a:endParaRPr lang="en-US"/>
          </a:p>
        </c:txPr>
        <c:crossAx val="-732385104"/>
        <c:crossesAt val="12"/>
        <c:crossBetween val="midCat"/>
        <c:majorUnit val="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915864683581218E-2"/>
          <c:y val="7.0489178496926111E-2"/>
          <c:w val="0.65340958507597968"/>
          <c:h val="0.8365830829200317"/>
        </c:manualLayout>
      </c:layout>
      <c:lineChart>
        <c:grouping val="standard"/>
        <c:varyColors val="0"/>
        <c:ser>
          <c:idx val="5"/>
          <c:order val="0"/>
          <c:tx>
            <c:strRef>
              <c:f>Sheet1!$B$1</c:f>
              <c:strCache>
                <c:ptCount val="1"/>
                <c:pt idx="0">
                  <c:v>petroleum and other liquids</c:v>
                </c:pt>
              </c:strCache>
            </c:strRef>
          </c:tx>
          <c:spPr>
            <a:ln w="22225" cap="rnd">
              <a:solidFill>
                <a:srgbClr val="BD732A"/>
              </a:solidFill>
              <a:round/>
            </a:ln>
            <a:effectLst/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Sheet1!$B$2:$B$62</c:f>
              <c:numCache>
                <c:formatCode>General</c:formatCode>
                <c:ptCount val="61"/>
                <c:pt idx="0">
                  <c:v>33.499918468563898</c:v>
                </c:pt>
                <c:pt idx="1">
                  <c:v>32.789101115791205</c:v>
                </c:pt>
                <c:pt idx="2">
                  <c:v>33.467661307903903</c:v>
                </c:pt>
                <c:pt idx="3">
                  <c:v>33.587586510882105</c:v>
                </c:pt>
                <c:pt idx="4">
                  <c:v>34.453419905799102</c:v>
                </c:pt>
                <c:pt idx="5">
                  <c:v>34.3411168713668</c:v>
                </c:pt>
                <c:pt idx="6">
                  <c:v>35.588926776000704</c:v>
                </c:pt>
                <c:pt idx="7">
                  <c:v>36.065114947000396</c:v>
                </c:pt>
                <c:pt idx="8">
                  <c:v>36.719796428999203</c:v>
                </c:pt>
                <c:pt idx="9">
                  <c:v>37.7321349770002</c:v>
                </c:pt>
                <c:pt idx="10">
                  <c:v>38.151573787000402</c:v>
                </c:pt>
                <c:pt idx="11">
                  <c:v>38.083672512999293</c:v>
                </c:pt>
                <c:pt idx="12">
                  <c:v>38.117422215000687</c:v>
                </c:pt>
                <c:pt idx="13">
                  <c:v>38.707001206356701</c:v>
                </c:pt>
                <c:pt idx="14">
                  <c:v>40.139253041000401</c:v>
                </c:pt>
                <c:pt idx="15">
                  <c:v>40.216568409684101</c:v>
                </c:pt>
                <c:pt idx="16">
                  <c:v>39.730512160355396</c:v>
                </c:pt>
                <c:pt idx="17">
                  <c:v>39.367615182731598</c:v>
                </c:pt>
                <c:pt idx="18">
                  <c:v>36.769382784779602</c:v>
                </c:pt>
                <c:pt idx="19">
                  <c:v>34.77914954019051</c:v>
                </c:pt>
                <c:pt idx="20">
                  <c:v>35.320510571481094</c:v>
                </c:pt>
                <c:pt idx="21">
                  <c:v>34.639174395802343</c:v>
                </c:pt>
                <c:pt idx="22">
                  <c:v>33.833083029178212</c:v>
                </c:pt>
                <c:pt idx="23">
                  <c:v>34.397924927896554</c:v>
                </c:pt>
                <c:pt idx="24">
                  <c:v>34.657827090502416</c:v>
                </c:pt>
                <c:pt idx="25">
                  <c:v>35.368127077792273</c:v>
                </c:pt>
                <c:pt idx="26">
                  <c:v>35.711902920572022</c:v>
                </c:pt>
                <c:pt idx="27">
                  <c:v>36.043156157602205</c:v>
                </c:pt>
                <c:pt idx="28">
                  <c:v>36.891819765538614</c:v>
                </c:pt>
                <c:pt idx="29">
                  <c:v>36.866380945865629</c:v>
                </c:pt>
                <c:pt idx="30">
                  <c:v>32.331150408274013</c:v>
                </c:pt>
                <c:pt idx="31">
                  <c:v>36.044361000000002</c:v>
                </c:pt>
                <c:pt idx="32">
                  <c:v>37.224971999999994</c:v>
                </c:pt>
                <c:pt idx="33">
                  <c:v>37.818272</c:v>
                </c:pt>
                <c:pt idx="34">
                  <c:v>37.821903000000006</c:v>
                </c:pt>
                <c:pt idx="35">
                  <c:v>37.948394999999998</c:v>
                </c:pt>
                <c:pt idx="36">
                  <c:v>38.010570999999999</c:v>
                </c:pt>
                <c:pt idx="37">
                  <c:v>37.922511999999998</c:v>
                </c:pt>
                <c:pt idx="38">
                  <c:v>37.872149999999998</c:v>
                </c:pt>
                <c:pt idx="39">
                  <c:v>37.837966999999999</c:v>
                </c:pt>
                <c:pt idx="40">
                  <c:v>37.828014000000003</c:v>
                </c:pt>
                <c:pt idx="41">
                  <c:v>37.847389</c:v>
                </c:pt>
                <c:pt idx="42">
                  <c:v>37.852668999999999</c:v>
                </c:pt>
                <c:pt idx="43">
                  <c:v>37.889984000000005</c:v>
                </c:pt>
                <c:pt idx="44">
                  <c:v>37.912601000000002</c:v>
                </c:pt>
                <c:pt idx="45">
                  <c:v>37.928756999999997</c:v>
                </c:pt>
                <c:pt idx="46">
                  <c:v>37.977603999999999</c:v>
                </c:pt>
                <c:pt idx="47">
                  <c:v>38.092112999999998</c:v>
                </c:pt>
                <c:pt idx="48">
                  <c:v>38.168449000000003</c:v>
                </c:pt>
                <c:pt idx="49">
                  <c:v>38.289459000000001</c:v>
                </c:pt>
                <c:pt idx="50">
                  <c:v>38.363556000000003</c:v>
                </c:pt>
                <c:pt idx="51">
                  <c:v>38.490177000000003</c:v>
                </c:pt>
                <c:pt idx="52">
                  <c:v>38.626716999999999</c:v>
                </c:pt>
                <c:pt idx="53">
                  <c:v>38.758597999999999</c:v>
                </c:pt>
                <c:pt idx="54">
                  <c:v>38.902782000000002</c:v>
                </c:pt>
                <c:pt idx="55">
                  <c:v>39.068515999999995</c:v>
                </c:pt>
                <c:pt idx="56">
                  <c:v>39.271403999999997</c:v>
                </c:pt>
                <c:pt idx="57">
                  <c:v>39.448132000000001</c:v>
                </c:pt>
                <c:pt idx="58">
                  <c:v>39.59684</c:v>
                </c:pt>
                <c:pt idx="59">
                  <c:v>39.813606</c:v>
                </c:pt>
                <c:pt idx="60">
                  <c:v>40.124302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2B2-4ED5-B729-B7C5DE82A4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natural gas</c:v>
                </c:pt>
              </c:strCache>
            </c:strRef>
          </c:tx>
          <c:spPr>
            <a:ln w="22225" cap="rnd">
              <a:solidFill>
                <a:srgbClr val="2EA9DE"/>
              </a:solidFill>
              <a:round/>
            </a:ln>
            <a:effectLst/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Sheet1!$C$2:$C$62</c:f>
              <c:numCache>
                <c:formatCode>General</c:formatCode>
                <c:ptCount val="61"/>
                <c:pt idx="0">
                  <c:v>19.603266853903214</c:v>
                </c:pt>
                <c:pt idx="1">
                  <c:v>20.032957501442247</c:v>
                </c:pt>
                <c:pt idx="2">
                  <c:v>20.713632015420988</c:v>
                </c:pt>
                <c:pt idx="3">
                  <c:v>21.228999703521854</c:v>
                </c:pt>
                <c:pt idx="4">
                  <c:v>21.728066828161268</c:v>
                </c:pt>
                <c:pt idx="5">
                  <c:v>22.67113874219471</c:v>
                </c:pt>
                <c:pt idx="6">
                  <c:v>23.084647038779949</c:v>
                </c:pt>
                <c:pt idx="7">
                  <c:v>23.222716326710486</c:v>
                </c:pt>
                <c:pt idx="8">
                  <c:v>22.83022619197649</c:v>
                </c:pt>
                <c:pt idx="9">
                  <c:v>22.909227438670978</c:v>
                </c:pt>
                <c:pt idx="10">
                  <c:v>23.823976776800489</c:v>
                </c:pt>
                <c:pt idx="11">
                  <c:v>22.772557773461827</c:v>
                </c:pt>
                <c:pt idx="12">
                  <c:v>23.510080922053032</c:v>
                </c:pt>
                <c:pt idx="13">
                  <c:v>22.830642206248559</c:v>
                </c:pt>
                <c:pt idx="14">
                  <c:v>22.923061371313658</c:v>
                </c:pt>
                <c:pt idx="15">
                  <c:v>22.565364000923697</c:v>
                </c:pt>
                <c:pt idx="16">
                  <c:v>22.238737723553303</c:v>
                </c:pt>
                <c:pt idx="17">
                  <c:v>23.662759009266001</c:v>
                </c:pt>
                <c:pt idx="18">
                  <c:v>23.842953331834</c:v>
                </c:pt>
                <c:pt idx="19">
                  <c:v>23.415939986475006</c:v>
                </c:pt>
                <c:pt idx="20">
                  <c:v>24.574753991906338</c:v>
                </c:pt>
                <c:pt idx="21">
                  <c:v>24.954538535922044</c:v>
                </c:pt>
                <c:pt idx="22">
                  <c:v>26.08858160789887</c:v>
                </c:pt>
                <c:pt idx="23">
                  <c:v>26.805134425294352</c:v>
                </c:pt>
                <c:pt idx="24">
                  <c:v>27.382832545767751</c:v>
                </c:pt>
                <c:pt idx="25">
                  <c:v>28.191094829571821</c:v>
                </c:pt>
                <c:pt idx="26">
                  <c:v>28.400351852292186</c:v>
                </c:pt>
                <c:pt idx="27">
                  <c:v>28.05509256860968</c:v>
                </c:pt>
                <c:pt idx="28">
                  <c:v>31.153421500310863</c:v>
                </c:pt>
                <c:pt idx="29">
                  <c:v>32.252006995004848</c:v>
                </c:pt>
                <c:pt idx="30">
                  <c:v>31.534235046038862</c:v>
                </c:pt>
                <c:pt idx="31">
                  <c:v>31.364002000000003</c:v>
                </c:pt>
                <c:pt idx="32">
                  <c:v>31.590692999999998</c:v>
                </c:pt>
                <c:pt idx="33">
                  <c:v>31.669806000000001</c:v>
                </c:pt>
                <c:pt idx="34">
                  <c:v>31.834753000000003</c:v>
                </c:pt>
                <c:pt idx="35">
                  <c:v>31.606369000000001</c:v>
                </c:pt>
                <c:pt idx="36">
                  <c:v>31.646839</c:v>
                </c:pt>
                <c:pt idx="37">
                  <c:v>31.648223999999999</c:v>
                </c:pt>
                <c:pt idx="38">
                  <c:v>31.834326000000001</c:v>
                </c:pt>
                <c:pt idx="39">
                  <c:v>31.667535999999998</c:v>
                </c:pt>
                <c:pt idx="40">
                  <c:v>31.540632000000002</c:v>
                </c:pt>
                <c:pt idx="41">
                  <c:v>31.508801000000002</c:v>
                </c:pt>
                <c:pt idx="42">
                  <c:v>31.644221999999996</c:v>
                </c:pt>
                <c:pt idx="43">
                  <c:v>31.724525</c:v>
                </c:pt>
                <c:pt idx="44">
                  <c:v>31.748528999999998</c:v>
                </c:pt>
                <c:pt idx="45">
                  <c:v>31.702368</c:v>
                </c:pt>
                <c:pt idx="46">
                  <c:v>31.800056000000001</c:v>
                </c:pt>
                <c:pt idx="47">
                  <c:v>32.000366</c:v>
                </c:pt>
                <c:pt idx="48">
                  <c:v>32.228591999999999</c:v>
                </c:pt>
                <c:pt idx="49">
                  <c:v>32.384529000000001</c:v>
                </c:pt>
                <c:pt idx="50">
                  <c:v>32.631245</c:v>
                </c:pt>
                <c:pt idx="51">
                  <c:v>32.928466999999998</c:v>
                </c:pt>
                <c:pt idx="52">
                  <c:v>33.218964</c:v>
                </c:pt>
                <c:pt idx="53">
                  <c:v>33.452292999999997</c:v>
                </c:pt>
                <c:pt idx="54">
                  <c:v>33.794918000000003</c:v>
                </c:pt>
                <c:pt idx="55">
                  <c:v>34.070728000000003</c:v>
                </c:pt>
                <c:pt idx="56">
                  <c:v>34.311028</c:v>
                </c:pt>
                <c:pt idx="57">
                  <c:v>34.532719</c:v>
                </c:pt>
                <c:pt idx="58">
                  <c:v>34.766818999999998</c:v>
                </c:pt>
                <c:pt idx="59">
                  <c:v>34.970325000000003</c:v>
                </c:pt>
                <c:pt idx="60">
                  <c:v>35.272995000000002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2B2-4ED5-B729-B7C5DE82A477}"/>
            </c:ext>
          </c:extLst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coal</c:v>
                </c:pt>
              </c:strCache>
            </c:strRef>
          </c:tx>
          <c:spPr>
            <a:ln w="22225" cap="rnd">
              <a:solidFill>
                <a:srgbClr val="8B8B8B"/>
              </a:solidFill>
              <a:round/>
            </a:ln>
            <a:effectLst/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Sheet1!$D$2:$D$62</c:f>
              <c:numCache>
                <c:formatCode>General</c:formatCode>
                <c:ptCount val="61"/>
                <c:pt idx="0">
                  <c:v>19.172634948896</c:v>
                </c:pt>
                <c:pt idx="1">
                  <c:v>18.991670121600002</c:v>
                </c:pt>
                <c:pt idx="2">
                  <c:v>19.122471284264005</c:v>
                </c:pt>
                <c:pt idx="3">
                  <c:v>19.835147797850002</c:v>
                </c:pt>
                <c:pt idx="4">
                  <c:v>19.909462622029</c:v>
                </c:pt>
                <c:pt idx="5">
                  <c:v>20.08872684288</c:v>
                </c:pt>
                <c:pt idx="6">
                  <c:v>21.001914490769998</c:v>
                </c:pt>
                <c:pt idx="7">
                  <c:v>21.445410997650001</c:v>
                </c:pt>
                <c:pt idx="8">
                  <c:v>21.655743900896002</c:v>
                </c:pt>
                <c:pt idx="9">
                  <c:v>21.622543711356006</c:v>
                </c:pt>
                <c:pt idx="10">
                  <c:v>22.579528056500003</c:v>
                </c:pt>
                <c:pt idx="11">
                  <c:v>21.914268291971997</c:v>
                </c:pt>
                <c:pt idx="12">
                  <c:v>21.903989304534001</c:v>
                </c:pt>
                <c:pt idx="13">
                  <c:v>22.320927965467003</c:v>
                </c:pt>
                <c:pt idx="14">
                  <c:v>22.466194565266303</c:v>
                </c:pt>
                <c:pt idx="15">
                  <c:v>22.79654270360022</c:v>
                </c:pt>
                <c:pt idx="16">
                  <c:v>22.447160049123806</c:v>
                </c:pt>
                <c:pt idx="17">
                  <c:v>22.749466285840001</c:v>
                </c:pt>
                <c:pt idx="18">
                  <c:v>22.387437362676</c:v>
                </c:pt>
                <c:pt idx="19">
                  <c:v>19.691205439786998</c:v>
                </c:pt>
                <c:pt idx="20">
                  <c:v>20.83396755679</c:v>
                </c:pt>
                <c:pt idx="21">
                  <c:v>19.657784073200009</c:v>
                </c:pt>
                <c:pt idx="22">
                  <c:v>17.378234004823998</c:v>
                </c:pt>
                <c:pt idx="23">
                  <c:v>18.038633143119679</c:v>
                </c:pt>
                <c:pt idx="24">
                  <c:v>17.997632024667393</c:v>
                </c:pt>
                <c:pt idx="25">
                  <c:v>15.548870189720581</c:v>
                </c:pt>
                <c:pt idx="26">
                  <c:v>14.225904563715241</c:v>
                </c:pt>
                <c:pt idx="27">
                  <c:v>13.83746526477746</c:v>
                </c:pt>
                <c:pt idx="28">
                  <c:v>13.25153238717342</c:v>
                </c:pt>
                <c:pt idx="29">
                  <c:v>11.31559469326832</c:v>
                </c:pt>
                <c:pt idx="30">
                  <c:v>9.1831793018926806</c:v>
                </c:pt>
                <c:pt idx="31">
                  <c:v>10.883175</c:v>
                </c:pt>
                <c:pt idx="32">
                  <c:v>10.445541</c:v>
                </c:pt>
                <c:pt idx="33">
                  <c:v>10.101284</c:v>
                </c:pt>
                <c:pt idx="34">
                  <c:v>8.709911</c:v>
                </c:pt>
                <c:pt idx="35">
                  <c:v>8.4682560000000002</c:v>
                </c:pt>
                <c:pt idx="36">
                  <c:v>8.3823170000000005</c:v>
                </c:pt>
                <c:pt idx="37">
                  <c:v>8.3112880000000011</c:v>
                </c:pt>
                <c:pt idx="38">
                  <c:v>8.2223109999999995</c:v>
                </c:pt>
                <c:pt idx="39">
                  <c:v>7.9810280000000002</c:v>
                </c:pt>
                <c:pt idx="40">
                  <c:v>7.8595860000000002</c:v>
                </c:pt>
                <c:pt idx="41">
                  <c:v>7.763439</c:v>
                </c:pt>
                <c:pt idx="42">
                  <c:v>7.6234830000000002</c:v>
                </c:pt>
                <c:pt idx="43">
                  <c:v>7.6946350000000008</c:v>
                </c:pt>
                <c:pt idx="44">
                  <c:v>7.3000720000000001</c:v>
                </c:pt>
                <c:pt idx="45">
                  <c:v>7.1232829999999998</c:v>
                </c:pt>
                <c:pt idx="46">
                  <c:v>6.8965509999999997</c:v>
                </c:pt>
                <c:pt idx="47">
                  <c:v>6.7943470000000001</c:v>
                </c:pt>
                <c:pt idx="48">
                  <c:v>6.7756059999999998</c:v>
                </c:pt>
                <c:pt idx="49">
                  <c:v>6.7576470000000004</c:v>
                </c:pt>
                <c:pt idx="50">
                  <c:v>6.6525119999999998</c:v>
                </c:pt>
                <c:pt idx="51">
                  <c:v>6.6026619999999996</c:v>
                </c:pt>
                <c:pt idx="52">
                  <c:v>6.549118</c:v>
                </c:pt>
                <c:pt idx="53">
                  <c:v>6.4690919999999998</c:v>
                </c:pt>
                <c:pt idx="54">
                  <c:v>6.3793249999999997</c:v>
                </c:pt>
                <c:pt idx="55">
                  <c:v>6.3075529999999995</c:v>
                </c:pt>
                <c:pt idx="56">
                  <c:v>6.2796469999999998</c:v>
                </c:pt>
                <c:pt idx="57">
                  <c:v>6.2360530000000001</c:v>
                </c:pt>
                <c:pt idx="58">
                  <c:v>6.2113949999999996</c:v>
                </c:pt>
                <c:pt idx="59">
                  <c:v>6.2032030000000002</c:v>
                </c:pt>
                <c:pt idx="60">
                  <c:v>6.2120629999999997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2B2-4ED5-B729-B7C5DE82A477}"/>
            </c:ext>
          </c:extLst>
        </c:ser>
        <c:ser>
          <c:idx val="7"/>
          <c:order val="3"/>
          <c:tx>
            <c:strRef>
              <c:f>Sheet1!$E$1</c:f>
              <c:strCache>
                <c:ptCount val="1"/>
                <c:pt idx="0">
                  <c:v>nuclear</c:v>
                </c:pt>
              </c:strCache>
            </c:strRef>
          </c:tx>
          <c:spPr>
            <a:ln w="22225" cap="rnd">
              <a:solidFill>
                <a:srgbClr val="A33340"/>
              </a:solidFill>
              <a:round/>
            </a:ln>
            <a:effectLst/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Sheet1!$E$2:$E$62</c:f>
              <c:numCache>
                <c:formatCode>General</c:formatCode>
                <c:ptCount val="61"/>
                <c:pt idx="0">
                  <c:v>6.1043502765960005</c:v>
                </c:pt>
                <c:pt idx="1">
                  <c:v>6.4221323721080008</c:v>
                </c:pt>
                <c:pt idx="2">
                  <c:v>6.4792062498730001</c:v>
                </c:pt>
                <c:pt idx="3">
                  <c:v>6.4104989118560001</c:v>
                </c:pt>
                <c:pt idx="4">
                  <c:v>6.6938771240639996</c:v>
                </c:pt>
                <c:pt idx="5">
                  <c:v>7.0754361063610007</c:v>
                </c:pt>
                <c:pt idx="6">
                  <c:v>7.0866739186379997</c:v>
                </c:pt>
                <c:pt idx="7">
                  <c:v>6.5969919304739983</c:v>
                </c:pt>
                <c:pt idx="8">
                  <c:v>7.0678087730640007</c:v>
                </c:pt>
                <c:pt idx="9">
                  <c:v>7.6102555957999991</c:v>
                </c:pt>
                <c:pt idx="10">
                  <c:v>7.8623494712600008</c:v>
                </c:pt>
                <c:pt idx="11">
                  <c:v>8.0288531344439988</c:v>
                </c:pt>
                <c:pt idx="12">
                  <c:v>8.1454291964540033</c:v>
                </c:pt>
                <c:pt idx="13">
                  <c:v>7.9596221472899975</c:v>
                </c:pt>
                <c:pt idx="14">
                  <c:v>8.2227740196359989</c:v>
                </c:pt>
                <c:pt idx="15">
                  <c:v>8.1608097051400001</c:v>
                </c:pt>
                <c:pt idx="16">
                  <c:v>8.2146264666600004</c:v>
                </c:pt>
                <c:pt idx="17">
                  <c:v>8.4585892342169995</c:v>
                </c:pt>
                <c:pt idx="18">
                  <c:v>8.4264905626200033</c:v>
                </c:pt>
                <c:pt idx="19">
                  <c:v>8.3552201045150003</c:v>
                </c:pt>
                <c:pt idx="20">
                  <c:v>8.4344326774531204</c:v>
                </c:pt>
                <c:pt idx="21">
                  <c:v>8.2686984962879997</c:v>
                </c:pt>
                <c:pt idx="22">
                  <c:v>8.061822158271001</c:v>
                </c:pt>
                <c:pt idx="23">
                  <c:v>8.2444331263770003</c:v>
                </c:pt>
                <c:pt idx="24">
                  <c:v>8.3375590057379991</c:v>
                </c:pt>
                <c:pt idx="25">
                  <c:v>8.3368862376660005</c:v>
                </c:pt>
                <c:pt idx="26">
                  <c:v>8.4267530021319992</c:v>
                </c:pt>
                <c:pt idx="27">
                  <c:v>8.4189682324649997</c:v>
                </c:pt>
                <c:pt idx="28">
                  <c:v>8.4380682070350002</c:v>
                </c:pt>
                <c:pt idx="29">
                  <c:v>8.4518515138039998</c:v>
                </c:pt>
                <c:pt idx="30">
                  <c:v>8.2483303449019996</c:v>
                </c:pt>
                <c:pt idx="31">
                  <c:v>8.1211500000000001</c:v>
                </c:pt>
                <c:pt idx="32">
                  <c:v>8.1831110000000002</c:v>
                </c:pt>
                <c:pt idx="33">
                  <c:v>8.2025790000000001</c:v>
                </c:pt>
                <c:pt idx="34">
                  <c:v>8.239058</c:v>
                </c:pt>
                <c:pt idx="35">
                  <c:v>8.1638990000000007</c:v>
                </c:pt>
                <c:pt idx="36">
                  <c:v>8.0757550000000009</c:v>
                </c:pt>
                <c:pt idx="37">
                  <c:v>7.9302669999999997</c:v>
                </c:pt>
                <c:pt idx="38">
                  <c:v>7.5376779999999997</c:v>
                </c:pt>
                <c:pt idx="39">
                  <c:v>7.4682399999999998</c:v>
                </c:pt>
                <c:pt idx="40">
                  <c:v>7.3830490000000006</c:v>
                </c:pt>
                <c:pt idx="41">
                  <c:v>7.3944660000000004</c:v>
                </c:pt>
                <c:pt idx="42">
                  <c:v>7.4023869999999992</c:v>
                </c:pt>
                <c:pt idx="43">
                  <c:v>6.97715</c:v>
                </c:pt>
                <c:pt idx="44">
                  <c:v>6.9844029999999995</c:v>
                </c:pt>
                <c:pt idx="45">
                  <c:v>6.9990759999999996</c:v>
                </c:pt>
                <c:pt idx="46">
                  <c:v>7.0099830000000001</c:v>
                </c:pt>
                <c:pt idx="47">
                  <c:v>6.9454250000000002</c:v>
                </c:pt>
                <c:pt idx="48">
                  <c:v>6.9476250000000004</c:v>
                </c:pt>
                <c:pt idx="49">
                  <c:v>6.9433559999999996</c:v>
                </c:pt>
                <c:pt idx="50">
                  <c:v>6.9481529999999996</c:v>
                </c:pt>
                <c:pt idx="51">
                  <c:v>6.9605320000000006</c:v>
                </c:pt>
                <c:pt idx="52">
                  <c:v>6.9737630000000008</c:v>
                </c:pt>
                <c:pt idx="53">
                  <c:v>6.9828119999999991</c:v>
                </c:pt>
                <c:pt idx="54">
                  <c:v>6.9907719999999998</c:v>
                </c:pt>
                <c:pt idx="55">
                  <c:v>6.9993160000000003</c:v>
                </c:pt>
                <c:pt idx="56">
                  <c:v>7.0037759999999993</c:v>
                </c:pt>
                <c:pt idx="57">
                  <c:v>7.0082190000000004</c:v>
                </c:pt>
                <c:pt idx="58">
                  <c:v>6.9090119999999997</c:v>
                </c:pt>
                <c:pt idx="59">
                  <c:v>6.9123649999999994</c:v>
                </c:pt>
                <c:pt idx="60">
                  <c:v>6.9172060000000002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2B2-4ED5-B729-B7C5DE82A477}"/>
            </c:ext>
          </c:extLst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liquid biofuels</c:v>
                </c:pt>
              </c:strCache>
            </c:strRef>
          </c:tx>
          <c:spPr>
            <a:ln w="2222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Sheet1!$F$2:$F$62</c:f>
              <c:numCache>
                <c:formatCode>General</c:formatCode>
                <c:ptCount val="61"/>
                <c:pt idx="0">
                  <c:v>6.0420785401495113E-2</c:v>
                </c:pt>
                <c:pt idx="1">
                  <c:v>7.0094822022076009E-2</c:v>
                </c:pt>
                <c:pt idx="2">
                  <c:v>7.9745954412053191E-2</c:v>
                </c:pt>
                <c:pt idx="3">
                  <c:v>9.3660148780304403E-2</c:v>
                </c:pt>
                <c:pt idx="4">
                  <c:v>0.104839671032937</c:v>
                </c:pt>
                <c:pt idx="5">
                  <c:v>0.112489766578886</c:v>
                </c:pt>
                <c:pt idx="6">
                  <c:v>8.0660521588432205E-2</c:v>
                </c:pt>
                <c:pt idx="7">
                  <c:v>0.101965698839145</c:v>
                </c:pt>
                <c:pt idx="8">
                  <c:v>0.112843152414525</c:v>
                </c:pt>
                <c:pt idx="9">
                  <c:v>0.11779534790929901</c:v>
                </c:pt>
                <c:pt idx="10">
                  <c:v>0.13488734408317402</c:v>
                </c:pt>
                <c:pt idx="11">
                  <c:v>0.14213190977591597</c:v>
                </c:pt>
                <c:pt idx="12">
                  <c:v>0.169674937304364</c:v>
                </c:pt>
                <c:pt idx="13">
                  <c:v>0.22980990387430197</c:v>
                </c:pt>
                <c:pt idx="14">
                  <c:v>0.28971486807396901</c:v>
                </c:pt>
                <c:pt idx="15">
                  <c:v>0.33901558531617104</c:v>
                </c:pt>
                <c:pt idx="16">
                  <c:v>0.474994871886329</c:v>
                </c:pt>
                <c:pt idx="17">
                  <c:v>0.60192207974254908</c:v>
                </c:pt>
                <c:pt idx="18">
                  <c:v>0.82457591923706208</c:v>
                </c:pt>
                <c:pt idx="19">
                  <c:v>0.9349641554294319</c:v>
                </c:pt>
                <c:pt idx="20">
                  <c:v>1.07453556570079</c:v>
                </c:pt>
                <c:pt idx="21">
                  <c:v>1.1661471090017099</c:v>
                </c:pt>
                <c:pt idx="22">
                  <c:v>1.1690202481301</c:v>
                </c:pt>
                <c:pt idx="23">
                  <c:v>1.2924947413844701</c:v>
                </c:pt>
                <c:pt idx="24">
                  <c:v>1.3142940029793002</c:v>
                </c:pt>
                <c:pt idx="25">
                  <c:v>1.35087886193865</c:v>
                </c:pt>
                <c:pt idx="26">
                  <c:v>1.46861187025657</c:v>
                </c:pt>
                <c:pt idx="27">
                  <c:v>1.4736531463536298</c:v>
                </c:pt>
                <c:pt idx="28">
                  <c:v>1.4557248618460399</c:v>
                </c:pt>
                <c:pt idx="29">
                  <c:v>1.4965934132109902</c:v>
                </c:pt>
                <c:pt idx="30">
                  <c:v>1.3617708589985702</c:v>
                </c:pt>
                <c:pt idx="31">
                  <c:v>1.4810829999999999</c:v>
                </c:pt>
                <c:pt idx="32">
                  <c:v>1.5959719999999999</c:v>
                </c:pt>
                <c:pt idx="33">
                  <c:v>1.570117</c:v>
                </c:pt>
                <c:pt idx="34">
                  <c:v>1.569048</c:v>
                </c:pt>
                <c:pt idx="35">
                  <c:v>1.567658</c:v>
                </c:pt>
                <c:pt idx="36">
                  <c:v>1.5665990000000001</c:v>
                </c:pt>
                <c:pt idx="37">
                  <c:v>1.5656290000000002</c:v>
                </c:pt>
                <c:pt idx="38">
                  <c:v>1.564616</c:v>
                </c:pt>
                <c:pt idx="39">
                  <c:v>1.5637620000000001</c:v>
                </c:pt>
                <c:pt idx="40">
                  <c:v>1.562576</c:v>
                </c:pt>
                <c:pt idx="41">
                  <c:v>1.561213</c:v>
                </c:pt>
                <c:pt idx="42">
                  <c:v>1.5599419999999999</c:v>
                </c:pt>
                <c:pt idx="43">
                  <c:v>1.5587799999999998</c:v>
                </c:pt>
                <c:pt idx="44">
                  <c:v>1.5576840000000001</c:v>
                </c:pt>
                <c:pt idx="45">
                  <c:v>1.573331</c:v>
                </c:pt>
                <c:pt idx="46">
                  <c:v>1.568047</c:v>
                </c:pt>
                <c:pt idx="47">
                  <c:v>1.5762670000000001</c:v>
                </c:pt>
                <c:pt idx="48">
                  <c:v>1.6136299999999999</c:v>
                </c:pt>
                <c:pt idx="49">
                  <c:v>1.618422</c:v>
                </c:pt>
                <c:pt idx="50">
                  <c:v>1.6195950000000001</c:v>
                </c:pt>
                <c:pt idx="51">
                  <c:v>1.6404740000000002</c:v>
                </c:pt>
                <c:pt idx="52">
                  <c:v>1.6547069999999999</c:v>
                </c:pt>
                <c:pt idx="53">
                  <c:v>1.6856810000000002</c:v>
                </c:pt>
                <c:pt idx="54">
                  <c:v>1.7152830000000001</c:v>
                </c:pt>
                <c:pt idx="55">
                  <c:v>1.7294909999999999</c:v>
                </c:pt>
                <c:pt idx="56">
                  <c:v>1.7512970000000001</c:v>
                </c:pt>
                <c:pt idx="57">
                  <c:v>1.7652450000000002</c:v>
                </c:pt>
                <c:pt idx="58">
                  <c:v>1.7883930000000001</c:v>
                </c:pt>
                <c:pt idx="59">
                  <c:v>1.8116619999999999</c:v>
                </c:pt>
                <c:pt idx="60">
                  <c:v>1.829423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72B2-4ED5-B729-B7C5DE82A477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hydro</c:v>
                </c:pt>
              </c:strCache>
            </c:strRef>
          </c:tx>
          <c:spPr>
            <a:ln w="22225" cap="rnd">
              <a:solidFill>
                <a:srgbClr val="003953"/>
              </a:solidFill>
              <a:round/>
            </a:ln>
            <a:effectLst/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Sheet1!$G$2:$G$62</c:f>
              <c:numCache>
                <c:formatCode>General</c:formatCode>
                <c:ptCount val="61"/>
                <c:pt idx="0">
                  <c:v>3.0463905300919998</c:v>
                </c:pt>
                <c:pt idx="1">
                  <c:v>3.0159433564040001</c:v>
                </c:pt>
                <c:pt idx="2">
                  <c:v>2.617436127026</c:v>
                </c:pt>
                <c:pt idx="3">
                  <c:v>2.8916127284719999</c:v>
                </c:pt>
                <c:pt idx="4">
                  <c:v>2.6834570616279998</c:v>
                </c:pt>
                <c:pt idx="5">
                  <c:v>3.2053072973760002</c:v>
                </c:pt>
                <c:pt idx="6">
                  <c:v>3.5896557314200002</c:v>
                </c:pt>
                <c:pt idx="7">
                  <c:v>3.6404575018349998</c:v>
                </c:pt>
                <c:pt idx="8">
                  <c:v>3.2970537352170002</c:v>
                </c:pt>
                <c:pt idx="9">
                  <c:v>3.2675754325540001</c:v>
                </c:pt>
                <c:pt idx="10">
                  <c:v>2.8111160619970001</c:v>
                </c:pt>
                <c:pt idx="11">
                  <c:v>2.2418584779850002</c:v>
                </c:pt>
                <c:pt idx="12">
                  <c:v>2.6890171977630004</c:v>
                </c:pt>
                <c:pt idx="13">
                  <c:v>2.7925390203750005</c:v>
                </c:pt>
                <c:pt idx="14">
                  <c:v>2.6884677610345604</c:v>
                </c:pt>
                <c:pt idx="15">
                  <c:v>2.7029422286450098</c:v>
                </c:pt>
                <c:pt idx="16">
                  <c:v>2.8690351977250601</c:v>
                </c:pt>
                <c:pt idx="17">
                  <c:v>2.4463885867719202</c:v>
                </c:pt>
                <c:pt idx="18">
                  <c:v>2.5111084693666403</c:v>
                </c:pt>
                <c:pt idx="19">
                  <c:v>2.6688241195872</c:v>
                </c:pt>
                <c:pt idx="20">
                  <c:v>2.5385411452615201</c:v>
                </c:pt>
                <c:pt idx="21">
                  <c:v>3.1028522425031602</c:v>
                </c:pt>
                <c:pt idx="22">
                  <c:v>2.6287019658744</c:v>
                </c:pt>
                <c:pt idx="23">
                  <c:v>2.5623823173902101</c:v>
                </c:pt>
                <c:pt idx="24">
                  <c:v>2.4665765745542996</c:v>
                </c:pt>
                <c:pt idx="25">
                  <c:v>2.3211773111831002</c:v>
                </c:pt>
                <c:pt idx="26">
                  <c:v>2.4724417976961601</c:v>
                </c:pt>
                <c:pt idx="27">
                  <c:v>2.7669672811418402</c:v>
                </c:pt>
                <c:pt idx="28">
                  <c:v>2.6631383942172797</c:v>
                </c:pt>
                <c:pt idx="29">
                  <c:v>2.5635155701025001</c:v>
                </c:pt>
                <c:pt idx="30">
                  <c:v>2.5923419939566501</c:v>
                </c:pt>
                <c:pt idx="31">
                  <c:v>2.2890280000000001</c:v>
                </c:pt>
                <c:pt idx="32">
                  <c:v>2.3967839999999998</c:v>
                </c:pt>
                <c:pt idx="33">
                  <c:v>2.5171679999999999</c:v>
                </c:pt>
                <c:pt idx="34">
                  <c:v>2.608241</c:v>
                </c:pt>
                <c:pt idx="35">
                  <c:v>2.559021</c:v>
                </c:pt>
                <c:pt idx="36">
                  <c:v>2.532505</c:v>
                </c:pt>
                <c:pt idx="37">
                  <c:v>2.5173380000000001</c:v>
                </c:pt>
                <c:pt idx="38">
                  <c:v>2.492607</c:v>
                </c:pt>
                <c:pt idx="39">
                  <c:v>2.481665</c:v>
                </c:pt>
                <c:pt idx="40">
                  <c:v>2.4606750000000002</c:v>
                </c:pt>
                <c:pt idx="41">
                  <c:v>2.4493909999999999</c:v>
                </c:pt>
                <c:pt idx="42">
                  <c:v>2.4410449999999999</c:v>
                </c:pt>
                <c:pt idx="43">
                  <c:v>2.428226</c:v>
                </c:pt>
                <c:pt idx="44">
                  <c:v>2.419861</c:v>
                </c:pt>
                <c:pt idx="45">
                  <c:v>2.40219</c:v>
                </c:pt>
                <c:pt idx="46">
                  <c:v>2.3892720000000001</c:v>
                </c:pt>
                <c:pt idx="47">
                  <c:v>2.3758460000000001</c:v>
                </c:pt>
                <c:pt idx="48">
                  <c:v>2.3621409999999998</c:v>
                </c:pt>
                <c:pt idx="49">
                  <c:v>2.348846</c:v>
                </c:pt>
                <c:pt idx="50">
                  <c:v>2.3479320000000001</c:v>
                </c:pt>
                <c:pt idx="51">
                  <c:v>2.3437740000000002</c:v>
                </c:pt>
                <c:pt idx="52">
                  <c:v>2.3283560000000003</c:v>
                </c:pt>
                <c:pt idx="53">
                  <c:v>2.313898</c:v>
                </c:pt>
                <c:pt idx="54">
                  <c:v>2.311712</c:v>
                </c:pt>
                <c:pt idx="55">
                  <c:v>2.3028740000000001</c:v>
                </c:pt>
                <c:pt idx="56">
                  <c:v>2.2963979999999999</c:v>
                </c:pt>
                <c:pt idx="57">
                  <c:v>2.29053</c:v>
                </c:pt>
                <c:pt idx="58">
                  <c:v>2.2572459999999999</c:v>
                </c:pt>
                <c:pt idx="59">
                  <c:v>2.2424409999999999</c:v>
                </c:pt>
                <c:pt idx="60">
                  <c:v>2.2397749999999998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72B2-4ED5-B729-B7C5DE82A477}"/>
            </c:ext>
          </c:extLst>
        </c:ser>
        <c:ser>
          <c:idx val="2"/>
          <c:order val="6"/>
          <c:tx>
            <c:strRef>
              <c:f>Sheet1!$H$1</c:f>
              <c:strCache>
                <c:ptCount val="1"/>
                <c:pt idx="0">
                  <c:v>other renewable energy</c:v>
                </c:pt>
              </c:strCache>
            </c:strRef>
          </c:tx>
          <c:spPr>
            <a:ln w="22225" cap="rnd">
              <a:solidFill>
                <a:srgbClr val="5D9732"/>
              </a:solidFill>
              <a:round/>
            </a:ln>
            <a:effectLst/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Sheet1!$H$2:$H$62</c:f>
              <c:numCache>
                <c:formatCode>General</c:formatCode>
                <c:ptCount val="61"/>
                <c:pt idx="0">
                  <c:v>2.9332129146807748</c:v>
                </c:pt>
                <c:pt idx="1">
                  <c:v>2.9817468488998431</c:v>
                </c:pt>
                <c:pt idx="2">
                  <c:v>3.1233742015549906</c:v>
                </c:pt>
                <c:pt idx="3">
                  <c:v>3.096361908768527</c:v>
                </c:pt>
                <c:pt idx="4">
                  <c:v>3.1988449590852035</c:v>
                </c:pt>
                <c:pt idx="5">
                  <c:v>3.2415714770995048</c:v>
                </c:pt>
                <c:pt idx="6">
                  <c:v>3.3420780436271738</c:v>
                </c:pt>
                <c:pt idx="7">
                  <c:v>3.2716991405132387</c:v>
                </c:pt>
                <c:pt idx="8">
                  <c:v>3.0813987180346185</c:v>
                </c:pt>
                <c:pt idx="9">
                  <c:v>3.1283758704355051</c:v>
                </c:pt>
                <c:pt idx="10">
                  <c:v>3.1582302951813839</c:v>
                </c:pt>
                <c:pt idx="11">
                  <c:v>2.775975972417053</c:v>
                </c:pt>
                <c:pt idx="12">
                  <c:v>2.8674238992889118</c:v>
                </c:pt>
                <c:pt idx="13">
                  <c:v>2.9218110048159329</c:v>
                </c:pt>
                <c:pt idx="14">
                  <c:v>3.0965435965028241</c:v>
                </c:pt>
                <c:pt idx="15">
                  <c:v>3.191598316382438</c:v>
                </c:pt>
                <c:pt idx="16">
                  <c:v>3.2928383316794365</c:v>
                </c:pt>
                <c:pt idx="17">
                  <c:v>3.4747993790429645</c:v>
                </c:pt>
                <c:pt idx="18">
                  <c:v>3.8390042849109336</c:v>
                </c:pt>
                <c:pt idx="19">
                  <c:v>4.0045355185676792</c:v>
                </c:pt>
                <c:pt idx="20">
                  <c:v>4.6537820941591779</c:v>
                </c:pt>
                <c:pt idx="21">
                  <c:v>4.9427211329284209</c:v>
                </c:pt>
                <c:pt idx="22">
                  <c:v>5.0585429994429036</c:v>
                </c:pt>
                <c:pt idx="23">
                  <c:v>5.604085381499778</c:v>
                </c:pt>
                <c:pt idx="24">
                  <c:v>5.9713197473819521</c:v>
                </c:pt>
                <c:pt idx="25">
                  <c:v>6.0651964965625389</c:v>
                </c:pt>
                <c:pt idx="26">
                  <c:v>6.4496083686875085</c:v>
                </c:pt>
                <c:pt idx="27">
                  <c:v>6.8748910901247084</c:v>
                </c:pt>
                <c:pt idx="28">
                  <c:v>7.2236777099915397</c:v>
                </c:pt>
                <c:pt idx="29">
                  <c:v>7.3760270326602395</c:v>
                </c:pt>
                <c:pt idx="30">
                  <c:v>7.7352001852192984</c:v>
                </c:pt>
                <c:pt idx="31">
                  <c:v>7.9606190000000003</c:v>
                </c:pt>
                <c:pt idx="32">
                  <c:v>8.696688</c:v>
                </c:pt>
                <c:pt idx="33">
                  <c:v>9.1676320000000011</c:v>
                </c:pt>
                <c:pt idx="34">
                  <c:v>10.15814</c:v>
                </c:pt>
                <c:pt idx="35">
                  <c:v>10.838216000000001</c:v>
                </c:pt>
                <c:pt idx="36">
                  <c:v>11.138567999999999</c:v>
                </c:pt>
                <c:pt idx="37">
                  <c:v>11.317235</c:v>
                </c:pt>
                <c:pt idx="38">
                  <c:v>11.599338000000001</c:v>
                </c:pt>
                <c:pt idx="39">
                  <c:v>12.147902</c:v>
                </c:pt>
                <c:pt idx="40">
                  <c:v>12.591493</c:v>
                </c:pt>
                <c:pt idx="41">
                  <c:v>12.852982000000001</c:v>
                </c:pt>
                <c:pt idx="42">
                  <c:v>13.072281</c:v>
                </c:pt>
                <c:pt idx="43">
                  <c:v>13.428713999999999</c:v>
                </c:pt>
                <c:pt idx="44">
                  <c:v>13.909929999999999</c:v>
                </c:pt>
                <c:pt idx="45">
                  <c:v>14.317689000000001</c:v>
                </c:pt>
                <c:pt idx="46">
                  <c:v>14.683802999999999</c:v>
                </c:pt>
                <c:pt idx="47">
                  <c:v>14.925064000000001</c:v>
                </c:pt>
                <c:pt idx="48">
                  <c:v>15.082017</c:v>
                </c:pt>
                <c:pt idx="49">
                  <c:v>15.287363000000001</c:v>
                </c:pt>
                <c:pt idx="50">
                  <c:v>15.476575</c:v>
                </c:pt>
                <c:pt idx="51">
                  <c:v>15.589251000000001</c:v>
                </c:pt>
                <c:pt idx="52">
                  <c:v>15.773720000000001</c:v>
                </c:pt>
                <c:pt idx="53">
                  <c:v>16.045341000000001</c:v>
                </c:pt>
                <c:pt idx="54">
                  <c:v>16.181201000000001</c:v>
                </c:pt>
                <c:pt idx="55">
                  <c:v>16.358735999999997</c:v>
                </c:pt>
                <c:pt idx="56">
                  <c:v>16.563825000000001</c:v>
                </c:pt>
                <c:pt idx="57">
                  <c:v>16.800369</c:v>
                </c:pt>
                <c:pt idx="58">
                  <c:v>17.079297</c:v>
                </c:pt>
                <c:pt idx="59">
                  <c:v>17.359542000000001</c:v>
                </c:pt>
                <c:pt idx="60">
                  <c:v>17.635731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72B2-4ED5-B729-B7C5DE82A4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732397072"/>
        <c:axId val="-732382928"/>
      </c:lineChart>
      <c:catAx>
        <c:axId val="-732397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3238292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732382928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rgbClr val="FFFFFF">
                <a:lumMod val="65000"/>
              </a:srgb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32397072"/>
        <c:crossesAt val="32"/>
        <c:crossBetween val="midCat"/>
        <c:majorUnit val="10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915864683581218E-2"/>
          <c:y val="7.0489178496926111E-2"/>
          <c:w val="0.62434216850556856"/>
          <c:h val="0.8365830829200317"/>
        </c:manualLayout>
      </c:layout>
      <c:lineChart>
        <c:grouping val="standard"/>
        <c:varyColors val="0"/>
        <c:ser>
          <c:idx val="5"/>
          <c:order val="0"/>
          <c:tx>
            <c:strRef>
              <c:f>Sheet1!$B$1</c:f>
              <c:strCache>
                <c:ptCount val="1"/>
                <c:pt idx="0">
                  <c:v>electric power</c:v>
                </c:pt>
              </c:strCache>
            </c:strRef>
          </c:tx>
          <c:spPr>
            <a:ln w="22225" cap="rnd">
              <a:solidFill>
                <a:srgbClr val="BD732A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0.18158299999999999</c:v>
                </c:pt>
                <c:pt idx="1">
                  <c:v>0.116771</c:v>
                </c:pt>
                <c:pt idx="2">
                  <c:v>0.112178</c:v>
                </c:pt>
                <c:pt idx="3">
                  <c:v>0.112176</c:v>
                </c:pt>
                <c:pt idx="4">
                  <c:v>0.10520999999999998</c:v>
                </c:pt>
                <c:pt idx="5">
                  <c:v>0.102898</c:v>
                </c:pt>
                <c:pt idx="6">
                  <c:v>9.8526000000000002E-2</c:v>
                </c:pt>
                <c:pt idx="7">
                  <c:v>9.3371999999999997E-2</c:v>
                </c:pt>
                <c:pt idx="8">
                  <c:v>9.0386000000000008E-2</c:v>
                </c:pt>
                <c:pt idx="9">
                  <c:v>8.8109000000000007E-2</c:v>
                </c:pt>
                <c:pt idx="10">
                  <c:v>8.6032999999999998E-2</c:v>
                </c:pt>
                <c:pt idx="11">
                  <c:v>8.2919000000000007E-2</c:v>
                </c:pt>
                <c:pt idx="12">
                  <c:v>8.1632999999999997E-2</c:v>
                </c:pt>
                <c:pt idx="13">
                  <c:v>8.0958000000000002E-2</c:v>
                </c:pt>
                <c:pt idx="14">
                  <c:v>7.8888E-2</c:v>
                </c:pt>
                <c:pt idx="15">
                  <c:v>7.7626000000000001E-2</c:v>
                </c:pt>
                <c:pt idx="16">
                  <c:v>7.5891E-2</c:v>
                </c:pt>
                <c:pt idx="17">
                  <c:v>7.3995000000000005E-2</c:v>
                </c:pt>
                <c:pt idx="18">
                  <c:v>7.2086999999999998E-2</c:v>
                </c:pt>
                <c:pt idx="19">
                  <c:v>7.1314000000000002E-2</c:v>
                </c:pt>
                <c:pt idx="20">
                  <c:v>7.0041999999999993E-2</c:v>
                </c:pt>
                <c:pt idx="21">
                  <c:v>6.7262000000000002E-2</c:v>
                </c:pt>
                <c:pt idx="22">
                  <c:v>6.4651E-2</c:v>
                </c:pt>
                <c:pt idx="23">
                  <c:v>6.1830999999999997E-2</c:v>
                </c:pt>
                <c:pt idx="24">
                  <c:v>5.8786999999999999E-2</c:v>
                </c:pt>
                <c:pt idx="25">
                  <c:v>5.5971000000000007E-2</c:v>
                </c:pt>
                <c:pt idx="26">
                  <c:v>5.6274999999999999E-2</c:v>
                </c:pt>
                <c:pt idx="27">
                  <c:v>5.6179999999999994E-2</c:v>
                </c:pt>
                <c:pt idx="28">
                  <c:v>5.6397000000000003E-2</c:v>
                </c:pt>
                <c:pt idx="29">
                  <c:v>5.6112999999999996E-2</c:v>
                </c:pt>
                <c:pt idx="30">
                  <c:v>5.6480999999999996E-2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2B2-4ED5-B729-B7C5DE82A4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residential</c:v>
                </c:pt>
              </c:strCache>
            </c:strRef>
          </c:tx>
          <c:spPr>
            <a:ln w="22225" cap="rnd">
              <a:solidFill>
                <a:srgbClr val="A33340"/>
              </a:solidFill>
              <a:round/>
            </a:ln>
            <a:effectLst/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0.98366799999999999</c:v>
                </c:pt>
                <c:pt idx="1">
                  <c:v>0.89823399999999998</c:v>
                </c:pt>
                <c:pt idx="2">
                  <c:v>0.92408099999999993</c:v>
                </c:pt>
                <c:pt idx="3">
                  <c:v>0.87884699999999993</c:v>
                </c:pt>
                <c:pt idx="4">
                  <c:v>0.86482999999999988</c:v>
                </c:pt>
                <c:pt idx="5">
                  <c:v>0.85206000000000004</c:v>
                </c:pt>
                <c:pt idx="6">
                  <c:v>0.83970400000000012</c:v>
                </c:pt>
                <c:pt idx="7">
                  <c:v>0.82776700000000003</c:v>
                </c:pt>
                <c:pt idx="8">
                  <c:v>0.81655600000000006</c:v>
                </c:pt>
                <c:pt idx="9">
                  <c:v>0.8063229999999999</c:v>
                </c:pt>
                <c:pt idx="10">
                  <c:v>0.797126</c:v>
                </c:pt>
                <c:pt idx="11">
                  <c:v>0.78769899999999993</c:v>
                </c:pt>
                <c:pt idx="12">
                  <c:v>0.77865299999999993</c:v>
                </c:pt>
                <c:pt idx="13">
                  <c:v>0.77008199999999993</c:v>
                </c:pt>
                <c:pt idx="14">
                  <c:v>0.76216000000000006</c:v>
                </c:pt>
                <c:pt idx="15">
                  <c:v>0.754695</c:v>
                </c:pt>
                <c:pt idx="16">
                  <c:v>0.74751400000000001</c:v>
                </c:pt>
                <c:pt idx="17">
                  <c:v>0.74044600000000005</c:v>
                </c:pt>
                <c:pt idx="18">
                  <c:v>0.73368599999999995</c:v>
                </c:pt>
                <c:pt idx="19">
                  <c:v>0.72726999999999997</c:v>
                </c:pt>
                <c:pt idx="20">
                  <c:v>0.72107399999999999</c:v>
                </c:pt>
                <c:pt idx="21">
                  <c:v>0.71506800000000004</c:v>
                </c:pt>
                <c:pt idx="22">
                  <c:v>0.70935999999999999</c:v>
                </c:pt>
                <c:pt idx="23">
                  <c:v>0.70357499999999995</c:v>
                </c:pt>
                <c:pt idx="24">
                  <c:v>0.69770100000000002</c:v>
                </c:pt>
                <c:pt idx="25">
                  <c:v>0.69207299999999994</c:v>
                </c:pt>
                <c:pt idx="26">
                  <c:v>0.68659300000000001</c:v>
                </c:pt>
                <c:pt idx="27">
                  <c:v>0.68137999999999999</c:v>
                </c:pt>
                <c:pt idx="28">
                  <c:v>0.67643399999999998</c:v>
                </c:pt>
                <c:pt idx="29">
                  <c:v>0.67169999999999996</c:v>
                </c:pt>
                <c:pt idx="30">
                  <c:v>0.66720000000000002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2B2-4ED5-B729-B7C5DE82A477}"/>
            </c:ext>
          </c:extLst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commercial</c:v>
                </c:pt>
              </c:strCache>
            </c:strRef>
          </c:tx>
          <c:spPr>
            <a:ln w="22225" cap="rnd">
              <a:solidFill>
                <a:srgbClr val="72242D"/>
              </a:solidFill>
              <a:round/>
            </a:ln>
            <a:effectLst/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0.79979999999999996</c:v>
                </c:pt>
                <c:pt idx="1">
                  <c:v>0.84728999999999999</c:v>
                </c:pt>
                <c:pt idx="2">
                  <c:v>0.86734</c:v>
                </c:pt>
                <c:pt idx="3">
                  <c:v>0.86663099999999993</c:v>
                </c:pt>
                <c:pt idx="4">
                  <c:v>0.86223700000000003</c:v>
                </c:pt>
                <c:pt idx="5">
                  <c:v>0.85915400000000008</c:v>
                </c:pt>
                <c:pt idx="6">
                  <c:v>0.85597400000000001</c:v>
                </c:pt>
                <c:pt idx="7">
                  <c:v>0.85878299999999996</c:v>
                </c:pt>
                <c:pt idx="8">
                  <c:v>0.85991299999999993</c:v>
                </c:pt>
                <c:pt idx="9">
                  <c:v>0.86042399999999997</c:v>
                </c:pt>
                <c:pt idx="10">
                  <c:v>0.86072099999999996</c:v>
                </c:pt>
                <c:pt idx="11">
                  <c:v>0.86003099999999999</c:v>
                </c:pt>
                <c:pt idx="12">
                  <c:v>0.86005300000000007</c:v>
                </c:pt>
                <c:pt idx="13">
                  <c:v>0.86038199999999998</c:v>
                </c:pt>
                <c:pt idx="14">
                  <c:v>0.86114299999999999</c:v>
                </c:pt>
                <c:pt idx="15">
                  <c:v>0.86193500000000001</c:v>
                </c:pt>
                <c:pt idx="16">
                  <c:v>0.86245400000000005</c:v>
                </c:pt>
                <c:pt idx="17">
                  <c:v>0.86260700000000001</c:v>
                </c:pt>
                <c:pt idx="18">
                  <c:v>0.86277000000000004</c:v>
                </c:pt>
                <c:pt idx="19">
                  <c:v>0.86346299999999987</c:v>
                </c:pt>
                <c:pt idx="20">
                  <c:v>0.86360499999999996</c:v>
                </c:pt>
                <c:pt idx="21">
                  <c:v>0.86407099999999992</c:v>
                </c:pt>
                <c:pt idx="22">
                  <c:v>0.86491499999999999</c:v>
                </c:pt>
                <c:pt idx="23">
                  <c:v>0.86521100000000006</c:v>
                </c:pt>
                <c:pt idx="24">
                  <c:v>0.8652200000000001</c:v>
                </c:pt>
                <c:pt idx="25">
                  <c:v>0.86564400000000008</c:v>
                </c:pt>
                <c:pt idx="26">
                  <c:v>0.86601200000000012</c:v>
                </c:pt>
                <c:pt idx="27">
                  <c:v>0.86677199999999999</c:v>
                </c:pt>
                <c:pt idx="28">
                  <c:v>0.86792000000000002</c:v>
                </c:pt>
                <c:pt idx="29">
                  <c:v>0.86918300000000004</c:v>
                </c:pt>
                <c:pt idx="30">
                  <c:v>0.87059699999999995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2B2-4ED5-B729-B7C5DE82A477}"/>
            </c:ext>
          </c:extLst>
        </c:ser>
        <c:ser>
          <c:idx val="7"/>
          <c:order val="3"/>
          <c:tx>
            <c:strRef>
              <c:f>Sheet1!$E$1</c:f>
              <c:strCache>
                <c:ptCount val="1"/>
                <c:pt idx="0">
                  <c:v>industrial</c:v>
                </c:pt>
              </c:strCache>
            </c:strRef>
          </c:tx>
          <c:spPr>
            <a:ln w="22225" cap="rnd">
              <a:solidFill>
                <a:srgbClr val="5D9732"/>
              </a:solidFill>
              <a:round/>
            </a:ln>
            <a:effectLst/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Sheet1!$E$2:$E$32</c:f>
              <c:numCache>
                <c:formatCode>General</c:formatCode>
                <c:ptCount val="31"/>
                <c:pt idx="0">
                  <c:v>8.3906200000000002</c:v>
                </c:pt>
                <c:pt idx="1">
                  <c:v>8.647888</c:v>
                </c:pt>
                <c:pt idx="2">
                  <c:v>8.88931</c:v>
                </c:pt>
                <c:pt idx="3">
                  <c:v>9.2143070000000016</c:v>
                </c:pt>
                <c:pt idx="4">
                  <c:v>9.2234929999999995</c:v>
                </c:pt>
                <c:pt idx="5">
                  <c:v>9.3380710000000011</c:v>
                </c:pt>
                <c:pt idx="6">
                  <c:v>9.4584860000000006</c:v>
                </c:pt>
                <c:pt idx="7">
                  <c:v>9.5112699999999997</c:v>
                </c:pt>
                <c:pt idx="8">
                  <c:v>9.6023649999999989</c:v>
                </c:pt>
                <c:pt idx="9">
                  <c:v>9.6914149999999992</c:v>
                </c:pt>
                <c:pt idx="10">
                  <c:v>9.7741179999999996</c:v>
                </c:pt>
                <c:pt idx="11">
                  <c:v>9.8728990000000003</c:v>
                </c:pt>
                <c:pt idx="12">
                  <c:v>9.9901199999999992</c:v>
                </c:pt>
                <c:pt idx="13">
                  <c:v>10.080463999999999</c:v>
                </c:pt>
                <c:pt idx="14">
                  <c:v>10.156053999999999</c:v>
                </c:pt>
                <c:pt idx="15">
                  <c:v>10.215966</c:v>
                </c:pt>
                <c:pt idx="16">
                  <c:v>10.294164</c:v>
                </c:pt>
                <c:pt idx="17">
                  <c:v>10.401536999999999</c:v>
                </c:pt>
                <c:pt idx="18">
                  <c:v>10.466203999999999</c:v>
                </c:pt>
                <c:pt idx="19">
                  <c:v>10.547367999999999</c:v>
                </c:pt>
                <c:pt idx="20">
                  <c:v>10.576363000000001</c:v>
                </c:pt>
                <c:pt idx="21">
                  <c:v>10.649933000000001</c:v>
                </c:pt>
                <c:pt idx="22">
                  <c:v>10.712256</c:v>
                </c:pt>
                <c:pt idx="23">
                  <c:v>10.770524999999999</c:v>
                </c:pt>
                <c:pt idx="24">
                  <c:v>10.831242999999999</c:v>
                </c:pt>
                <c:pt idx="25">
                  <c:v>10.88433</c:v>
                </c:pt>
                <c:pt idx="26">
                  <c:v>10.953485000000001</c:v>
                </c:pt>
                <c:pt idx="27">
                  <c:v>11.008711</c:v>
                </c:pt>
                <c:pt idx="28">
                  <c:v>11.038199000000001</c:v>
                </c:pt>
                <c:pt idx="29">
                  <c:v>11.104737</c:v>
                </c:pt>
                <c:pt idx="30">
                  <c:v>11.227625999999999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2B2-4ED5-B729-B7C5DE82A477}"/>
            </c:ext>
          </c:extLst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transportation</c:v>
                </c:pt>
              </c:strCache>
            </c:strRef>
          </c:tx>
          <c:spPr>
            <a:ln w="22225" cap="rnd">
              <a:solidFill>
                <a:srgbClr val="003953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2225" cap="rnd">
                <a:noFill/>
                <a:round/>
              </a:ln>
              <a:effectLst/>
            </c:spPr>
          </c:dPt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Sheet1!$F$2:$F$32</c:f>
              <c:numCache>
                <c:formatCode>General</c:formatCode>
                <c:ptCount val="31"/>
                <c:pt idx="0">
                  <c:v>23.480934000000001</c:v>
                </c:pt>
                <c:pt idx="1">
                  <c:v>25.415012000000001</c:v>
                </c:pt>
                <c:pt idx="2">
                  <c:v>26.461571000000003</c:v>
                </c:pt>
                <c:pt idx="3">
                  <c:v>26.967569000000001</c:v>
                </c:pt>
                <c:pt idx="4">
                  <c:v>26.988561999999998</c:v>
                </c:pt>
                <c:pt idx="5">
                  <c:v>27.020273</c:v>
                </c:pt>
                <c:pt idx="6">
                  <c:v>26.982871999999997</c:v>
                </c:pt>
                <c:pt idx="7">
                  <c:v>26.856140000000003</c:v>
                </c:pt>
                <c:pt idx="8">
                  <c:v>26.727613000000002</c:v>
                </c:pt>
                <c:pt idx="9">
                  <c:v>26.616228000000003</c:v>
                </c:pt>
                <c:pt idx="10">
                  <c:v>26.534546000000002</c:v>
                </c:pt>
                <c:pt idx="11">
                  <c:v>26.468063000000001</c:v>
                </c:pt>
                <c:pt idx="12">
                  <c:v>26.365770000000001</c:v>
                </c:pt>
                <c:pt idx="13">
                  <c:v>26.321646000000001</c:v>
                </c:pt>
                <c:pt idx="14">
                  <c:v>26.277744000000002</c:v>
                </c:pt>
                <c:pt idx="15">
                  <c:v>26.241995000000003</c:v>
                </c:pt>
                <c:pt idx="16">
                  <c:v>26.221176</c:v>
                </c:pt>
                <c:pt idx="17">
                  <c:v>26.237653999999999</c:v>
                </c:pt>
                <c:pt idx="18">
                  <c:v>26.258421000000002</c:v>
                </c:pt>
                <c:pt idx="19">
                  <c:v>26.305513000000001</c:v>
                </c:pt>
                <c:pt idx="20">
                  <c:v>26.358936</c:v>
                </c:pt>
                <c:pt idx="21">
                  <c:v>26.421196000000002</c:v>
                </c:pt>
                <c:pt idx="22">
                  <c:v>26.504034000000004</c:v>
                </c:pt>
                <c:pt idx="23">
                  <c:v>26.587156</c:v>
                </c:pt>
                <c:pt idx="24">
                  <c:v>26.680637000000001</c:v>
                </c:pt>
                <c:pt idx="25">
                  <c:v>26.802645000000002</c:v>
                </c:pt>
                <c:pt idx="26">
                  <c:v>26.942634999999999</c:v>
                </c:pt>
                <c:pt idx="27">
                  <c:v>27.069785999999997</c:v>
                </c:pt>
                <c:pt idx="28">
                  <c:v>27.193498999999999</c:v>
                </c:pt>
                <c:pt idx="29">
                  <c:v>27.348821999999998</c:v>
                </c:pt>
                <c:pt idx="30">
                  <c:v>27.541103000000003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72B2-4ED5-B729-B7C5DE82A4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816094560"/>
        <c:axId val="-816108160"/>
      </c:lineChart>
      <c:catAx>
        <c:axId val="-816094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16108160"/>
        <c:crossesAt val="0"/>
        <c:auto val="1"/>
        <c:lblAlgn val="ctr"/>
        <c:lblOffset val="100"/>
        <c:tickLblSkip val="10"/>
        <c:tickMarkSkip val="10"/>
        <c:noMultiLvlLbl val="0"/>
      </c:catAx>
      <c:valAx>
        <c:axId val="-816108160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rgbClr val="A6A6A6"/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16094560"/>
        <c:crossesAt val="2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19901932147985"/>
          <c:y val="6.3886468253878573E-2"/>
          <c:w val="0.80909274662968644"/>
          <c:h val="0.84527444512211458"/>
        </c:manualLayout>
      </c:layout>
      <c:lineChart>
        <c:grouping val="standard"/>
        <c:varyColors val="0"/>
        <c:ser>
          <c:idx val="5"/>
          <c:order val="0"/>
          <c:tx>
            <c:strRef>
              <c:f>Sheet1!$B$1</c:f>
              <c:strCache>
                <c:ptCount val="1"/>
                <c:pt idx="0">
                  <c:v>petroleum</c:v>
                </c:pt>
              </c:strCache>
            </c:strRef>
          </c:tx>
          <c:spPr>
            <a:ln w="22225" cap="rnd">
              <a:solidFill>
                <a:srgbClr val="BD732A"/>
              </a:solidFill>
              <a:round/>
            </a:ln>
            <a:effectLst/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Sheet1!$B$2:$B$62</c:f>
              <c:numCache>
                <c:formatCode>General</c:formatCode>
                <c:ptCount val="61"/>
                <c:pt idx="0">
                  <c:v>2.185440666320233</c:v>
                </c:pt>
                <c:pt idx="1">
                  <c:v>2.1313820963748005</c:v>
                </c:pt>
                <c:pt idx="2">
                  <c:v>2.1798608832185691</c:v>
                </c:pt>
                <c:pt idx="3">
                  <c:v>2.1841292142444364</c:v>
                </c:pt>
                <c:pt idx="4">
                  <c:v>2.2246838106766038</c:v>
                </c:pt>
                <c:pt idx="5">
                  <c:v>2.216388785280198</c:v>
                </c:pt>
                <c:pt idx="6">
                  <c:v>2.3064678498479743</c:v>
                </c:pt>
                <c:pt idx="7">
                  <c:v>2.3259925718483108</c:v>
                </c:pt>
                <c:pt idx="8">
                  <c:v>2.3712446163487924</c:v>
                </c:pt>
                <c:pt idx="9">
                  <c:v>2.4310467992586813</c:v>
                </c:pt>
                <c:pt idx="10">
                  <c:v>2.4772930733132035</c:v>
                </c:pt>
                <c:pt idx="11">
                  <c:v>2.4875228751242835</c:v>
                </c:pt>
                <c:pt idx="12">
                  <c:v>2.4824991167122628</c:v>
                </c:pt>
                <c:pt idx="13">
                  <c:v>2.5453009565080684</c:v>
                </c:pt>
                <c:pt idx="14">
                  <c:v>2.622876918658128</c:v>
                </c:pt>
                <c:pt idx="15">
                  <c:v>2.6327572112561137</c:v>
                </c:pt>
                <c:pt idx="16">
                  <c:v>2.6017214381131462</c:v>
                </c:pt>
                <c:pt idx="17">
                  <c:v>2.5874162590816727</c:v>
                </c:pt>
                <c:pt idx="18">
                  <c:v>2.417916031570277</c:v>
                </c:pt>
                <c:pt idx="19">
                  <c:v>2.2834844304532163</c:v>
                </c:pt>
                <c:pt idx="20">
                  <c:v>2.3038838368036152</c:v>
                </c:pt>
                <c:pt idx="21">
                  <c:v>2.255045075427859</c:v>
                </c:pt>
                <c:pt idx="22">
                  <c:v>2.1950511050442816</c:v>
                </c:pt>
                <c:pt idx="23">
                  <c:v>2.2211663745457324</c:v>
                </c:pt>
                <c:pt idx="24">
                  <c:v>2.2514263479116141</c:v>
                </c:pt>
                <c:pt idx="25">
                  <c:v>2.2898051857375892</c:v>
                </c:pt>
                <c:pt idx="26">
                  <c:v>2.3127956418766145</c:v>
                </c:pt>
                <c:pt idx="27">
                  <c:v>2.331068196549253</c:v>
                </c:pt>
                <c:pt idx="28">
                  <c:v>2.3771300211982846</c:v>
                </c:pt>
                <c:pt idx="29">
                  <c:v>2.3717366931829247</c:v>
                </c:pt>
                <c:pt idx="30">
                  <c:v>2.0424483951373715</c:v>
                </c:pt>
                <c:pt idx="31">
                  <c:v>2.1443571780000004</c:v>
                </c:pt>
                <c:pt idx="32">
                  <c:v>2.2321843260000001</c:v>
                </c:pt>
                <c:pt idx="33">
                  <c:v>2.2507231449999998</c:v>
                </c:pt>
                <c:pt idx="34">
                  <c:v>2.245455566</c:v>
                </c:pt>
                <c:pt idx="35">
                  <c:v>2.2480236819999999</c:v>
                </c:pt>
                <c:pt idx="36">
                  <c:v>2.246544434</c:v>
                </c:pt>
                <c:pt idx="37">
                  <c:v>2.2373632809999999</c:v>
                </c:pt>
                <c:pt idx="38">
                  <c:v>2.2306403809999997</c:v>
                </c:pt>
                <c:pt idx="39">
                  <c:v>2.225125732</c:v>
                </c:pt>
                <c:pt idx="40">
                  <c:v>2.2220930180000003</c:v>
                </c:pt>
                <c:pt idx="41">
                  <c:v>2.2184619140000001</c:v>
                </c:pt>
                <c:pt idx="42">
                  <c:v>2.2142019040000003</c:v>
                </c:pt>
                <c:pt idx="43">
                  <c:v>2.2126879880000003</c:v>
                </c:pt>
                <c:pt idx="44">
                  <c:v>2.210993652</c:v>
                </c:pt>
                <c:pt idx="45">
                  <c:v>2.2081892089999999</c:v>
                </c:pt>
                <c:pt idx="46">
                  <c:v>2.208580322</c:v>
                </c:pt>
                <c:pt idx="47">
                  <c:v>2.2117326660000001</c:v>
                </c:pt>
                <c:pt idx="48">
                  <c:v>2.2114743649999999</c:v>
                </c:pt>
                <c:pt idx="49">
                  <c:v>2.216590332</c:v>
                </c:pt>
                <c:pt idx="50">
                  <c:v>2.2206911620000001</c:v>
                </c:pt>
                <c:pt idx="51">
                  <c:v>2.2251530759999998</c:v>
                </c:pt>
                <c:pt idx="52">
                  <c:v>2.2311879880000003</c:v>
                </c:pt>
                <c:pt idx="53">
                  <c:v>2.2356289060000001</c:v>
                </c:pt>
                <c:pt idx="54">
                  <c:v>2.2416428220000002</c:v>
                </c:pt>
                <c:pt idx="55">
                  <c:v>2.2494423830000003</c:v>
                </c:pt>
                <c:pt idx="56">
                  <c:v>2.2592338870000002</c:v>
                </c:pt>
                <c:pt idx="57">
                  <c:v>2.2689606929999999</c:v>
                </c:pt>
                <c:pt idx="58">
                  <c:v>2.2772473139999998</c:v>
                </c:pt>
                <c:pt idx="59">
                  <c:v>2.2878940430000001</c:v>
                </c:pt>
                <c:pt idx="60">
                  <c:v>2.3019628910000001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4BA-493C-B3C9-92A237D6EF9B}"/>
            </c:ext>
          </c:extLst>
        </c:ser>
        <c:ser>
          <c:idx val="7"/>
          <c:order val="1"/>
          <c:tx>
            <c:strRef>
              <c:f>Sheet1!$C$1</c:f>
              <c:strCache>
                <c:ptCount val="1"/>
                <c:pt idx="0">
                  <c:v>natural gas</c:v>
                </c:pt>
              </c:strCache>
            </c:strRef>
          </c:tx>
          <c:spPr>
            <a:ln w="22225" cap="rnd">
              <a:solidFill>
                <a:srgbClr val="0096D7"/>
              </a:solidFill>
              <a:round/>
            </a:ln>
            <a:effectLst/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Sheet1!$C$2:$C$62</c:f>
              <c:numCache>
                <c:formatCode>General</c:formatCode>
                <c:ptCount val="61"/>
                <c:pt idx="0">
                  <c:v>1.0262544219091057</c:v>
                </c:pt>
                <c:pt idx="1">
                  <c:v>1.0477557024473108</c:v>
                </c:pt>
                <c:pt idx="2">
                  <c:v>1.0832615265295156</c:v>
                </c:pt>
                <c:pt idx="3">
                  <c:v>1.1107053630708756</c:v>
                </c:pt>
                <c:pt idx="4">
                  <c:v>1.1360480485626341</c:v>
                </c:pt>
                <c:pt idx="5">
                  <c:v>1.1854426735745796</c:v>
                </c:pt>
                <c:pt idx="6">
                  <c:v>1.2067439533136071</c:v>
                </c:pt>
                <c:pt idx="7">
                  <c:v>1.2137761481389384</c:v>
                </c:pt>
                <c:pt idx="8">
                  <c:v>1.1913170103212729</c:v>
                </c:pt>
                <c:pt idx="9">
                  <c:v>1.1969352497275012</c:v>
                </c:pt>
                <c:pt idx="10">
                  <c:v>1.2460499272449033</c:v>
                </c:pt>
                <c:pt idx="11">
                  <c:v>1.1917597029553235</c:v>
                </c:pt>
                <c:pt idx="12">
                  <c:v>1.2315272708207508</c:v>
                </c:pt>
                <c:pt idx="13">
                  <c:v>1.1953808994175976</c:v>
                </c:pt>
                <c:pt idx="14">
                  <c:v>1.2009310817530867</c:v>
                </c:pt>
                <c:pt idx="15">
                  <c:v>1.1824655705205334</c:v>
                </c:pt>
                <c:pt idx="16">
                  <c:v>1.169696029000945</c:v>
                </c:pt>
                <c:pt idx="17">
                  <c:v>1.2451576091690904</c:v>
                </c:pt>
                <c:pt idx="18">
                  <c:v>1.2545223374129364</c:v>
                </c:pt>
                <c:pt idx="19">
                  <c:v>1.2333903426203434</c:v>
                </c:pt>
                <c:pt idx="20">
                  <c:v>1.2924381078064195</c:v>
                </c:pt>
                <c:pt idx="21">
                  <c:v>1.3123279657213256</c:v>
                </c:pt>
                <c:pt idx="22">
                  <c:v>1.3715609577368191</c:v>
                </c:pt>
                <c:pt idx="23">
                  <c:v>1.4083797977711652</c:v>
                </c:pt>
                <c:pt idx="24">
                  <c:v>1.4375361551549859</c:v>
                </c:pt>
                <c:pt idx="25">
                  <c:v>1.4788843130906095</c:v>
                </c:pt>
                <c:pt idx="26">
                  <c:v>1.4898512514549382</c:v>
                </c:pt>
                <c:pt idx="27">
                  <c:v>1.4709644498939944</c:v>
                </c:pt>
                <c:pt idx="28">
                  <c:v>1.6264109786839016</c:v>
                </c:pt>
                <c:pt idx="29">
                  <c:v>1.6840078569277352</c:v>
                </c:pt>
                <c:pt idx="30">
                  <c:v>1.6466910563061037</c:v>
                </c:pt>
                <c:pt idx="31">
                  <c:v>1.6301174319999998</c:v>
                </c:pt>
                <c:pt idx="32">
                  <c:v>1.641586548</c:v>
                </c:pt>
                <c:pt idx="33">
                  <c:v>1.645264404</c:v>
                </c:pt>
                <c:pt idx="34">
                  <c:v>1.653712158</c:v>
                </c:pt>
                <c:pt idx="35">
                  <c:v>1.64128772</c:v>
                </c:pt>
                <c:pt idx="36">
                  <c:v>1.6429456790000001</c:v>
                </c:pt>
                <c:pt idx="37">
                  <c:v>1.642714478</c:v>
                </c:pt>
                <c:pt idx="38">
                  <c:v>1.6522363280000001</c:v>
                </c:pt>
                <c:pt idx="39">
                  <c:v>1.6430218510000001</c:v>
                </c:pt>
                <c:pt idx="40">
                  <c:v>1.636022461</c:v>
                </c:pt>
                <c:pt idx="41">
                  <c:v>1.6340361330000002</c:v>
                </c:pt>
                <c:pt idx="42">
                  <c:v>1.6406889650000001</c:v>
                </c:pt>
                <c:pt idx="43">
                  <c:v>1.6446689449999998</c:v>
                </c:pt>
                <c:pt idx="44">
                  <c:v>1.6456623540000002</c:v>
                </c:pt>
                <c:pt idx="45">
                  <c:v>1.6429833980000002</c:v>
                </c:pt>
                <c:pt idx="46">
                  <c:v>1.647875244</c:v>
                </c:pt>
                <c:pt idx="47">
                  <c:v>1.6581157230000001</c:v>
                </c:pt>
                <c:pt idx="48">
                  <c:v>1.669853271</c:v>
                </c:pt>
                <c:pt idx="49">
                  <c:v>1.6778818359999998</c:v>
                </c:pt>
                <c:pt idx="50">
                  <c:v>1.6907416990000002</c:v>
                </c:pt>
                <c:pt idx="51">
                  <c:v>1.7061166989999998</c:v>
                </c:pt>
                <c:pt idx="52">
                  <c:v>1.7211215819999999</c:v>
                </c:pt>
                <c:pt idx="53">
                  <c:v>1.7331865230000001</c:v>
                </c:pt>
                <c:pt idx="54">
                  <c:v>1.7511879880000001</c:v>
                </c:pt>
                <c:pt idx="55">
                  <c:v>1.7656295169999998</c:v>
                </c:pt>
                <c:pt idx="56">
                  <c:v>1.778130859</c:v>
                </c:pt>
                <c:pt idx="57">
                  <c:v>1.7897805180000002</c:v>
                </c:pt>
                <c:pt idx="58">
                  <c:v>1.802262695</c:v>
                </c:pt>
                <c:pt idx="59">
                  <c:v>1.812813354</c:v>
                </c:pt>
                <c:pt idx="60">
                  <c:v>1.8283562009999998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4BA-493C-B3C9-92A237D6EF9B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coal</c:v>
                </c:pt>
              </c:strCache>
            </c:strRef>
          </c:tx>
          <c:spPr>
            <a:ln w="22225" cap="rnd">
              <a:solidFill>
                <a:srgbClr val="8B8B8B"/>
              </a:solidFill>
              <a:round/>
            </a:ln>
            <a:effectLst/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Sheet1!$D$2:$D$62</c:f>
              <c:numCache>
                <c:formatCode>General</c:formatCode>
                <c:ptCount val="61"/>
                <c:pt idx="0">
                  <c:v>1.8200225019176632</c:v>
                </c:pt>
                <c:pt idx="1">
                  <c:v>1.8059420374156767</c:v>
                </c:pt>
                <c:pt idx="2">
                  <c:v>1.8218802936837235</c:v>
                </c:pt>
                <c:pt idx="3">
                  <c:v>1.8816781937601863</c:v>
                </c:pt>
                <c:pt idx="4">
                  <c:v>1.8922247077679133</c:v>
                </c:pt>
                <c:pt idx="5">
                  <c:v>1.9121428414694097</c:v>
                </c:pt>
                <c:pt idx="6">
                  <c:v>1.9945322072513998</c:v>
                </c:pt>
                <c:pt idx="7">
                  <c:v>2.0388490180586203</c:v>
                </c:pt>
                <c:pt idx="8">
                  <c:v>2.06363265867587</c:v>
                </c:pt>
                <c:pt idx="9">
                  <c:v>2.0616226989737765</c:v>
                </c:pt>
                <c:pt idx="10">
                  <c:v>2.1547431125971004</c:v>
                </c:pt>
                <c:pt idx="11">
                  <c:v>2.0872562568360467</c:v>
                </c:pt>
                <c:pt idx="12">
                  <c:v>2.09287711930244</c:v>
                </c:pt>
                <c:pt idx="13">
                  <c:v>2.1339212592246097</c:v>
                </c:pt>
                <c:pt idx="14">
                  <c:v>2.1583660823039903</c:v>
                </c:pt>
                <c:pt idx="15">
                  <c:v>2.1801462254207569</c:v>
                </c:pt>
                <c:pt idx="16">
                  <c:v>2.1460086214291696</c:v>
                </c:pt>
                <c:pt idx="17">
                  <c:v>2.1712953061239331</c:v>
                </c:pt>
                <c:pt idx="18">
                  <c:v>2.1386934352803268</c:v>
                </c:pt>
                <c:pt idx="19">
                  <c:v>1.8751595849033504</c:v>
                </c:pt>
                <c:pt idx="20">
                  <c:v>1.9859385724762402</c:v>
                </c:pt>
                <c:pt idx="21">
                  <c:v>1.8756010534754863</c:v>
                </c:pt>
                <c:pt idx="22">
                  <c:v>1.6578732760374402</c:v>
                </c:pt>
                <c:pt idx="23">
                  <c:v>1.7178445441669532</c:v>
                </c:pt>
                <c:pt idx="24">
                  <c:v>1.7133670949490367</c:v>
                </c:pt>
                <c:pt idx="25">
                  <c:v>1.4818979209978702</c:v>
                </c:pt>
                <c:pt idx="26">
                  <c:v>1.3552002637324101</c:v>
                </c:pt>
                <c:pt idx="27">
                  <c:v>1.31795198825384</c:v>
                </c:pt>
                <c:pt idx="28">
                  <c:v>1.2625554090036202</c:v>
                </c:pt>
                <c:pt idx="29">
                  <c:v>1.0775198812236768</c:v>
                </c:pt>
                <c:pt idx="30">
                  <c:v>0.87500971387159132</c:v>
                </c:pt>
                <c:pt idx="31">
                  <c:v>1.0396088870000002</c:v>
                </c:pt>
                <c:pt idx="32">
                  <c:v>0.99902935799999992</c:v>
                </c:pt>
                <c:pt idx="33">
                  <c:v>0.96521166999999997</c:v>
                </c:pt>
                <c:pt idx="34">
                  <c:v>0.83059570299999996</c:v>
                </c:pt>
                <c:pt idx="35">
                  <c:v>0.80887042199999992</c:v>
                </c:pt>
                <c:pt idx="36">
                  <c:v>0.80150006099999993</c:v>
                </c:pt>
                <c:pt idx="37">
                  <c:v>0.79484789999999994</c:v>
                </c:pt>
                <c:pt idx="38">
                  <c:v>0.78649633800000007</c:v>
                </c:pt>
                <c:pt idx="39">
                  <c:v>0.76394366499999999</c:v>
                </c:pt>
                <c:pt idx="40">
                  <c:v>0.75265985099999999</c:v>
                </c:pt>
                <c:pt idx="41">
                  <c:v>0.74360351599999996</c:v>
                </c:pt>
                <c:pt idx="42">
                  <c:v>0.73037078900000008</c:v>
                </c:pt>
                <c:pt idx="43">
                  <c:v>0.73716479499999998</c:v>
                </c:pt>
                <c:pt idx="44">
                  <c:v>0.69990185499999991</c:v>
                </c:pt>
                <c:pt idx="45">
                  <c:v>0.68304565400000006</c:v>
                </c:pt>
                <c:pt idx="46">
                  <c:v>0.66144622799999997</c:v>
                </c:pt>
                <c:pt idx="47">
                  <c:v>0.65160156200000008</c:v>
                </c:pt>
                <c:pt idx="48">
                  <c:v>0.64965039099999999</c:v>
                </c:pt>
                <c:pt idx="49">
                  <c:v>0.64794439700000006</c:v>
                </c:pt>
                <c:pt idx="50">
                  <c:v>0.63784997599999993</c:v>
                </c:pt>
                <c:pt idx="51">
                  <c:v>0.63312133799999992</c:v>
                </c:pt>
                <c:pt idx="52">
                  <c:v>0.628079163</c:v>
                </c:pt>
                <c:pt idx="53">
                  <c:v>0.62044073499999997</c:v>
                </c:pt>
                <c:pt idx="54">
                  <c:v>0.61175366199999992</c:v>
                </c:pt>
                <c:pt idx="55">
                  <c:v>0.60473577899999997</c:v>
                </c:pt>
                <c:pt idx="56">
                  <c:v>0.60204303000000003</c:v>
                </c:pt>
                <c:pt idx="57">
                  <c:v>0.59785247799999996</c:v>
                </c:pt>
                <c:pt idx="58">
                  <c:v>0.595542664</c:v>
                </c:pt>
                <c:pt idx="59">
                  <c:v>0.59475756800000001</c:v>
                </c:pt>
                <c:pt idx="60">
                  <c:v>0.59574865700000001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4BA-493C-B3C9-92A237D6E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640234816"/>
        <c:axId val="-640238080"/>
      </c:lineChart>
      <c:catAx>
        <c:axId val="-640234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4023808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64023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low"/>
        <c:spPr>
          <a:noFill/>
          <a:ln w="22225">
            <a:solidFill>
              <a:srgbClr val="FFFFFF">
                <a:lumMod val="65000"/>
              </a:srgb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40234816"/>
        <c:crossesAt val="32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257217847769035E-2"/>
          <c:y val="7.3040316578426814E-2"/>
          <c:w val="0.64033129683879952"/>
          <c:h val="0.8193256822332021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 oil and gas supply</c:v>
                </c:pt>
              </c:strCache>
            </c:strRef>
          </c:tx>
          <c:spPr>
            <a:ln w="22225" cap="rnd">
              <a:solidFill>
                <a:srgbClr val="D9D9D9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5.5936621830862805</c:v>
                </c:pt>
                <c:pt idx="1">
                  <c:v>5.45469647162468</c:v>
                </c:pt>
                <c:pt idx="2">
                  <c:v>5.2363225498185404</c:v>
                </c:pt>
                <c:pt idx="3">
                  <c:v>5.3588702314838494</c:v>
                </c:pt>
                <c:pt idx="4">
                  <c:v>5.4138787980156424</c:v>
                </c:pt>
                <c:pt idx="5">
                  <c:v>5.2620757158260716</c:v>
                </c:pt>
                <c:pt idx="6">
                  <c:v>5.1694969840639597</c:v>
                </c:pt>
                <c:pt idx="7">
                  <c:v>5.1310809806970799</c:v>
                </c:pt>
                <c:pt idx="8">
                  <c:v>5.2771927548857995</c:v>
                </c:pt>
                <c:pt idx="9">
                  <c:v>5.1443607773343398</c:v>
                </c:pt>
                <c:pt idx="10">
                  <c:v>4.5752455113150594</c:v>
                </c:pt>
                <c:pt idx="11">
                  <c:v>4.8245400389999995</c:v>
                </c:pt>
                <c:pt idx="12">
                  <c:v>4.8705966799999985</c:v>
                </c:pt>
                <c:pt idx="13">
                  <c:v>4.8463002930000005</c:v>
                </c:pt>
                <c:pt idx="14">
                  <c:v>4.7685449220000002</c:v>
                </c:pt>
                <c:pt idx="15">
                  <c:v>4.7553886720000005</c:v>
                </c:pt>
                <c:pt idx="16">
                  <c:v>4.7547700199999996</c:v>
                </c:pt>
                <c:pt idx="17">
                  <c:v>4.7223842769999997</c:v>
                </c:pt>
                <c:pt idx="18">
                  <c:v>4.7732963870000003</c:v>
                </c:pt>
                <c:pt idx="19">
                  <c:v>4.7471425780000001</c:v>
                </c:pt>
                <c:pt idx="20">
                  <c:v>4.7338374019999998</c:v>
                </c:pt>
                <c:pt idx="21">
                  <c:v>4.7205288090000002</c:v>
                </c:pt>
                <c:pt idx="22">
                  <c:v>4.7184794920000002</c:v>
                </c:pt>
                <c:pt idx="23">
                  <c:v>4.7729614260000002</c:v>
                </c:pt>
                <c:pt idx="24">
                  <c:v>4.7533403319999996</c:v>
                </c:pt>
                <c:pt idx="25">
                  <c:v>4.7388374019999997</c:v>
                </c:pt>
                <c:pt idx="26">
                  <c:v>4.7359394530000003</c:v>
                </c:pt>
                <c:pt idx="27">
                  <c:v>4.7482807620000003</c:v>
                </c:pt>
                <c:pt idx="28">
                  <c:v>4.76821875</c:v>
                </c:pt>
                <c:pt idx="29">
                  <c:v>4.8002695310000005</c:v>
                </c:pt>
                <c:pt idx="30">
                  <c:v>4.8085048830000003</c:v>
                </c:pt>
                <c:pt idx="31">
                  <c:v>4.8328168949999997</c:v>
                </c:pt>
                <c:pt idx="32">
                  <c:v>4.8608320310000002</c:v>
                </c:pt>
                <c:pt idx="33">
                  <c:v>4.876632324</c:v>
                </c:pt>
                <c:pt idx="34">
                  <c:v>4.8977509769999994</c:v>
                </c:pt>
                <c:pt idx="35">
                  <c:v>4.9203613280000003</c:v>
                </c:pt>
                <c:pt idx="36">
                  <c:v>4.9489506840000006</c:v>
                </c:pt>
                <c:pt idx="37">
                  <c:v>4.9884248049999984</c:v>
                </c:pt>
                <c:pt idx="38">
                  <c:v>5.0174985349999996</c:v>
                </c:pt>
                <c:pt idx="39">
                  <c:v>5.0487485349999996</c:v>
                </c:pt>
                <c:pt idx="40">
                  <c:v>5.094744629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455-45C3-B502-83C39185B5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oil price</c:v>
                </c:pt>
              </c:strCache>
            </c:strRef>
          </c:tx>
          <c:spPr>
            <a:ln w="22225" cap="rnd">
              <a:solidFill>
                <a:srgbClr val="D9D9D9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5.5936621830862805</c:v>
                </c:pt>
                <c:pt idx="1">
                  <c:v>5.45469647162468</c:v>
                </c:pt>
                <c:pt idx="2">
                  <c:v>5.2363225498185404</c:v>
                </c:pt>
                <c:pt idx="3">
                  <c:v>5.3588702314838494</c:v>
                </c:pt>
                <c:pt idx="4">
                  <c:v>5.4138787980156424</c:v>
                </c:pt>
                <c:pt idx="5">
                  <c:v>5.2620757158260716</c:v>
                </c:pt>
                <c:pt idx="6">
                  <c:v>5.1694969840639597</c:v>
                </c:pt>
                <c:pt idx="7">
                  <c:v>5.1310809806970799</c:v>
                </c:pt>
                <c:pt idx="8">
                  <c:v>5.2771927548857995</c:v>
                </c:pt>
                <c:pt idx="9">
                  <c:v>5.1443607773343398</c:v>
                </c:pt>
                <c:pt idx="10">
                  <c:v>4.5752455113150594</c:v>
                </c:pt>
                <c:pt idx="11">
                  <c:v>4.8239414060000003</c:v>
                </c:pt>
                <c:pt idx="12">
                  <c:v>4.8261376950000008</c:v>
                </c:pt>
                <c:pt idx="13">
                  <c:v>4.806641602</c:v>
                </c:pt>
                <c:pt idx="14">
                  <c:v>4.7247099609999994</c:v>
                </c:pt>
                <c:pt idx="15">
                  <c:v>4.6904365230000007</c:v>
                </c:pt>
                <c:pt idx="16">
                  <c:v>4.6756274410000005</c:v>
                </c:pt>
                <c:pt idx="17">
                  <c:v>4.6319775390000002</c:v>
                </c:pt>
                <c:pt idx="18">
                  <c:v>4.6354672849999998</c:v>
                </c:pt>
                <c:pt idx="19">
                  <c:v>4.6258256840000005</c:v>
                </c:pt>
                <c:pt idx="20">
                  <c:v>4.622312988</c:v>
                </c:pt>
                <c:pt idx="21">
                  <c:v>4.62182373</c:v>
                </c:pt>
                <c:pt idx="22">
                  <c:v>4.6063452150000002</c:v>
                </c:pt>
                <c:pt idx="23">
                  <c:v>4.6041875000000001</c:v>
                </c:pt>
                <c:pt idx="24">
                  <c:v>4.5425097660000002</c:v>
                </c:pt>
                <c:pt idx="25">
                  <c:v>4.4945468750000002</c:v>
                </c:pt>
                <c:pt idx="26">
                  <c:v>4.466723633</c:v>
                </c:pt>
                <c:pt idx="27">
                  <c:v>4.4670229489999995</c:v>
                </c:pt>
                <c:pt idx="28">
                  <c:v>4.4645107420000008</c:v>
                </c:pt>
                <c:pt idx="29">
                  <c:v>4.4659067379999993</c:v>
                </c:pt>
                <c:pt idx="30">
                  <c:v>4.4651152339999998</c:v>
                </c:pt>
                <c:pt idx="31">
                  <c:v>4.478196777</c:v>
                </c:pt>
                <c:pt idx="32">
                  <c:v>4.49179248</c:v>
                </c:pt>
                <c:pt idx="33">
                  <c:v>4.5139584959999999</c:v>
                </c:pt>
                <c:pt idx="34">
                  <c:v>4.5342744139999995</c:v>
                </c:pt>
                <c:pt idx="35">
                  <c:v>4.5500195310000002</c:v>
                </c:pt>
                <c:pt idx="36">
                  <c:v>4.5735917969999997</c:v>
                </c:pt>
                <c:pt idx="37">
                  <c:v>4.5913481450000004</c:v>
                </c:pt>
                <c:pt idx="38">
                  <c:v>4.6023027339999993</c:v>
                </c:pt>
                <c:pt idx="39">
                  <c:v>4.6186220700000016</c:v>
                </c:pt>
                <c:pt idx="40">
                  <c:v>4.6352734380000005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455-45C3-B502-83C39185B5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high renewable cost</c:v>
                </c:pt>
              </c:strCache>
            </c:strRef>
          </c:tx>
          <c:spPr>
            <a:ln w="22225" cap="rnd">
              <a:solidFill>
                <a:srgbClr val="D9D9D9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5.5936621830862805</c:v>
                </c:pt>
                <c:pt idx="1">
                  <c:v>5.45469647162468</c:v>
                </c:pt>
                <c:pt idx="2">
                  <c:v>5.2363225498185404</c:v>
                </c:pt>
                <c:pt idx="3">
                  <c:v>5.3588702314838494</c:v>
                </c:pt>
                <c:pt idx="4">
                  <c:v>5.4138787980156424</c:v>
                </c:pt>
                <c:pt idx="5">
                  <c:v>5.2620757158260716</c:v>
                </c:pt>
                <c:pt idx="6">
                  <c:v>5.1694969840639597</c:v>
                </c:pt>
                <c:pt idx="7">
                  <c:v>5.1310809806970799</c:v>
                </c:pt>
                <c:pt idx="8">
                  <c:v>5.2771927548857995</c:v>
                </c:pt>
                <c:pt idx="9">
                  <c:v>5.1443607773343398</c:v>
                </c:pt>
                <c:pt idx="10">
                  <c:v>4.5752455113150594</c:v>
                </c:pt>
                <c:pt idx="11">
                  <c:v>4.8245483400000015</c:v>
                </c:pt>
                <c:pt idx="12">
                  <c:v>4.8714882810000004</c:v>
                </c:pt>
                <c:pt idx="13">
                  <c:v>4.8532685549999997</c:v>
                </c:pt>
                <c:pt idx="14">
                  <c:v>4.7547309569999996</c:v>
                </c:pt>
                <c:pt idx="15">
                  <c:v>4.73251416</c:v>
                </c:pt>
                <c:pt idx="16">
                  <c:v>4.7297016599999999</c:v>
                </c:pt>
                <c:pt idx="17">
                  <c:v>4.7156083980000005</c:v>
                </c:pt>
                <c:pt idx="18">
                  <c:v>4.7208579099999985</c:v>
                </c:pt>
                <c:pt idx="19">
                  <c:v>4.7123378910000007</c:v>
                </c:pt>
                <c:pt idx="20">
                  <c:v>4.6879394530000003</c:v>
                </c:pt>
                <c:pt idx="21">
                  <c:v>4.6803999019999996</c:v>
                </c:pt>
                <c:pt idx="22">
                  <c:v>4.6842114260000001</c:v>
                </c:pt>
                <c:pt idx="23">
                  <c:v>4.6983940430000004</c:v>
                </c:pt>
                <c:pt idx="24">
                  <c:v>4.679970215</c:v>
                </c:pt>
                <c:pt idx="25">
                  <c:v>4.6680087890000008</c:v>
                </c:pt>
                <c:pt idx="26">
                  <c:v>4.6677041020000001</c:v>
                </c:pt>
                <c:pt idx="27">
                  <c:v>4.6828994139999995</c:v>
                </c:pt>
                <c:pt idx="28">
                  <c:v>4.6917065430000005</c:v>
                </c:pt>
                <c:pt idx="29">
                  <c:v>4.7039975589999994</c:v>
                </c:pt>
                <c:pt idx="30">
                  <c:v>4.7136518550000002</c:v>
                </c:pt>
                <c:pt idx="31">
                  <c:v>4.7306088870000007</c:v>
                </c:pt>
                <c:pt idx="32">
                  <c:v>4.7461303710000005</c:v>
                </c:pt>
                <c:pt idx="33">
                  <c:v>4.7581064450000001</c:v>
                </c:pt>
                <c:pt idx="34">
                  <c:v>4.7693442380000004</c:v>
                </c:pt>
                <c:pt idx="35">
                  <c:v>4.7795561520000005</c:v>
                </c:pt>
                <c:pt idx="36">
                  <c:v>4.8001948240000001</c:v>
                </c:pt>
                <c:pt idx="37">
                  <c:v>4.8205800779999999</c:v>
                </c:pt>
                <c:pt idx="38">
                  <c:v>4.8445034180000004</c:v>
                </c:pt>
                <c:pt idx="39">
                  <c:v>4.8703403319999996</c:v>
                </c:pt>
                <c:pt idx="40">
                  <c:v>4.8958432620000005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455-45C3-B502-83C39185B576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low renewable cost</c:v>
                </c:pt>
              </c:strCache>
            </c:strRef>
          </c:tx>
          <c:spPr>
            <a:ln w="22225" cap="rnd">
              <a:solidFill>
                <a:srgbClr val="D9D9D9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5.5936621830862805</c:v>
                </c:pt>
                <c:pt idx="1">
                  <c:v>5.45469647162468</c:v>
                </c:pt>
                <c:pt idx="2">
                  <c:v>5.2363225498185404</c:v>
                </c:pt>
                <c:pt idx="3">
                  <c:v>5.3588702314838494</c:v>
                </c:pt>
                <c:pt idx="4">
                  <c:v>5.4138787980156424</c:v>
                </c:pt>
                <c:pt idx="5">
                  <c:v>5.2620757158260716</c:v>
                </c:pt>
                <c:pt idx="6">
                  <c:v>5.1694969840639597</c:v>
                </c:pt>
                <c:pt idx="7">
                  <c:v>5.1310809806970799</c:v>
                </c:pt>
                <c:pt idx="8">
                  <c:v>5.2771927548857995</c:v>
                </c:pt>
                <c:pt idx="9">
                  <c:v>5.1443607773343398</c:v>
                </c:pt>
                <c:pt idx="10">
                  <c:v>4.5752455113150594</c:v>
                </c:pt>
                <c:pt idx="11">
                  <c:v>4.825233398</c:v>
                </c:pt>
                <c:pt idx="12">
                  <c:v>4.8703159180000002</c:v>
                </c:pt>
                <c:pt idx="13">
                  <c:v>4.8496630860000005</c:v>
                </c:pt>
                <c:pt idx="14">
                  <c:v>4.7271962890000001</c:v>
                </c:pt>
                <c:pt idx="15">
                  <c:v>4.6926352539999998</c:v>
                </c:pt>
                <c:pt idx="16">
                  <c:v>4.674992188</c:v>
                </c:pt>
                <c:pt idx="17">
                  <c:v>4.6381728519999994</c:v>
                </c:pt>
                <c:pt idx="18">
                  <c:v>4.6325024410000006</c:v>
                </c:pt>
                <c:pt idx="19">
                  <c:v>4.6014248049999997</c:v>
                </c:pt>
                <c:pt idx="20">
                  <c:v>4.564604492</c:v>
                </c:pt>
                <c:pt idx="21">
                  <c:v>4.5229575200000003</c:v>
                </c:pt>
                <c:pt idx="22">
                  <c:v>4.492921387</c:v>
                </c:pt>
                <c:pt idx="23">
                  <c:v>4.5122353519999994</c:v>
                </c:pt>
                <c:pt idx="24">
                  <c:v>4.4846899410000001</c:v>
                </c:pt>
                <c:pt idx="25">
                  <c:v>4.4382524410000004</c:v>
                </c:pt>
                <c:pt idx="26">
                  <c:v>4.4111928709999999</c:v>
                </c:pt>
                <c:pt idx="27">
                  <c:v>4.3954433589999997</c:v>
                </c:pt>
                <c:pt idx="28">
                  <c:v>4.402812988</c:v>
                </c:pt>
                <c:pt idx="29">
                  <c:v>4.4110351560000005</c:v>
                </c:pt>
                <c:pt idx="30">
                  <c:v>4.3950136720000001</c:v>
                </c:pt>
                <c:pt idx="31">
                  <c:v>4.3994941409999999</c:v>
                </c:pt>
                <c:pt idx="32">
                  <c:v>4.3987758790000004</c:v>
                </c:pt>
                <c:pt idx="33">
                  <c:v>4.4046982420000003</c:v>
                </c:pt>
                <c:pt idx="34">
                  <c:v>4.4117407230000003</c:v>
                </c:pt>
                <c:pt idx="35">
                  <c:v>4.4106123049999999</c:v>
                </c:pt>
                <c:pt idx="36">
                  <c:v>4.4180664060000003</c:v>
                </c:pt>
                <c:pt idx="37">
                  <c:v>4.4168149409999993</c:v>
                </c:pt>
                <c:pt idx="38">
                  <c:v>4.4223022460000001</c:v>
                </c:pt>
                <c:pt idx="39">
                  <c:v>4.4393452150000003</c:v>
                </c:pt>
                <c:pt idx="40">
                  <c:v>4.4573227539999998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455-45C3-B502-83C39185B576}"/>
            </c:ext>
          </c:extLst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low oil and gas supply</c:v>
                </c:pt>
              </c:strCache>
            </c:strRef>
          </c:tx>
          <c:spPr>
            <a:ln w="22225" cap="rnd">
              <a:solidFill>
                <a:srgbClr val="D9D9D9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Sheet1!$F$2:$F$42</c:f>
              <c:numCache>
                <c:formatCode>General</c:formatCode>
                <c:ptCount val="41"/>
                <c:pt idx="0">
                  <c:v>5.5936621830862805</c:v>
                </c:pt>
                <c:pt idx="1">
                  <c:v>5.45469647162468</c:v>
                </c:pt>
                <c:pt idx="2">
                  <c:v>5.2363225498185404</c:v>
                </c:pt>
                <c:pt idx="3">
                  <c:v>5.3588702314838494</c:v>
                </c:pt>
                <c:pt idx="4">
                  <c:v>5.4138787980156424</c:v>
                </c:pt>
                <c:pt idx="5">
                  <c:v>5.2620757158260716</c:v>
                </c:pt>
                <c:pt idx="6">
                  <c:v>5.1694969840639597</c:v>
                </c:pt>
                <c:pt idx="7">
                  <c:v>5.1310809806970799</c:v>
                </c:pt>
                <c:pt idx="8">
                  <c:v>5.2771927548857995</c:v>
                </c:pt>
                <c:pt idx="9">
                  <c:v>5.1443607773343398</c:v>
                </c:pt>
                <c:pt idx="10">
                  <c:v>4.5752455113150594</c:v>
                </c:pt>
                <c:pt idx="11">
                  <c:v>4.8242343749999996</c:v>
                </c:pt>
                <c:pt idx="12">
                  <c:v>4.8618989260000003</c:v>
                </c:pt>
                <c:pt idx="13">
                  <c:v>4.8282768550000004</c:v>
                </c:pt>
                <c:pt idx="14">
                  <c:v>4.6819399410000004</c:v>
                </c:pt>
                <c:pt idx="15">
                  <c:v>4.6110341799999999</c:v>
                </c:pt>
                <c:pt idx="16">
                  <c:v>4.5604619139999993</c:v>
                </c:pt>
                <c:pt idx="17">
                  <c:v>4.517745605</c:v>
                </c:pt>
                <c:pt idx="18">
                  <c:v>4.4645312500000003</c:v>
                </c:pt>
                <c:pt idx="19">
                  <c:v>4.4048945310000001</c:v>
                </c:pt>
                <c:pt idx="20">
                  <c:v>4.353817383</c:v>
                </c:pt>
                <c:pt idx="21">
                  <c:v>4.3258461909999983</c:v>
                </c:pt>
                <c:pt idx="22">
                  <c:v>4.3126645510000001</c:v>
                </c:pt>
                <c:pt idx="23">
                  <c:v>4.3004628910000005</c:v>
                </c:pt>
                <c:pt idx="24">
                  <c:v>4.2887373049999997</c:v>
                </c:pt>
                <c:pt idx="25">
                  <c:v>4.2744204099999985</c:v>
                </c:pt>
                <c:pt idx="26">
                  <c:v>4.2751972660000002</c:v>
                </c:pt>
                <c:pt idx="27">
                  <c:v>4.2759145510000005</c:v>
                </c:pt>
                <c:pt idx="28">
                  <c:v>4.2774731450000001</c:v>
                </c:pt>
                <c:pt idx="29">
                  <c:v>4.2807187500000001</c:v>
                </c:pt>
                <c:pt idx="30">
                  <c:v>4.2745458980000004</c:v>
                </c:pt>
                <c:pt idx="31">
                  <c:v>4.2797465819999996</c:v>
                </c:pt>
                <c:pt idx="32">
                  <c:v>4.2895283200000005</c:v>
                </c:pt>
                <c:pt idx="33">
                  <c:v>4.2987143550000004</c:v>
                </c:pt>
                <c:pt idx="34">
                  <c:v>4.3121206050000005</c:v>
                </c:pt>
                <c:pt idx="35">
                  <c:v>4.3003710939999999</c:v>
                </c:pt>
                <c:pt idx="36">
                  <c:v>4.2952656249999999</c:v>
                </c:pt>
                <c:pt idx="37">
                  <c:v>4.2971635739999998</c:v>
                </c:pt>
                <c:pt idx="38">
                  <c:v>4.3034799799999996</c:v>
                </c:pt>
                <c:pt idx="39">
                  <c:v>4.3150234379999999</c:v>
                </c:pt>
                <c:pt idx="40">
                  <c:v>4.3320629880000006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3455-45C3-B502-83C39185B57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low oil price</c:v>
                </c:pt>
              </c:strCache>
            </c:strRef>
          </c:tx>
          <c:spPr>
            <a:ln w="22225" cap="rnd">
              <a:solidFill>
                <a:srgbClr val="D9D9D9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Sheet1!$G$2:$G$42</c:f>
              <c:numCache>
                <c:formatCode>General</c:formatCode>
                <c:ptCount val="41"/>
                <c:pt idx="0">
                  <c:v>5.5936621830862805</c:v>
                </c:pt>
                <c:pt idx="1">
                  <c:v>5.45469647162468</c:v>
                </c:pt>
                <c:pt idx="2">
                  <c:v>5.2363225498185404</c:v>
                </c:pt>
                <c:pt idx="3">
                  <c:v>5.3588702314838494</c:v>
                </c:pt>
                <c:pt idx="4">
                  <c:v>5.4138787980156424</c:v>
                </c:pt>
                <c:pt idx="5">
                  <c:v>5.2620757158260716</c:v>
                </c:pt>
                <c:pt idx="6">
                  <c:v>5.1694969840639597</c:v>
                </c:pt>
                <c:pt idx="7">
                  <c:v>5.1310809806970799</c:v>
                </c:pt>
                <c:pt idx="8">
                  <c:v>5.2771927548857995</c:v>
                </c:pt>
                <c:pt idx="9">
                  <c:v>5.1443607773343398</c:v>
                </c:pt>
                <c:pt idx="10">
                  <c:v>4.5752455113150594</c:v>
                </c:pt>
                <c:pt idx="11">
                  <c:v>4.8254575199999996</c:v>
                </c:pt>
                <c:pt idx="12">
                  <c:v>4.8483759769999999</c:v>
                </c:pt>
                <c:pt idx="13">
                  <c:v>4.8630048830000003</c:v>
                </c:pt>
                <c:pt idx="14">
                  <c:v>4.7412915039999994</c:v>
                </c:pt>
                <c:pt idx="15">
                  <c:v>4.6736372069999996</c:v>
                </c:pt>
                <c:pt idx="16">
                  <c:v>4.6796689450000004</c:v>
                </c:pt>
                <c:pt idx="17">
                  <c:v>4.6775366210000007</c:v>
                </c:pt>
                <c:pt idx="18">
                  <c:v>4.6747451170000005</c:v>
                </c:pt>
                <c:pt idx="19">
                  <c:v>4.6430634770000001</c:v>
                </c:pt>
                <c:pt idx="20">
                  <c:v>4.6233593749999997</c:v>
                </c:pt>
                <c:pt idx="21">
                  <c:v>4.6181181640000002</c:v>
                </c:pt>
                <c:pt idx="22">
                  <c:v>4.6106181640000008</c:v>
                </c:pt>
                <c:pt idx="23">
                  <c:v>4.6250805659999994</c:v>
                </c:pt>
                <c:pt idx="24">
                  <c:v>4.5951748050000001</c:v>
                </c:pt>
                <c:pt idx="25">
                  <c:v>4.5784370120000002</c:v>
                </c:pt>
                <c:pt idx="26">
                  <c:v>4.5651411129999993</c:v>
                </c:pt>
                <c:pt idx="27">
                  <c:v>4.5742680659999992</c:v>
                </c:pt>
                <c:pt idx="28">
                  <c:v>4.5947006840000002</c:v>
                </c:pt>
                <c:pt idx="29">
                  <c:v>4.6188134769999998</c:v>
                </c:pt>
                <c:pt idx="30">
                  <c:v>4.6325966799999998</c:v>
                </c:pt>
                <c:pt idx="31">
                  <c:v>4.65570752</c:v>
                </c:pt>
                <c:pt idx="32">
                  <c:v>4.6796972659999998</c:v>
                </c:pt>
                <c:pt idx="33">
                  <c:v>4.7067241210000006</c:v>
                </c:pt>
                <c:pt idx="34">
                  <c:v>4.7167622070000004</c:v>
                </c:pt>
                <c:pt idx="35">
                  <c:v>4.7194892579999985</c:v>
                </c:pt>
                <c:pt idx="36">
                  <c:v>4.7333027339999996</c:v>
                </c:pt>
                <c:pt idx="37">
                  <c:v>4.7609301760000005</c:v>
                </c:pt>
                <c:pt idx="38">
                  <c:v>4.7883623049999997</c:v>
                </c:pt>
                <c:pt idx="39">
                  <c:v>4.8120737299999998</c:v>
                </c:pt>
                <c:pt idx="40">
                  <c:v>4.8447504879999999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455-45C3-B502-83C39185B57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high macro</c:v>
                </c:pt>
              </c:strCache>
            </c:strRef>
          </c:tx>
          <c:spPr>
            <a:ln w="22225" cap="rnd">
              <a:solidFill>
                <a:srgbClr val="0071A1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Sheet1!$H$2:$H$42</c:f>
              <c:numCache>
                <c:formatCode>General</c:formatCode>
                <c:ptCount val="41"/>
                <c:pt idx="0">
                  <c:v>5.5936621830862805</c:v>
                </c:pt>
                <c:pt idx="1">
                  <c:v>5.45469647162468</c:v>
                </c:pt>
                <c:pt idx="2">
                  <c:v>5.2363225498185404</c:v>
                </c:pt>
                <c:pt idx="3">
                  <c:v>5.3588702314838494</c:v>
                </c:pt>
                <c:pt idx="4">
                  <c:v>5.4138787980156424</c:v>
                </c:pt>
                <c:pt idx="5">
                  <c:v>5.2620757158260716</c:v>
                </c:pt>
                <c:pt idx="6">
                  <c:v>5.1694969840639597</c:v>
                </c:pt>
                <c:pt idx="7">
                  <c:v>5.1310809806970799</c:v>
                </c:pt>
                <c:pt idx="8">
                  <c:v>5.2771927548857995</c:v>
                </c:pt>
                <c:pt idx="9">
                  <c:v>5.1443607773343398</c:v>
                </c:pt>
                <c:pt idx="10">
                  <c:v>4.5752455113150594</c:v>
                </c:pt>
                <c:pt idx="11">
                  <c:v>4.824653809</c:v>
                </c:pt>
                <c:pt idx="12">
                  <c:v>4.9054272460000004</c:v>
                </c:pt>
                <c:pt idx="13">
                  <c:v>4.9194838870000002</c:v>
                </c:pt>
                <c:pt idx="14">
                  <c:v>4.8311894530000004</c:v>
                </c:pt>
                <c:pt idx="15">
                  <c:v>4.8398471680000004</c:v>
                </c:pt>
                <c:pt idx="16">
                  <c:v>4.8551762700000003</c:v>
                </c:pt>
                <c:pt idx="17">
                  <c:v>4.8466508789999994</c:v>
                </c:pt>
                <c:pt idx="18">
                  <c:v>4.8587846680000002</c:v>
                </c:pt>
                <c:pt idx="19">
                  <c:v>4.8471840820000001</c:v>
                </c:pt>
                <c:pt idx="20">
                  <c:v>4.8366435549999984</c:v>
                </c:pt>
                <c:pt idx="21">
                  <c:v>4.8422773440000002</c:v>
                </c:pt>
                <c:pt idx="22">
                  <c:v>4.836875977</c:v>
                </c:pt>
                <c:pt idx="23">
                  <c:v>4.8422080079999992</c:v>
                </c:pt>
                <c:pt idx="24">
                  <c:v>4.8192211910000005</c:v>
                </c:pt>
                <c:pt idx="25">
                  <c:v>4.8082041020000004</c:v>
                </c:pt>
                <c:pt idx="26">
                  <c:v>4.8069970700000004</c:v>
                </c:pt>
                <c:pt idx="27">
                  <c:v>4.818813477</c:v>
                </c:pt>
                <c:pt idx="28">
                  <c:v>4.8342587890000006</c:v>
                </c:pt>
                <c:pt idx="29">
                  <c:v>4.8761352539999994</c:v>
                </c:pt>
                <c:pt idx="30">
                  <c:v>4.8990732420000001</c:v>
                </c:pt>
                <c:pt idx="31">
                  <c:v>4.9382705080000004</c:v>
                </c:pt>
                <c:pt idx="32">
                  <c:v>4.9829619140000005</c:v>
                </c:pt>
                <c:pt idx="33">
                  <c:v>5.025785645</c:v>
                </c:pt>
                <c:pt idx="34">
                  <c:v>5.0657021480000006</c:v>
                </c:pt>
                <c:pt idx="35">
                  <c:v>5.0928017579999993</c:v>
                </c:pt>
                <c:pt idx="36">
                  <c:v>5.1181689450000016</c:v>
                </c:pt>
                <c:pt idx="37">
                  <c:v>5.1629326170000001</c:v>
                </c:pt>
                <c:pt idx="38">
                  <c:v>5.1973642580000003</c:v>
                </c:pt>
                <c:pt idx="39">
                  <c:v>5.2354282230000004</c:v>
                </c:pt>
                <c:pt idx="40">
                  <c:v>5.2797065430000005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3455-45C3-B502-83C39185B57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low macro</c:v>
                </c:pt>
              </c:strCache>
            </c:strRef>
          </c:tx>
          <c:spPr>
            <a:ln w="22225" cap="rnd">
              <a:solidFill>
                <a:srgbClr val="89DBFF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Sheet1!$I$2:$I$42</c:f>
              <c:numCache>
                <c:formatCode>General</c:formatCode>
                <c:ptCount val="41"/>
                <c:pt idx="0">
                  <c:v>5.5936621830862805</c:v>
                </c:pt>
                <c:pt idx="1">
                  <c:v>5.45469647162468</c:v>
                </c:pt>
                <c:pt idx="2">
                  <c:v>5.2363225498185404</c:v>
                </c:pt>
                <c:pt idx="3">
                  <c:v>5.3588702314838494</c:v>
                </c:pt>
                <c:pt idx="4">
                  <c:v>5.4138787980156424</c:v>
                </c:pt>
                <c:pt idx="5">
                  <c:v>5.2620757158260716</c:v>
                </c:pt>
                <c:pt idx="6">
                  <c:v>5.1694969840639597</c:v>
                </c:pt>
                <c:pt idx="7">
                  <c:v>5.1310809806970799</c:v>
                </c:pt>
                <c:pt idx="8">
                  <c:v>5.2771927548857995</c:v>
                </c:pt>
                <c:pt idx="9">
                  <c:v>5.1443607773343398</c:v>
                </c:pt>
                <c:pt idx="10">
                  <c:v>4.5752455113150594</c:v>
                </c:pt>
                <c:pt idx="11">
                  <c:v>4.8245224609999999</c:v>
                </c:pt>
                <c:pt idx="12">
                  <c:v>4.837442383</c:v>
                </c:pt>
                <c:pt idx="13">
                  <c:v>4.7828525389999994</c:v>
                </c:pt>
                <c:pt idx="14">
                  <c:v>4.6355405269999999</c:v>
                </c:pt>
                <c:pt idx="15">
                  <c:v>4.5835932619999999</c:v>
                </c:pt>
                <c:pt idx="16">
                  <c:v>4.5491372069999993</c:v>
                </c:pt>
                <c:pt idx="17">
                  <c:v>4.4968403319999997</c:v>
                </c:pt>
                <c:pt idx="18">
                  <c:v>4.497333984</c:v>
                </c:pt>
                <c:pt idx="19">
                  <c:v>4.473933594</c:v>
                </c:pt>
                <c:pt idx="20">
                  <c:v>4.4396411130000004</c:v>
                </c:pt>
                <c:pt idx="21">
                  <c:v>4.4172324219999997</c:v>
                </c:pt>
                <c:pt idx="22">
                  <c:v>4.3975844730000002</c:v>
                </c:pt>
                <c:pt idx="23">
                  <c:v>4.4054125979999998</c:v>
                </c:pt>
                <c:pt idx="24">
                  <c:v>4.3531874999999998</c:v>
                </c:pt>
                <c:pt idx="25">
                  <c:v>4.3020390620000004</c:v>
                </c:pt>
                <c:pt idx="26">
                  <c:v>4.2792270510000003</c:v>
                </c:pt>
                <c:pt idx="27">
                  <c:v>4.2715771480000004</c:v>
                </c:pt>
                <c:pt idx="28">
                  <c:v>4.2758847659999999</c:v>
                </c:pt>
                <c:pt idx="29">
                  <c:v>4.2862353519999985</c:v>
                </c:pt>
                <c:pt idx="30">
                  <c:v>4.2833505859999983</c:v>
                </c:pt>
                <c:pt idx="31">
                  <c:v>4.2874726560000003</c:v>
                </c:pt>
                <c:pt idx="32">
                  <c:v>4.2919985349999985</c:v>
                </c:pt>
                <c:pt idx="33">
                  <c:v>4.2990058589999993</c:v>
                </c:pt>
                <c:pt idx="34">
                  <c:v>4.301512207</c:v>
                </c:pt>
                <c:pt idx="35">
                  <c:v>4.3000161129999999</c:v>
                </c:pt>
                <c:pt idx="36">
                  <c:v>4.3153530270000005</c:v>
                </c:pt>
                <c:pt idx="37">
                  <c:v>4.3246552730000003</c:v>
                </c:pt>
                <c:pt idx="38">
                  <c:v>4.3318144529999998</c:v>
                </c:pt>
                <c:pt idx="39">
                  <c:v>4.3434990230000015</c:v>
                </c:pt>
                <c:pt idx="40">
                  <c:v>4.3778842769999997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3455-45C3-B502-83C39185B57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Reference</c:v>
                </c:pt>
              </c:strCache>
            </c:strRef>
          </c:tx>
          <c:spPr>
            <a:ln w="22225" cap="rnd">
              <a:solidFill>
                <a:srgbClr val="00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Sheet1!$J$2:$J$42</c:f>
              <c:numCache>
                <c:formatCode>General</c:formatCode>
                <c:ptCount val="41"/>
                <c:pt idx="0">
                  <c:v>5.5936621830862805</c:v>
                </c:pt>
                <c:pt idx="1">
                  <c:v>5.45469647162468</c:v>
                </c:pt>
                <c:pt idx="2">
                  <c:v>5.2363225498185404</c:v>
                </c:pt>
                <c:pt idx="3">
                  <c:v>5.3588702314838494</c:v>
                </c:pt>
                <c:pt idx="4">
                  <c:v>5.4138787980156424</c:v>
                </c:pt>
                <c:pt idx="5">
                  <c:v>5.2620757158260716</c:v>
                </c:pt>
                <c:pt idx="6">
                  <c:v>5.1694969840639597</c:v>
                </c:pt>
                <c:pt idx="7">
                  <c:v>5.1310809806970799</c:v>
                </c:pt>
                <c:pt idx="8">
                  <c:v>5.2771927548857995</c:v>
                </c:pt>
                <c:pt idx="9">
                  <c:v>5.1443607773343398</c:v>
                </c:pt>
                <c:pt idx="10">
                  <c:v>4.5752455113150594</c:v>
                </c:pt>
                <c:pt idx="11">
                  <c:v>4.8248852539999998</c:v>
                </c:pt>
                <c:pt idx="12">
                  <c:v>4.8836020510000004</c:v>
                </c:pt>
                <c:pt idx="13">
                  <c:v>4.8720019529999998</c:v>
                </c:pt>
                <c:pt idx="14">
                  <c:v>4.7405659180000006</c:v>
                </c:pt>
                <c:pt idx="15">
                  <c:v>4.7090126950000002</c:v>
                </c:pt>
                <c:pt idx="16">
                  <c:v>4.701848633</c:v>
                </c:pt>
                <c:pt idx="17">
                  <c:v>4.6858173829999998</c:v>
                </c:pt>
                <c:pt idx="18">
                  <c:v>4.6802988279999997</c:v>
                </c:pt>
                <c:pt idx="19">
                  <c:v>4.6430556639999994</c:v>
                </c:pt>
                <c:pt idx="20">
                  <c:v>4.6217744140000008</c:v>
                </c:pt>
                <c:pt idx="21">
                  <c:v>4.6071318360000006</c:v>
                </c:pt>
                <c:pt idx="22">
                  <c:v>4.5963364260000006</c:v>
                </c:pt>
                <c:pt idx="23">
                  <c:v>4.6056342770000001</c:v>
                </c:pt>
                <c:pt idx="24">
                  <c:v>4.5677163090000006</c:v>
                </c:pt>
                <c:pt idx="25">
                  <c:v>4.5454213870000002</c:v>
                </c:pt>
                <c:pt idx="26">
                  <c:v>4.5291489260000004</c:v>
                </c:pt>
                <c:pt idx="27">
                  <c:v>4.5327387699999999</c:v>
                </c:pt>
                <c:pt idx="28">
                  <c:v>4.5423041990000002</c:v>
                </c:pt>
                <c:pt idx="29">
                  <c:v>4.5537773439999993</c:v>
                </c:pt>
                <c:pt idx="30">
                  <c:v>4.5606796880000005</c:v>
                </c:pt>
                <c:pt idx="31">
                  <c:v>4.5758208009999999</c:v>
                </c:pt>
                <c:pt idx="32">
                  <c:v>4.5918408200000016</c:v>
                </c:pt>
                <c:pt idx="33">
                  <c:v>4.6007314450000001</c:v>
                </c:pt>
                <c:pt idx="34">
                  <c:v>4.6160908200000002</c:v>
                </c:pt>
                <c:pt idx="35">
                  <c:v>4.6313442380000005</c:v>
                </c:pt>
                <c:pt idx="36">
                  <c:v>4.6509667969999997</c:v>
                </c:pt>
                <c:pt idx="37">
                  <c:v>4.6681669920000015</c:v>
                </c:pt>
                <c:pt idx="38">
                  <c:v>4.6866381839999995</c:v>
                </c:pt>
                <c:pt idx="39">
                  <c:v>4.7070634769999993</c:v>
                </c:pt>
                <c:pt idx="40">
                  <c:v>4.7376791990000005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3455-45C3-B502-83C39185B5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640241344"/>
        <c:axId val="-640245152"/>
      </c:lineChart>
      <c:catAx>
        <c:axId val="-640241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4024515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64024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40241344"/>
        <c:crossesAt val="12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0" cap="flat" cmpd="sng" algn="ctr">
      <a:solidFill>
        <a:schemeClr val="bg1"/>
      </a:solidFill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257217847769035E-2"/>
          <c:y val="6.5676509008782191E-2"/>
          <c:w val="0.67975566710971003"/>
          <c:h val="0.8266898146719324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transportation</c:v>
                </c:pt>
              </c:strCache>
            </c:strRef>
          </c:tx>
          <c:spPr>
            <a:ln w="22225" cap="rnd">
              <a:solidFill>
                <a:srgbClr val="003953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1.0229917099793646</c:v>
                </c:pt>
                <c:pt idx="1">
                  <c:v>1.0088916777481882</c:v>
                </c:pt>
                <c:pt idx="2">
                  <c:v>0.99112333777599737</c:v>
                </c:pt>
                <c:pt idx="3">
                  <c:v>1.0094916792602151</c:v>
                </c:pt>
                <c:pt idx="4">
                  <c:v>1.0193677014476388</c:v>
                </c:pt>
                <c:pt idx="5">
                  <c:v>1.0336915868768382</c:v>
                </c:pt>
                <c:pt idx="6">
                  <c:v>1.0548828749558119</c:v>
                </c:pt>
                <c:pt idx="7">
                  <c:v>1.0639024751791564</c:v>
                </c:pt>
                <c:pt idx="8">
                  <c:v>1.0812143287514635</c:v>
                </c:pt>
                <c:pt idx="9">
                  <c:v>1.0875776428006023</c:v>
                </c:pt>
                <c:pt idx="10">
                  <c:v>0.92692774828592439</c:v>
                </c:pt>
                <c:pt idx="11">
                  <c:v>1.0000032297287027</c:v>
                </c:pt>
                <c:pt idx="12">
                  <c:v>1.0380493198571321</c:v>
                </c:pt>
                <c:pt idx="13">
                  <c:v>1.0577848240747776</c:v>
                </c:pt>
                <c:pt idx="14">
                  <c:v>1.0589086176761151</c:v>
                </c:pt>
                <c:pt idx="15">
                  <c:v>1.0605093092180256</c:v>
                </c:pt>
                <c:pt idx="16">
                  <c:v>1.0596127745269397</c:v>
                </c:pt>
                <c:pt idx="17">
                  <c:v>1.0551152823162853</c:v>
                </c:pt>
                <c:pt idx="18">
                  <c:v>1.0512708792461432</c:v>
                </c:pt>
                <c:pt idx="19">
                  <c:v>1.0477659396610683</c:v>
                </c:pt>
                <c:pt idx="20">
                  <c:v>1.0452787065886464</c:v>
                </c:pt>
                <c:pt idx="21">
                  <c:v>1.0433617296147124</c:v>
                </c:pt>
                <c:pt idx="22">
                  <c:v>1.040590014438787</c:v>
                </c:pt>
                <c:pt idx="23">
                  <c:v>1.0398277984649291</c:v>
                </c:pt>
                <c:pt idx="24">
                  <c:v>1.0389563036704916</c:v>
                </c:pt>
                <c:pt idx="25">
                  <c:v>1.0385918382855841</c:v>
                </c:pt>
                <c:pt idx="26">
                  <c:v>1.0388383995744357</c:v>
                </c:pt>
                <c:pt idx="27">
                  <c:v>1.0407598601717456</c:v>
                </c:pt>
                <c:pt idx="28">
                  <c:v>1.0428478987765029</c:v>
                </c:pt>
                <c:pt idx="29">
                  <c:v>1.0457651037312865</c:v>
                </c:pt>
                <c:pt idx="30">
                  <c:v>1.0493146895660763</c:v>
                </c:pt>
                <c:pt idx="31">
                  <c:v>1.0530723459229423</c:v>
                </c:pt>
                <c:pt idx="32">
                  <c:v>1.0574432707652557</c:v>
                </c:pt>
                <c:pt idx="33">
                  <c:v>1.0622047647997568</c:v>
                </c:pt>
                <c:pt idx="34">
                  <c:v>1.0671487195075613</c:v>
                </c:pt>
                <c:pt idx="35">
                  <c:v>1.0730675963219092</c:v>
                </c:pt>
                <c:pt idx="36">
                  <c:v>1.0799309597993767</c:v>
                </c:pt>
                <c:pt idx="37">
                  <c:v>1.0862139600273577</c:v>
                </c:pt>
                <c:pt idx="38">
                  <c:v>1.0922811763811839</c:v>
                </c:pt>
                <c:pt idx="39">
                  <c:v>1.0994814195607567</c:v>
                </c:pt>
                <c:pt idx="40">
                  <c:v>1.1082529067558324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3A6-421C-800F-1999B29E6A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commercial</c:v>
                </c:pt>
              </c:strCache>
            </c:strRef>
          </c:tx>
          <c:spPr>
            <a:ln w="22225" cap="rnd">
              <a:solidFill>
                <a:srgbClr val="E3A5AC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0.95472580488901737</c:v>
                </c:pt>
                <c:pt idx="1">
                  <c:v>0.95861358023307164</c:v>
                </c:pt>
                <c:pt idx="2">
                  <c:v>0.92028128834196699</c:v>
                </c:pt>
                <c:pt idx="3">
                  <c:v>0.97271116694217241</c:v>
                </c:pt>
                <c:pt idx="4">
                  <c:v>1.00399276617653</c:v>
                </c:pt>
                <c:pt idx="5">
                  <c:v>1.0129142641859856</c:v>
                </c:pt>
                <c:pt idx="6">
                  <c:v>1.002042690035809</c:v>
                </c:pt>
                <c:pt idx="7">
                  <c:v>1.001817173597418</c:v>
                </c:pt>
                <c:pt idx="8">
                  <c:v>1.0582539879692836</c:v>
                </c:pt>
                <c:pt idx="9">
                  <c:v>1.0530128814975162</c:v>
                </c:pt>
                <c:pt idx="10">
                  <c:v>0.97238251929786357</c:v>
                </c:pt>
                <c:pt idx="11">
                  <c:v>1.0000136039250669</c:v>
                </c:pt>
                <c:pt idx="12">
                  <c:v>1.0219198260481712</c:v>
                </c:pt>
                <c:pt idx="13">
                  <c:v>1.0203838090990187</c:v>
                </c:pt>
                <c:pt idx="14">
                  <c:v>1.0205066904549509</c:v>
                </c:pt>
                <c:pt idx="15">
                  <c:v>1.0215790588760036</c:v>
                </c:pt>
                <c:pt idx="16">
                  <c:v>1.0203000669045494</c:v>
                </c:pt>
                <c:pt idx="17">
                  <c:v>1.0232744201605708</c:v>
                </c:pt>
                <c:pt idx="18">
                  <c:v>1.0249200490633363</c:v>
                </c:pt>
                <c:pt idx="19">
                  <c:v>1.0257421944692238</c:v>
                </c:pt>
                <c:pt idx="20">
                  <c:v>1.026145963425513</c:v>
                </c:pt>
                <c:pt idx="21">
                  <c:v>1.0265973461195359</c:v>
                </c:pt>
                <c:pt idx="22">
                  <c:v>1.0285511819803748</c:v>
                </c:pt>
                <c:pt idx="23">
                  <c:v>1.0304528322925961</c:v>
                </c:pt>
                <c:pt idx="24">
                  <c:v>1.0331525423728811</c:v>
                </c:pt>
                <c:pt idx="25">
                  <c:v>1.0373948483496878</c:v>
                </c:pt>
                <c:pt idx="26">
                  <c:v>1.0416381578947371</c:v>
                </c:pt>
                <c:pt idx="27">
                  <c:v>1.0456978144513829</c:v>
                </c:pt>
                <c:pt idx="28">
                  <c:v>1.0500712533452277</c:v>
                </c:pt>
                <c:pt idx="29">
                  <c:v>1.0540421498661909</c:v>
                </c:pt>
                <c:pt idx="30">
                  <c:v>1.0577076271186441</c:v>
                </c:pt>
                <c:pt idx="31">
                  <c:v>1.0624849464763604</c:v>
                </c:pt>
                <c:pt idx="32">
                  <c:v>1.067368086529884</c:v>
                </c:pt>
                <c:pt idx="33">
                  <c:v>1.0722576940231936</c:v>
                </c:pt>
                <c:pt idx="34">
                  <c:v>1.0779107939339874</c:v>
                </c:pt>
                <c:pt idx="35">
                  <c:v>1.0832275869759145</c:v>
                </c:pt>
                <c:pt idx="36">
                  <c:v>1.088299063336307</c:v>
                </c:pt>
                <c:pt idx="37">
                  <c:v>1.0940273193577164</c:v>
                </c:pt>
                <c:pt idx="38">
                  <c:v>1.0995618867082959</c:v>
                </c:pt>
                <c:pt idx="39">
                  <c:v>1.1052629348795722</c:v>
                </c:pt>
                <c:pt idx="40">
                  <c:v>1.111669157002676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3A6-421C-800F-1999B29E6AD3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residential</c:v>
                </c:pt>
              </c:strCache>
            </c:strRef>
          </c:tx>
          <c:spPr>
            <a:ln w="22225" cap="rnd">
              <a:solidFill>
                <a:srgbClr val="72242D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1.0104198867700798</c:v>
                </c:pt>
                <c:pt idx="1">
                  <c:v>0.98897023856673383</c:v>
                </c:pt>
                <c:pt idx="2">
                  <c:v>0.90571829964362882</c:v>
                </c:pt>
                <c:pt idx="3">
                  <c:v>0.99946740651429877</c:v>
                </c:pt>
                <c:pt idx="4">
                  <c:v>1.0308783842666371</c:v>
                </c:pt>
                <c:pt idx="5">
                  <c:v>0.98266154613397039</c:v>
                </c:pt>
                <c:pt idx="6">
                  <c:v>0.94677095694766322</c:v>
                </c:pt>
                <c:pt idx="7">
                  <c:v>0.94300011931466277</c:v>
                </c:pt>
                <c:pt idx="8">
                  <c:v>1.0471518693138162</c:v>
                </c:pt>
                <c:pt idx="9">
                  <c:v>1.0478852235266902</c:v>
                </c:pt>
                <c:pt idx="10">
                  <c:v>1.0131867659296814</c:v>
                </c:pt>
                <c:pt idx="11">
                  <c:v>1.0000434782608694</c:v>
                </c:pt>
                <c:pt idx="12">
                  <c:v>1.0010985681857865</c:v>
                </c:pt>
                <c:pt idx="13">
                  <c:v>1.0013228566439671</c:v>
                </c:pt>
                <c:pt idx="14">
                  <c:v>1.0054039636808103</c:v>
                </c:pt>
                <c:pt idx="15">
                  <c:v>1.0095247075257552</c:v>
                </c:pt>
                <c:pt idx="16">
                  <c:v>1.0120704557359874</c:v>
                </c:pt>
                <c:pt idx="17">
                  <c:v>1.0129776497293519</c:v>
                </c:pt>
                <c:pt idx="18">
                  <c:v>1.0131038065304696</c:v>
                </c:pt>
                <c:pt idx="19">
                  <c:v>1.0126858739305049</c:v>
                </c:pt>
                <c:pt idx="20">
                  <c:v>1.0123169198533264</c:v>
                </c:pt>
                <c:pt idx="21">
                  <c:v>1.0114357429718874</c:v>
                </c:pt>
                <c:pt idx="22">
                  <c:v>1.0112224550375415</c:v>
                </c:pt>
                <c:pt idx="23">
                  <c:v>1.0110651300855595</c:v>
                </c:pt>
                <c:pt idx="24">
                  <c:v>1.0113963680810196</c:v>
                </c:pt>
                <c:pt idx="25">
                  <c:v>1.0128873755893135</c:v>
                </c:pt>
                <c:pt idx="26">
                  <c:v>1.0148936616029334</c:v>
                </c:pt>
                <c:pt idx="27">
                  <c:v>1.0173540247948314</c:v>
                </c:pt>
                <c:pt idx="28">
                  <c:v>1.0199898725336127</c:v>
                </c:pt>
                <c:pt idx="29">
                  <c:v>1.0223663349048366</c:v>
                </c:pt>
                <c:pt idx="30">
                  <c:v>1.024558494848961</c:v>
                </c:pt>
                <c:pt idx="31">
                  <c:v>1.0268978522786798</c:v>
                </c:pt>
                <c:pt idx="32">
                  <c:v>1.0294323380478436</c:v>
                </c:pt>
                <c:pt idx="33">
                  <c:v>1.0321300855596298</c:v>
                </c:pt>
                <c:pt idx="34">
                  <c:v>1.0354839357429722</c:v>
                </c:pt>
                <c:pt idx="35">
                  <c:v>1.0388089750305571</c:v>
                </c:pt>
                <c:pt idx="36">
                  <c:v>1.0421664047494323</c:v>
                </c:pt>
                <c:pt idx="37">
                  <c:v>1.0454814911821195</c:v>
                </c:pt>
                <c:pt idx="38">
                  <c:v>1.0486595949013444</c:v>
                </c:pt>
                <c:pt idx="39">
                  <c:v>1.0519491880565739</c:v>
                </c:pt>
                <c:pt idx="40">
                  <c:v>1.0557705605028809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3A6-421C-800F-1999B29E6AD3}"/>
            </c:ext>
          </c:extLst>
        </c:ser>
        <c:ser>
          <c:idx val="5"/>
          <c:order val="3"/>
          <c:tx>
            <c:strRef>
              <c:f>Sheet1!$E$1</c:f>
              <c:strCache>
                <c:ptCount val="1"/>
                <c:pt idx="0">
                  <c:v>industrial</c:v>
                </c:pt>
              </c:strCache>
            </c:strRef>
          </c:tx>
          <c:spPr>
            <a:ln w="22225" cap="rnd">
              <a:solidFill>
                <a:srgbClr val="5D9732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0.90199366319135277</c:v>
                </c:pt>
                <c:pt idx="1">
                  <c:v>0.91143441451290297</c:v>
                </c:pt>
                <c:pt idx="2">
                  <c:v>0.92123091805177915</c:v>
                </c:pt>
                <c:pt idx="3">
                  <c:v>0.94395669642096158</c:v>
                </c:pt>
                <c:pt idx="4">
                  <c:v>0.94849241092620595</c:v>
                </c:pt>
                <c:pt idx="5">
                  <c:v>0.94558280447157161</c:v>
                </c:pt>
                <c:pt idx="6">
                  <c:v>0.94951186068106841</c:v>
                </c:pt>
                <c:pt idx="7">
                  <c:v>0.96574128036990281</c:v>
                </c:pt>
                <c:pt idx="8">
                  <c:v>1.0025314479882601</c:v>
                </c:pt>
                <c:pt idx="9">
                  <c:v>1.0057549641763737</c:v>
                </c:pt>
                <c:pt idx="10">
                  <c:v>0.96006446716709359</c:v>
                </c:pt>
                <c:pt idx="11">
                  <c:v>1.000015796100576</c:v>
                </c:pt>
                <c:pt idx="12">
                  <c:v>1.029075813651799</c:v>
                </c:pt>
                <c:pt idx="13">
                  <c:v>1.0428220840169409</c:v>
                </c:pt>
                <c:pt idx="14">
                  <c:v>1.0497470716166202</c:v>
                </c:pt>
                <c:pt idx="15">
                  <c:v>1.0628520355603035</c:v>
                </c:pt>
                <c:pt idx="16">
                  <c:v>1.0754389713457209</c:v>
                </c:pt>
                <c:pt idx="17">
                  <c:v>1.0803365637758022</c:v>
                </c:pt>
                <c:pt idx="18">
                  <c:v>1.0875907894234806</c:v>
                </c:pt>
                <c:pt idx="19">
                  <c:v>1.0947518791254911</c:v>
                </c:pt>
                <c:pt idx="20">
                  <c:v>1.1022757449731009</c:v>
                </c:pt>
                <c:pt idx="21">
                  <c:v>1.1081077110916098</c:v>
                </c:pt>
                <c:pt idx="22">
                  <c:v>1.1183265672097371</c:v>
                </c:pt>
                <c:pt idx="23">
                  <c:v>1.125097371132054</c:v>
                </c:pt>
                <c:pt idx="24">
                  <c:v>1.1311700179327713</c:v>
                </c:pt>
                <c:pt idx="25">
                  <c:v>1.1368702354153153</c:v>
                </c:pt>
                <c:pt idx="26">
                  <c:v>1.1434654507993438</c:v>
                </c:pt>
                <c:pt idx="27">
                  <c:v>1.1519473844862451</c:v>
                </c:pt>
                <c:pt idx="28">
                  <c:v>1.1600193063451487</c:v>
                </c:pt>
                <c:pt idx="29">
                  <c:v>1.1673552214888017</c:v>
                </c:pt>
                <c:pt idx="30">
                  <c:v>1.1740918005265366</c:v>
                </c:pt>
                <c:pt idx="31">
                  <c:v>1.1828429547102142</c:v>
                </c:pt>
                <c:pt idx="32">
                  <c:v>1.1921511694456104</c:v>
                </c:pt>
                <c:pt idx="33">
                  <c:v>1.2002236254721659</c:v>
                </c:pt>
                <c:pt idx="34">
                  <c:v>1.2087932008088824</c:v>
                </c:pt>
                <c:pt idx="35">
                  <c:v>1.216219542905109</c:v>
                </c:pt>
                <c:pt idx="36">
                  <c:v>1.2248384524400016</c:v>
                </c:pt>
                <c:pt idx="37">
                  <c:v>1.231499523064596</c:v>
                </c:pt>
                <c:pt idx="38">
                  <c:v>1.2365810980960741</c:v>
                </c:pt>
                <c:pt idx="39">
                  <c:v>1.2448299439123969</c:v>
                </c:pt>
                <c:pt idx="40">
                  <c:v>1.2587495135258882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3A6-421C-800F-1999B29E6A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640233728"/>
        <c:axId val="-640242976"/>
      </c:lineChart>
      <c:catAx>
        <c:axId val="-640233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4024297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640242976"/>
        <c:scaling>
          <c:orientation val="minMax"/>
          <c:max val="1.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40233728"/>
        <c:crossesAt val="12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0" cap="flat" cmpd="sng" algn="ctr">
      <a:solidFill>
        <a:schemeClr val="bg1"/>
      </a:solidFill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51680763661448"/>
          <c:y val="7.8866710168141493E-2"/>
          <c:w val="0.75580905977912982"/>
          <c:h val="0.821177297137781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 Economic Growth</c:v>
                </c:pt>
              </c:strCache>
            </c:strRef>
          </c:tx>
          <c:spPr>
            <a:ln w="22225" cap="rnd">
              <a:solidFill>
                <a:srgbClr val="0096D7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0.9675618681400906</c:v>
                </c:pt>
                <c:pt idx="1">
                  <c:v>0.96298440439884303</c:v>
                </c:pt>
                <c:pt idx="2">
                  <c:v>0.94234360854502797</c:v>
                </c:pt>
                <c:pt idx="3">
                  <c:v>0.97824161396241238</c:v>
                </c:pt>
                <c:pt idx="4">
                  <c:v>0.99218882022643118</c:v>
                </c:pt>
                <c:pt idx="5">
                  <c:v>0.98984104581229315</c:v>
                </c:pt>
                <c:pt idx="6">
                  <c:v>0.99192266549147856</c:v>
                </c:pt>
                <c:pt idx="7">
                  <c:v>1.0003738704297529</c:v>
                </c:pt>
                <c:pt idx="8">
                  <c:v>1.0430585432896891</c:v>
                </c:pt>
                <c:pt idx="9">
                  <c:v>1.0459784194510566</c:v>
                </c:pt>
                <c:pt idx="10">
                  <c:v>0.956391653770999</c:v>
                </c:pt>
                <c:pt idx="11">
                  <c:v>0.99992983344509978</c:v>
                </c:pt>
                <c:pt idx="12">
                  <c:v>1.0292347507150774</c:v>
                </c:pt>
                <c:pt idx="13">
                  <c:v>1.0452970069386471</c:v>
                </c:pt>
                <c:pt idx="14">
                  <c:v>1.0558939358688364</c:v>
                </c:pt>
                <c:pt idx="15">
                  <c:v>1.0679778291751632</c:v>
                </c:pt>
                <c:pt idx="16">
                  <c:v>1.076363067785244</c:v>
                </c:pt>
                <c:pt idx="17">
                  <c:v>1.0809904747567367</c:v>
                </c:pt>
                <c:pt idx="18">
                  <c:v>1.0859308051293979</c:v>
                </c:pt>
                <c:pt idx="19">
                  <c:v>1.0901980730542364</c:v>
                </c:pt>
                <c:pt idx="20">
                  <c:v>1.0947299401935155</c:v>
                </c:pt>
                <c:pt idx="21">
                  <c:v>1.1005127755956698</c:v>
                </c:pt>
                <c:pt idx="22">
                  <c:v>1.1058419439160243</c:v>
                </c:pt>
                <c:pt idx="23">
                  <c:v>1.1120980853713611</c:v>
                </c:pt>
                <c:pt idx="24">
                  <c:v>1.1185528336230142</c:v>
                </c:pt>
                <c:pt idx="25">
                  <c:v>1.1262505166349617</c:v>
                </c:pt>
                <c:pt idx="26">
                  <c:v>1.1352991008498816</c:v>
                </c:pt>
                <c:pt idx="27">
                  <c:v>1.1459025031134955</c:v>
                </c:pt>
                <c:pt idx="28">
                  <c:v>1.1569216767712709</c:v>
                </c:pt>
                <c:pt idx="29">
                  <c:v>1.1673278544936978</c:v>
                </c:pt>
                <c:pt idx="30">
                  <c:v>1.1766371511858651</c:v>
                </c:pt>
                <c:pt idx="31">
                  <c:v>1.1873801612174797</c:v>
                </c:pt>
                <c:pt idx="32">
                  <c:v>1.1988726546141315</c:v>
                </c:pt>
                <c:pt idx="33">
                  <c:v>1.2109084016477576</c:v>
                </c:pt>
                <c:pt idx="34">
                  <c:v>1.2231333534056852</c:v>
                </c:pt>
                <c:pt idx="35">
                  <c:v>1.2348652643391862</c:v>
                </c:pt>
                <c:pt idx="36">
                  <c:v>1.2465192763004829</c:v>
                </c:pt>
                <c:pt idx="37">
                  <c:v>1.2608305163612474</c:v>
                </c:pt>
                <c:pt idx="38">
                  <c:v>1.2721228427924289</c:v>
                </c:pt>
                <c:pt idx="39">
                  <c:v>1.2839996715433355</c:v>
                </c:pt>
                <c:pt idx="40">
                  <c:v>1.2970377862020828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Low Economic Growth</c:v>
                </c:pt>
              </c:strCache>
            </c:strRef>
          </c:tx>
          <c:spPr>
            <a:ln w="22225" cap="rnd">
              <a:solidFill>
                <a:srgbClr val="0096D7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0.9675618681400906</c:v>
                </c:pt>
                <c:pt idx="1">
                  <c:v>0.96298440439884303</c:v>
                </c:pt>
                <c:pt idx="2">
                  <c:v>0.94234360854502797</c:v>
                </c:pt>
                <c:pt idx="3">
                  <c:v>0.97824161396241238</c:v>
                </c:pt>
                <c:pt idx="4">
                  <c:v>0.99218882022643118</c:v>
                </c:pt>
                <c:pt idx="5">
                  <c:v>0.98984104581229315</c:v>
                </c:pt>
                <c:pt idx="6">
                  <c:v>0.99192266549147856</c:v>
                </c:pt>
                <c:pt idx="7">
                  <c:v>1.0003738704297529</c:v>
                </c:pt>
                <c:pt idx="8">
                  <c:v>1.0430585432896891</c:v>
                </c:pt>
                <c:pt idx="9">
                  <c:v>1.0459784194510566</c:v>
                </c:pt>
                <c:pt idx="10">
                  <c:v>0.956391653770999</c:v>
                </c:pt>
                <c:pt idx="11">
                  <c:v>0.99993276218368921</c:v>
                </c:pt>
                <c:pt idx="12">
                  <c:v>1.0142722905746624</c:v>
                </c:pt>
                <c:pt idx="13">
                  <c:v>1.0181533482051213</c:v>
                </c:pt>
                <c:pt idx="14">
                  <c:v>1.0172397323078186</c:v>
                </c:pt>
                <c:pt idx="15">
                  <c:v>1.0195568709028453</c:v>
                </c:pt>
                <c:pt idx="16">
                  <c:v>1.0194804362999357</c:v>
                </c:pt>
                <c:pt idx="17">
                  <c:v>1.0172896303493957</c:v>
                </c:pt>
                <c:pt idx="18">
                  <c:v>1.0167780043520509</c:v>
                </c:pt>
                <c:pt idx="19">
                  <c:v>1.0147227278325963</c:v>
                </c:pt>
                <c:pt idx="20">
                  <c:v>1.0136652342306589</c:v>
                </c:pt>
                <c:pt idx="21">
                  <c:v>1.0130137951798983</c:v>
                </c:pt>
                <c:pt idx="22">
                  <c:v>1.0138285319355678</c:v>
                </c:pt>
                <c:pt idx="23">
                  <c:v>1.0138461864812711</c:v>
                </c:pt>
                <c:pt idx="24">
                  <c:v>1.012364025783848</c:v>
                </c:pt>
                <c:pt idx="25">
                  <c:v>1.0118083455364109</c:v>
                </c:pt>
                <c:pt idx="26">
                  <c:v>1.0124766864196857</c:v>
                </c:pt>
                <c:pt idx="27">
                  <c:v>1.0136616759501291</c:v>
                </c:pt>
                <c:pt idx="28">
                  <c:v>1.0151685803829256</c:v>
                </c:pt>
                <c:pt idx="29">
                  <c:v>1.0176748142166991</c:v>
                </c:pt>
                <c:pt idx="30">
                  <c:v>1.0188868466791663</c:v>
                </c:pt>
                <c:pt idx="31">
                  <c:v>1.0207400812930243</c:v>
                </c:pt>
                <c:pt idx="32">
                  <c:v>1.0234500403727982</c:v>
                </c:pt>
                <c:pt idx="33">
                  <c:v>1.0271331207488812</c:v>
                </c:pt>
                <c:pt idx="34">
                  <c:v>1.0297937839576292</c:v>
                </c:pt>
                <c:pt idx="35">
                  <c:v>1.0326359194733743</c:v>
                </c:pt>
                <c:pt idx="36">
                  <c:v>1.0378616102587963</c:v>
                </c:pt>
                <c:pt idx="37">
                  <c:v>1.0423568271086234</c:v>
                </c:pt>
                <c:pt idx="38">
                  <c:v>1.0455478109731895</c:v>
                </c:pt>
                <c:pt idx="39">
                  <c:v>1.0493694453188085</c:v>
                </c:pt>
                <c:pt idx="40">
                  <c:v>1.0567823974599351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Reference</c:v>
                </c:pt>
              </c:strCache>
            </c:strRef>
          </c:tx>
          <c:spPr>
            <a:ln w="22225" cap="rnd">
              <a:solidFill>
                <a:srgbClr val="00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0.9675618681400906</c:v>
                </c:pt>
                <c:pt idx="1">
                  <c:v>0.96298440439884303</c:v>
                </c:pt>
                <c:pt idx="2">
                  <c:v>0.94234360854502797</c:v>
                </c:pt>
                <c:pt idx="3">
                  <c:v>0.97824161396241238</c:v>
                </c:pt>
                <c:pt idx="4">
                  <c:v>0.99218882022643118</c:v>
                </c:pt>
                <c:pt idx="5">
                  <c:v>0.98984104581229315</c:v>
                </c:pt>
                <c:pt idx="6">
                  <c:v>0.99192266549147856</c:v>
                </c:pt>
                <c:pt idx="7">
                  <c:v>1.0003738704297529</c:v>
                </c:pt>
                <c:pt idx="8">
                  <c:v>1.0430585432896891</c:v>
                </c:pt>
                <c:pt idx="9">
                  <c:v>1.0459784194510566</c:v>
                </c:pt>
                <c:pt idx="10">
                  <c:v>0.956391653770999</c:v>
                </c:pt>
                <c:pt idx="11">
                  <c:v>1.0000038730514993</c:v>
                </c:pt>
                <c:pt idx="12">
                  <c:v>1.0249500472156454</c:v>
                </c:pt>
                <c:pt idx="13">
                  <c:v>1.0342115260917764</c:v>
                </c:pt>
                <c:pt idx="14">
                  <c:v>1.0377390274945599</c:v>
                </c:pt>
                <c:pt idx="15">
                  <c:v>1.0437715310186262</c:v>
                </c:pt>
                <c:pt idx="16">
                  <c:v>1.0481925029766386</c:v>
                </c:pt>
                <c:pt idx="17">
                  <c:v>1.0488390288631293</c:v>
                </c:pt>
                <c:pt idx="18">
                  <c:v>1.0502798313922457</c:v>
                </c:pt>
                <c:pt idx="19">
                  <c:v>1.0516237392054084</c:v>
                </c:pt>
                <c:pt idx="20">
                  <c:v>1.0534181937620604</c:v>
                </c:pt>
                <c:pt idx="21">
                  <c:v>1.054740902434685</c:v>
                </c:pt>
                <c:pt idx="22">
                  <c:v>1.0576235476056877</c:v>
                </c:pt>
                <c:pt idx="23">
                  <c:v>1.0599865332767655</c:v>
                </c:pt>
                <c:pt idx="24">
                  <c:v>1.0622363382556212</c:v>
                </c:pt>
                <c:pt idx="25">
                  <c:v>1.0649030505412691</c:v>
                </c:pt>
                <c:pt idx="26">
                  <c:v>1.0681908333219283</c:v>
                </c:pt>
                <c:pt idx="27">
                  <c:v>1.0728021459168728</c:v>
                </c:pt>
                <c:pt idx="28">
                  <c:v>1.0773912329442037</c:v>
                </c:pt>
                <c:pt idx="29">
                  <c:v>1.081922990597928</c:v>
                </c:pt>
                <c:pt idx="30">
                  <c:v>1.0863976378491562</c:v>
                </c:pt>
                <c:pt idx="31">
                  <c:v>1.0918307900751345</c:v>
                </c:pt>
                <c:pt idx="32">
                  <c:v>1.0977248354295257</c:v>
                </c:pt>
                <c:pt idx="33">
                  <c:v>1.1033418686447056</c:v>
                </c:pt>
                <c:pt idx="34">
                  <c:v>1.1094008813587155</c:v>
                </c:pt>
                <c:pt idx="35">
                  <c:v>1.1153518318301878</c:v>
                </c:pt>
                <c:pt idx="36">
                  <c:v>1.1220444237638396</c:v>
                </c:pt>
                <c:pt idx="37">
                  <c:v>1.127904323310843</c:v>
                </c:pt>
                <c:pt idx="38">
                  <c:v>1.1330771736304042</c:v>
                </c:pt>
                <c:pt idx="39">
                  <c:v>1.1398263695958617</c:v>
                </c:pt>
                <c:pt idx="40">
                  <c:v>1.1493398021048598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640233184"/>
        <c:axId val="-640231552"/>
      </c:lineChart>
      <c:catAx>
        <c:axId val="-640233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64023155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640231552"/>
        <c:scaling>
          <c:orientation val="minMax"/>
          <c:max val="1.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low"/>
        <c:spPr>
          <a:noFill/>
          <a:ln w="22225" cap="flat" cmpd="sng" algn="ctr">
            <a:solidFill>
              <a:srgbClr val="FFFFFF">
                <a:lumMod val="65000"/>
              </a:srgbClr>
            </a:solidFill>
            <a:prstDash val="lg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640233184"/>
        <c:crossesAt val="12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766134524592793E-2"/>
          <c:y val="0.11858104963707722"/>
          <c:w val="0.52507661938511685"/>
          <c:h val="0.75787231940457433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rgbClr val="8B8B8B"/>
            </a:solidFill>
            <a:ln w="25400">
              <a:noFill/>
            </a:ln>
          </c:spPr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0.93783356474400004</c:v>
                </c:pt>
                <c:pt idx="1">
                  <c:v>0.92822499999999997</c:v>
                </c:pt>
                <c:pt idx="2">
                  <c:v>0.99932199999999993</c:v>
                </c:pt>
                <c:pt idx="3">
                  <c:v>0.98787099999999994</c:v>
                </c:pt>
                <c:pt idx="4">
                  <c:v>0.97108799999999995</c:v>
                </c:pt>
                <c:pt idx="5">
                  <c:v>0.9631280000000001</c:v>
                </c:pt>
                <c:pt idx="6">
                  <c:v>0.98133799999999993</c:v>
                </c:pt>
                <c:pt idx="7">
                  <c:v>0.97517900000000013</c:v>
                </c:pt>
                <c:pt idx="8">
                  <c:v>0.96647000000000005</c:v>
                </c:pt>
                <c:pt idx="9">
                  <c:v>0.95803500000000008</c:v>
                </c:pt>
                <c:pt idx="10">
                  <c:v>0.94705699999999993</c:v>
                </c:pt>
                <c:pt idx="11">
                  <c:v>0.93966100000000008</c:v>
                </c:pt>
                <c:pt idx="12">
                  <c:v>0.93815899999999997</c:v>
                </c:pt>
                <c:pt idx="13">
                  <c:v>0.93689</c:v>
                </c:pt>
                <c:pt idx="14">
                  <c:v>0.93689599999999995</c:v>
                </c:pt>
                <c:pt idx="15">
                  <c:v>0.93697800000000009</c:v>
                </c:pt>
                <c:pt idx="16">
                  <c:v>0.94248500000000002</c:v>
                </c:pt>
                <c:pt idx="17">
                  <c:v>0.94929400000000008</c:v>
                </c:pt>
                <c:pt idx="18">
                  <c:v>0.95594899999999994</c:v>
                </c:pt>
                <c:pt idx="19">
                  <c:v>0.95845499999999995</c:v>
                </c:pt>
                <c:pt idx="20">
                  <c:v>0.962893</c:v>
                </c:pt>
                <c:pt idx="21">
                  <c:v>0.96215699999999993</c:v>
                </c:pt>
                <c:pt idx="22">
                  <c:v>0.96407000000000009</c:v>
                </c:pt>
                <c:pt idx="23">
                  <c:v>0.96327800000000008</c:v>
                </c:pt>
                <c:pt idx="24">
                  <c:v>0.95801499999999995</c:v>
                </c:pt>
                <c:pt idx="25">
                  <c:v>0.95299200000000006</c:v>
                </c:pt>
                <c:pt idx="26">
                  <c:v>0.94947300000000001</c:v>
                </c:pt>
                <c:pt idx="27">
                  <c:v>0.94208999999999998</c:v>
                </c:pt>
                <c:pt idx="28">
                  <c:v>0.93247099999999994</c:v>
                </c:pt>
                <c:pt idx="29">
                  <c:v>0.92801499999999992</c:v>
                </c:pt>
                <c:pt idx="30">
                  <c:v>0.92773700000000003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purchased electricity</c:v>
                </c:pt>
              </c:strCache>
            </c:strRef>
          </c:tx>
          <c:spPr>
            <a:solidFill>
              <a:srgbClr val="FFC702"/>
            </a:solidFill>
            <a:ln w="25400">
              <a:noFill/>
            </a:ln>
          </c:spPr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3.1374479530547603</c:v>
                </c:pt>
                <c:pt idx="1">
                  <c:v>3.3476980000000003</c:v>
                </c:pt>
                <c:pt idx="2">
                  <c:v>3.4291440000000004</c:v>
                </c:pt>
                <c:pt idx="3">
                  <c:v>3.4840949999999995</c:v>
                </c:pt>
                <c:pt idx="4">
                  <c:v>3.5125910000000005</c:v>
                </c:pt>
                <c:pt idx="5">
                  <c:v>3.5488900000000001</c:v>
                </c:pt>
                <c:pt idx="6">
                  <c:v>3.5790850000000001</c:v>
                </c:pt>
                <c:pt idx="7">
                  <c:v>3.5916349999999997</c:v>
                </c:pt>
                <c:pt idx="8">
                  <c:v>3.606414</c:v>
                </c:pt>
                <c:pt idx="9">
                  <c:v>3.6282919999999996</c:v>
                </c:pt>
                <c:pt idx="10">
                  <c:v>3.648282</c:v>
                </c:pt>
                <c:pt idx="11">
                  <c:v>3.6689929999999999</c:v>
                </c:pt>
                <c:pt idx="12">
                  <c:v>3.6912250000000002</c:v>
                </c:pt>
                <c:pt idx="13">
                  <c:v>3.7085349999999999</c:v>
                </c:pt>
                <c:pt idx="14">
                  <c:v>3.7254370000000003</c:v>
                </c:pt>
                <c:pt idx="15">
                  <c:v>3.7452220000000001</c:v>
                </c:pt>
                <c:pt idx="16">
                  <c:v>3.766035</c:v>
                </c:pt>
                <c:pt idx="17">
                  <c:v>3.7945489999999999</c:v>
                </c:pt>
                <c:pt idx="18">
                  <c:v>3.823982</c:v>
                </c:pt>
                <c:pt idx="19">
                  <c:v>3.8487360000000002</c:v>
                </c:pt>
                <c:pt idx="20">
                  <c:v>3.8713989999999998</c:v>
                </c:pt>
                <c:pt idx="21">
                  <c:v>3.9022959999999998</c:v>
                </c:pt>
                <c:pt idx="22">
                  <c:v>3.9356980000000004</c:v>
                </c:pt>
                <c:pt idx="23">
                  <c:v>3.9678089999999995</c:v>
                </c:pt>
                <c:pt idx="24">
                  <c:v>3.995536</c:v>
                </c:pt>
                <c:pt idx="25">
                  <c:v>4.0220229999999999</c:v>
                </c:pt>
                <c:pt idx="26">
                  <c:v>4.0519110000000005</c:v>
                </c:pt>
                <c:pt idx="27">
                  <c:v>4.0749629999999994</c:v>
                </c:pt>
                <c:pt idx="28">
                  <c:v>4.0881059999999998</c:v>
                </c:pt>
                <c:pt idx="29">
                  <c:v>4.1131070000000003</c:v>
                </c:pt>
                <c:pt idx="30">
                  <c:v>4.154096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renewables</c:v>
                </c:pt>
              </c:strCache>
            </c:strRef>
          </c:tx>
          <c:spPr>
            <a:solidFill>
              <a:srgbClr val="5D9732"/>
            </a:solidFill>
            <a:ln w="25400">
              <a:noFill/>
            </a:ln>
          </c:spPr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2.2984563470176402</c:v>
                </c:pt>
                <c:pt idx="1">
                  <c:v>2.4966439999999999</c:v>
                </c:pt>
                <c:pt idx="2">
                  <c:v>2.5304609999999998</c:v>
                </c:pt>
                <c:pt idx="3">
                  <c:v>2.4978880000000001</c:v>
                </c:pt>
                <c:pt idx="4">
                  <c:v>2.5235340000000002</c:v>
                </c:pt>
                <c:pt idx="5">
                  <c:v>2.5557129999999999</c:v>
                </c:pt>
                <c:pt idx="6">
                  <c:v>2.571653</c:v>
                </c:pt>
                <c:pt idx="7">
                  <c:v>2.5803739999999999</c:v>
                </c:pt>
                <c:pt idx="8">
                  <c:v>2.5932680000000001</c:v>
                </c:pt>
                <c:pt idx="9">
                  <c:v>2.609464</c:v>
                </c:pt>
                <c:pt idx="10">
                  <c:v>2.6292520000000001</c:v>
                </c:pt>
                <c:pt idx="11">
                  <c:v>2.6460790000000003</c:v>
                </c:pt>
                <c:pt idx="12">
                  <c:v>2.6597119999999999</c:v>
                </c:pt>
                <c:pt idx="13">
                  <c:v>2.672037</c:v>
                </c:pt>
                <c:pt idx="14">
                  <c:v>2.6826840000000001</c:v>
                </c:pt>
                <c:pt idx="15">
                  <c:v>2.6933020000000001</c:v>
                </c:pt>
                <c:pt idx="16">
                  <c:v>2.7049620000000001</c:v>
                </c:pt>
                <c:pt idx="17">
                  <c:v>2.719074</c:v>
                </c:pt>
                <c:pt idx="18">
                  <c:v>2.7353419999999997</c:v>
                </c:pt>
                <c:pt idx="19">
                  <c:v>2.7516940000000001</c:v>
                </c:pt>
                <c:pt idx="20">
                  <c:v>2.7764130000000002</c:v>
                </c:pt>
                <c:pt idx="21">
                  <c:v>2.7984530000000003</c:v>
                </c:pt>
                <c:pt idx="22">
                  <c:v>2.8224629999999999</c:v>
                </c:pt>
                <c:pt idx="23">
                  <c:v>2.8467290000000003</c:v>
                </c:pt>
                <c:pt idx="24">
                  <c:v>2.8673840000000004</c:v>
                </c:pt>
                <c:pt idx="25">
                  <c:v>2.887165</c:v>
                </c:pt>
                <c:pt idx="26">
                  <c:v>2.9125580000000002</c:v>
                </c:pt>
                <c:pt idx="27">
                  <c:v>2.9349789999999998</c:v>
                </c:pt>
                <c:pt idx="28">
                  <c:v>2.9629430000000001</c:v>
                </c:pt>
                <c:pt idx="29">
                  <c:v>2.9880840000000002</c:v>
                </c:pt>
                <c:pt idx="30">
                  <c:v>3.020718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petroleum</c:v>
                </c:pt>
              </c:strCache>
            </c:strRef>
          </c:tx>
          <c:spPr>
            <a:solidFill>
              <a:srgbClr val="BD732A"/>
            </a:solidFill>
            <a:ln w="25400">
              <a:noFill/>
            </a:ln>
          </c:spPr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Sheet1!$E$2:$E$32</c:f>
              <c:numCache>
                <c:formatCode>General</c:formatCode>
                <c:ptCount val="31"/>
                <c:pt idx="0">
                  <c:v>5.2369920926331375</c:v>
                </c:pt>
                <c:pt idx="1">
                  <c:v>5.1224220000000003</c:v>
                </c:pt>
                <c:pt idx="2">
                  <c:v>5.2722050000000005</c:v>
                </c:pt>
                <c:pt idx="3">
                  <c:v>5.3856360000000008</c:v>
                </c:pt>
                <c:pt idx="4">
                  <c:v>5.306578</c:v>
                </c:pt>
                <c:pt idx="5">
                  <c:v>5.3338480000000006</c:v>
                </c:pt>
                <c:pt idx="6">
                  <c:v>5.3633179999999996</c:v>
                </c:pt>
                <c:pt idx="7">
                  <c:v>5.368011000000001</c:v>
                </c:pt>
                <c:pt idx="8">
                  <c:v>5.4166320000000008</c:v>
                </c:pt>
                <c:pt idx="9">
                  <c:v>5.4666440000000005</c:v>
                </c:pt>
                <c:pt idx="10">
                  <c:v>5.5159459999999996</c:v>
                </c:pt>
                <c:pt idx="11">
                  <c:v>5.5571219999999997</c:v>
                </c:pt>
                <c:pt idx="12">
                  <c:v>5.6016639999999995</c:v>
                </c:pt>
                <c:pt idx="13">
                  <c:v>5.6363949999999994</c:v>
                </c:pt>
                <c:pt idx="14">
                  <c:v>5.6723350000000003</c:v>
                </c:pt>
                <c:pt idx="15">
                  <c:v>5.6994840000000009</c:v>
                </c:pt>
                <c:pt idx="16">
                  <c:v>5.7365069999999996</c:v>
                </c:pt>
                <c:pt idx="17">
                  <c:v>5.7899359999999991</c:v>
                </c:pt>
                <c:pt idx="18">
                  <c:v>5.8130319999999998</c:v>
                </c:pt>
                <c:pt idx="19">
                  <c:v>5.8600549999999991</c:v>
                </c:pt>
                <c:pt idx="20">
                  <c:v>5.8620740000000016</c:v>
                </c:pt>
                <c:pt idx="21">
                  <c:v>5.8888080000000009</c:v>
                </c:pt>
                <c:pt idx="22">
                  <c:v>5.9101279999999985</c:v>
                </c:pt>
                <c:pt idx="23">
                  <c:v>5.9156650000000015</c:v>
                </c:pt>
                <c:pt idx="24">
                  <c:v>5.93886</c:v>
                </c:pt>
                <c:pt idx="25">
                  <c:v>5.9517660000000001</c:v>
                </c:pt>
                <c:pt idx="26">
                  <c:v>5.9727440000000005</c:v>
                </c:pt>
                <c:pt idx="27">
                  <c:v>6.0058490000000004</c:v>
                </c:pt>
                <c:pt idx="28">
                  <c:v>6.0385050000000016</c:v>
                </c:pt>
                <c:pt idx="29">
                  <c:v>6.0645240000000005</c:v>
                </c:pt>
                <c:pt idx="30">
                  <c:v>6.0902640000000003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hydrocarbon gas liquids</c:v>
                </c:pt>
              </c:strCache>
            </c:strRef>
          </c:tx>
          <c:spPr>
            <a:solidFill>
              <a:srgbClr val="675005"/>
            </a:solidFill>
            <a:ln w="25400">
              <a:noFill/>
            </a:ln>
          </c:spPr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Sheet1!$F$2:$F$32</c:f>
              <c:numCache>
                <c:formatCode>General</c:formatCode>
                <c:ptCount val="31"/>
                <c:pt idx="0">
                  <c:v>3.2401880667163687</c:v>
                </c:pt>
                <c:pt idx="1">
                  <c:v>3.5254660000000002</c:v>
                </c:pt>
                <c:pt idx="2">
                  <c:v>3.6171050000000005</c:v>
                </c:pt>
                <c:pt idx="3">
                  <c:v>3.8286699999999998</c:v>
                </c:pt>
                <c:pt idx="4">
                  <c:v>3.9169160000000005</c:v>
                </c:pt>
                <c:pt idx="5">
                  <c:v>4.0042220000000004</c:v>
                </c:pt>
                <c:pt idx="6">
                  <c:v>4.0951690000000003</c:v>
                </c:pt>
                <c:pt idx="7">
                  <c:v>4.1432599999999997</c:v>
                </c:pt>
                <c:pt idx="8">
                  <c:v>4.1857329999999999</c:v>
                </c:pt>
                <c:pt idx="9">
                  <c:v>4.2247699999999995</c:v>
                </c:pt>
                <c:pt idx="10">
                  <c:v>4.2581720000000001</c:v>
                </c:pt>
                <c:pt idx="11">
                  <c:v>4.3157760000000005</c:v>
                </c:pt>
                <c:pt idx="12">
                  <c:v>4.3884540000000003</c:v>
                </c:pt>
                <c:pt idx="13">
                  <c:v>4.4440679999999997</c:v>
                </c:pt>
                <c:pt idx="14">
                  <c:v>4.4837190000000007</c:v>
                </c:pt>
                <c:pt idx="15">
                  <c:v>4.5164809999999997</c:v>
                </c:pt>
                <c:pt idx="16">
                  <c:v>4.5576559999999997</c:v>
                </c:pt>
                <c:pt idx="17">
                  <c:v>4.6116010000000003</c:v>
                </c:pt>
                <c:pt idx="18">
                  <c:v>4.6531720000000005</c:v>
                </c:pt>
                <c:pt idx="19">
                  <c:v>4.6873120000000004</c:v>
                </c:pt>
                <c:pt idx="20">
                  <c:v>4.714289</c:v>
                </c:pt>
                <c:pt idx="21">
                  <c:v>4.7611249999999998</c:v>
                </c:pt>
                <c:pt idx="22">
                  <c:v>4.8021289999999999</c:v>
                </c:pt>
                <c:pt idx="23">
                  <c:v>4.8548609999999996</c:v>
                </c:pt>
                <c:pt idx="24">
                  <c:v>4.8923839999999998</c:v>
                </c:pt>
                <c:pt idx="25">
                  <c:v>4.9325640000000002</c:v>
                </c:pt>
                <c:pt idx="26">
                  <c:v>4.9807410000000001</c:v>
                </c:pt>
                <c:pt idx="27">
                  <c:v>5.0028629999999996</c:v>
                </c:pt>
                <c:pt idx="28">
                  <c:v>4.9996939999999999</c:v>
                </c:pt>
                <c:pt idx="29">
                  <c:v>5.0402120000000004</c:v>
                </c:pt>
                <c:pt idx="30">
                  <c:v>5.1373610000000003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rgbClr val="0096D7"/>
            </a:solidFill>
            <a:ln w="25400">
              <a:noFill/>
            </a:ln>
          </c:spPr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Sheet1!$G$2:$G$32</c:f>
              <c:numCache>
                <c:formatCode>General</c:formatCode>
                <c:ptCount val="31"/>
                <c:pt idx="0">
                  <c:v>10.324350549416495</c:v>
                </c:pt>
                <c:pt idx="1">
                  <c:v>10.788955</c:v>
                </c:pt>
                <c:pt idx="2">
                  <c:v>11.122811</c:v>
                </c:pt>
                <c:pt idx="3">
                  <c:v>11.147162</c:v>
                </c:pt>
                <c:pt idx="4">
                  <c:v>11.282112</c:v>
                </c:pt>
                <c:pt idx="5">
                  <c:v>11.450488</c:v>
                </c:pt>
                <c:pt idx="6">
                  <c:v>11.595613999999999</c:v>
                </c:pt>
                <c:pt idx="7">
                  <c:v>11.656083000000001</c:v>
                </c:pt>
                <c:pt idx="8">
                  <c:v>11.736151</c:v>
                </c:pt>
                <c:pt idx="9">
                  <c:v>11.805147999999999</c:v>
                </c:pt>
                <c:pt idx="10">
                  <c:v>11.890836</c:v>
                </c:pt>
                <c:pt idx="11">
                  <c:v>11.914761</c:v>
                </c:pt>
                <c:pt idx="12">
                  <c:v>12.031003999999999</c:v>
                </c:pt>
                <c:pt idx="13">
                  <c:v>12.08975</c:v>
                </c:pt>
                <c:pt idx="14">
                  <c:v>12.145764999999999</c:v>
                </c:pt>
                <c:pt idx="15">
                  <c:v>12.204763</c:v>
                </c:pt>
                <c:pt idx="16">
                  <c:v>12.261442000000001</c:v>
                </c:pt>
                <c:pt idx="17">
                  <c:v>12.326936</c:v>
                </c:pt>
                <c:pt idx="18">
                  <c:v>12.421469</c:v>
                </c:pt>
                <c:pt idx="19">
                  <c:v>12.488961</c:v>
                </c:pt>
                <c:pt idx="20">
                  <c:v>12.584703999999999</c:v>
                </c:pt>
                <c:pt idx="21">
                  <c:v>12.68829</c:v>
                </c:pt>
                <c:pt idx="22">
                  <c:v>12.810605000000001</c:v>
                </c:pt>
                <c:pt idx="23">
                  <c:v>12.90832</c:v>
                </c:pt>
                <c:pt idx="24">
                  <c:v>13.029086</c:v>
                </c:pt>
                <c:pt idx="25">
                  <c:v>13.129389000000002</c:v>
                </c:pt>
                <c:pt idx="26">
                  <c:v>13.234360999999998</c:v>
                </c:pt>
                <c:pt idx="27">
                  <c:v>13.315628</c:v>
                </c:pt>
                <c:pt idx="28">
                  <c:v>13.387834</c:v>
                </c:pt>
                <c:pt idx="29">
                  <c:v>13.491804</c:v>
                </c:pt>
                <c:pt idx="30">
                  <c:v>13.660391000000001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640239712"/>
        <c:axId val="-640240256"/>
      </c:areaChart>
      <c:catAx>
        <c:axId val="-640239712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one"/>
        <c:spPr>
          <a:ln w="12700">
            <a:solidFill>
              <a:srgbClr val="000000"/>
            </a:solidFill>
          </a:ln>
        </c:spPr>
        <c:txPr>
          <a:bodyPr/>
          <a:lstStyle/>
          <a:p>
            <a:pPr algn="ctr">
              <a:def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4024025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640240256"/>
        <c:scaling>
          <c:orientation val="minMax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General" sourceLinked="1"/>
        <c:majorTickMark val="none"/>
        <c:minorTickMark val="none"/>
        <c:tickLblPos val="low"/>
        <c:spPr>
          <a:ln w="22225">
            <a:solidFill>
              <a:srgbClr val="FFFFFF">
                <a:lumMod val="65000"/>
              </a:srgbClr>
            </a:solidFill>
            <a:prstDash val="lgDash"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640239712"/>
        <c:crossesAt val="2"/>
        <c:crossBetween val="midCat"/>
        <c:majorUnit val="10"/>
      </c:valAx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0.07098</cdr:x>
      <cdr:y>0.17193</cdr:y>
    </cdr:from>
    <cdr:to>
      <cdr:x>0.2932</cdr:x>
      <cdr:y>0.29691</cdr:y>
    </cdr:to>
    <cdr:grpSp>
      <cdr:nvGrpSpPr>
        <cdr:cNvPr id="3" name="Group 2"/>
        <cdr:cNvGrpSpPr/>
      </cdr:nvGrpSpPr>
      <cdr:grpSpPr>
        <a:xfrm xmlns:a="http://schemas.openxmlformats.org/drawingml/2006/main">
          <a:off x="279110" y="601284"/>
          <a:ext cx="873822" cy="437088"/>
          <a:chOff x="-1458902" y="202873"/>
          <a:chExt cx="1168384" cy="342867"/>
        </a:xfrm>
      </cdr:grpSpPr>
      <cdr:sp macro="" textlink="">
        <cdr:nvSpPr>
          <cdr:cNvPr id="5" name="TextBox 1"/>
          <cdr:cNvSpPr txBox="1"/>
        </cdr:nvSpPr>
        <cdr:spPr bwMode="auto">
          <a:xfrm xmlns:a="http://schemas.openxmlformats.org/drawingml/2006/main">
            <a:off x="-1458902" y="202873"/>
            <a:ext cx="1168384" cy="342867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</cdr:spPr>
        <cdr:txBody>
          <a:bodyPr xmlns:a="http://schemas.openxmlformats.org/drawingml/2006/main" wrap="none" lIns="0" tIns="0" rIns="0" rtlCol="0">
            <a:prstTxWarp prst="textNoShape">
              <a:avLst/>
            </a:prstTxWarp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eaLnBrk="0" hangingPunct="0"/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             </a:t>
            </a:r>
            <a:r>
              <a:rPr lang="en-US" sz="1200" b="1" i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2021</a:t>
            </a:r>
            <a:endPara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  <a:p xmlns:a="http://schemas.openxmlformats.org/drawingml/2006/main">
            <a:pPr eaLnBrk="0" hangingPunct="0"/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   </a:t>
            </a:r>
            <a:r>
              <a:rPr lang="en-US" sz="1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history    projections</a:t>
            </a:r>
            <a:endPara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</cdr:txBody>
      </cdr:sp>
    </cdr:grpSp>
  </cdr:relSizeAnchor>
  <cdr:relSizeAnchor xmlns:cdr="http://schemas.openxmlformats.org/drawingml/2006/chartDrawing">
    <cdr:from>
      <cdr:x>0.71177</cdr:x>
      <cdr:y>0.15564</cdr:y>
    </cdr:from>
    <cdr:to>
      <cdr:x>1</cdr:x>
      <cdr:y>0.78932</cdr:y>
    </cdr:to>
    <cdr:sp macro="" textlink="">
      <cdr:nvSpPr>
        <cdr:cNvPr id="10" name="TextBox 1"/>
        <cdr:cNvSpPr txBox="1"/>
      </cdr:nvSpPr>
      <cdr:spPr bwMode="auto">
        <a:xfrm xmlns:a="http://schemas.openxmlformats.org/drawingml/2006/main">
          <a:off x="2798849" y="544314"/>
          <a:ext cx="1133389" cy="22161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1200" b="1" i="0" baseline="0" dirty="0" smtClean="0">
            <a:solidFill>
              <a:schemeClr val="bg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dirty="0">
            <a:solidFill>
              <a:schemeClr val="bg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chemeClr val="bg2">
                  <a:lumMod val="40000"/>
                  <a:lumOff val="60000"/>
                </a:schemeClr>
              </a:solidFill>
              <a:ea typeface="Times New Roman" charset="0"/>
              <a:cs typeface="Times New Roman" charset="0"/>
            </a:rPr>
            <a:t>other</a:t>
          </a:r>
        </a:p>
        <a:p xmlns:a="http://schemas.openxmlformats.org/drawingml/2006/main">
          <a:pPr eaLnBrk="0" hangingPunct="0"/>
          <a:r>
            <a:rPr lang="en-US" sz="1200" b="1" dirty="0" smtClean="0">
              <a:solidFill>
                <a:schemeClr val="accent5"/>
              </a:solidFill>
              <a:ea typeface="Times New Roman" charset="0"/>
              <a:cs typeface="Times New Roman" charset="0"/>
            </a:rPr>
            <a:t>electric hybrid </a:t>
          </a:r>
          <a:endParaRPr lang="en-US" sz="1200" b="1" i="0" baseline="0" dirty="0" smtClean="0">
            <a:solidFill>
              <a:schemeClr val="accent5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dirty="0" smtClean="0">
              <a:solidFill>
                <a:schemeClr val="accent4"/>
              </a:solidFill>
              <a:ea typeface="Times New Roman" charset="0"/>
              <a:cs typeface="Times New Roman" charset="0"/>
            </a:rPr>
            <a:t>plug-in electric</a:t>
          </a:r>
        </a:p>
        <a:p xmlns:a="http://schemas.openxmlformats.org/drawingml/2006/main">
          <a:pPr eaLnBrk="0" hangingPunct="0"/>
          <a:r>
            <a:rPr lang="en-US" sz="1200" b="1" dirty="0" smtClean="0">
              <a:solidFill>
                <a:schemeClr val="accent4"/>
              </a:solidFill>
              <a:ea typeface="Times New Roman" charset="0"/>
              <a:cs typeface="Times New Roman" charset="0"/>
            </a:rPr>
            <a:t>hybrid</a:t>
          </a: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chemeClr val="accent3"/>
              </a:solidFill>
              <a:ea typeface="Times New Roman" charset="0"/>
              <a:cs typeface="Times New Roman" charset="0"/>
            </a:rPr>
            <a:t>battery electric</a:t>
          </a: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chemeClr val="accent2"/>
              </a:solidFill>
              <a:ea typeface="Times New Roman" charset="0"/>
              <a:cs typeface="Times New Roman" charset="0"/>
            </a:rPr>
            <a:t>diesel</a:t>
          </a: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chemeClr val="accent1"/>
              </a:solidFill>
              <a:ea typeface="Times New Roman" charset="0"/>
              <a:cs typeface="Times New Roman" charset="0"/>
            </a:rPr>
            <a:t>flex fuel</a:t>
          </a: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chemeClr val="tx2"/>
              </a:solidFill>
              <a:ea typeface="Times New Roman" charset="0"/>
              <a:cs typeface="Times New Roman" charset="0"/>
            </a:rPr>
            <a:t>gasoline</a:t>
          </a:r>
        </a:p>
        <a:p xmlns:a="http://schemas.openxmlformats.org/drawingml/2006/main">
          <a:pPr eaLnBrk="0" hangingPunct="0"/>
          <a:endParaRPr lang="en-US" sz="800" b="1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0.5382</cdr:x>
      <cdr:y>0.18885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0" y="0"/>
          <a:ext cx="2116330" cy="6604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Light-duty</a:t>
          </a:r>
          <a:r>
            <a:rPr lang="en-US" sz="1200" b="1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vehicle sales by technology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or </a:t>
          </a:r>
          <a:r>
            <a:rPr lang="en-US" sz="1200" b="1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fuel</a:t>
          </a: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AEO2022 Reference case</a:t>
          </a:r>
          <a:endParaRPr lang="en-US" sz="1200" b="1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dirty="0">
              <a:solidFill>
                <a:schemeClr val="tx1"/>
              </a:solidFill>
              <a:ea typeface="Times New Roman" charset="0"/>
              <a:cs typeface="Times New Roman" charset="0"/>
            </a:rPr>
            <a:t>m</a:t>
          </a:r>
          <a:r>
            <a:rPr lang="en-US" i="0" dirty="0" smtClean="0">
              <a:solidFill>
                <a:schemeClr val="tx1"/>
              </a:solidFill>
              <a:ea typeface="Times New Roman" charset="0"/>
              <a:cs typeface="Times New Roman" charset="0"/>
            </a:rPr>
            <a:t>illions of vehicles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0.73909</cdr:x>
      <cdr:y>0.74421</cdr:y>
    </cdr:from>
    <cdr:to>
      <cdr:x>0.87769</cdr:x>
      <cdr:y>0.86078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2027467" y="2041525"/>
          <a:ext cx="380208" cy="319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1000" i="0" dirty="0" smtClean="0">
            <a:solidFill>
              <a:schemeClr val="accent3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0.72338</cdr:x>
      <cdr:y>0.61228</cdr:y>
    </cdr:from>
    <cdr:to>
      <cdr:x>0.86198</cdr:x>
      <cdr:y>0.72885</cdr:y>
    </cdr:to>
    <cdr:sp macro="" textlink="">
      <cdr:nvSpPr>
        <cdr:cNvPr id="9" name="TextBox 1"/>
        <cdr:cNvSpPr txBox="1"/>
      </cdr:nvSpPr>
      <cdr:spPr bwMode="auto">
        <a:xfrm xmlns:a="http://schemas.openxmlformats.org/drawingml/2006/main">
          <a:off x="1984375" y="1679609"/>
          <a:ext cx="380208" cy="319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900" i="0" dirty="0" smtClean="0">
            <a:solidFill>
              <a:schemeClr val="accent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0.7581</cdr:x>
      <cdr:y>0.42477</cdr:y>
    </cdr:from>
    <cdr:to>
      <cdr:x>0.8967</cdr:x>
      <cdr:y>0.54134</cdr:y>
    </cdr:to>
    <cdr:sp macro="" textlink="">
      <cdr:nvSpPr>
        <cdr:cNvPr id="10" name="TextBox 1"/>
        <cdr:cNvSpPr txBox="1"/>
      </cdr:nvSpPr>
      <cdr:spPr bwMode="auto">
        <a:xfrm xmlns:a="http://schemas.openxmlformats.org/drawingml/2006/main">
          <a:off x="2079628" y="1165219"/>
          <a:ext cx="380208" cy="319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1000" i="0" dirty="0" smtClean="0">
            <a:solidFill>
              <a:schemeClr val="accent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0.67858</cdr:x>
      <cdr:y>0.16227</cdr:y>
    </cdr:from>
    <cdr:to>
      <cdr:x>1</cdr:x>
      <cdr:y>0.92085</cdr:y>
    </cdr:to>
    <cdr:sp macro="" textlink="">
      <cdr:nvSpPr>
        <cdr:cNvPr id="11" name="TextBox 1"/>
        <cdr:cNvSpPr txBox="1"/>
      </cdr:nvSpPr>
      <cdr:spPr bwMode="auto">
        <a:xfrm xmlns:a="http://schemas.openxmlformats.org/drawingml/2006/main">
          <a:off x="2789866" y="502572"/>
          <a:ext cx="1321464" cy="2349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1200" b="1" i="0" baseline="0" dirty="0" smtClean="0">
            <a:solidFill>
              <a:schemeClr val="accent3">
                <a:lumMod val="40000"/>
                <a:lumOff val="60000"/>
              </a:schemeClr>
            </a:solidFill>
            <a:effectLst/>
          </a:endParaRP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chemeClr val="accent3">
                  <a:lumMod val="75000"/>
                </a:schemeClr>
              </a:solidFill>
              <a:effectLst/>
            </a:rPr>
            <a:t>non-</a:t>
          </a:r>
          <a:endParaRPr lang="en-US" sz="1200" b="1" i="0" baseline="0" dirty="0">
            <a:solidFill>
              <a:schemeClr val="accent3">
                <a:lumMod val="75000"/>
              </a:schemeClr>
            </a:solidFill>
            <a:effectLst/>
          </a:endParaRPr>
        </a:p>
        <a:p xmlns:a="http://schemas.openxmlformats.org/drawingml/2006/main">
          <a:pPr eaLnBrk="0" hangingPunct="0"/>
          <a:r>
            <a:rPr lang="en-US" sz="1200" b="1" i="0" baseline="0" dirty="0">
              <a:solidFill>
                <a:schemeClr val="accent3">
                  <a:lumMod val="75000"/>
                </a:schemeClr>
              </a:solidFill>
              <a:effectLst/>
            </a:rPr>
            <a:t>manufacturing</a:t>
          </a:r>
          <a:endParaRPr lang="en-US" sz="1200" b="1" i="0" dirty="0" smtClean="0">
            <a:solidFill>
              <a:schemeClr val="accent3">
                <a:lumMod val="75000"/>
              </a:schemeClr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4">
                  <a:lumMod val="60000"/>
                  <a:lumOff val="40000"/>
                </a:schemeClr>
              </a:solidFill>
              <a:ea typeface="Times New Roman" charset="0"/>
              <a:cs typeface="Times New Roman" charset="0"/>
            </a:rPr>
            <a:t>non-energy</a:t>
          </a:r>
          <a:r>
            <a:rPr lang="en-US" sz="1200" b="1" dirty="0">
              <a:solidFill>
                <a:schemeClr val="accent4">
                  <a:lumMod val="60000"/>
                  <a:lumOff val="40000"/>
                </a:schemeClr>
              </a:solidFill>
              <a:ea typeface="Times New Roman" charset="0"/>
              <a:cs typeface="Times New Roman" charset="0"/>
            </a:rPr>
            <a:t>-</a:t>
          </a:r>
          <a:endParaRPr lang="en-US" sz="1200" b="1" i="0" baseline="0" dirty="0" smtClean="0">
            <a:solidFill>
              <a:schemeClr val="accent4">
                <a:lumMod val="60000"/>
                <a:lumOff val="40000"/>
              </a:schemeClr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chemeClr val="accent4">
                  <a:lumMod val="60000"/>
                  <a:lumOff val="40000"/>
                </a:schemeClr>
              </a:solidFill>
              <a:ea typeface="Times New Roman" charset="0"/>
              <a:cs typeface="Times New Roman" charset="0"/>
            </a:rPr>
            <a:t>intensive</a:t>
          </a: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bg2">
                  <a:lumMod val="40000"/>
                  <a:lumOff val="60000"/>
                </a:schemeClr>
              </a:solidFill>
              <a:ea typeface="Times New Roman" charset="0"/>
              <a:cs typeface="Times New Roman" charset="0"/>
            </a:rPr>
            <a:t>other energy- </a:t>
          </a: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bg2">
                  <a:lumMod val="40000"/>
                  <a:lumOff val="60000"/>
                </a:schemeClr>
              </a:solidFill>
              <a:ea typeface="Times New Roman" charset="0"/>
              <a:cs typeface="Times New Roman" charset="0"/>
            </a:rPr>
            <a:t>intensive</a:t>
          </a:r>
        </a:p>
        <a:p xmlns:a="http://schemas.openxmlformats.org/drawingml/2006/main">
          <a:pPr eaLnBrk="0" hangingPunct="0"/>
          <a:endParaRPr kumimoji="0" lang="en-US" sz="300" b="1" i="0" u="none" strike="noStrike" kern="0" cap="none" spc="0" normalizeH="0" baseline="0" noProof="0" dirty="0" smtClean="0">
            <a:ln>
              <a:noFill/>
            </a:ln>
            <a:solidFill>
              <a:schemeClr val="accent6">
                <a:lumMod val="75000"/>
              </a:schemeClr>
            </a:solidFill>
            <a:effectLst/>
            <a:uLnTx/>
            <a:uFillTx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49366E"/>
              </a:solidFill>
              <a:effectLst/>
              <a:uLnTx/>
              <a:uFillTx/>
              <a:ea typeface="Times New Roman" charset="0"/>
              <a:cs typeface="Times New Roman" charset="0"/>
            </a:rPr>
            <a:t>bulk chemicals</a:t>
          </a:r>
        </a:p>
        <a:p xmlns:a="http://schemas.openxmlformats.org/drawingml/2006/main">
          <a:pPr eaLnBrk="0" hangingPunct="0"/>
          <a:r>
            <a:rPr lang="en-US" sz="1200" b="1" dirty="0" smtClean="0">
              <a:solidFill>
                <a:srgbClr val="49366E"/>
              </a:solidFill>
              <a:ea typeface="Times New Roman" charset="0"/>
              <a:cs typeface="Times New Roman" charset="0"/>
            </a:rPr>
            <a:t>f</a:t>
          </a:r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49366E"/>
              </a:solidFill>
              <a:effectLst/>
              <a:uLnTx/>
              <a:uFillTx/>
              <a:ea typeface="Times New Roman" charset="0"/>
              <a:cs typeface="Times New Roman" charset="0"/>
            </a:rPr>
            <a:t>eedstocks</a:t>
          </a:r>
        </a:p>
        <a:p xmlns:a="http://schemas.openxmlformats.org/drawingml/2006/main">
          <a:pPr eaLnBrk="0" hangingPunct="0"/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7D6D9B"/>
              </a:solidFill>
              <a:effectLst/>
              <a:uLnTx/>
              <a:uFillTx/>
              <a:ea typeface="Times New Roman" charset="0"/>
              <a:cs typeface="Times New Roman" charset="0"/>
            </a:rPr>
            <a:t>bulk chemicals</a:t>
          </a:r>
          <a:r>
            <a:rPr kumimoji="0" lang="en-US" sz="1200" b="1" i="0" u="none" strike="noStrike" kern="0" cap="none" spc="0" normalizeH="0" noProof="0" dirty="0" smtClean="0">
              <a:ln>
                <a:noFill/>
              </a:ln>
              <a:solidFill>
                <a:srgbClr val="7D6D9B"/>
              </a:solidFill>
              <a:effectLst/>
              <a:uLnTx/>
              <a:uFillTx/>
              <a:ea typeface="Times New Roman" charset="0"/>
              <a:cs typeface="Times New Roman" charset="0"/>
            </a:rPr>
            <a:t> </a:t>
          </a:r>
        </a:p>
        <a:p xmlns:a="http://schemas.openxmlformats.org/drawingml/2006/main">
          <a:pPr eaLnBrk="0" hangingPunct="0"/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7D6D9B"/>
              </a:solidFill>
              <a:effectLst/>
              <a:uLnTx/>
              <a:uFillTx/>
              <a:ea typeface="Times New Roman" charset="0"/>
              <a:cs typeface="Times New Roman" charset="0"/>
            </a:rPr>
            <a:t>heat and power</a:t>
          </a:r>
        </a:p>
        <a:p xmlns:a="http://schemas.openxmlformats.org/drawingml/2006/main">
          <a:pPr eaLnBrk="0" hangingPunct="0"/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ea typeface="Times New Roman" charset="0"/>
              <a:cs typeface="Times New Roman" charset="0"/>
            </a:rPr>
            <a:t>refining</a:t>
          </a:r>
        </a:p>
      </cdr:txBody>
    </cdr:sp>
  </cdr:relSizeAnchor>
  <cdr:relSizeAnchor xmlns:cdr="http://schemas.openxmlformats.org/drawingml/2006/chartDrawing">
    <cdr:from>
      <cdr:x>0.04944</cdr:x>
      <cdr:y>0.86999</cdr:y>
    </cdr:from>
    <cdr:to>
      <cdr:x>0.77039</cdr:x>
      <cdr:y>0.95942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203264" y="2694544"/>
          <a:ext cx="2964064" cy="2769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/>
            <a:t>2020         2030          2040         2050</a:t>
          </a:r>
          <a:endParaRPr lang="en-US" sz="12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0.00869</cdr:y>
    </cdr:from>
    <cdr:to>
      <cdr:x>0.94271</cdr:x>
      <cdr:y>0.21467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0" y="30324"/>
          <a:ext cx="4273921" cy="7187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ysClr val="windowText" lastClr="000000"/>
              </a:solidFill>
              <a:ea typeface="Times New Roman" charset="0"/>
              <a:cs typeface="Times New Roman" charset="0"/>
            </a:rPr>
            <a:t>Residential sector delivered energy consumption</a:t>
          </a:r>
        </a:p>
        <a:p xmlns:a="http://schemas.openxmlformats.org/drawingml/2006/main">
          <a:pPr eaLnBrk="0" hangingPunct="0"/>
          <a:r>
            <a:rPr lang="en-US" sz="1200" b="1" dirty="0" smtClean="0">
              <a:solidFill>
                <a:schemeClr val="tx1"/>
              </a:solidFill>
              <a:ea typeface="Times New Roman" charset="0"/>
              <a:cs typeface="Times New Roman" charset="0"/>
            </a:rPr>
            <a:t>AEO2022</a:t>
          </a:r>
          <a:r>
            <a:rPr lang="en-US" sz="1200" b="1" dirty="0" smtClean="0">
              <a:ea typeface="Times New Roman" charset="0"/>
              <a:cs typeface="Times New Roman" charset="0"/>
            </a:rPr>
            <a:t> Reference case</a:t>
          </a:r>
          <a:endParaRPr lang="en-US" sz="1200" b="1" i="0" baseline="0" dirty="0" smtClean="0">
            <a:solidFill>
              <a:sysClr val="windowText" lastClr="000000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b="0" i="0" baseline="0" dirty="0" smtClean="0">
              <a:solidFill>
                <a:sysClr val="windowText" lastClr="000000"/>
              </a:solidFill>
              <a:ea typeface="Times New Roman" charset="0"/>
              <a:cs typeface="Times New Roman" charset="0"/>
            </a:rPr>
            <a:t>quadrillion British thermal units</a:t>
          </a:r>
          <a:endParaRPr lang="en-US" b="0" i="0" dirty="0" smtClean="0">
            <a:solidFill>
              <a:sysClr val="windowText" lastClr="000000"/>
            </a:solidFill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0.27828</cdr:x>
      <cdr:y>0.16629</cdr:y>
    </cdr:from>
    <cdr:to>
      <cdr:x>0.72172</cdr:x>
      <cdr:y>0.36185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1000245" y="591906"/>
          <a:ext cx="1593835" cy="6960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>
            <a:spcAft>
              <a:spcPts val="300"/>
            </a:spcAft>
          </a:pPr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2021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 </a:t>
          </a:r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projections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0.23264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0" y="0"/>
          <a:ext cx="3677037" cy="8280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l" eaLnBrk="0" hangingPunct="0"/>
          <a:r>
            <a:rPr lang="en-US" sz="1200" b="1" i="0" baseline="0" dirty="0" smtClean="0">
              <a:solidFill>
                <a:sysClr val="windowText" lastClr="000000"/>
              </a:solidFill>
              <a:ea typeface="Times New Roman" charset="0"/>
              <a:cs typeface="Times New Roman" charset="0"/>
            </a:rPr>
            <a:t>Commercial sector delivered energy consumption</a:t>
          </a:r>
        </a:p>
        <a:p xmlns:a="http://schemas.openxmlformats.org/drawingml/2006/main">
          <a:pPr algn="l" eaLnBrk="0" hangingPunct="0"/>
          <a:r>
            <a:rPr lang="en-US" sz="1200" b="1" dirty="0" smtClean="0">
              <a:solidFill>
                <a:schemeClr val="tx1"/>
              </a:solidFill>
              <a:ea typeface="Times New Roman" charset="0"/>
              <a:cs typeface="Times New Roman" charset="0"/>
            </a:rPr>
            <a:t>AEO2022</a:t>
          </a:r>
          <a:r>
            <a:rPr lang="en-US" sz="1200" b="1" dirty="0" smtClean="0">
              <a:ea typeface="Times New Roman" charset="0"/>
              <a:cs typeface="Times New Roman" charset="0"/>
            </a:rPr>
            <a:t> Reference case</a:t>
          </a:r>
          <a:endParaRPr lang="en-US" sz="1200" b="1" i="0" baseline="0" dirty="0" smtClean="0">
            <a:solidFill>
              <a:sysClr val="windowText" lastClr="000000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r>
            <a:rPr lang="en-US" b="0" i="0" baseline="0" dirty="0" smtClean="0">
              <a:solidFill>
                <a:sysClr val="windowText" lastClr="000000"/>
              </a:solidFill>
              <a:ea typeface="Times New Roman" charset="0"/>
              <a:cs typeface="Times New Roman" charset="0"/>
            </a:rPr>
            <a:t>quadrillion British thermal units</a:t>
          </a:r>
          <a:endParaRPr lang="en-US" b="0" i="0" dirty="0" smtClean="0">
            <a:solidFill>
              <a:sysClr val="windowText" lastClr="000000"/>
            </a:solidFill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0.29174</cdr:x>
      <cdr:y>0.16709</cdr:y>
    </cdr:from>
    <cdr:to>
      <cdr:x>0.77787</cdr:x>
      <cdr:y>0.38659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1072740" y="594748"/>
          <a:ext cx="1787518" cy="7812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>
            <a:spcAft>
              <a:spcPts val="300"/>
            </a:spcAft>
          </a:pPr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2021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 </a:t>
          </a:r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projections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0.11623</cdr:x>
      <cdr:y>0.04588</cdr:y>
    </cdr:from>
    <cdr:to>
      <cdr:x>0.33845</cdr:x>
      <cdr:y>0.18013</cdr:y>
    </cdr:to>
    <cdr:grpSp>
      <cdr:nvGrpSpPr>
        <cdr:cNvPr id="3" name="Group 2"/>
        <cdr:cNvGrpSpPr/>
      </cdr:nvGrpSpPr>
      <cdr:grpSpPr>
        <a:xfrm xmlns:a="http://schemas.openxmlformats.org/drawingml/2006/main">
          <a:off x="449359" y="137735"/>
          <a:ext cx="859128" cy="403028"/>
          <a:chOff x="-874828" y="-215367"/>
          <a:chExt cx="1168384" cy="368275"/>
        </a:xfrm>
      </cdr:grpSpPr>
      <cdr:sp macro="" textlink="">
        <cdr:nvSpPr>
          <cdr:cNvPr id="5" name="TextBox 1"/>
          <cdr:cNvSpPr txBox="1"/>
        </cdr:nvSpPr>
        <cdr:spPr bwMode="auto">
          <a:xfrm xmlns:a="http://schemas.openxmlformats.org/drawingml/2006/main">
            <a:off x="-874828" y="-215367"/>
            <a:ext cx="1168384" cy="3682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</cdr:spPr>
        <cdr:txBody>
          <a:bodyPr xmlns:a="http://schemas.openxmlformats.org/drawingml/2006/main" wrap="none" lIns="0" tIns="0" rIns="0" rtlCol="0">
            <a:prstTxWarp prst="textNoShape">
              <a:avLst/>
            </a:prstTxWarp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eaLnBrk="0" hangingPunct="0"/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        </a:t>
            </a:r>
            <a:r>
              <a:rPr lang="en-US" sz="1200" b="1" i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2021</a:t>
            </a:r>
            <a:endPara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  <a:p xmlns:a="http://schemas.openxmlformats.org/drawingml/2006/main">
            <a:pPr eaLnBrk="0" hangingPunct="0"/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history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    projections</a:t>
            </a:r>
            <a:endPara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</cdr:txBody>
      </cdr:sp>
    </cdr:grp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0.00521</cdr:x>
      <cdr:y>0</cdr:y>
    </cdr:from>
    <cdr:to>
      <cdr:x>0.46875</cdr:x>
      <cdr:y>0.23264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22312" y="0"/>
          <a:ext cx="1985081" cy="8239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endParaRPr lang="en-US" sz="1200" b="0" i="0" dirty="0" smtClean="0">
            <a:solidFill>
              <a:sysClr val="windowText" lastClr="000000"/>
            </a:solidFill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0.12838</cdr:x>
      <cdr:y>0.04967</cdr:y>
    </cdr:from>
    <cdr:to>
      <cdr:x>0.34134</cdr:x>
      <cdr:y>0.18856</cdr:y>
    </cdr:to>
    <cdr:grpSp>
      <cdr:nvGrpSpPr>
        <cdr:cNvPr id="4" name="Group 3"/>
        <cdr:cNvGrpSpPr/>
      </cdr:nvGrpSpPr>
      <cdr:grpSpPr>
        <a:xfrm xmlns:a="http://schemas.openxmlformats.org/drawingml/2006/main">
          <a:off x="516437" y="149113"/>
          <a:ext cx="856680" cy="416958"/>
          <a:chOff x="1283425" y="-28223403"/>
          <a:chExt cx="1168384" cy="28217336"/>
        </a:xfrm>
      </cdr:grpSpPr>
      <cdr:sp macro="" textlink="">
        <cdr:nvSpPr>
          <cdr:cNvPr id="6" name="TextBox 1"/>
          <cdr:cNvSpPr txBox="1"/>
        </cdr:nvSpPr>
        <cdr:spPr bwMode="auto">
          <a:xfrm xmlns:a="http://schemas.openxmlformats.org/drawingml/2006/main">
            <a:off x="1283425" y="-28223403"/>
            <a:ext cx="1168384" cy="28217336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</cdr:spPr>
        <cdr:txBody>
          <a:bodyPr xmlns:a="http://schemas.openxmlformats.org/drawingml/2006/main" wrap="none" lIns="0" tIns="0" rIns="0" rtlCol="0">
            <a:prstTxWarp prst="textNoShape">
              <a:avLst/>
            </a:prstTxWarp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eaLnBrk="0" hangingPunct="0"/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         </a:t>
            </a:r>
            <a:r>
              <a:rPr lang="en-US" sz="1200" b="1" i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2021</a:t>
            </a:r>
            <a:endPara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  <a:p xmlns:a="http://schemas.openxmlformats.org/drawingml/2006/main">
            <a:pPr eaLnBrk="0" hangingPunct="0"/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history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     projections</a:t>
            </a:r>
            <a:endPara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</cdr:txBody>
      </cdr:sp>
    </cdr:grpSp>
  </cdr:relSizeAnchor>
  <cdr:relSizeAnchor xmlns:cdr="http://schemas.openxmlformats.org/drawingml/2006/chartDrawing">
    <cdr:from>
      <cdr:x>0.70401</cdr:x>
      <cdr:y>0.43577</cdr:y>
    </cdr:from>
    <cdr:to>
      <cdr:x>0.96314</cdr:x>
      <cdr:y>0.81254</cdr:y>
    </cdr:to>
    <cdr:sp macro="" textlink="">
      <cdr:nvSpPr>
        <cdr:cNvPr id="7" name="TextBox 1"/>
        <cdr:cNvSpPr txBox="1"/>
      </cdr:nvSpPr>
      <cdr:spPr bwMode="auto">
        <a:xfrm xmlns:a="http://schemas.openxmlformats.org/drawingml/2006/main">
          <a:off x="2832019" y="1308204"/>
          <a:ext cx="1042409" cy="11310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6"/>
              </a:solidFill>
              <a:ea typeface="Times New Roman" charset="0"/>
              <a:cs typeface="Times New Roman" charset="0"/>
            </a:rPr>
            <a:t>motor</a:t>
          </a:r>
          <a:r>
            <a:rPr lang="en-US" sz="1200" b="1" dirty="0" smtClean="0">
              <a:solidFill>
                <a:schemeClr val="accent6"/>
              </a:solidFill>
              <a:ea typeface="Times New Roman" charset="0"/>
              <a:cs typeface="Times New Roman" charset="0"/>
            </a:rPr>
            <a:t> </a:t>
          </a:r>
          <a:r>
            <a:rPr lang="en-US" sz="1200" b="1" i="0" dirty="0" smtClean="0">
              <a:solidFill>
                <a:schemeClr val="accent6"/>
              </a:solidFill>
              <a:ea typeface="Times New Roman" charset="0"/>
              <a:cs typeface="Times New Roman" charset="0"/>
            </a:rPr>
            <a:t>gasoline</a:t>
          </a:r>
        </a:p>
        <a:p xmlns:a="http://schemas.openxmlformats.org/drawingml/2006/main">
          <a:pPr eaLnBrk="0" hangingPunct="0"/>
          <a:endParaRPr lang="en-US" sz="700" b="1" dirty="0" smtClean="0">
            <a:solidFill>
              <a:schemeClr val="accent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700" b="1" dirty="0">
            <a:solidFill>
              <a:schemeClr val="accent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700" b="1" dirty="0" smtClean="0">
            <a:solidFill>
              <a:schemeClr val="accent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dirty="0" smtClean="0">
              <a:solidFill>
                <a:schemeClr val="accent2">
                  <a:lumMod val="60000"/>
                  <a:lumOff val="40000"/>
                </a:schemeClr>
              </a:solidFill>
              <a:ea typeface="Times New Roman" charset="0"/>
              <a:cs typeface="Times New Roman" charset="0"/>
            </a:rPr>
            <a:t>d</a:t>
          </a:r>
          <a:r>
            <a:rPr lang="en-US" sz="1200" b="1" i="0" dirty="0" smtClean="0">
              <a:solidFill>
                <a:schemeClr val="accent2">
                  <a:lumMod val="60000"/>
                  <a:lumOff val="40000"/>
                </a:schemeClr>
              </a:solidFill>
              <a:ea typeface="Times New Roman" charset="0"/>
              <a:cs typeface="Times New Roman" charset="0"/>
            </a:rPr>
            <a:t>istillate</a:t>
          </a:r>
          <a:r>
            <a:rPr lang="en-US" sz="1200" b="1" dirty="0" smtClean="0">
              <a:solidFill>
                <a:schemeClr val="accent2">
                  <a:lumMod val="60000"/>
                  <a:lumOff val="40000"/>
                </a:schemeClr>
              </a:solidFill>
              <a:ea typeface="Times New Roman" charset="0"/>
              <a:cs typeface="Times New Roman" charset="0"/>
            </a:rPr>
            <a:t> </a:t>
          </a:r>
          <a:r>
            <a:rPr lang="en-US" sz="1200" b="1" i="0" dirty="0" smtClean="0">
              <a:solidFill>
                <a:schemeClr val="accent2">
                  <a:lumMod val="60000"/>
                  <a:lumOff val="40000"/>
                </a:schemeClr>
              </a:solidFill>
              <a:ea typeface="Times New Roman" charset="0"/>
              <a:cs typeface="Times New Roman" charset="0"/>
            </a:rPr>
            <a:t>fuel oil</a:t>
          </a:r>
        </a:p>
        <a:p xmlns:a="http://schemas.openxmlformats.org/drawingml/2006/main">
          <a:pPr eaLnBrk="0" hangingPunct="0"/>
          <a:endParaRPr lang="en-US" sz="1200" b="1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jet fuel</a:t>
          </a: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rgbClr val="FFC702"/>
              </a:solidFill>
              <a:latin typeface="+mn-lt"/>
              <a:ea typeface="Times New Roman" charset="0"/>
              <a:cs typeface="Times New Roman" charset="0"/>
            </a:rPr>
            <a:t>electricity</a:t>
          </a: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Times New Roman" charset="0"/>
              <a:cs typeface="Times New Roman" charset="0"/>
            </a:rPr>
            <a:t>other</a:t>
          </a:r>
          <a:endParaRPr lang="en-US" sz="1200" b="0" i="0" dirty="0" smtClean="0">
            <a:solidFill>
              <a:schemeClr val="tx1">
                <a:lumMod val="50000"/>
                <a:lumOff val="50000"/>
              </a:schemeClr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0.23838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0" y="0"/>
          <a:ext cx="3932238" cy="8309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r>
            <a:rPr lang="en-US" sz="1200" b="1" dirty="0" smtClean="0">
              <a:solidFill>
                <a:schemeClr val="tx1">
                  <a:lumMod val="95000"/>
                  <a:lumOff val="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Electricity consumed to meet residential end-use demand</a:t>
          </a:r>
        </a:p>
        <a:p xmlns:a="http://schemas.openxmlformats.org/drawingml/2006/main">
          <a:pPr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r>
            <a:rPr lang="en-US" sz="1200" b="1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rPr>
            <a:t>AEO2022 Reference case</a:t>
          </a:r>
          <a:endParaRPr lang="en-US" sz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 xmlns:a="http://schemas.openxmlformats.org/drawingml/2006/main">
          <a:pPr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r>
            <a:rPr lang="en-US" sz="1100" dirty="0" smtClean="0">
              <a:solidFill>
                <a:schemeClr val="tx1">
                  <a:lumMod val="95000"/>
                  <a:lumOff val="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quadrillion British thermal units</a:t>
          </a:r>
          <a:endParaRPr lang="en-US" sz="1100" dirty="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0.23321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0" y="0"/>
          <a:ext cx="4022725" cy="815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r>
            <a:rPr lang="en-US" sz="1200" b="1" dirty="0" smtClean="0">
              <a:solidFill>
                <a:schemeClr val="tx1"/>
              </a:solidFill>
              <a:cs typeface="Times New Roman" panose="02020603050405020304" pitchFamily="18" charset="0"/>
            </a:rPr>
            <a:t>Characterized miscellaneous electric loads in the residential sector</a:t>
          </a:r>
        </a:p>
        <a:p xmlns:a="http://schemas.openxmlformats.org/drawingml/2006/main">
          <a:pPr algn="l"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r>
            <a:rPr lang="en-US" sz="1200" b="1" dirty="0" smtClean="0">
              <a:solidFill>
                <a:schemeClr val="tx1"/>
              </a:solidFill>
              <a:cs typeface="Times New Roman" panose="02020603050405020304" pitchFamily="18" charset="0"/>
            </a:rPr>
            <a:t>AEO2022 Reference case</a:t>
          </a:r>
          <a:endParaRPr lang="en-US" sz="1200" dirty="0" smtClean="0">
            <a:solidFill>
              <a:schemeClr val="tx1"/>
            </a:solidFill>
          </a:endParaRPr>
        </a:p>
        <a:p xmlns:a="http://schemas.openxmlformats.org/drawingml/2006/main">
          <a:pPr algn="l"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r>
            <a:rPr lang="en-US" sz="1100" dirty="0" smtClean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quadrillion British thermal units</a:t>
          </a:r>
          <a:endParaRPr lang="en-US" sz="1100" dirty="0">
            <a:solidFill>
              <a:schemeClr val="tx1"/>
            </a:solidFill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0.23321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0" y="0"/>
          <a:ext cx="3932238" cy="815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r>
            <a:rPr lang="en-US" sz="1200" b="1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Electricity consumed to meet commercial end-use demand</a:t>
          </a:r>
        </a:p>
        <a:p xmlns:a="http://schemas.openxmlformats.org/drawingml/2006/main">
          <a:pPr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r>
            <a:rPr lang="en-US" sz="1200" b="1" dirty="0" smtClean="0">
              <a:solidFill>
                <a:srgbClr val="000000"/>
              </a:solidFill>
              <a:cs typeface="Times New Roman" panose="02020603050405020304" pitchFamily="18" charset="0"/>
            </a:rPr>
            <a:t>AEO2022 Reference case</a:t>
          </a:r>
          <a:endParaRPr lang="en-US" sz="1200" dirty="0" smtClean="0">
            <a:solidFill>
              <a:srgbClr val="000000"/>
            </a:solidFill>
          </a:endParaRPr>
        </a:p>
        <a:p xmlns:a="http://schemas.openxmlformats.org/drawingml/2006/main">
          <a:pPr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r>
            <a:rPr lang="en-US" sz="11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quadrillion British thermal units</a:t>
          </a:r>
          <a:endParaRPr lang="en-US" sz="1100" dirty="0">
            <a:solidFill>
              <a:srgbClr val="000000"/>
            </a:solidFill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0.23321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0" y="0"/>
          <a:ext cx="4022725" cy="815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r>
            <a:rPr lang="en-US" sz="1200" b="1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Characterized miscellaneous electric loads in the commercial sector</a:t>
          </a:r>
        </a:p>
        <a:p xmlns:a="http://schemas.openxmlformats.org/drawingml/2006/main">
          <a:pPr algn="l"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r>
            <a:rPr lang="en-US" sz="1200" b="1" dirty="0" smtClean="0">
              <a:solidFill>
                <a:srgbClr val="000000"/>
              </a:solidFill>
              <a:cs typeface="Times New Roman" panose="02020603050405020304" pitchFamily="18" charset="0"/>
            </a:rPr>
            <a:t>AEO2022 Reference case</a:t>
          </a:r>
          <a:endParaRPr lang="en-US" sz="1200" dirty="0" smtClean="0">
            <a:solidFill>
              <a:srgbClr val="000000"/>
            </a:solidFill>
          </a:endParaRPr>
        </a:p>
        <a:p xmlns:a="http://schemas.openxmlformats.org/drawingml/2006/main">
          <a:pPr algn="l"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r>
            <a:rPr lang="en-US" sz="11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quadrillion British thermal units</a:t>
          </a:r>
          <a:endParaRPr lang="en-US" sz="1100" dirty="0">
            <a:solidFill>
              <a:srgbClr val="0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0.98863</cdr:x>
      <cdr:y>0.18403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0" y="-892175"/>
          <a:ext cx="3976987" cy="6436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l" eaLnBrk="0" hangingPunct="0"/>
          <a:r>
            <a:rPr lang="en-US" sz="1200" b="1" i="0" dirty="0" smtClean="0">
              <a:solidFill>
                <a:sysClr val="windowText" lastClr="000000"/>
              </a:solidFill>
              <a:ea typeface="Times New Roman" charset="0"/>
              <a:cs typeface="Times New Roman" charset="0"/>
            </a:rPr>
            <a:t>New vehicle sales of battery-powered vehicles</a:t>
          </a:r>
        </a:p>
        <a:p xmlns:a="http://schemas.openxmlformats.org/drawingml/2006/main">
          <a:pPr algn="l" eaLnBrk="0" hangingPunct="0"/>
          <a:r>
            <a:rPr lang="en-US" sz="1200" b="1" dirty="0" smtClean="0">
              <a:ea typeface="Times New Roman" charset="0"/>
              <a:cs typeface="Times New Roman" charset="0"/>
            </a:rPr>
            <a:t>AEO2022 Reference case</a:t>
          </a:r>
        </a:p>
        <a:p xmlns:a="http://schemas.openxmlformats.org/drawingml/2006/main">
          <a:pPr algn="l" eaLnBrk="0" hangingPunct="0"/>
          <a:r>
            <a:rPr lang="en-US" b="0" i="0" dirty="0" smtClean="0">
              <a:solidFill>
                <a:sysClr val="windowText" lastClr="000000"/>
              </a:solidFill>
              <a:ea typeface="Times New Roman" charset="0"/>
              <a:cs typeface="Times New Roman" charset="0"/>
            </a:rPr>
            <a:t>millions</a:t>
          </a:r>
          <a:r>
            <a:rPr lang="en-US" b="0" i="0" baseline="0" dirty="0" smtClean="0">
              <a:solidFill>
                <a:sysClr val="windowText" lastClr="000000"/>
              </a:solidFill>
              <a:ea typeface="Times New Roman" charset="0"/>
              <a:cs typeface="Times New Roman" charset="0"/>
            </a:rPr>
            <a:t> of vehicles</a:t>
          </a:r>
          <a:endParaRPr lang="en-US" b="0" i="0" dirty="0" smtClean="0">
            <a:solidFill>
              <a:sysClr val="windowText" lastClr="000000"/>
            </a:solidFill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0.58748</cdr:x>
      <cdr:y>0.11473</cdr:y>
    </cdr:from>
    <cdr:to>
      <cdr:x>1</cdr:x>
      <cdr:y>0.99239</cdr:y>
    </cdr:to>
    <cdr:sp macro="" textlink="">
      <cdr:nvSpPr>
        <cdr:cNvPr id="3" name="TextBox 2"/>
        <cdr:cNvSpPr txBox="1"/>
      </cdr:nvSpPr>
      <cdr:spPr bwMode="auto">
        <a:xfrm xmlns:a="http://schemas.openxmlformats.org/drawingml/2006/main">
          <a:off x="2363270" y="401234"/>
          <a:ext cx="1659455" cy="30694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0" tIns="0" rIns="0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endParaRPr lang="en-US" sz="1200" b="1" i="0" dirty="0" smtClean="0">
            <a:solidFill>
              <a:schemeClr val="accent5">
                <a:lumMod val="50000"/>
              </a:schemeClr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dirty="0">
            <a:solidFill>
              <a:schemeClr val="accent5">
                <a:lumMod val="50000"/>
              </a:schemeClr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dirty="0" smtClean="0">
            <a:solidFill>
              <a:schemeClr val="accent5">
                <a:lumMod val="50000"/>
              </a:schemeClr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dirty="0" smtClean="0">
            <a:solidFill>
              <a:schemeClr val="accent5">
                <a:lumMod val="50000"/>
              </a:schemeClr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dirty="0" smtClean="0">
            <a:solidFill>
              <a:schemeClr val="accent5">
                <a:lumMod val="50000"/>
              </a:schemeClr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dirty="0" smtClean="0">
            <a:solidFill>
              <a:srgbClr val="675005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rgbClr val="416A23"/>
              </a:solidFill>
              <a:ea typeface="Times New Roman" charset="0"/>
              <a:cs typeface="Times New Roman" charset="0"/>
            </a:rPr>
            <a:t>total battery electric</a:t>
          </a:r>
        </a:p>
        <a:p xmlns:a="http://schemas.openxmlformats.org/drawingml/2006/main">
          <a:pPr eaLnBrk="0" hangingPunct="0"/>
          <a:r>
            <a:rPr lang="en-US" sz="900" b="1" dirty="0" smtClean="0">
              <a:solidFill>
                <a:srgbClr val="416A23"/>
              </a:solidFill>
              <a:ea typeface="Times New Roman" charset="0"/>
              <a:cs typeface="Times New Roman" charset="0"/>
            </a:rPr>
            <a:t> including 100-, 200-, 300-mile</a:t>
          </a:r>
        </a:p>
        <a:p xmlns:a="http://schemas.openxmlformats.org/drawingml/2006/main">
          <a:pPr eaLnBrk="0" hangingPunct="0"/>
          <a:r>
            <a:rPr lang="en-US" sz="900" b="1" dirty="0" smtClean="0">
              <a:solidFill>
                <a:srgbClr val="416A23"/>
              </a:solidFill>
              <a:ea typeface="Times New Roman" charset="0"/>
              <a:cs typeface="Times New Roman" charset="0"/>
            </a:rPr>
            <a:t> electric vehicles</a:t>
          </a:r>
          <a:endParaRPr lang="en-US" sz="900" b="1" i="0" dirty="0" smtClean="0">
            <a:solidFill>
              <a:srgbClr val="416A23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>
            <a:defRPr/>
          </a:pPr>
          <a:r>
            <a:rPr lang="en-US" sz="1200" b="1" dirty="0" smtClean="0">
              <a:solidFill>
                <a:schemeClr val="accent5"/>
              </a:solidFill>
              <a:ea typeface="Times New Roman" charset="0"/>
              <a:cs typeface="Times New Roman" charset="0"/>
            </a:rPr>
            <a:t>electric hybrid </a:t>
          </a:r>
          <a:endParaRPr lang="en-US" sz="1200" b="1" dirty="0">
            <a:solidFill>
              <a:schemeClr val="accent5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5D9732"/>
              </a:solidFill>
              <a:effectLst/>
              <a:uLnTx/>
              <a:uFillTx/>
              <a:ea typeface="Times New Roman" charset="0"/>
              <a:cs typeface="Times New Roman" charset="0"/>
            </a:rPr>
            <a:t>300-mile </a:t>
          </a:r>
          <a:r>
            <a:rPr lang="en-US" sz="1200" b="1" dirty="0" smtClean="0">
              <a:solidFill>
                <a:srgbClr val="5D9732"/>
              </a:solidFill>
              <a:ea typeface="Times New Roman" charset="0"/>
              <a:cs typeface="Times New Roman" charset="0"/>
            </a:rPr>
            <a:t>electric 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200" b="1" dirty="0">
            <a:solidFill>
              <a:schemeClr val="accent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800" b="1" i="0" u="none" strike="noStrike" kern="0" cap="none" spc="0" normalizeH="0" baseline="0" noProof="0" dirty="0" smtClean="0">
            <a:ln>
              <a:noFill/>
            </a:ln>
            <a:solidFill>
              <a:schemeClr val="accent1"/>
            </a:solidFill>
            <a:effectLst/>
            <a:uLnTx/>
            <a:uFillTx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>
            <a:defRPr/>
          </a:pPr>
          <a:r>
            <a:rPr lang="en-US" sz="1200" b="1" dirty="0" smtClean="0">
              <a:solidFill>
                <a:schemeClr val="accent4"/>
              </a:solidFill>
            </a:rPr>
            <a:t>plug-in </a:t>
          </a:r>
          <a:r>
            <a:rPr lang="en-US" sz="1200" b="1" dirty="0">
              <a:solidFill>
                <a:schemeClr val="accent4"/>
              </a:solidFill>
            </a:rPr>
            <a:t>electric hybrid 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A6C68E"/>
              </a:solidFill>
              <a:effectLst/>
              <a:uLnTx/>
              <a:uFillTx/>
              <a:ea typeface="Times New Roman" charset="0"/>
              <a:cs typeface="Times New Roman" charset="0"/>
            </a:rPr>
            <a:t>200-mile </a:t>
          </a:r>
          <a:r>
            <a:rPr lang="en-US" sz="1200" b="1" dirty="0" smtClean="0">
              <a:solidFill>
                <a:srgbClr val="A6C68E"/>
              </a:solidFill>
              <a:ea typeface="Times New Roman" charset="0"/>
              <a:cs typeface="Times New Roman" charset="0"/>
            </a:rPr>
            <a:t>electric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400" b="1" i="0" dirty="0" smtClean="0">
            <a:solidFill>
              <a:schemeClr val="tx1"/>
            </a:solidFill>
            <a:effectLst/>
          </a:endParaRP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rgbClr val="D7E5CC"/>
              </a:solidFill>
              <a:ea typeface="Times New Roman" charset="0"/>
              <a:cs typeface="Times New Roman" charset="0"/>
            </a:rPr>
            <a:t>100-mile </a:t>
          </a:r>
          <a:r>
            <a:rPr lang="en-US" sz="1200" b="1" dirty="0" smtClean="0">
              <a:solidFill>
                <a:srgbClr val="D7E5CC"/>
              </a:solidFill>
              <a:ea typeface="Times New Roman" charset="0"/>
              <a:cs typeface="Times New Roman" charset="0"/>
            </a:rPr>
            <a:t>electric</a:t>
          </a:r>
          <a:endParaRPr lang="en-US" sz="1200" b="1" i="0" dirty="0" smtClean="0">
            <a:solidFill>
              <a:srgbClr val="D7E5CC"/>
            </a:solidFill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0.05815</cdr:x>
      <cdr:y>0.1688</cdr:y>
    </cdr:from>
    <cdr:to>
      <cdr:x>0.27111</cdr:x>
      <cdr:y>0.30305</cdr:y>
    </cdr:to>
    <cdr:grpSp>
      <cdr:nvGrpSpPr>
        <cdr:cNvPr id="4" name="Group 3"/>
        <cdr:cNvGrpSpPr/>
      </cdr:nvGrpSpPr>
      <cdr:grpSpPr>
        <a:xfrm xmlns:a="http://schemas.openxmlformats.org/drawingml/2006/main">
          <a:off x="233921" y="590338"/>
          <a:ext cx="856680" cy="469508"/>
          <a:chOff x="105966" y="133122"/>
          <a:chExt cx="1168384" cy="368275"/>
        </a:xfrm>
      </cdr:grpSpPr>
      <cdr:sp macro="" textlink="">
        <cdr:nvSpPr>
          <cdr:cNvPr id="6" name="TextBox 1"/>
          <cdr:cNvSpPr txBox="1"/>
        </cdr:nvSpPr>
        <cdr:spPr bwMode="auto">
          <a:xfrm xmlns:a="http://schemas.openxmlformats.org/drawingml/2006/main">
            <a:off x="105966" y="133122"/>
            <a:ext cx="1168384" cy="3682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</cdr:spPr>
        <cdr:txBody>
          <a:bodyPr xmlns:a="http://schemas.openxmlformats.org/drawingml/2006/main" wrap="none" lIns="0" tIns="0" rIns="0" rtlCol="0">
            <a:prstTxWarp prst="textNoShape">
              <a:avLst/>
            </a:prstTxWarp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eaLnBrk="0" hangingPunct="0"/>
            <a:r>
              <a:rPr lang="en-US" sz="1200" b="0" i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          </a:t>
            </a:r>
            <a:r>
              <a:rPr lang="en-US" sz="1200" b="1" i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2021</a:t>
            </a:r>
            <a:endPara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  <a:p xmlns:a="http://schemas.openxmlformats.org/drawingml/2006/main">
            <a:pPr eaLnBrk="0" hangingPunct="0"/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history    projections</a:t>
            </a:r>
            <a:endPara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0.28405</cdr:x>
      <cdr:y>0.00589</cdr:y>
    </cdr:from>
    <cdr:to>
      <cdr:x>0.53023</cdr:x>
      <cdr:y>0.14019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1142651" y="17618"/>
          <a:ext cx="990315" cy="4015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2021</a:t>
          </a:r>
          <a:endParaRPr lang="en-US" sz="1050" b="0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</a:t>
          </a:r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projections</a:t>
          </a:r>
          <a:endParaRPr lang="en-US" sz="1200" b="0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0.74722</cdr:x>
      <cdr:y>0.06224</cdr:y>
    </cdr:from>
    <cdr:to>
      <cdr:x>1</cdr:x>
      <cdr:y>0.96402</cdr:y>
    </cdr:to>
    <cdr:sp macro="" textlink="">
      <cdr:nvSpPr>
        <cdr:cNvPr id="4" name="TextBox 1"/>
        <cdr:cNvSpPr txBox="1"/>
      </cdr:nvSpPr>
      <cdr:spPr bwMode="auto">
        <a:xfrm xmlns:a="http://schemas.openxmlformats.org/drawingml/2006/main">
          <a:off x="3005861" y="186087"/>
          <a:ext cx="1016864" cy="26963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rgbClr val="BD732A"/>
              </a:solidFill>
              <a:latin typeface="+mn-lt"/>
              <a:ea typeface="Times New Roman" charset="0"/>
              <a:cs typeface="Times New Roman" charset="0"/>
            </a:rPr>
            <a:t>petroleum</a:t>
          </a:r>
          <a:r>
            <a:rPr lang="en-US" sz="1200" b="1" i="0" baseline="0" dirty="0" smtClean="0">
              <a:solidFill>
                <a:srgbClr val="BD732A"/>
              </a:solidFill>
              <a:latin typeface="+mn-lt"/>
              <a:ea typeface="Times New Roman" charset="0"/>
              <a:cs typeface="Times New Roman" charset="0"/>
            </a:rPr>
            <a:t> and other liquids</a:t>
          </a: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rgbClr val="0096D7"/>
              </a:solidFill>
              <a:latin typeface="+mn-lt"/>
              <a:ea typeface="Times New Roman" charset="0"/>
              <a:cs typeface="Times New Roman" charset="0"/>
            </a:rPr>
            <a:t>natural gas</a:t>
          </a:r>
        </a:p>
        <a:p xmlns:a="http://schemas.openxmlformats.org/drawingml/2006/main">
          <a:pPr eaLnBrk="0" hangingPunct="0"/>
          <a:endParaRPr kumimoji="0" lang="en-US" sz="1200" b="1" i="0" u="none" strike="noStrike" kern="0" cap="none" spc="0" normalizeH="0" baseline="0" noProof="0" dirty="0" smtClean="0">
            <a:ln>
              <a:noFill/>
            </a:ln>
            <a:solidFill>
              <a:srgbClr val="000000">
                <a:lumMod val="50000"/>
                <a:lumOff val="50000"/>
              </a:srgbClr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coal</a:t>
          </a:r>
          <a:endParaRPr lang="en-US" sz="1200" b="1" i="0" baseline="0" dirty="0" smtClean="0">
            <a:solidFill>
              <a:srgbClr val="8B8B8B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rgbClr val="5D9732"/>
              </a:solidFill>
              <a:latin typeface="+mn-lt"/>
              <a:ea typeface="Times New Roman" charset="0"/>
              <a:cs typeface="Times New Roman" charset="0"/>
            </a:rPr>
            <a:t>other renewable energy</a:t>
          </a:r>
        </a:p>
        <a:p xmlns:a="http://schemas.openxmlformats.org/drawingml/2006/main">
          <a:pPr eaLnBrk="0" hangingPunct="0"/>
          <a:endParaRPr lang="en-US" sz="1200" b="1" i="0" baseline="0" dirty="0" smtClean="0">
            <a:solidFill>
              <a:schemeClr val="accent5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rgbClr val="A33340"/>
              </a:solidFill>
              <a:latin typeface="+mn-lt"/>
              <a:ea typeface="Times New Roman" charset="0"/>
              <a:cs typeface="Times New Roman" charset="0"/>
            </a:rPr>
            <a:t>nuclear</a:t>
          </a: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rgbClr val="002060"/>
              </a:solidFill>
              <a:latin typeface="+mn-lt"/>
              <a:ea typeface="Times New Roman" charset="0"/>
              <a:cs typeface="Times New Roman" charset="0"/>
            </a:rPr>
            <a:t>hydro</a:t>
          </a: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rgbClr val="FFC000"/>
              </a:solidFill>
              <a:latin typeface="+mn-lt"/>
              <a:ea typeface="Times New Roman" charset="0"/>
              <a:cs typeface="Times New Roman" charset="0"/>
            </a:rPr>
            <a:t>liquid biofuels</a:t>
          </a:r>
          <a:endParaRPr lang="en-US" sz="1200" b="1" i="0" dirty="0" smtClean="0">
            <a:solidFill>
              <a:srgbClr val="FFC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0.72879</cdr:x>
      <cdr:y>0.10983</cdr:y>
    </cdr:from>
    <cdr:to>
      <cdr:x>1</cdr:x>
      <cdr:y>0.81678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2865776" y="328397"/>
          <a:ext cx="1066462" cy="21138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transportation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1200" b="1" i="0" u="none" strike="noStrike" kern="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200" b="1" dirty="0">
            <a:solidFill>
              <a:schemeClr val="tx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1200" b="1" i="0" u="none" strike="noStrike" kern="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200" b="1" dirty="0">
            <a:solidFill>
              <a:schemeClr val="tx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1200" b="1" i="0" u="none" strike="noStrike" kern="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1200" b="1" i="0" u="none" strike="noStrike" kern="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dirty="0">
              <a:solidFill>
                <a:srgbClr val="5D9732"/>
              </a:solidFill>
              <a:ea typeface="Times New Roman" charset="0"/>
              <a:cs typeface="Times New Roman" charset="0"/>
            </a:rPr>
            <a:t>i</a:t>
          </a:r>
          <a:r>
            <a:rPr lang="en-US" sz="1200" b="1" dirty="0" smtClean="0">
              <a:solidFill>
                <a:srgbClr val="5D9732"/>
              </a:solidFill>
              <a:ea typeface="Times New Roman" charset="0"/>
              <a:cs typeface="Times New Roman" charset="0"/>
            </a:rPr>
            <a:t>ndustrial</a:t>
          </a:r>
        </a:p>
        <a:p xmlns:a="http://schemas.openxmlformats.org/drawingml/2006/main">
          <a:pPr eaLnBrk="0" hangingPunct="0"/>
          <a:endParaRPr lang="en-US" sz="1200" b="1" dirty="0" smtClean="0">
            <a:solidFill>
              <a:srgbClr val="5D973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b="1" dirty="0" smtClean="0">
            <a:solidFill>
              <a:srgbClr val="5D973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900" b="1" dirty="0">
            <a:solidFill>
              <a:srgbClr val="5D973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commercial</a:t>
          </a:r>
          <a:endParaRPr kumimoji="0" lang="en-US" sz="1200" b="1" i="0" u="none" strike="noStrike" kern="0" cap="none" spc="0" normalizeH="0" baseline="0" noProof="0" dirty="0">
            <a:ln>
              <a:noFill/>
            </a:ln>
            <a:solidFill>
              <a:schemeClr val="accent5">
                <a:lumMod val="60000"/>
                <a:lumOff val="40000"/>
              </a:schemeClr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rgbClr val="72242D"/>
              </a:solidFill>
              <a:latin typeface="+mn-lt"/>
              <a:ea typeface="Times New Roman" charset="0"/>
              <a:cs typeface="Times New Roman" charset="0"/>
            </a:rPr>
            <a:t>residential</a:t>
          </a:r>
          <a:endParaRPr lang="en-US" sz="1200" b="1" i="0" baseline="0" dirty="0">
            <a:solidFill>
              <a:srgbClr val="72242D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Times New Roman" charset="0"/>
              <a:cs typeface="Times New Roman" charset="0"/>
            </a:rPr>
            <a:t>electric power</a:t>
          </a:r>
          <a:endParaRPr lang="en-US" sz="1200" b="1" i="0" baseline="0" dirty="0">
            <a:solidFill>
              <a:schemeClr val="accent2">
                <a:lumMod val="60000"/>
                <a:lumOff val="40000"/>
              </a:schemeClr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0.06047</cdr:x>
      <cdr:y>0</cdr:y>
    </cdr:from>
    <cdr:to>
      <cdr:x>0.30869</cdr:x>
      <cdr:y>0.13426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237773" y="-1399387"/>
          <a:ext cx="976074" cy="401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2021</a:t>
          </a:r>
          <a:endParaRPr lang="en-US" sz="1050" b="0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dirty="0">
              <a:latin typeface="+mn-lt"/>
              <a:ea typeface="Times New Roman" charset="0"/>
              <a:cs typeface="Times New Roman" charset="0"/>
            </a:rPr>
            <a:t> </a:t>
          </a:r>
          <a:r>
            <a:rPr lang="en-US" sz="1200" dirty="0" smtClean="0">
              <a:latin typeface="+mn-lt"/>
              <a:ea typeface="Times New Roman" charset="0"/>
              <a:cs typeface="Times New Roman" charset="0"/>
            </a:rPr>
            <a:t>    </a:t>
          </a:r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projections </a:t>
          </a:r>
          <a:endParaRPr lang="en-US" sz="1200" b="0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0.64167</cdr:x>
      <cdr:y>0.19374</cdr:y>
    </cdr:from>
    <cdr:to>
      <cdr:x>0.89149</cdr:x>
      <cdr:y>0.73342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2523202" y="566885"/>
          <a:ext cx="982352" cy="15791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 anchor="t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eaLnBrk="0" hangingPunct="0"/>
          <a:r>
            <a:rPr lang="en-US" sz="1200" b="1" i="0" dirty="0">
              <a:solidFill>
                <a:srgbClr val="BD732A"/>
              </a:solidFill>
              <a:latin typeface="+mn-lt"/>
              <a:ea typeface="Times New Roman" charset="0"/>
              <a:cs typeface="Times New Roman" charset="0"/>
            </a:rPr>
            <a:t>petroleum</a:t>
          </a:r>
        </a:p>
        <a:p xmlns:a="http://schemas.openxmlformats.org/drawingml/2006/main">
          <a:pPr algn="r" eaLnBrk="0" hangingPunct="0"/>
          <a:endParaRPr lang="en-US" sz="1200" b="1" i="0" dirty="0">
            <a:solidFill>
              <a:schemeClr val="accent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1200" b="1" i="0" dirty="0">
            <a:solidFill>
              <a:schemeClr val="accent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1200" b="1" i="0" dirty="0" smtClean="0">
            <a:solidFill>
              <a:schemeClr val="accent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r>
            <a:rPr lang="en-US" sz="1200" b="1" i="0" dirty="0" smtClean="0">
              <a:solidFill>
                <a:schemeClr val="accent1"/>
              </a:solidFill>
              <a:latin typeface="+mn-lt"/>
              <a:ea typeface="Times New Roman" charset="0"/>
              <a:cs typeface="Times New Roman" charset="0"/>
            </a:rPr>
            <a:t>natural </a:t>
          </a:r>
          <a:r>
            <a:rPr lang="en-US" sz="1200" b="1" i="0" dirty="0">
              <a:solidFill>
                <a:schemeClr val="accent1"/>
              </a:solidFill>
              <a:latin typeface="+mn-lt"/>
              <a:ea typeface="Times New Roman" charset="0"/>
              <a:cs typeface="Times New Roman" charset="0"/>
            </a:rPr>
            <a:t>gas</a:t>
          </a:r>
        </a:p>
        <a:p xmlns:a="http://schemas.openxmlformats.org/drawingml/2006/main">
          <a:pPr algn="r" eaLnBrk="0" hangingPunct="0"/>
          <a:endParaRPr lang="en-US" sz="1200" b="1" i="0" dirty="0">
            <a:solidFill>
              <a:schemeClr val="accent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2000" b="1" dirty="0">
            <a:solidFill>
              <a:schemeClr val="tx1">
                <a:lumMod val="50000"/>
                <a:lumOff val="50000"/>
              </a:schemeClr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r>
            <a:rPr lang="en-US" sz="1200" b="1" i="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Times New Roman" charset="0"/>
              <a:cs typeface="Times New Roman" charset="0"/>
            </a:rPr>
            <a:t>coal</a:t>
          </a:r>
          <a:endParaRPr lang="en-US" sz="1200" b="1" i="0" dirty="0">
            <a:solidFill>
              <a:schemeClr val="tx1">
                <a:lumMod val="50000"/>
                <a:lumOff val="50000"/>
              </a:schemeClr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0.38063</cdr:x>
      <cdr:y>0</cdr:y>
    </cdr:from>
    <cdr:to>
      <cdr:x>0.64211</cdr:x>
      <cdr:y>0.15064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1531150" y="0"/>
          <a:ext cx="1051863" cy="4665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0" tIns="0" rIns="0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20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2021</a:t>
          </a:r>
        </a:p>
        <a:p xmlns:a="http://schemas.openxmlformats.org/drawingml/2006/main">
          <a:pPr eaLnBrk="0" hangingPunct="0"/>
          <a:r>
            <a:rPr lang="en-US" sz="120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history   projections</a:t>
          </a:r>
        </a:p>
        <a:p xmlns:a="http://schemas.openxmlformats.org/drawingml/2006/main">
          <a:pPr eaLnBrk="0" hangingPunct="0"/>
          <a:endParaRPr lang="en-US" sz="1400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0.13066</cdr:x>
      <cdr:y>0.01389</cdr:y>
    </cdr:from>
    <cdr:to>
      <cdr:x>0.54733</cdr:x>
      <cdr:y>0.14323</cdr:y>
    </cdr:to>
    <cdr:sp macro="" textlink="">
      <cdr:nvSpPr>
        <cdr:cNvPr id="6" name="TextBox 3"/>
        <cdr:cNvSpPr txBox="1"/>
      </cdr:nvSpPr>
      <cdr:spPr bwMode="auto">
        <a:xfrm xmlns:a="http://schemas.openxmlformats.org/drawingml/2006/main">
          <a:off x="549346" y="40630"/>
          <a:ext cx="1751866" cy="3784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 anchor="t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2021</a:t>
          </a:r>
          <a:endParaRPr lang="en-US" sz="1200" b="1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    </a:t>
          </a:r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projections</a:t>
          </a:r>
          <a:endParaRPr lang="en-US" sz="1200" b="0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0.7241</cdr:x>
      <cdr:y>0.1069</cdr:y>
    </cdr:from>
    <cdr:to>
      <cdr:x>0.98569</cdr:x>
      <cdr:y>0.43676</cdr:y>
    </cdr:to>
    <cdr:sp macro="" textlink="">
      <cdr:nvSpPr>
        <cdr:cNvPr id="8" name="TextBox 1"/>
        <cdr:cNvSpPr txBox="1"/>
      </cdr:nvSpPr>
      <cdr:spPr bwMode="auto">
        <a:xfrm xmlns:a="http://schemas.openxmlformats.org/drawingml/2006/main">
          <a:off x="3044457" y="312800"/>
          <a:ext cx="1099841" cy="9651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rgbClr val="0071A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High Economic</a:t>
          </a: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rgbClr val="0071A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Growth</a:t>
          </a: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rgbClr val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Reference</a:t>
          </a:r>
          <a:endParaRPr lang="en-US" sz="1200" b="1" i="0" baseline="0" dirty="0">
            <a:solidFill>
              <a:srgbClr val="000000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rgbClr val="89DBFF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Low Economic</a:t>
          </a: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rgbClr val="89DBFF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Growth</a:t>
          </a:r>
        </a:p>
        <a:p xmlns:a="http://schemas.openxmlformats.org/drawingml/2006/main">
          <a:pPr eaLnBrk="0" hangingPunct="0"/>
          <a:r>
            <a:rPr lang="en-US" sz="1200" b="1" dirty="0" smtClean="0">
              <a:solidFill>
                <a:srgbClr val="D9D9D9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o</a:t>
          </a:r>
          <a:r>
            <a:rPr lang="en-US" sz="1200" b="1" i="0" baseline="0" dirty="0" smtClean="0">
              <a:solidFill>
                <a:srgbClr val="D9D9D9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ther cases</a:t>
          </a:r>
          <a:endParaRPr lang="en-US" sz="1200" b="1" i="0" baseline="0" dirty="0">
            <a:solidFill>
              <a:srgbClr val="D9D9D9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0.13034</cdr:x>
      <cdr:y>0</cdr:y>
    </cdr:from>
    <cdr:to>
      <cdr:x>0.55591</cdr:x>
      <cdr:y>0.12934</cdr:y>
    </cdr:to>
    <cdr:sp macro="" textlink="">
      <cdr:nvSpPr>
        <cdr:cNvPr id="6" name="TextBox 3"/>
        <cdr:cNvSpPr txBox="1"/>
      </cdr:nvSpPr>
      <cdr:spPr bwMode="auto">
        <a:xfrm xmlns:a="http://schemas.openxmlformats.org/drawingml/2006/main">
          <a:off x="536330" y="0"/>
          <a:ext cx="1751135" cy="3784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 anchor="t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 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2021</a:t>
          </a:r>
          <a:endParaRPr lang="en-US" sz="1200" b="1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history    projections</a:t>
          </a:r>
          <a:endParaRPr lang="en-US" sz="1200" b="0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0.77391</cdr:x>
      <cdr:y>0.05571</cdr:y>
    </cdr:from>
    <cdr:to>
      <cdr:x>0.98095</cdr:x>
      <cdr:y>0.61929</cdr:y>
    </cdr:to>
    <cdr:sp macro="" textlink="">
      <cdr:nvSpPr>
        <cdr:cNvPr id="4" name="TextBox 1"/>
        <cdr:cNvSpPr txBox="1"/>
      </cdr:nvSpPr>
      <cdr:spPr bwMode="auto">
        <a:xfrm xmlns:a="http://schemas.openxmlformats.org/drawingml/2006/main">
          <a:off x="3381815" y="171117"/>
          <a:ext cx="904708" cy="17309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0" hangingPunct="0"/>
          <a:endParaRPr kumimoji="0" lang="en-US" sz="1100" b="1" i="0" u="none" strike="noStrike" kern="0" cap="none" spc="0" normalizeH="0" baseline="0" noProof="0" dirty="0" smtClean="0">
            <a:ln>
              <a:noFill/>
            </a:ln>
            <a:solidFill>
              <a:srgbClr val="5D9732"/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algn="l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noProof="0" dirty="0" smtClean="0">
              <a:solidFill>
                <a:srgbClr val="5D9732"/>
              </a:solidFill>
              <a:ea typeface="Times New Roman" charset="0"/>
              <a:cs typeface="Times New Roman" charset="0"/>
            </a:rPr>
            <a:t>industrial</a:t>
          </a:r>
          <a:endParaRPr kumimoji="0" lang="en-US" sz="1100" b="1" i="0" u="none" strike="noStrike" kern="0" cap="none" spc="0" normalizeH="0" baseline="0" noProof="0" dirty="0" smtClean="0">
            <a:ln>
              <a:noFill/>
            </a:ln>
            <a:solidFill>
              <a:srgbClr val="5D9732"/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algn="l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smtClean="0">
              <a:solidFill>
                <a:srgbClr val="E3A5AC"/>
              </a:solidFill>
              <a:ea typeface="Times New Roman" charset="0"/>
              <a:cs typeface="Times New Roman" charset="0"/>
            </a:rPr>
            <a:t>c</a:t>
          </a:r>
          <a:r>
            <a:rPr lang="en-US" sz="1100" b="1" dirty="0" smtClean="0">
              <a:solidFill>
                <a:srgbClr val="E3A5AC"/>
              </a:solidFill>
              <a:ea typeface="Times New Roman" charset="0"/>
              <a:cs typeface="Times New Roman" charset="0"/>
            </a:rPr>
            <a:t>ommercial</a:t>
          </a:r>
        </a:p>
        <a:p xmlns:a="http://schemas.openxmlformats.org/drawingml/2006/main">
          <a:pPr marL="0" marR="0" lvl="0" indent="0" algn="l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smtClean="0">
              <a:solidFill>
                <a:srgbClr val="72242D"/>
              </a:solidFill>
              <a:ea typeface="Times New Roman" charset="0"/>
              <a:cs typeface="Times New Roman" charset="0"/>
            </a:rPr>
            <a:t>r</a:t>
          </a:r>
          <a:r>
            <a:rPr lang="en-US" sz="1100" b="1" dirty="0" smtClean="0">
              <a:solidFill>
                <a:srgbClr val="72242D"/>
              </a:solidFill>
              <a:ea typeface="Times New Roman" charset="0"/>
              <a:cs typeface="Times New Roman" charset="0"/>
            </a:rPr>
            <a:t>esidential</a:t>
          </a:r>
        </a:p>
        <a:p xmlns:a="http://schemas.openxmlformats.org/drawingml/2006/main">
          <a:pPr marL="0" marR="0" lvl="0" indent="0" algn="l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i="0" dirty="0" smtClean="0">
              <a:solidFill>
                <a:srgbClr val="002060"/>
              </a:solidFill>
              <a:latin typeface="+mn-lt"/>
              <a:ea typeface="Times New Roman" charset="0"/>
              <a:cs typeface="Times New Roman" charset="0"/>
            </a:rPr>
            <a:t>transportation</a:t>
          </a:r>
          <a:endParaRPr lang="en-US" sz="1100" b="1" i="0" dirty="0">
            <a:solidFill>
              <a:srgbClr val="002060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endParaRPr lang="en-US" sz="1100" b="1" i="0" dirty="0">
            <a:solidFill>
              <a:schemeClr val="accent5">
                <a:lumMod val="75000"/>
              </a:schemeClr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endParaRPr lang="en-US" sz="1100" b="1" i="0" dirty="0">
            <a:solidFill>
              <a:schemeClr val="accent5">
                <a:lumMod val="75000"/>
              </a:schemeClr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endParaRPr lang="en-US" sz="1100" b="1" i="0" dirty="0">
            <a:solidFill>
              <a:schemeClr val="accent5">
                <a:lumMod val="60000"/>
                <a:lumOff val="40000"/>
              </a:schemeClr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0.15877</cdr:x>
      <cdr:y>0</cdr:y>
    </cdr:from>
    <cdr:to>
      <cdr:x>0.54419</cdr:x>
      <cdr:y>0.15493</cdr:y>
    </cdr:to>
    <cdr:grpSp>
      <cdr:nvGrpSpPr>
        <cdr:cNvPr id="3" name="Group 2"/>
        <cdr:cNvGrpSpPr/>
      </cdr:nvGrpSpPr>
      <cdr:grpSpPr>
        <a:xfrm xmlns:a="http://schemas.openxmlformats.org/drawingml/2006/main">
          <a:off x="609753" y="0"/>
          <a:ext cx="1480198" cy="453338"/>
          <a:chOff x="-80436" y="-929624"/>
          <a:chExt cx="704858" cy="359691"/>
        </a:xfrm>
      </cdr:grpSpPr>
      <cdr:sp macro="" textlink="">
        <cdr:nvSpPr>
          <cdr:cNvPr id="5" name="TextBox 12"/>
          <cdr:cNvSpPr txBox="1"/>
        </cdr:nvSpPr>
        <cdr:spPr>
          <a:xfrm xmlns:a="http://schemas.openxmlformats.org/drawingml/2006/main">
            <a:off x="18721" y="-929624"/>
            <a:ext cx="317157" cy="210636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wrap="none" rtlCol="0" anchor="t">
            <a:spAutoFit/>
          </a:bodyPr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200" b="1" dirty="0" smtClean="0"/>
              <a:t>    2021</a:t>
            </a:r>
            <a:endParaRPr lang="en-US" sz="1200" b="1" dirty="0"/>
          </a:p>
        </cdr:txBody>
      </cdr:sp>
      <cdr:sp macro="" textlink="">
        <cdr:nvSpPr>
          <cdr:cNvPr id="6" name="TextBox 8"/>
          <cdr:cNvSpPr txBox="1"/>
        </cdr:nvSpPr>
        <cdr:spPr>
          <a:xfrm xmlns:a="http://schemas.openxmlformats.org/drawingml/2006/main">
            <a:off x="-80436" y="-780569"/>
            <a:ext cx="704858" cy="210636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wrap="none" rtlCol="0" anchor="t">
            <a:spAutoFit/>
          </a:bodyPr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200" dirty="0"/>
              <a:t>history </a:t>
            </a:r>
            <a:r>
              <a:rPr lang="en-US" sz="1200" dirty="0" smtClean="0"/>
              <a:t>   projections</a:t>
            </a:r>
            <a:endParaRPr lang="en-US" sz="1200" dirty="0"/>
          </a:p>
        </cdr:txBody>
      </cdr:sp>
    </cdr:grpSp>
  </cdr:relSizeAnchor>
  <cdr:relSizeAnchor xmlns:cdr="http://schemas.openxmlformats.org/drawingml/2006/chartDrawing">
    <cdr:from>
      <cdr:x>0.43197</cdr:x>
      <cdr:y>0.40349</cdr:y>
    </cdr:from>
    <cdr:to>
      <cdr:x>0.92073</cdr:x>
      <cdr:y>0.5965</cdr:y>
    </cdr:to>
    <cdr:sp macro="" textlink="">
      <cdr:nvSpPr>
        <cdr:cNvPr id="7" name="TextBox 1"/>
        <cdr:cNvSpPr txBox="1"/>
      </cdr:nvSpPr>
      <cdr:spPr bwMode="auto">
        <a:xfrm xmlns:a="http://schemas.openxmlformats.org/drawingml/2006/main">
          <a:off x="1737678" y="1180658"/>
          <a:ext cx="1966147" cy="5647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 charset="0"/>
              <a:cs typeface="Times New Roman" charset="0"/>
            </a:rPr>
            <a:t>High Economic</a:t>
          </a:r>
          <a:r>
            <a:rPr lang="en-US" sz="1200" b="1" i="0" baseline="0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 charset="0"/>
              <a:cs typeface="Times New Roman" charset="0"/>
            </a:rPr>
            <a:t> Growth</a:t>
          </a: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Reference </a:t>
          </a: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Times New Roman" charset="0"/>
              <a:cs typeface="Times New Roman" charset="0"/>
            </a:rPr>
            <a:t>Low Economic Growth</a:t>
          </a:r>
          <a:endParaRPr lang="en-US" sz="1200" i="0" dirty="0" smtClean="0">
            <a:solidFill>
              <a:schemeClr val="accent1">
                <a:lumMod val="40000"/>
                <a:lumOff val="60000"/>
              </a:schemeClr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0.73909</cdr:x>
      <cdr:y>0.74421</cdr:y>
    </cdr:from>
    <cdr:to>
      <cdr:x>0.87769</cdr:x>
      <cdr:y>0.86078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2027467" y="2041525"/>
          <a:ext cx="380208" cy="319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1000" i="0" dirty="0" smtClean="0">
            <a:solidFill>
              <a:schemeClr val="accent3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0.72338</cdr:x>
      <cdr:y>0.61228</cdr:y>
    </cdr:from>
    <cdr:to>
      <cdr:x>0.86198</cdr:x>
      <cdr:y>0.72885</cdr:y>
    </cdr:to>
    <cdr:sp macro="" textlink="">
      <cdr:nvSpPr>
        <cdr:cNvPr id="9" name="TextBox 1"/>
        <cdr:cNvSpPr txBox="1"/>
      </cdr:nvSpPr>
      <cdr:spPr bwMode="auto">
        <a:xfrm xmlns:a="http://schemas.openxmlformats.org/drawingml/2006/main">
          <a:off x="1984375" y="1679609"/>
          <a:ext cx="380208" cy="319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900" i="0" dirty="0" smtClean="0">
            <a:solidFill>
              <a:schemeClr val="accent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0.7581</cdr:x>
      <cdr:y>0.42477</cdr:y>
    </cdr:from>
    <cdr:to>
      <cdr:x>0.8967</cdr:x>
      <cdr:y>0.54134</cdr:y>
    </cdr:to>
    <cdr:sp macro="" textlink="">
      <cdr:nvSpPr>
        <cdr:cNvPr id="10" name="TextBox 1"/>
        <cdr:cNvSpPr txBox="1"/>
      </cdr:nvSpPr>
      <cdr:spPr bwMode="auto">
        <a:xfrm xmlns:a="http://schemas.openxmlformats.org/drawingml/2006/main">
          <a:off x="2079628" y="1165219"/>
          <a:ext cx="380208" cy="319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1000" i="0" dirty="0" smtClean="0">
            <a:solidFill>
              <a:schemeClr val="accent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0.61909</cdr:x>
      <cdr:y>0.23742</cdr:y>
    </cdr:from>
    <cdr:to>
      <cdr:x>1</cdr:x>
      <cdr:y>0.76257</cdr:y>
    </cdr:to>
    <cdr:sp macro="" textlink="">
      <cdr:nvSpPr>
        <cdr:cNvPr id="11" name="TextBox 1"/>
        <cdr:cNvSpPr txBox="1"/>
      </cdr:nvSpPr>
      <cdr:spPr bwMode="auto">
        <a:xfrm xmlns:a="http://schemas.openxmlformats.org/drawingml/2006/main">
          <a:off x="2462910" y="735355"/>
          <a:ext cx="1515365" cy="16265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1200" b="1" dirty="0">
            <a:solidFill>
              <a:schemeClr val="accent1"/>
            </a:solidFill>
          </a:endParaRP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chemeClr val="accent1"/>
              </a:solidFill>
              <a:effectLst/>
              <a:latin typeface="+mn-lt"/>
            </a:rPr>
            <a:t>natural gas</a:t>
          </a:r>
        </a:p>
        <a:p xmlns:a="http://schemas.openxmlformats.org/drawingml/2006/main">
          <a:pPr eaLnBrk="0" hangingPunct="0"/>
          <a:endParaRPr lang="en-US" sz="1200" b="1" dirty="0">
            <a:solidFill>
              <a:schemeClr val="accent1"/>
            </a:solidFill>
          </a:endParaRPr>
        </a:p>
        <a:p xmlns:a="http://schemas.openxmlformats.org/drawingml/2006/main">
          <a:pPr eaLnBrk="0" hangingPunct="0"/>
          <a:endParaRPr lang="en-US" sz="1200" b="1" i="0" baseline="0" dirty="0" smtClean="0">
            <a:solidFill>
              <a:schemeClr val="accent1"/>
            </a:solidFill>
            <a:effectLst/>
            <a:latin typeface="+mn-lt"/>
          </a:endParaRP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6"/>
              </a:solidFill>
              <a:latin typeface="+mn-lt"/>
              <a:ea typeface="Times New Roman" charset="0"/>
              <a:cs typeface="Times New Roman" charset="0"/>
            </a:rPr>
            <a:t>hydrocarbon</a:t>
          </a: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6"/>
              </a:solidFill>
              <a:latin typeface="+mn-lt"/>
              <a:ea typeface="Times New Roman" charset="0"/>
              <a:cs typeface="Times New Roman" charset="0"/>
            </a:rPr>
            <a:t>gas liquids</a:t>
          </a:r>
        </a:p>
        <a:p xmlns:a="http://schemas.openxmlformats.org/drawingml/2006/main">
          <a:pPr eaLnBrk="0" hangingPunct="0"/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petroleum and</a:t>
          </a:r>
        </a:p>
        <a:p xmlns:a="http://schemas.openxmlformats.org/drawingml/2006/main">
          <a:pPr eaLnBrk="0" hangingPunct="0"/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other liquids</a:t>
          </a: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chemeClr val="accent3"/>
              </a:solidFill>
              <a:effectLst/>
              <a:latin typeface="+mn-lt"/>
            </a:rPr>
            <a:t>renewables</a:t>
          </a:r>
          <a:endParaRPr lang="en-US" sz="1200" b="1" i="0" dirty="0" smtClean="0">
            <a:solidFill>
              <a:schemeClr val="accent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spcBef>
              <a:spcPts val="300"/>
            </a:spcBef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purchased</a:t>
          </a:r>
          <a:r>
            <a:rPr kumimoji="0" lang="en-US" sz="1200" b="1" i="0" u="none" strike="noStrike" kern="0" cap="none" spc="0" normalizeH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 </a:t>
          </a:r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electricity</a:t>
          </a:r>
        </a:p>
        <a:p xmlns:a="http://schemas.openxmlformats.org/drawingml/2006/main">
          <a:pPr marL="0" marR="0" lvl="0" indent="0" defTabSz="914400" eaLnBrk="0" fontAlgn="auto" latinLnBrk="0" hangingPunct="0"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coal</a:t>
          </a:r>
          <a:endParaRPr lang="en-US" sz="1200" b="1" i="0" dirty="0" smtClean="0">
            <a:solidFill>
              <a:srgbClr val="8B8B8B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0.04544</cdr:x>
      <cdr:y>0.0544</cdr:y>
    </cdr:from>
    <cdr:to>
      <cdr:x>0.5132</cdr:x>
      <cdr:y>0.22968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180773" y="168488"/>
          <a:ext cx="1860878" cy="542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>
            <a:spcAft>
              <a:spcPts val="300"/>
            </a:spcAft>
          </a:pP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2021</a:t>
          </a: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projections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0.01873</cdr:x>
      <cdr:y>0.88675</cdr:y>
    </cdr:from>
    <cdr:to>
      <cdr:x>0.69681</cdr:x>
      <cdr:y>0.97619</cdr:y>
    </cdr:to>
    <cdr:sp macro="" textlink="">
      <cdr:nvSpPr>
        <cdr:cNvPr id="7" name="TextBox 2"/>
        <cdr:cNvSpPr txBox="1"/>
      </cdr:nvSpPr>
      <cdr:spPr>
        <a:xfrm xmlns:a="http://schemas.openxmlformats.org/drawingml/2006/main">
          <a:off x="74519" y="2746456"/>
          <a:ext cx="2697589" cy="2770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/>
            <a:t>2020        2030         2040         2050</a:t>
          </a:r>
          <a:endParaRPr lang="en-US" sz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D25893-A83F-48CE-B658-2412045A40A5}" type="datetimeFigureOut">
              <a:rPr lang="en-US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1D3A1A-398C-4278-B50A-5F8985FF03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74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5DD0C8-C8A1-48F2-871C-E859113BC4F1}" type="datetimeFigureOut">
              <a:rPr lang="en-US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vert="horz" lIns="93150" tIns="46576" rIns="93150" bIns="4657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049336-6624-4A1E-9498-510DC43D0C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55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54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684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232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365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976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983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769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014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47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141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91540"/>
            <a:ext cx="8001000" cy="356616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 marL="694944" indent="-237744">
              <a:spcAft>
                <a:spcPts val="400"/>
              </a:spcAft>
              <a:defRPr sz="1400"/>
            </a:lvl2pPr>
            <a:lvl3pPr marL="1088136" indent="-173736">
              <a:spcAft>
                <a:spcPts val="400"/>
              </a:spcAft>
              <a:defRPr sz="1400"/>
            </a:lvl3pPr>
            <a:lvl4pPr marL="1609344" indent="-237744">
              <a:spcAft>
                <a:spcPts val="400"/>
              </a:spcAft>
              <a:defRPr sz="14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7624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</a:t>
            </a:r>
            <a:br>
              <a:rPr lang="en-US" dirty="0"/>
            </a:br>
            <a:r>
              <a:rPr lang="en-US" dirty="0"/>
              <a:t>text.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311965"/>
            <a:ext cx="8001000" cy="3077154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840140"/>
            <a:ext cx="4005072" cy="411480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840140"/>
            <a:ext cx="3895344" cy="411480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63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This can span two lines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262271"/>
            <a:ext cx="8001000" cy="312685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16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85800" y="68579"/>
            <a:ext cx="8001000" cy="77624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840140"/>
            <a:ext cx="4005072" cy="411480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5800" y="834888"/>
            <a:ext cx="8001000" cy="355423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5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63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This can span two lines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79"/>
            <a:ext cx="8001000" cy="76630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34887"/>
            <a:ext cx="8001000" cy="3417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400" i="1">
                <a:latin typeface="+mj-lt"/>
              </a:defRPr>
            </a:lvl1pPr>
            <a:lvl2pPr marL="457200" indent="0">
              <a:spcAft>
                <a:spcPts val="400"/>
              </a:spcAft>
              <a:buNone/>
              <a:defRPr sz="1600"/>
            </a:lvl2pPr>
            <a:lvl3pPr marL="914400" indent="0">
              <a:spcAft>
                <a:spcPts val="400"/>
              </a:spcAft>
              <a:buNone/>
              <a:defRPr sz="1600"/>
            </a:lvl3pPr>
            <a:lvl4pPr marL="1371600" indent="0">
              <a:spcAft>
                <a:spcPts val="400"/>
              </a:spcAft>
              <a:buNone/>
              <a:defRPr sz="1600"/>
            </a:lvl4pPr>
            <a:lvl5pPr marL="1828800" indent="0">
              <a:spcAft>
                <a:spcPts val="400"/>
              </a:spcAft>
              <a:buFont typeface="Arial" pitchFamily="34" charset="0"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88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70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349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66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9574"/>
            <a:ext cx="8001000" cy="76531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91540"/>
            <a:ext cx="8001000" cy="356616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 marL="694944" indent="-237744">
              <a:spcAft>
                <a:spcPts val="400"/>
              </a:spcAft>
              <a:defRPr sz="1400"/>
            </a:lvl2pPr>
            <a:lvl3pPr marL="1088136" indent="-173736">
              <a:spcAft>
                <a:spcPts val="400"/>
              </a:spcAft>
              <a:defRPr sz="1400"/>
            </a:lvl3pPr>
            <a:lvl4pPr marL="1609344" indent="-237744">
              <a:spcAft>
                <a:spcPts val="400"/>
              </a:spcAft>
              <a:defRPr sz="14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45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47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15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533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991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505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03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028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25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67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358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891540"/>
            <a:ext cx="3931920" cy="3497580"/>
          </a:xfrm>
          <a:prstGeom prst="rect">
            <a:avLst/>
          </a:prstGeom>
        </p:spPr>
        <p:txBody>
          <a:bodyPr lIns="0" t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891540"/>
            <a:ext cx="4023360" cy="3497580"/>
          </a:xfrm>
          <a:prstGeom prst="rect">
            <a:avLst/>
          </a:prstGeom>
        </p:spPr>
        <p:txBody>
          <a:bodyPr t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79513"/>
            <a:ext cx="8001000" cy="75537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text.</a:t>
            </a:r>
          </a:p>
        </p:txBody>
      </p:sp>
      <p:sp>
        <p:nvSpPr>
          <p:cNvPr id="15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577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1320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2403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454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208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283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7933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238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1746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0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891540"/>
            <a:ext cx="3931920" cy="3497580"/>
          </a:xfrm>
          <a:prstGeom prst="rect">
            <a:avLst/>
          </a:prstGeom>
        </p:spPr>
        <p:txBody>
          <a:bodyPr lIns="0" t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891540"/>
            <a:ext cx="4023360" cy="3497580"/>
          </a:xfrm>
          <a:prstGeom prst="rect">
            <a:avLst/>
          </a:prstGeom>
        </p:spPr>
        <p:txBody>
          <a:bodyPr t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9574"/>
            <a:ext cx="8001000" cy="76531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262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8237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862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6910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402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259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0197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857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8720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41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labele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292087"/>
            <a:ext cx="3931920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1292087"/>
            <a:ext cx="4023360" cy="3097033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894520"/>
            <a:ext cx="3931920" cy="350851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4663440" y="894520"/>
            <a:ext cx="4023360" cy="350851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algn="l"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85800" y="91440"/>
            <a:ext cx="8001000" cy="74344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792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58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60" y="1266826"/>
            <a:ext cx="4105141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4667" y="1266826"/>
            <a:ext cx="4134797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56869"/>
            <a:ext cx="869967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949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*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38259" y="1266826"/>
            <a:ext cx="2743200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1820" y="647845"/>
            <a:ext cx="8696949" cy="566846"/>
          </a:xfrm>
          <a:prstGeom prst="rect">
            <a:avLst/>
          </a:prstGeom>
        </p:spPr>
        <p:txBody>
          <a:bodyPr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3"/>
          </p:nvPr>
        </p:nvSpPr>
        <p:spPr>
          <a:xfrm>
            <a:off x="3217930" y="1266826"/>
            <a:ext cx="2743200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6185568" y="1266826"/>
            <a:ext cx="2743200" cy="3076575"/>
          </a:xfrm>
          <a:prstGeom prst="rect">
            <a:avLst/>
          </a:prstGeom>
        </p:spPr>
        <p:txBody>
          <a:bodyPr/>
          <a:lstStyle>
            <a:lvl1pPr marL="178308" indent="-178308">
              <a:lnSpc>
                <a:spcPct val="125000"/>
              </a:lnSpc>
              <a:spcBef>
                <a:spcPts val="1200"/>
              </a:spcBef>
              <a:spcAft>
                <a:spcPts val="450"/>
              </a:spcAft>
              <a:defRPr sz="1050"/>
            </a:lvl1pPr>
            <a:lvl2pPr>
              <a:lnSpc>
                <a:spcPct val="125000"/>
              </a:lnSpc>
              <a:spcAft>
                <a:spcPts val="300"/>
              </a:spcAft>
              <a:defRPr sz="1050"/>
            </a:lvl2pPr>
            <a:lvl3pPr>
              <a:lnSpc>
                <a:spcPct val="125000"/>
              </a:lnSpc>
              <a:spcAft>
                <a:spcPts val="300"/>
              </a:spcAft>
              <a:defRPr sz="1050"/>
            </a:lvl3pPr>
            <a:lvl4pPr>
              <a:lnSpc>
                <a:spcPct val="125000"/>
              </a:lnSpc>
              <a:spcAft>
                <a:spcPts val="300"/>
              </a:spcAft>
              <a:defRPr sz="1050"/>
            </a:lvl4pPr>
            <a:lvl5pPr>
              <a:lnSpc>
                <a:spcPct val="125000"/>
              </a:lnSpc>
              <a:spcAft>
                <a:spcPts val="300"/>
              </a:spcAft>
              <a:buFont typeface="Arial" pitchFamily="34" charset="0"/>
              <a:buChar char="•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22725"/>
            <a:ext cx="38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9657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4801" y="4828781"/>
            <a:ext cx="811213" cy="23083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7757914" y="4904385"/>
            <a:ext cx="13692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6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2384546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7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399" y="1873863"/>
            <a:ext cx="7164449" cy="36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76288" y="4512380"/>
            <a:ext cx="4030662" cy="60016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U.S. Energy Information Administration</a:t>
            </a:r>
          </a:p>
        </p:txBody>
      </p:sp>
      <p:cxnSp>
        <p:nvCxnSpPr>
          <p:cNvPr id="10" name="Straight Connector 12"/>
          <p:cNvCxnSpPr>
            <a:cxnSpLocks noChangeShapeType="1"/>
          </p:cNvCxnSpPr>
          <p:nvPr/>
        </p:nvCxnSpPr>
        <p:spPr bwMode="auto">
          <a:xfrm rot="5400000">
            <a:off x="573882" y="4962525"/>
            <a:ext cx="214313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672138" y="4828781"/>
            <a:ext cx="2082800" cy="23083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87963"/>
            <a:ext cx="7772400" cy="10287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– Click to edit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507085"/>
            <a:ext cx="7388352" cy="106299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</p:spTree>
    <p:extLst>
      <p:ext uri="{BB962C8B-B14F-4D97-AF65-F5344CB8AC3E}">
        <p14:creationId xmlns:p14="http://schemas.microsoft.com/office/powerpoint/2010/main" val="2672632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2384546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76288" y="4512380"/>
            <a:ext cx="4030662" cy="60016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U.S. 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73882" y="4962525"/>
            <a:ext cx="214313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7963"/>
            <a:ext cx="7772400" cy="54864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507085"/>
            <a:ext cx="7388352" cy="106299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i="1">
                <a:latin typeface="+mj-lt"/>
              </a:defRPr>
            </a:lvl1pPr>
          </a:lstStyle>
          <a:p>
            <a:pPr lvl="0"/>
            <a:r>
              <a:rPr lang="en-US" dirty="0" smtClean="0"/>
              <a:t>Audience</a:t>
            </a:r>
          </a:p>
          <a:p>
            <a:pPr lvl="0"/>
            <a:r>
              <a:rPr lang="en-US" dirty="0" smtClean="0"/>
              <a:t>Presenter, Title</a:t>
            </a:r>
          </a:p>
          <a:p>
            <a:pPr lvl="0"/>
            <a:r>
              <a:rPr lang="en-US" dirty="0" smtClean="0"/>
              <a:t>Month DD, YYYY  |  City, State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991467"/>
            <a:ext cx="7388352" cy="63093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– Click to edit</a:t>
            </a:r>
          </a:p>
        </p:txBody>
      </p:sp>
      <p:pic>
        <p:nvPicPr>
          <p:cNvPr id="13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1" descr="icon_row-01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1399" y="1873863"/>
            <a:ext cx="7164449" cy="36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7924801" y="4828781"/>
            <a:ext cx="811213" cy="23083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21" name="Straight Connector 12"/>
          <p:cNvCxnSpPr>
            <a:cxnSpLocks noChangeShapeType="1"/>
          </p:cNvCxnSpPr>
          <p:nvPr userDrawn="1"/>
        </p:nvCxnSpPr>
        <p:spPr bwMode="auto">
          <a:xfrm rot="5400000">
            <a:off x="7757914" y="4904385"/>
            <a:ext cx="13692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2" name="TextBox 14"/>
          <p:cNvSpPr txBox="1">
            <a:spLocks noChangeArrowheads="1"/>
          </p:cNvSpPr>
          <p:nvPr userDrawn="1"/>
        </p:nvSpPr>
        <p:spPr bwMode="auto">
          <a:xfrm>
            <a:off x="5672138" y="4828781"/>
            <a:ext cx="2082800" cy="23083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</p:spTree>
    <p:extLst>
      <p:ext uri="{BB962C8B-B14F-4D97-AF65-F5344CB8AC3E}">
        <p14:creationId xmlns:p14="http://schemas.microsoft.com/office/powerpoint/2010/main" val="20223479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141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91540"/>
            <a:ext cx="8001000" cy="363474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 marL="694944" indent="-237744">
              <a:spcAft>
                <a:spcPts val="400"/>
              </a:spcAft>
              <a:defRPr sz="1400"/>
            </a:lvl2pPr>
            <a:lvl3pPr marL="1088136" indent="-173736">
              <a:spcAft>
                <a:spcPts val="400"/>
              </a:spcAft>
              <a:defRPr sz="1400"/>
            </a:lvl3pPr>
            <a:lvl4pPr marL="1609344" indent="-237744">
              <a:spcAft>
                <a:spcPts val="400"/>
              </a:spcAft>
              <a:defRPr sz="14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Presenter name, Presentation location,</a:t>
            </a:r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Presentation date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993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9574"/>
            <a:ext cx="8001000" cy="76531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1900"/>
              </a:lnSpc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three lines of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91540"/>
            <a:ext cx="8001000" cy="363474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 marL="694944" indent="-237744">
              <a:spcAft>
                <a:spcPts val="400"/>
              </a:spcAft>
              <a:defRPr sz="1400"/>
            </a:lvl2pPr>
            <a:lvl3pPr marL="1088136" indent="-173736">
              <a:spcAft>
                <a:spcPts val="400"/>
              </a:spcAft>
              <a:defRPr sz="1400"/>
            </a:lvl3pPr>
            <a:lvl4pPr marL="1609344" indent="-237744">
              <a:spcAft>
                <a:spcPts val="400"/>
              </a:spcAft>
              <a:defRPr sz="14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Presenter name, Presentation location,</a:t>
            </a:r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Presentation date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8586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891540"/>
            <a:ext cx="3931920" cy="3497580"/>
          </a:xfrm>
          <a:prstGeom prst="rect">
            <a:avLst/>
          </a:prstGeom>
        </p:spPr>
        <p:txBody>
          <a:bodyPr lIns="0" t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891540"/>
            <a:ext cx="4023360" cy="3497580"/>
          </a:xfrm>
          <a:prstGeom prst="rect">
            <a:avLst/>
          </a:prstGeom>
        </p:spPr>
        <p:txBody>
          <a:bodyPr t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79513"/>
            <a:ext cx="8001000" cy="75537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pic>
        <p:nvPicPr>
          <p:cNvPr id="12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Presenter name, Presentation location, </a:t>
            </a:r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Presentation date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4089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891540"/>
            <a:ext cx="3931920" cy="3497580"/>
          </a:xfrm>
          <a:prstGeom prst="rect">
            <a:avLst/>
          </a:prstGeom>
        </p:spPr>
        <p:txBody>
          <a:bodyPr lIns="0" t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891540"/>
            <a:ext cx="4023360" cy="3497580"/>
          </a:xfrm>
          <a:prstGeom prst="rect">
            <a:avLst/>
          </a:prstGeom>
        </p:spPr>
        <p:txBody>
          <a:bodyPr t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9574"/>
            <a:ext cx="8001000" cy="76531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1900"/>
              </a:lnSpc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three lines of text.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Presenter name, Presentation location, </a:t>
            </a:r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Presentation date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37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labele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292087"/>
            <a:ext cx="3931920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1292087"/>
            <a:ext cx="4023360" cy="3097033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894520"/>
            <a:ext cx="3931920" cy="350851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4663440" y="894520"/>
            <a:ext cx="4023360" cy="350851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algn="r"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7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666750" y="4793456"/>
            <a:ext cx="2808288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Presenter name, Presentation location, Presentation date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85800" y="91440"/>
            <a:ext cx="8001000" cy="74344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1900"/>
              </a:lnSpc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8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*long title and 2 labele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799" y="1292087"/>
            <a:ext cx="2599267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894520"/>
            <a:ext cx="3931920" cy="350851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4663440" y="894520"/>
            <a:ext cx="4023360" cy="350851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algn="r"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85800" y="91440"/>
            <a:ext cx="8001000" cy="74344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9"/>
          </p:nvPr>
        </p:nvSpPr>
        <p:spPr>
          <a:xfrm>
            <a:off x="3386666" y="1292087"/>
            <a:ext cx="2599267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10"/>
          <p:cNvSpPr>
            <a:spLocks noGrp="1"/>
          </p:cNvSpPr>
          <p:nvPr>
            <p:ph sz="quarter" idx="20"/>
          </p:nvPr>
        </p:nvSpPr>
        <p:spPr>
          <a:xfrm>
            <a:off x="6087533" y="1292087"/>
            <a:ext cx="2599267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481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59636"/>
            <a:ext cx="8229600" cy="1117854"/>
          </a:xfrm>
          <a:prstGeom prst="rect">
            <a:avLst/>
          </a:prstGeom>
        </p:spPr>
        <p:txBody>
          <a:bodyPr anchor="b" anchorCtr="0"/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Section Title — click to edit</a:t>
            </a:r>
            <a:endParaRPr lang="en-US" dirty="0"/>
          </a:p>
        </p:txBody>
      </p: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Presenter name, Presentation location, 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Presentation date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534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"/>
            <a:ext cx="8001000" cy="76630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Presenter name, Presentation location, 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Presentation date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0060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7624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</a:t>
            </a:r>
            <a:br>
              <a:rPr lang="en-US" dirty="0" smtClean="0"/>
            </a:br>
            <a:r>
              <a:rPr lang="en-US" dirty="0" smtClean="0"/>
              <a:t>text.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Presenter name, Presentation location, </a:t>
            </a:r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Presentation date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3186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311965"/>
            <a:ext cx="8001000" cy="3077154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840140"/>
            <a:ext cx="4005072" cy="411480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840140"/>
            <a:ext cx="3895344" cy="411480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5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63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Presenter name, Presentation location,</a:t>
            </a:r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Presentation date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671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262271"/>
            <a:ext cx="8001000" cy="312685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  <p:pic>
        <p:nvPicPr>
          <p:cNvPr id="12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85800" y="68579"/>
            <a:ext cx="8001000" cy="77624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840140"/>
            <a:ext cx="4005072" cy="411480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Presenter name, Presentation location, </a:t>
            </a:r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Presentation date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900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5800" y="834888"/>
            <a:ext cx="8001000" cy="355423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pic>
        <p:nvPicPr>
          <p:cNvPr id="14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63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Presenter name, Presentation location, </a:t>
            </a:r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Presentation date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1535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Presenter name, Presentation location, </a:t>
            </a:r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Presentation date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974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8824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506413" y="4909344"/>
            <a:ext cx="328613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79"/>
            <a:ext cx="8001000" cy="76630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34887"/>
            <a:ext cx="8001000" cy="3417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400" i="1">
                <a:latin typeface="+mj-lt"/>
              </a:defRPr>
            </a:lvl1pPr>
            <a:lvl2pPr marL="457200" indent="0">
              <a:spcAft>
                <a:spcPts val="400"/>
              </a:spcAft>
              <a:buNone/>
              <a:defRPr sz="1600"/>
            </a:lvl2pPr>
            <a:lvl3pPr marL="914400" indent="0">
              <a:spcAft>
                <a:spcPts val="400"/>
              </a:spcAft>
              <a:buNone/>
              <a:defRPr sz="1600"/>
            </a:lvl3pPr>
            <a:lvl4pPr marL="1371600" indent="0">
              <a:spcAft>
                <a:spcPts val="400"/>
              </a:spcAft>
              <a:buNone/>
              <a:defRPr sz="1600"/>
            </a:lvl4pPr>
            <a:lvl5pPr marL="1828800" indent="0">
              <a:spcAft>
                <a:spcPts val="400"/>
              </a:spcAft>
              <a:buFont typeface="Arial" pitchFamily="34" charset="0"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13" y="4772025"/>
            <a:ext cx="391148" cy="2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666750" y="4793456"/>
            <a:ext cx="7195102" cy="2952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Presenter name, Presentation location, </a:t>
            </a:r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Presentation date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66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*long title and 2 labele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799" y="1292087"/>
            <a:ext cx="2599267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894520"/>
            <a:ext cx="2599266" cy="350851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3386666" y="888062"/>
            <a:ext cx="2599267" cy="350851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algn="r"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85800" y="91440"/>
            <a:ext cx="8001000" cy="74344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9"/>
          </p:nvPr>
        </p:nvSpPr>
        <p:spPr>
          <a:xfrm>
            <a:off x="3386666" y="1292087"/>
            <a:ext cx="2599267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10"/>
          <p:cNvSpPr>
            <a:spLocks noGrp="1"/>
          </p:cNvSpPr>
          <p:nvPr>
            <p:ph sz="quarter" idx="20"/>
          </p:nvPr>
        </p:nvSpPr>
        <p:spPr>
          <a:xfrm>
            <a:off x="6087533" y="1292087"/>
            <a:ext cx="2599267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6087532" y="892848"/>
            <a:ext cx="2599267" cy="350851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algn="r"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821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59636"/>
            <a:ext cx="8229600" cy="1117854"/>
          </a:xfrm>
          <a:prstGeom prst="rect">
            <a:avLst/>
          </a:prstGeom>
        </p:spPr>
        <p:txBody>
          <a:bodyPr anchor="b" anchorCtr="0"/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Title — click to edit</a:t>
            </a:r>
          </a:p>
        </p:txBody>
      </p:sp>
      <p:sp>
        <p:nvSpPr>
          <p:cNvPr id="9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"/>
            <a:ext cx="8001000" cy="76630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text.</a:t>
            </a:r>
          </a:p>
        </p:txBody>
      </p:sp>
      <p:sp>
        <p:nvSpPr>
          <p:cNvPr id="11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8303" y="4807514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7"/>
          <p:cNvSpPr>
            <a:spLocks noChangeArrowheads="1"/>
          </p:cNvSpPr>
          <p:nvPr userDrawn="1"/>
        </p:nvSpPr>
        <p:spPr bwMode="auto">
          <a:xfrm>
            <a:off x="0" y="4785734"/>
            <a:ext cx="9144000" cy="3651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1"/>
            <a:ext cx="9144000" cy="69056"/>
          </a:xfrm>
          <a:prstGeom prst="rect">
            <a:avLst/>
          </a:prstGeom>
          <a:solidFill>
            <a:srgbClr val="169DD8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651287" y="4823534"/>
            <a:ext cx="122376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solidFill>
                  <a:schemeClr val="bg1"/>
                </a:solidFill>
              </a:rPr>
              <a:t>#AEO2022</a:t>
            </a: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971823" y="4823534"/>
            <a:ext cx="14803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300" dirty="0" smtClean="0">
                <a:solidFill>
                  <a:schemeClr val="bg1"/>
                </a:solidFill>
                <a:latin typeface="+mn-lt"/>
              </a:rPr>
              <a:t>www.eia.gov/aeo</a:t>
            </a:r>
            <a:endParaRPr lang="en-US" sz="13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6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153125" y="4842273"/>
            <a:ext cx="351507" cy="2428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Straight Connector 12"/>
          <p:cNvCxnSpPr>
            <a:cxnSpLocks noChangeShapeType="1"/>
          </p:cNvCxnSpPr>
          <p:nvPr userDrawn="1"/>
        </p:nvCxnSpPr>
        <p:spPr bwMode="auto">
          <a:xfrm>
            <a:off x="6928994" y="4829380"/>
            <a:ext cx="0" cy="264893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0" name="Oval 13"/>
          <p:cNvSpPr>
            <a:spLocks/>
          </p:cNvSpPr>
          <p:nvPr userDrawn="1"/>
        </p:nvSpPr>
        <p:spPr bwMode="auto">
          <a:xfrm>
            <a:off x="8732839" y="4842273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8" r:id="rId1"/>
    <p:sldLayoutId id="2147485272" r:id="rId2"/>
    <p:sldLayoutId id="2147485260" r:id="rId3"/>
    <p:sldLayoutId id="2147485261" r:id="rId4"/>
    <p:sldLayoutId id="2147485273" r:id="rId5"/>
    <p:sldLayoutId id="2147485275" r:id="rId6"/>
    <p:sldLayoutId id="2147485365" r:id="rId7"/>
    <p:sldLayoutId id="2147485262" r:id="rId8"/>
    <p:sldLayoutId id="2147485263" r:id="rId9"/>
    <p:sldLayoutId id="2147485264" r:id="rId10"/>
    <p:sldLayoutId id="2147485265" r:id="rId11"/>
    <p:sldLayoutId id="2147485266" r:id="rId12"/>
    <p:sldLayoutId id="2147485267" r:id="rId13"/>
    <p:sldLayoutId id="2147485268" r:id="rId14"/>
    <p:sldLayoutId id="2147485269" r:id="rId15"/>
    <p:sldLayoutId id="2147485274" r:id="rId16"/>
    <p:sldLayoutId id="2147485281" r:id="rId17"/>
    <p:sldLayoutId id="2147485282" r:id="rId18"/>
    <p:sldLayoutId id="2147485285" r:id="rId19"/>
    <p:sldLayoutId id="2147485288" r:id="rId20"/>
    <p:sldLayoutId id="2147485289" r:id="rId21"/>
    <p:sldLayoutId id="2147485290" r:id="rId22"/>
    <p:sldLayoutId id="2147485291" r:id="rId23"/>
    <p:sldLayoutId id="2147485292" r:id="rId24"/>
    <p:sldLayoutId id="2147485293" r:id="rId25"/>
    <p:sldLayoutId id="2147485294" r:id="rId26"/>
    <p:sldLayoutId id="2147485297" r:id="rId27"/>
    <p:sldLayoutId id="2147485298" r:id="rId28"/>
    <p:sldLayoutId id="2147485299" r:id="rId29"/>
    <p:sldLayoutId id="2147485300" r:id="rId30"/>
    <p:sldLayoutId id="2147485301" r:id="rId31"/>
    <p:sldLayoutId id="2147485302" r:id="rId32"/>
    <p:sldLayoutId id="2147485303" r:id="rId33"/>
    <p:sldLayoutId id="2147485306" r:id="rId34"/>
    <p:sldLayoutId id="2147485307" r:id="rId35"/>
    <p:sldLayoutId id="2147485308" r:id="rId36"/>
    <p:sldLayoutId id="2147485309" r:id="rId37"/>
    <p:sldLayoutId id="2147485310" r:id="rId38"/>
    <p:sldLayoutId id="2147485313" r:id="rId39"/>
    <p:sldLayoutId id="2147485314" r:id="rId40"/>
    <p:sldLayoutId id="2147485315" r:id="rId41"/>
    <p:sldLayoutId id="2147485316" r:id="rId42"/>
    <p:sldLayoutId id="2147485317" r:id="rId43"/>
    <p:sldLayoutId id="2147485318" r:id="rId44"/>
    <p:sldLayoutId id="2147485319" r:id="rId45"/>
    <p:sldLayoutId id="2147485322" r:id="rId46"/>
    <p:sldLayoutId id="2147485323" r:id="rId47"/>
    <p:sldLayoutId id="2147485327" r:id="rId48"/>
    <p:sldLayoutId id="2147485330" r:id="rId49"/>
    <p:sldLayoutId id="2147485331" r:id="rId50"/>
    <p:sldLayoutId id="2147485332" r:id="rId51"/>
    <p:sldLayoutId id="2147485347" r:id="rId5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18" cstate="print"/>
          <a:srcRect t="10667" b="10667"/>
          <a:stretch>
            <a:fillRect/>
          </a:stretch>
        </p:blipFill>
        <p:spPr bwMode="auto">
          <a:xfrm>
            <a:off x="0" y="4669632"/>
            <a:ext cx="9144000" cy="4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1"/>
            <a:ext cx="9144000" cy="69056"/>
          </a:xfrm>
          <a:prstGeom prst="rect">
            <a:avLst/>
          </a:prstGeom>
          <a:solidFill>
            <a:srgbClr val="169DD8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750" y="4793456"/>
            <a:ext cx="2808288" cy="29527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Presenter name, Presentation location, Presentation date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8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9" r:id="rId1"/>
    <p:sldLayoutId id="2147485350" r:id="rId2"/>
    <p:sldLayoutId id="2147485351" r:id="rId3"/>
    <p:sldLayoutId id="2147485352" r:id="rId4"/>
    <p:sldLayoutId id="2147485353" r:id="rId5"/>
    <p:sldLayoutId id="2147485354" r:id="rId6"/>
    <p:sldLayoutId id="2147485355" r:id="rId7"/>
    <p:sldLayoutId id="2147485356" r:id="rId8"/>
    <p:sldLayoutId id="2147485357" r:id="rId9"/>
    <p:sldLayoutId id="2147485358" r:id="rId10"/>
    <p:sldLayoutId id="2147485359" r:id="rId11"/>
    <p:sldLayoutId id="2147485360" r:id="rId12"/>
    <p:sldLayoutId id="2147485361" r:id="rId13"/>
    <p:sldLayoutId id="2147485362" r:id="rId14"/>
    <p:sldLayoutId id="2147485363" r:id="rId15"/>
    <p:sldLayoutId id="2147485364" r:id="rId1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666F433-2D33-5443-9696-248A2B47E2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028" y="1250326"/>
            <a:ext cx="6917288" cy="30325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0956" y="292605"/>
            <a:ext cx="7301648" cy="963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i="1" dirty="0">
                <a:latin typeface="+mj-lt"/>
              </a:rPr>
              <a:t>Annual Energy Outlook 2022</a:t>
            </a:r>
            <a:r>
              <a:rPr lang="en-US" sz="4000" i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4000" i="1" dirty="0">
                <a:solidFill>
                  <a:schemeClr val="accent1"/>
                </a:solidFill>
                <a:latin typeface="+mj-lt"/>
              </a:rPr>
            </a:br>
            <a:r>
              <a:rPr lang="en-US" sz="2000" dirty="0">
                <a:solidFill>
                  <a:schemeClr val="accent1"/>
                </a:solidFill>
                <a:latin typeface="+mj-lt"/>
              </a:rPr>
              <a:t>with projections to 2050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051358" y="1255958"/>
            <a:ext cx="693345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653802" y="4369353"/>
            <a:ext cx="2433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March 3, 2022</a:t>
            </a:r>
          </a:p>
          <a:p>
            <a:pPr algn="r"/>
            <a:r>
              <a:rPr lang="en-US" sz="1600" dirty="0"/>
              <a:t>www.eia.gov/aeo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22" y="4513799"/>
            <a:ext cx="2157609" cy="44032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22347" y="4646351"/>
            <a:ext cx="2637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#</a:t>
            </a:r>
            <a:r>
              <a:rPr lang="en-US" sz="1400" dirty="0">
                <a:solidFill>
                  <a:schemeClr val="accent1"/>
                </a:solidFill>
              </a:rPr>
              <a:t>AEO2022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1051358" y="4281133"/>
            <a:ext cx="693345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5859914" y="839222"/>
            <a:ext cx="21249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400"/>
              </a:spcBef>
            </a:pP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Narrative Figures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672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29709" y="135524"/>
            <a:ext cx="8001000" cy="501936"/>
          </a:xfrm>
        </p:spPr>
        <p:txBody>
          <a:bodyPr/>
          <a:lstStyle/>
          <a:p>
            <a:r>
              <a:rPr lang="en-US" sz="2400" dirty="0" smtClean="0"/>
              <a:t>Figure 7</a:t>
            </a:r>
            <a:endParaRPr lang="en-US" sz="24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39390" y="4457700"/>
            <a:ext cx="8001000" cy="424584"/>
          </a:xfrm>
        </p:spPr>
        <p:txBody>
          <a:bodyPr/>
          <a:lstStyle/>
          <a:p>
            <a:r>
              <a:rPr lang="en-US" i="0" dirty="0" smtClean="0"/>
              <a:t>Source: U.S. Energy Information Administration, </a:t>
            </a:r>
            <a:r>
              <a:rPr lang="en-US" dirty="0" smtClean="0"/>
              <a:t>Annual Energy </a:t>
            </a:r>
            <a:r>
              <a:rPr lang="en-US" dirty="0"/>
              <a:t>Outlook </a:t>
            </a:r>
            <a:r>
              <a:rPr lang="en-US" dirty="0" smtClean="0"/>
              <a:t>2022 </a:t>
            </a:r>
            <a:r>
              <a:rPr lang="en-US" i="0" dirty="0" smtClean="0"/>
              <a:t>(</a:t>
            </a:r>
            <a:r>
              <a:rPr lang="en-US" i="0" dirty="0"/>
              <a:t>A</a:t>
            </a:r>
            <a:r>
              <a:rPr lang="en-US" i="0" dirty="0" smtClean="0"/>
              <a:t>EO2022) Reference case</a:t>
            </a:r>
          </a:p>
          <a:p>
            <a:r>
              <a:rPr lang="en-US" i="0" dirty="0" smtClean="0"/>
              <a:t> </a:t>
            </a:r>
            <a:endParaRPr lang="en-US" i="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18022" y="1210964"/>
            <a:ext cx="3429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s://inside.eia.gov/content_OC/eia_logos/just%20EIA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900" y="812885"/>
            <a:ext cx="517503" cy="39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RA02a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63691729"/>
              </p:ext>
            </p:extLst>
          </p:nvPr>
        </p:nvGraphicFramePr>
        <p:xfrm>
          <a:off x="730885" y="1387366"/>
          <a:ext cx="3866117" cy="300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731520" y="894519"/>
            <a:ext cx="3931920" cy="566065"/>
          </a:xfrm>
        </p:spPr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Transportation sector consumption by mode</a:t>
            </a:r>
          </a:p>
          <a:p>
            <a:r>
              <a:rPr lang="en-US" b="1" dirty="0" smtClean="0"/>
              <a:t>AEO2022 Reference case</a:t>
            </a:r>
          </a:p>
          <a:p>
            <a:r>
              <a:rPr lang="en-US" sz="1100" dirty="0" smtClean="0"/>
              <a:t>quadrillion British thermal units</a:t>
            </a:r>
            <a:endParaRPr lang="en-US" sz="1100" dirty="0"/>
          </a:p>
        </p:txBody>
      </p:sp>
      <p:graphicFrame>
        <p:nvGraphicFramePr>
          <p:cNvPr id="13" name="TRA02b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32635324"/>
              </p:ext>
            </p:extLst>
          </p:nvPr>
        </p:nvGraphicFramePr>
        <p:xfrm>
          <a:off x="4664075" y="1387366"/>
          <a:ext cx="4022725" cy="300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 Placeholder 31"/>
          <p:cNvSpPr>
            <a:spLocks noGrp="1"/>
          </p:cNvSpPr>
          <p:nvPr>
            <p:ph type="body" sz="quarter" idx="18"/>
          </p:nvPr>
        </p:nvSpPr>
        <p:spPr>
          <a:xfrm>
            <a:off x="4663440" y="894520"/>
            <a:ext cx="4023360" cy="566065"/>
          </a:xfrm>
        </p:spPr>
        <p:txBody>
          <a:bodyPr/>
          <a:lstStyle/>
          <a:p>
            <a:pPr algn="l" eaLnBrk="0" hangingPunct="0"/>
            <a:r>
              <a:rPr lang="en-US" b="1" dirty="0">
                <a:ea typeface="Times New Roman" charset="0"/>
                <a:cs typeface="Times New Roman" charset="0"/>
              </a:rPr>
              <a:t>Transportation sector consumption by fuel</a:t>
            </a:r>
          </a:p>
          <a:p>
            <a:pPr algn="l" eaLnBrk="0" hangingPunct="0"/>
            <a:r>
              <a:rPr lang="en-US" b="1" dirty="0" smtClean="0">
                <a:ea typeface="Times New Roman" charset="0"/>
                <a:cs typeface="Times New Roman" charset="0"/>
              </a:rPr>
              <a:t>AEO2022 Reference case</a:t>
            </a:r>
            <a:endParaRPr lang="en-US" b="1" dirty="0">
              <a:ea typeface="Times New Roman" charset="0"/>
              <a:cs typeface="Times New Roman" charset="0"/>
            </a:endParaRPr>
          </a:p>
          <a:p>
            <a:pPr algn="l" eaLnBrk="0" hangingPunct="0"/>
            <a:r>
              <a:rPr lang="en-US" sz="1100" dirty="0">
                <a:ea typeface="Times New Roman" charset="0"/>
                <a:cs typeface="Times New Roman" charset="0"/>
              </a:rPr>
              <a:t>quadrillion British thermal </a:t>
            </a:r>
            <a:r>
              <a:rPr lang="en-US" sz="1100" dirty="0" smtClean="0">
                <a:ea typeface="Times New Roman" charset="0"/>
                <a:cs typeface="Times New Roman" charset="0"/>
              </a:rPr>
              <a:t>units</a:t>
            </a:r>
            <a:endParaRPr lang="en-US" sz="1100" dirty="0">
              <a:ea typeface="Times New Roman" charset="0"/>
              <a:cs typeface="Times New Roman" charset="0"/>
            </a:endParaRPr>
          </a:p>
        </p:txBody>
      </p:sp>
      <p:sp>
        <p:nvSpPr>
          <p:cNvPr id="19" name="TextBox 1"/>
          <p:cNvSpPr txBox="1"/>
          <p:nvPr/>
        </p:nvSpPr>
        <p:spPr bwMode="auto">
          <a:xfrm>
            <a:off x="3362297" y="2122356"/>
            <a:ext cx="1189620" cy="153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432" tIns="27432" rIns="27432" bIns="27432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200" b="1" i="0" dirty="0" smtClean="0">
                <a:solidFill>
                  <a:schemeClr val="tx2"/>
                </a:solidFill>
                <a:ea typeface="Times New Roman" charset="0"/>
                <a:cs typeface="Times New Roman" charset="0"/>
              </a:rPr>
              <a:t>light-duty</a:t>
            </a:r>
          </a:p>
          <a:p>
            <a:pPr eaLnBrk="0" hangingPunct="0"/>
            <a:r>
              <a:rPr lang="en-US" sz="1200" b="1" i="0" dirty="0" smtClean="0">
                <a:solidFill>
                  <a:schemeClr val="tx2"/>
                </a:solidFill>
                <a:ea typeface="Times New Roman" charset="0"/>
                <a:cs typeface="Times New Roman" charset="0"/>
              </a:rPr>
              <a:t>vehicles</a:t>
            </a:r>
          </a:p>
          <a:p>
            <a:pPr eaLnBrk="0" hangingPunct="0"/>
            <a:r>
              <a:rPr lang="en-US" sz="1200" b="1" dirty="0">
                <a:solidFill>
                  <a:schemeClr val="accent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sz="1200" b="1" i="0" baseline="0" dirty="0" smtClean="0">
                <a:solidFill>
                  <a:schemeClr val="accent1"/>
                </a:solidFill>
                <a:ea typeface="Times New Roman" charset="0"/>
                <a:cs typeface="Times New Roman" charset="0"/>
              </a:rPr>
              <a:t>edium- and </a:t>
            </a:r>
          </a:p>
          <a:p>
            <a:pPr eaLnBrk="0" hangingPunct="0"/>
            <a:r>
              <a:rPr lang="en-US" sz="1200" b="1" i="0" baseline="0" dirty="0" smtClean="0">
                <a:solidFill>
                  <a:schemeClr val="accent1"/>
                </a:solidFill>
                <a:ea typeface="Times New Roman" charset="0"/>
                <a:cs typeface="Times New Roman" charset="0"/>
              </a:rPr>
              <a:t>heavy-duty </a:t>
            </a:r>
          </a:p>
          <a:p>
            <a:pPr eaLnBrk="0" hangingPunct="0"/>
            <a:r>
              <a:rPr lang="en-US" sz="1200" b="1" i="0" baseline="0" dirty="0" smtClean="0">
                <a:solidFill>
                  <a:schemeClr val="accent1"/>
                </a:solidFill>
                <a:ea typeface="Times New Roman" charset="0"/>
                <a:cs typeface="Times New Roman" charset="0"/>
              </a:rPr>
              <a:t>vehicles</a:t>
            </a:r>
          </a:p>
          <a:p>
            <a:pPr eaLnBrk="0" hangingPunct="0"/>
            <a:r>
              <a:rPr lang="en-US" sz="1200" b="1" i="0" baseline="0" dirty="0" smtClean="0">
                <a:solidFill>
                  <a:schemeClr val="accent3"/>
                </a:solidFill>
                <a:ea typeface="Times New Roman" charset="0"/>
                <a:cs typeface="Times New Roman" charset="0"/>
              </a:rPr>
              <a:t>air</a:t>
            </a:r>
          </a:p>
          <a:p>
            <a:pPr eaLnBrk="0" hangingPunct="0"/>
            <a:r>
              <a:rPr lang="en-US" sz="1200" b="1" i="0" baseline="0" dirty="0" smtClean="0">
                <a:solidFill>
                  <a:schemeClr val="accent6"/>
                </a:solidFill>
                <a:ea typeface="Times New Roman" charset="0"/>
                <a:cs typeface="Times New Roman" charset="0"/>
              </a:rPr>
              <a:t>commercial</a:t>
            </a:r>
          </a:p>
          <a:p>
            <a:pPr eaLnBrk="0" hangingPunct="0"/>
            <a:r>
              <a:rPr lang="en-US" sz="1200" b="1" i="0" baseline="0" dirty="0" smtClean="0">
                <a:solidFill>
                  <a:schemeClr val="accent6"/>
                </a:solidFill>
                <a:ea typeface="Times New Roman" charset="0"/>
                <a:cs typeface="Times New Roman" charset="0"/>
              </a:rPr>
              <a:t>light trucks</a:t>
            </a:r>
          </a:p>
          <a:p>
            <a:pPr eaLnBrk="0" hangingPunct="0"/>
            <a:r>
              <a:rPr lang="en-US" sz="1200" b="1" i="0" baseline="0" dirty="0" smtClean="0">
                <a:solidFill>
                  <a:schemeClr val="accent5">
                    <a:lumMod val="60000"/>
                    <a:lumOff val="40000"/>
                  </a:schemeClr>
                </a:solidFill>
                <a:ea typeface="Times New Roman" charset="0"/>
                <a:cs typeface="Times New Roman" charset="0"/>
              </a:rPr>
              <a:t>rail</a:t>
            </a:r>
          </a:p>
          <a:p>
            <a:pPr eaLnBrk="0" hangingPunct="0"/>
            <a:r>
              <a:rPr lang="en-US" sz="1200" b="1" i="0" baseline="0" dirty="0" smtClean="0">
                <a:solidFill>
                  <a:schemeClr val="accent5">
                    <a:lumMod val="75000"/>
                  </a:schemeClr>
                </a:solidFill>
                <a:ea typeface="Times New Roman" charset="0"/>
                <a:cs typeface="Times New Roman" charset="0"/>
              </a:rPr>
              <a:t>marine</a:t>
            </a:r>
          </a:p>
          <a:p>
            <a:pPr algn="l" eaLnBrk="0" hangingPunct="0"/>
            <a:r>
              <a:rPr lang="en-US" sz="1200" b="1" i="0" baseline="0" dirty="0" smtClean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other</a:t>
            </a:r>
          </a:p>
          <a:p>
            <a:pPr eaLnBrk="0" hangingPunct="0"/>
            <a:endParaRPr lang="en-US" sz="1200" b="1" i="0" dirty="0" smtClean="0">
              <a:solidFill>
                <a:schemeClr val="tx1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96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29709" y="135524"/>
            <a:ext cx="8001000" cy="501936"/>
          </a:xfrm>
        </p:spPr>
        <p:txBody>
          <a:bodyPr/>
          <a:lstStyle/>
          <a:p>
            <a:r>
              <a:rPr lang="en-US" sz="2400" dirty="0" smtClean="0"/>
              <a:t>Figure 8</a:t>
            </a:r>
            <a:endParaRPr lang="en-US" sz="24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85800" y="4221083"/>
            <a:ext cx="8001000" cy="442357"/>
          </a:xfrm>
        </p:spPr>
        <p:txBody>
          <a:bodyPr/>
          <a:lstStyle/>
          <a:p>
            <a:r>
              <a:rPr lang="en-US" i="0" dirty="0" smtClean="0"/>
              <a:t>Source: U.S. Energy Information Administration, </a:t>
            </a:r>
            <a:r>
              <a:rPr lang="en-US" dirty="0" smtClean="0"/>
              <a:t>Annual Energy </a:t>
            </a:r>
            <a:r>
              <a:rPr lang="en-US" dirty="0"/>
              <a:t>Outlook </a:t>
            </a:r>
            <a:r>
              <a:rPr lang="en-US" dirty="0" smtClean="0"/>
              <a:t>2022 </a:t>
            </a:r>
            <a:r>
              <a:rPr lang="en-US" i="0" dirty="0" smtClean="0"/>
              <a:t>(</a:t>
            </a:r>
            <a:r>
              <a:rPr lang="en-US" i="0" dirty="0"/>
              <a:t>A</a:t>
            </a:r>
            <a:r>
              <a:rPr lang="en-US" i="0" dirty="0" smtClean="0"/>
              <a:t>EO2022) Reference case</a:t>
            </a:r>
          </a:p>
          <a:p>
            <a:r>
              <a:rPr lang="en-US" i="0" dirty="0" smtClean="0"/>
              <a:t> </a:t>
            </a:r>
            <a:endParaRPr lang="en-US" i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18022" y="1210964"/>
            <a:ext cx="3429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s://inside.eia.gov/content_OC/eia_logos/just%20EIA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900" y="812885"/>
            <a:ext cx="517503" cy="39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BLD27a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615038541"/>
              </p:ext>
            </p:extLst>
          </p:nvPr>
        </p:nvGraphicFramePr>
        <p:xfrm>
          <a:off x="685799" y="892177"/>
          <a:ext cx="3566160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BLD27b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43282542"/>
              </p:ext>
            </p:extLst>
          </p:nvPr>
        </p:nvGraphicFramePr>
        <p:xfrm>
          <a:off x="4664076" y="892177"/>
          <a:ext cx="3566160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66526" y="1783667"/>
            <a:ext cx="10819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/>
              <a:t>cooking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accent4"/>
                </a:solidFill>
              </a:rPr>
              <a:t>lighting</a:t>
            </a:r>
          </a:p>
          <a:p>
            <a:r>
              <a:rPr lang="en-US" sz="1000" b="1" dirty="0">
                <a:solidFill>
                  <a:schemeClr val="accent2"/>
                </a:solidFill>
              </a:rPr>
              <a:t>laundry and dishwashing</a:t>
            </a:r>
          </a:p>
          <a:p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</a:rPr>
              <a:t>refrigeration </a:t>
            </a:r>
            <a:endParaRPr lang="en-US" sz="1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000" b="1" dirty="0">
                <a:solidFill>
                  <a:schemeClr val="accent2">
                    <a:lumMod val="75000"/>
                  </a:schemeClr>
                </a:solidFill>
              </a:rPr>
              <a:t>and freezing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water heating</a:t>
            </a:r>
            <a:endParaRPr lang="en-US" sz="10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1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pace heating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chemeClr val="accent5"/>
                </a:solidFill>
              </a:rPr>
              <a:t>space cooling</a:t>
            </a:r>
            <a:endParaRPr lang="en-US" sz="1000" b="1" dirty="0">
              <a:solidFill>
                <a:schemeClr val="accent5"/>
              </a:solidFill>
            </a:endParaRPr>
          </a:p>
          <a:p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characterized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miscellaneous electric loads</a:t>
            </a:r>
          </a:p>
          <a:p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(MELS)</a:t>
            </a:r>
          </a:p>
          <a:p>
            <a:r>
              <a:rPr lang="en-US" sz="1000" b="1" dirty="0" smtClean="0">
                <a:solidFill>
                  <a:schemeClr val="accent6">
                    <a:lumMod val="50000"/>
                  </a:schemeClr>
                </a:solidFill>
              </a:rPr>
              <a:t>other MELs</a:t>
            </a:r>
            <a:endParaRPr lang="en-U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6098" y="1634003"/>
            <a:ext cx="130790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</a:rPr>
              <a:t>security systems</a:t>
            </a:r>
            <a:endParaRPr lang="en-US" sz="500" b="1" dirty="0">
              <a:solidFill>
                <a:schemeClr val="accent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  <a:ea typeface="Times New Roman" charset="0"/>
                <a:cs typeface="Times New Roman" charset="0"/>
              </a:rPr>
              <a:t>tablets, phones, smart speakers and rechargeable devices</a:t>
            </a:r>
            <a:endParaRPr lang="en-US" sz="1000" b="1" dirty="0">
              <a:solidFill>
                <a:schemeClr val="tx2">
                  <a:lumMod val="90000"/>
                  <a:lumOff val="10000"/>
                </a:schemeClr>
              </a:solidFill>
              <a:ea typeface="Times New Roman" charset="0"/>
              <a:cs typeface="Times New Roman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a typeface="Times New Roman" charset="0"/>
                <a:cs typeface="Times New Roman" charset="0"/>
              </a:rPr>
              <a:t>small kitchen appliances</a:t>
            </a:r>
          </a:p>
          <a:p>
            <a:r>
              <a:rPr lang="en-US" sz="1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PCs </a:t>
            </a:r>
            <a:r>
              <a:rPr lang="en-US" sz="1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and related equipment</a:t>
            </a:r>
          </a:p>
          <a:p>
            <a:r>
              <a:rPr lang="en-US" sz="1000" b="1" dirty="0">
                <a:solidFill>
                  <a:schemeClr val="accent3"/>
                </a:solidFill>
              </a:rPr>
              <a:t>pool pumps, heaters, and spas</a:t>
            </a:r>
          </a:p>
          <a:p>
            <a:r>
              <a:rPr lang="en-US" sz="1000" b="1" dirty="0" smtClean="0">
                <a:solidFill>
                  <a:srgbClr val="385B1E"/>
                </a:solidFill>
              </a:rPr>
              <a:t>ceiling </a:t>
            </a:r>
            <a:r>
              <a:rPr lang="en-US" sz="1000" b="1" dirty="0">
                <a:solidFill>
                  <a:srgbClr val="385B1E"/>
                </a:solidFill>
              </a:rPr>
              <a:t>fans and dehumidifiers</a:t>
            </a:r>
          </a:p>
          <a:p>
            <a:r>
              <a:rPr lang="en-US" sz="1000" b="1" dirty="0" smtClean="0"/>
              <a:t>televisions </a:t>
            </a:r>
            <a:r>
              <a:rPr lang="en-US" sz="1000" b="1" dirty="0"/>
              <a:t>and related </a:t>
            </a:r>
            <a:r>
              <a:rPr lang="en-US" sz="1000" b="1" dirty="0" smtClean="0"/>
              <a:t>equipment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86962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29709" y="135524"/>
            <a:ext cx="8001000" cy="501936"/>
          </a:xfrm>
        </p:spPr>
        <p:txBody>
          <a:bodyPr/>
          <a:lstStyle/>
          <a:p>
            <a:r>
              <a:rPr lang="en-US" sz="2400" dirty="0" smtClean="0"/>
              <a:t>Figure </a:t>
            </a:r>
            <a:r>
              <a:rPr lang="en-US" sz="2400" dirty="0"/>
              <a:t>9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85800" y="4206240"/>
            <a:ext cx="8001000" cy="457200"/>
          </a:xfrm>
        </p:spPr>
        <p:txBody>
          <a:bodyPr/>
          <a:lstStyle/>
          <a:p>
            <a:r>
              <a:rPr lang="en-US" i="0" dirty="0" smtClean="0"/>
              <a:t>Source: U.S. Energy Information Administration, </a:t>
            </a:r>
            <a:r>
              <a:rPr lang="en-US" dirty="0" smtClean="0"/>
              <a:t>Annual Energy </a:t>
            </a:r>
            <a:r>
              <a:rPr lang="en-US" dirty="0"/>
              <a:t>Outlook </a:t>
            </a:r>
            <a:r>
              <a:rPr lang="en-US" dirty="0" smtClean="0"/>
              <a:t>2022 </a:t>
            </a:r>
            <a:r>
              <a:rPr lang="en-US" i="0" dirty="0" smtClean="0"/>
              <a:t>(</a:t>
            </a:r>
            <a:r>
              <a:rPr lang="en-US" i="0" dirty="0"/>
              <a:t>A</a:t>
            </a:r>
            <a:r>
              <a:rPr lang="en-US" i="0" dirty="0" smtClean="0"/>
              <a:t>EO2022) Reference case</a:t>
            </a:r>
          </a:p>
          <a:p>
            <a:r>
              <a:rPr lang="en-US" i="0" dirty="0" smtClean="0"/>
              <a:t> </a:t>
            </a:r>
            <a:endParaRPr lang="en-US" i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18022" y="1210964"/>
            <a:ext cx="3429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s://inside.eia.gov/content_OC/eia_logos/just%20EIA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900" y="812885"/>
            <a:ext cx="517503" cy="39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BLD29a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922149888"/>
              </p:ext>
            </p:extLst>
          </p:nvPr>
        </p:nvGraphicFramePr>
        <p:xfrm>
          <a:off x="685800" y="892175"/>
          <a:ext cx="3381866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BLD29b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94538327"/>
              </p:ext>
            </p:extLst>
          </p:nvPr>
        </p:nvGraphicFramePr>
        <p:xfrm>
          <a:off x="4664075" y="892175"/>
          <a:ext cx="3383280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25697" y="1783669"/>
            <a:ext cx="1207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2"/>
                </a:solidFill>
              </a:rPr>
              <a:t>w</a:t>
            </a:r>
            <a:r>
              <a:rPr lang="en-US" sz="1000" b="1" dirty="0" smtClean="0">
                <a:solidFill>
                  <a:schemeClr val="bg2"/>
                </a:solidFill>
              </a:rPr>
              <a:t>ater heating,</a:t>
            </a:r>
          </a:p>
          <a:p>
            <a:r>
              <a:rPr lang="en-US" sz="1000" b="1" dirty="0" smtClean="0">
                <a:solidFill>
                  <a:schemeClr val="bg2"/>
                </a:solidFill>
              </a:rPr>
              <a:t>cooking, and</a:t>
            </a:r>
          </a:p>
          <a:p>
            <a:r>
              <a:rPr lang="en-US" sz="1000" b="1" dirty="0" smtClean="0">
                <a:solidFill>
                  <a:schemeClr val="bg2"/>
                </a:solidFill>
              </a:rPr>
              <a:t>space heating</a:t>
            </a:r>
          </a:p>
          <a:p>
            <a:r>
              <a:rPr lang="en-US" sz="1000" b="1" dirty="0">
                <a:solidFill>
                  <a:schemeClr val="accent4"/>
                </a:solidFill>
              </a:rPr>
              <a:t>lighting</a:t>
            </a:r>
          </a:p>
          <a:p>
            <a:r>
              <a:rPr lang="en-US" sz="1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ventilation</a:t>
            </a:r>
            <a:endParaRPr lang="en-US" sz="1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000" b="1" dirty="0" smtClean="0">
                <a:solidFill>
                  <a:schemeClr val="accent1"/>
                </a:solidFill>
              </a:rPr>
              <a:t>space cooling</a:t>
            </a:r>
          </a:p>
          <a:p>
            <a:r>
              <a:rPr lang="en-US" sz="1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</a:t>
            </a:r>
            <a:r>
              <a:rPr lang="en-US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efrigeration</a:t>
            </a:r>
            <a:br>
              <a:rPr lang="en-US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and freezing</a:t>
            </a:r>
          </a:p>
          <a:p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characterized miscellaneous electric loads</a:t>
            </a:r>
          </a:p>
          <a:p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(MELs)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000" b="1" dirty="0" smtClean="0">
                <a:solidFill>
                  <a:schemeClr val="tx2"/>
                </a:solidFill>
              </a:rPr>
              <a:t>other MELs</a:t>
            </a:r>
          </a:p>
          <a:p>
            <a:endParaRPr lang="en-US" sz="1000" b="1" dirty="0">
              <a:solidFill>
                <a:srgbClr val="D6D6D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45266" y="2285413"/>
            <a:ext cx="13079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3">
                    <a:lumMod val="60000"/>
                    <a:lumOff val="40000"/>
                  </a:schemeClr>
                </a:solidFill>
                <a:ea typeface="Times New Roman" charset="0"/>
                <a:cs typeface="Times New Roman" charset="0"/>
              </a:rPr>
              <a:t>l</a:t>
            </a:r>
            <a:r>
              <a:rPr lang="en-US" sz="1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Times New Roman" charset="0"/>
                <a:cs typeface="Times New Roman" charset="0"/>
              </a:rPr>
              <a:t>ab and diagnostic equipment</a:t>
            </a:r>
          </a:p>
          <a:p>
            <a:r>
              <a:rPr lang="en-US" sz="1000" b="1" dirty="0" smtClean="0">
                <a:solidFill>
                  <a:schemeClr val="accent3"/>
                </a:solidFill>
                <a:ea typeface="Times New Roman" charset="0"/>
                <a:cs typeface="Times New Roman" charset="0"/>
              </a:rPr>
              <a:t>transformers</a:t>
            </a:r>
          </a:p>
          <a:p>
            <a:r>
              <a:rPr lang="en-US" sz="1000" b="1" dirty="0">
                <a:solidFill>
                  <a:schemeClr val="accent3">
                    <a:lumMod val="75000"/>
                  </a:schemeClr>
                </a:solidFill>
              </a:rPr>
              <a:t>water services, parking lot lighting, and other non-building </a:t>
            </a:r>
            <a:r>
              <a:rPr lang="en-US" sz="1000" b="1" dirty="0" smtClean="0">
                <a:solidFill>
                  <a:schemeClr val="accent3">
                    <a:lumMod val="75000"/>
                  </a:schemeClr>
                </a:solidFill>
              </a:rPr>
              <a:t>uses</a:t>
            </a:r>
          </a:p>
          <a:p>
            <a:r>
              <a:rPr lang="en-US" sz="1000" b="1" dirty="0">
                <a:solidFill>
                  <a:schemeClr val="bg2"/>
                </a:solidFill>
              </a:rPr>
              <a:t>IT and office equipment</a:t>
            </a:r>
          </a:p>
        </p:txBody>
      </p:sp>
    </p:spTree>
    <p:extLst>
      <p:ext uri="{BB962C8B-B14F-4D97-AF65-F5344CB8AC3E}">
        <p14:creationId xmlns:p14="http://schemas.microsoft.com/office/powerpoint/2010/main" val="132285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access chart data by right-clicking the </a:t>
            </a:r>
            <a:r>
              <a:rPr lang="en-US" dirty="0" smtClean="0"/>
              <a:t>chart.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5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1599" y="1266243"/>
            <a:ext cx="1833750" cy="1833750"/>
          </a:xfrm>
          <a:prstGeom prst="rect">
            <a:avLst/>
          </a:prstGeom>
        </p:spPr>
      </p:pic>
      <p:sp>
        <p:nvSpPr>
          <p:cNvPr id="13" name="Text Placeholder 11"/>
          <p:cNvSpPr txBox="1">
            <a:spLocks/>
          </p:cNvSpPr>
          <p:nvPr/>
        </p:nvSpPr>
        <p:spPr>
          <a:xfrm>
            <a:off x="3259569" y="2509521"/>
            <a:ext cx="4518209" cy="201945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334876" y="1733274"/>
            <a:ext cx="5063114" cy="77624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r>
              <a:rPr lang="en-US" sz="4000" dirty="0" smtClean="0">
                <a:solidFill>
                  <a:schemeClr val="bg1"/>
                </a:solidFill>
              </a:rPr>
              <a:t>Consumption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5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29709" y="135524"/>
            <a:ext cx="8001000" cy="501936"/>
          </a:xfrm>
        </p:spPr>
        <p:txBody>
          <a:bodyPr/>
          <a:lstStyle/>
          <a:p>
            <a:r>
              <a:rPr lang="en-US" sz="2400" dirty="0" smtClean="0"/>
              <a:t>Figure 1</a:t>
            </a:r>
            <a:endParaRPr lang="en-US" sz="24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746522" y="4389218"/>
            <a:ext cx="8001000" cy="205740"/>
          </a:xfrm>
        </p:spPr>
        <p:txBody>
          <a:bodyPr/>
          <a:lstStyle/>
          <a:p>
            <a:r>
              <a:rPr lang="en-US" i="0" dirty="0" smtClean="0"/>
              <a:t>Source: U.S. Energy Information Administration, </a:t>
            </a:r>
            <a:r>
              <a:rPr lang="en-US" dirty="0" smtClean="0"/>
              <a:t>Annual Energy Outlook 2022 </a:t>
            </a:r>
            <a:r>
              <a:rPr lang="en-US" i="0" dirty="0" smtClean="0"/>
              <a:t>(AEO2022) Reference case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18022" y="1131454"/>
            <a:ext cx="3429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s://inside.eia.gov/content_OC/eia_logos/just%20EIA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900" y="733375"/>
            <a:ext cx="517503" cy="39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RA09a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271794726"/>
              </p:ext>
            </p:extLst>
          </p:nvPr>
        </p:nvGraphicFramePr>
        <p:xfrm>
          <a:off x="685800" y="812665"/>
          <a:ext cx="3932238" cy="349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TRA09b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64280116"/>
              </p:ext>
            </p:extLst>
          </p:nvPr>
        </p:nvGraphicFramePr>
        <p:xfrm>
          <a:off x="4664075" y="812665"/>
          <a:ext cx="4022725" cy="349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4381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29709" y="135524"/>
            <a:ext cx="8001000" cy="501936"/>
          </a:xfrm>
        </p:spPr>
        <p:txBody>
          <a:bodyPr/>
          <a:lstStyle/>
          <a:p>
            <a:r>
              <a:rPr lang="en-US" sz="2400" dirty="0" smtClean="0"/>
              <a:t>Figure </a:t>
            </a:r>
            <a:r>
              <a:rPr lang="en-US" sz="2400" dirty="0"/>
              <a:t>2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47303" y="4727291"/>
            <a:ext cx="8001000" cy="205740"/>
          </a:xfrm>
        </p:spPr>
        <p:txBody>
          <a:bodyPr/>
          <a:lstStyle/>
          <a:p>
            <a:r>
              <a:rPr lang="en-US" i="0" dirty="0" smtClean="0"/>
              <a:t>Source: U.S. Energy Information Administration, </a:t>
            </a:r>
            <a:r>
              <a:rPr lang="en-US" dirty="0" smtClean="0"/>
              <a:t>Annual Energy </a:t>
            </a:r>
            <a:r>
              <a:rPr lang="en-US" dirty="0"/>
              <a:t>Outlook </a:t>
            </a:r>
            <a:r>
              <a:rPr lang="en-US" dirty="0" smtClean="0"/>
              <a:t>2022 </a:t>
            </a:r>
            <a:r>
              <a:rPr lang="en-US" i="0" dirty="0" smtClean="0"/>
              <a:t>(</a:t>
            </a:r>
            <a:r>
              <a:rPr lang="en-US" i="0" dirty="0"/>
              <a:t>A</a:t>
            </a:r>
            <a:r>
              <a:rPr lang="en-US" i="0" dirty="0" smtClean="0"/>
              <a:t>EO2022) Reference case</a:t>
            </a:r>
          </a:p>
          <a:p>
            <a:r>
              <a:rPr lang="en-US" i="0" dirty="0" smtClean="0"/>
              <a:t> </a:t>
            </a:r>
            <a:endParaRPr lang="en-US" i="0" dirty="0"/>
          </a:p>
          <a:p>
            <a:endParaRPr lang="en-US" i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18022" y="1147356"/>
            <a:ext cx="3429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s://inside.eia.gov/content_OC/eia_logos/just%20EIA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900" y="749277"/>
            <a:ext cx="517503" cy="39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529709" y="971930"/>
            <a:ext cx="4023360" cy="350851"/>
          </a:xfrm>
        </p:spPr>
        <p:txBody>
          <a:bodyPr lIns="0"/>
          <a:lstStyle/>
          <a:p>
            <a:pPr marL="0" lvl="0" indent="0" algn="l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a typeface="Times New Roman" charset="0"/>
                <a:cs typeface="Times New Roman" charset="0"/>
              </a:rPr>
              <a:t>Energy </a:t>
            </a:r>
            <a:r>
              <a:rPr lang="en-US" b="1" dirty="0">
                <a:ea typeface="Times New Roman" charset="0"/>
                <a:cs typeface="Times New Roman" charset="0"/>
              </a:rPr>
              <a:t>consumption by </a:t>
            </a:r>
            <a:r>
              <a:rPr lang="en-US" b="1" dirty="0" smtClean="0">
                <a:ea typeface="Times New Roman" charset="0"/>
                <a:cs typeface="Times New Roman" charset="0"/>
              </a:rPr>
              <a:t>fuel </a:t>
            </a:r>
          </a:p>
          <a:p>
            <a:pPr marL="0" lvl="0" indent="0" algn="l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a typeface="Times New Roman" charset="0"/>
                <a:cs typeface="Times New Roman" charset="0"/>
              </a:rPr>
              <a:t>AEO2022 </a:t>
            </a:r>
            <a:r>
              <a:rPr lang="en-US" b="1" dirty="0">
                <a:ea typeface="Times New Roman" charset="0"/>
                <a:cs typeface="Times New Roman" charset="0"/>
              </a:rPr>
              <a:t>Reference </a:t>
            </a:r>
            <a:r>
              <a:rPr lang="en-US" b="1" dirty="0" smtClean="0">
                <a:ea typeface="Times New Roman" charset="0"/>
                <a:cs typeface="Times New Roman" charset="0"/>
              </a:rPr>
              <a:t>case</a:t>
            </a:r>
            <a:endParaRPr lang="en-US" b="1" dirty="0">
              <a:ea typeface="Times New Roman" charset="0"/>
              <a:cs typeface="Times New Roman" charset="0"/>
            </a:endParaRPr>
          </a:p>
          <a:p>
            <a:pPr marL="0" lvl="0" indent="0" algn="l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ea typeface="Times New Roman" charset="0"/>
                <a:cs typeface="Times New Roman" charset="0"/>
              </a:rPr>
              <a:t>quadrillion </a:t>
            </a:r>
            <a:r>
              <a:rPr lang="en-US" sz="1100" kern="0" dirty="0">
                <a:ea typeface="Times New Roman" charset="0"/>
                <a:cs typeface="Times New Roman" charset="0"/>
              </a:rPr>
              <a:t>British thermal units</a:t>
            </a:r>
            <a:endParaRPr lang="en-US" sz="1100" dirty="0">
              <a:ea typeface="Times New Roman" charset="0"/>
              <a:cs typeface="Times New Roman" charset="0"/>
            </a:endParaRPr>
          </a:p>
        </p:txBody>
      </p:sp>
      <p:graphicFrame>
        <p:nvGraphicFramePr>
          <p:cNvPr id="21" name="ICD06b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92116020"/>
              </p:ext>
            </p:extLst>
          </p:nvPr>
        </p:nvGraphicFramePr>
        <p:xfrm>
          <a:off x="529709" y="1322781"/>
          <a:ext cx="4022725" cy="2990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552434" y="971929"/>
            <a:ext cx="3931920" cy="350851"/>
          </a:xfrm>
        </p:spPr>
        <p:txBody>
          <a:bodyPr/>
          <a:lstStyle/>
          <a:p>
            <a:pPr marL="0" indent="0" eaLnBrk="0" hangingPunct="0">
              <a:spcBef>
                <a:spcPts val="0"/>
              </a:spcBef>
            </a:pPr>
            <a:r>
              <a:rPr lang="en-US" b="1" dirty="0" smtClean="0">
                <a:ea typeface="Times New Roman" charset="0"/>
                <a:cs typeface="Times New Roman" charset="0"/>
              </a:rPr>
              <a:t>Petroleum and other liquids consumption by sector</a:t>
            </a:r>
          </a:p>
          <a:p>
            <a:pPr marL="0" indent="0" eaLnBrk="0" hangingPunct="0">
              <a:spcBef>
                <a:spcPts val="0"/>
              </a:spcBef>
            </a:pPr>
            <a:r>
              <a:rPr lang="en-US" b="1" dirty="0" smtClean="0">
                <a:ea typeface="Times New Roman" charset="0"/>
                <a:cs typeface="Times New Roman" charset="0"/>
              </a:rPr>
              <a:t>AEO2022 </a:t>
            </a:r>
            <a:r>
              <a:rPr lang="en-US" b="1" dirty="0">
                <a:ea typeface="Times New Roman" charset="0"/>
                <a:cs typeface="Times New Roman" charset="0"/>
              </a:rPr>
              <a:t>Reference </a:t>
            </a:r>
            <a:r>
              <a:rPr lang="en-US" b="1" dirty="0" smtClean="0">
                <a:ea typeface="Times New Roman" charset="0"/>
                <a:cs typeface="Times New Roman" charset="0"/>
              </a:rPr>
              <a:t>case</a:t>
            </a:r>
            <a:endParaRPr lang="en-US" b="1" dirty="0">
              <a:ea typeface="Times New Roman" charset="0"/>
              <a:cs typeface="Times New Roman" charset="0"/>
            </a:endParaRPr>
          </a:p>
          <a:p>
            <a:pPr marL="0" indent="0" eaLnBrk="0" hangingPunct="0">
              <a:spcBef>
                <a:spcPts val="0"/>
              </a:spcBef>
            </a:pPr>
            <a:r>
              <a:rPr lang="en-US" sz="1100" dirty="0">
                <a:ea typeface="Times New Roman" charset="0"/>
                <a:cs typeface="Times New Roman" charset="0"/>
              </a:rPr>
              <a:t>quadrillion British thermal units</a:t>
            </a:r>
            <a:endParaRPr lang="en-US" dirty="0">
              <a:ea typeface="Times New Roman" charset="0"/>
              <a:cs typeface="Times New Roman" charset="0"/>
            </a:endParaRPr>
          </a:p>
        </p:txBody>
      </p:sp>
      <p:graphicFrame>
        <p:nvGraphicFramePr>
          <p:cNvPr id="12" name="ICD08a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755132943"/>
              </p:ext>
            </p:extLst>
          </p:nvPr>
        </p:nvGraphicFramePr>
        <p:xfrm>
          <a:off x="4578229" y="1370008"/>
          <a:ext cx="3932238" cy="2990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353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29709" y="135524"/>
            <a:ext cx="8001000" cy="501936"/>
          </a:xfrm>
        </p:spPr>
        <p:txBody>
          <a:bodyPr/>
          <a:lstStyle/>
          <a:p>
            <a:r>
              <a:rPr lang="en-US" sz="2400" dirty="0" smtClean="0"/>
              <a:t>Figure 3</a:t>
            </a:r>
            <a:endParaRPr lang="en-US" sz="24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85800" y="4224602"/>
            <a:ext cx="8001000" cy="603731"/>
          </a:xfrm>
        </p:spPr>
        <p:txBody>
          <a:bodyPr anchor="t"/>
          <a:lstStyle/>
          <a:p>
            <a:r>
              <a:rPr lang="en-US" i="0" dirty="0" smtClean="0"/>
              <a:t>Source: U.S. Energy Information Administration, </a:t>
            </a:r>
            <a:r>
              <a:rPr lang="en-US" dirty="0" smtClean="0"/>
              <a:t>Annual Energy </a:t>
            </a:r>
            <a:r>
              <a:rPr lang="en-US" dirty="0"/>
              <a:t>Outlook </a:t>
            </a:r>
            <a:r>
              <a:rPr lang="en-US" dirty="0" smtClean="0"/>
              <a:t>2022 </a:t>
            </a:r>
            <a:r>
              <a:rPr lang="en-US" i="0" dirty="0" smtClean="0"/>
              <a:t>(</a:t>
            </a:r>
            <a:r>
              <a:rPr lang="en-US" i="0" dirty="0"/>
              <a:t>A</a:t>
            </a:r>
            <a:r>
              <a:rPr lang="en-US" i="0" dirty="0" smtClean="0"/>
              <a:t>EO2022)</a:t>
            </a:r>
          </a:p>
          <a:p>
            <a:r>
              <a:rPr lang="en-US" i="0" dirty="0"/>
              <a:t>Note: Series does not include greenhouse gases other than carbon dioxide (CO</a:t>
            </a:r>
            <a:r>
              <a:rPr lang="en-US" i="0" baseline="-25000" dirty="0"/>
              <a:t>2</a:t>
            </a:r>
            <a:r>
              <a:rPr lang="en-US" i="0" dirty="0"/>
              <a:t>). Industrial sector CO</a:t>
            </a:r>
            <a:r>
              <a:rPr lang="en-US" i="0" baseline="-25000" dirty="0"/>
              <a:t>2</a:t>
            </a:r>
            <a:r>
              <a:rPr lang="en-US" i="0" dirty="0"/>
              <a:t> emissions do not include process emissions, such as the emissions from cement clinker production.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26651" y="4804204"/>
            <a:ext cx="384175" cy="273844"/>
          </a:xfrm>
        </p:spPr>
        <p:txBody>
          <a:bodyPr/>
          <a:lstStyle/>
          <a:p>
            <a:fld id="{2D80C5C9-96E0-47EC-B500-37C5FE28463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18022" y="1179160"/>
            <a:ext cx="3429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s://inside.eia.gov/content_OC/eia_logos/just%20EIA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900" y="781081"/>
            <a:ext cx="517503" cy="39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85800" y="862716"/>
            <a:ext cx="3931920" cy="350851"/>
          </a:xfrm>
        </p:spPr>
        <p:txBody>
          <a:bodyPr lIns="0"/>
          <a:lstStyle/>
          <a:p>
            <a:pPr marL="0" indent="0" algn="l" eaLnBrk="0" hangingPunct="0">
              <a:spcBef>
                <a:spcPts val="0"/>
              </a:spcBef>
            </a:pPr>
            <a:r>
              <a:rPr lang="en-US" b="1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Energy-related </a:t>
            </a:r>
            <a:r>
              <a:rPr lang="en-US" b="1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CO</a:t>
            </a:r>
            <a:r>
              <a:rPr lang="en-US" b="1" baseline="-25000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2</a:t>
            </a:r>
            <a:r>
              <a:rPr lang="en-US" b="1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b="1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emissions by </a:t>
            </a:r>
            <a:r>
              <a:rPr lang="en-US" b="1" dirty="0">
                <a:ea typeface="Times New Roman" charset="0"/>
                <a:cs typeface="Times New Roman" charset="0"/>
              </a:rPr>
              <a:t>f</a:t>
            </a:r>
            <a:r>
              <a:rPr lang="en-US" b="1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uel </a:t>
            </a:r>
            <a:r>
              <a:rPr lang="en-US" b="1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source</a:t>
            </a:r>
          </a:p>
          <a:p>
            <a:pPr marL="0" indent="0" algn="l" eaLnBrk="0" hangingPunct="0">
              <a:spcBef>
                <a:spcPts val="0"/>
              </a:spcBef>
            </a:pPr>
            <a:r>
              <a:rPr lang="en-US" b="1" dirty="0" smtClean="0">
                <a:ea typeface="Times New Roman" charset="0"/>
                <a:cs typeface="Times New Roman" charset="0"/>
              </a:rPr>
              <a:t>AEO2022 </a:t>
            </a:r>
            <a:r>
              <a:rPr lang="en-US" b="1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Reference </a:t>
            </a:r>
            <a:r>
              <a:rPr lang="en-US" b="1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case</a:t>
            </a:r>
            <a:endParaRPr lang="en-US" b="1" dirty="0">
              <a:solidFill>
                <a:sysClr val="windowText" lastClr="000000"/>
              </a:solidFill>
              <a:ea typeface="Times New Roman" charset="0"/>
              <a:cs typeface="Times New Roman" charset="0"/>
            </a:endParaRPr>
          </a:p>
          <a:p>
            <a:pPr marL="0" indent="0" algn="l" eaLnBrk="0" hangingPunct="0">
              <a:spcBef>
                <a:spcPts val="0"/>
              </a:spcBef>
            </a:pPr>
            <a:r>
              <a:rPr lang="en-US" sz="1100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billion metric </a:t>
            </a:r>
            <a:r>
              <a:rPr lang="en-US" sz="1100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tons  </a:t>
            </a:r>
            <a:endParaRPr lang="en-US" sz="1100" dirty="0">
              <a:solidFill>
                <a:sysClr val="windowText" lastClr="000000"/>
              </a:solidFill>
              <a:ea typeface="Times New Roman" charset="0"/>
              <a:cs typeface="Times New Roman" charset="0"/>
            </a:endParaRPr>
          </a:p>
        </p:txBody>
      </p:sp>
      <p:graphicFrame>
        <p:nvGraphicFramePr>
          <p:cNvPr id="19" name="ICD10b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039039044"/>
              </p:ext>
            </p:extLst>
          </p:nvPr>
        </p:nvGraphicFramePr>
        <p:xfrm>
          <a:off x="685800" y="1260420"/>
          <a:ext cx="3932238" cy="292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EMI0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8823736"/>
              </p:ext>
            </p:extLst>
          </p:nvPr>
        </p:nvGraphicFramePr>
        <p:xfrm>
          <a:off x="4482353" y="1279471"/>
          <a:ext cx="4204447" cy="292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26850" y="868939"/>
            <a:ext cx="3931920" cy="350851"/>
          </a:xfrm>
        </p:spPr>
        <p:txBody>
          <a:bodyPr lIns="0"/>
          <a:lstStyle/>
          <a:p>
            <a:pPr marL="0" indent="0">
              <a:spcBef>
                <a:spcPts val="0"/>
              </a:spcBef>
            </a:pPr>
            <a:r>
              <a:rPr lang="en-US" b="1" dirty="0"/>
              <a:t>U.S. energy-related CO</a:t>
            </a:r>
            <a:r>
              <a:rPr lang="en-US" b="1" baseline="-25000" dirty="0"/>
              <a:t>2 </a:t>
            </a:r>
            <a:r>
              <a:rPr lang="en-US" b="1" dirty="0"/>
              <a:t>emissions</a:t>
            </a:r>
          </a:p>
          <a:p>
            <a:pPr marL="0" indent="0">
              <a:spcBef>
                <a:spcPts val="0"/>
              </a:spcBef>
            </a:pPr>
            <a:r>
              <a:rPr lang="en-US" b="1" dirty="0"/>
              <a:t>AEO2022 economic growth cases</a:t>
            </a:r>
          </a:p>
          <a:p>
            <a:pPr marL="0" indent="0">
              <a:spcBef>
                <a:spcPts val="0"/>
              </a:spcBef>
            </a:pPr>
            <a:r>
              <a:rPr lang="en-US" sz="1100" dirty="0"/>
              <a:t>billion metric tons</a:t>
            </a:r>
          </a:p>
        </p:txBody>
      </p:sp>
    </p:spTree>
    <p:extLst>
      <p:ext uri="{BB962C8B-B14F-4D97-AF65-F5344CB8AC3E}">
        <p14:creationId xmlns:p14="http://schemas.microsoft.com/office/powerpoint/2010/main" val="107794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29709" y="135524"/>
            <a:ext cx="8001000" cy="501936"/>
          </a:xfrm>
        </p:spPr>
        <p:txBody>
          <a:bodyPr/>
          <a:lstStyle/>
          <a:p>
            <a:r>
              <a:rPr lang="en-US" sz="2400" dirty="0" smtClean="0"/>
              <a:t>Figure </a:t>
            </a:r>
            <a:r>
              <a:rPr lang="en-US" sz="2400" dirty="0"/>
              <a:t>4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476701" y="4604259"/>
            <a:ext cx="8001000" cy="205740"/>
          </a:xfrm>
        </p:spPr>
        <p:txBody>
          <a:bodyPr/>
          <a:lstStyle/>
          <a:p>
            <a:r>
              <a:rPr lang="en-US" i="0" dirty="0" smtClean="0"/>
              <a:t>Source: U.S. Energy Information Administration, </a:t>
            </a:r>
            <a:r>
              <a:rPr lang="en-US" dirty="0" smtClean="0"/>
              <a:t>Annual Energy </a:t>
            </a:r>
            <a:r>
              <a:rPr lang="en-US" dirty="0"/>
              <a:t>Outlook </a:t>
            </a:r>
            <a:r>
              <a:rPr lang="en-US" dirty="0" smtClean="0"/>
              <a:t>2022 </a:t>
            </a:r>
            <a:r>
              <a:rPr lang="en-US" i="0" dirty="0" smtClean="0"/>
              <a:t>(</a:t>
            </a:r>
            <a:r>
              <a:rPr lang="en-US" i="0" dirty="0"/>
              <a:t>A</a:t>
            </a:r>
            <a:r>
              <a:rPr lang="en-US" i="0" dirty="0" smtClean="0"/>
              <a:t>EO2022)</a:t>
            </a:r>
          </a:p>
          <a:p>
            <a:r>
              <a:rPr lang="en-US" i="0" dirty="0" smtClean="0"/>
              <a:t> </a:t>
            </a:r>
          </a:p>
          <a:p>
            <a:endParaRPr lang="en-US" i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18022" y="1210964"/>
            <a:ext cx="3429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s://inside.eia.gov/content_OC/eia_logos/just%20EIA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551" y="781118"/>
            <a:ext cx="517503" cy="39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ICD16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0448922"/>
              </p:ext>
            </p:extLst>
          </p:nvPr>
        </p:nvGraphicFramePr>
        <p:xfrm>
          <a:off x="476701" y="1336276"/>
          <a:ext cx="4114800" cy="292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ICD15b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39863824"/>
              </p:ext>
            </p:extLst>
          </p:nvPr>
        </p:nvGraphicFramePr>
        <p:xfrm>
          <a:off x="4664075" y="1336276"/>
          <a:ext cx="3840480" cy="292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63757" y="1005716"/>
            <a:ext cx="4023360" cy="350851"/>
          </a:xfrm>
        </p:spPr>
        <p:txBody>
          <a:bodyPr lIns="0"/>
          <a:lstStyle/>
          <a:p>
            <a:pPr marL="0" indent="0" algn="l" eaLnBrk="0" hangingPunct="0">
              <a:spcBef>
                <a:spcPts val="0"/>
              </a:spcBef>
            </a:pPr>
            <a:r>
              <a:rPr lang="en-US" b="1" dirty="0" smtClean="0">
                <a:ea typeface="Times New Roman" charset="0"/>
                <a:cs typeface="Times New Roman" charset="0"/>
              </a:rPr>
              <a:t>Indexed delivered energy across end-use sectors</a:t>
            </a:r>
          </a:p>
          <a:p>
            <a:pPr marL="0" indent="0" algn="l" eaLnBrk="0" hangingPunct="0">
              <a:spcBef>
                <a:spcPts val="0"/>
              </a:spcBef>
            </a:pPr>
            <a:r>
              <a:rPr lang="en-US" b="1" dirty="0" smtClean="0">
                <a:ea typeface="Times New Roman" charset="0"/>
                <a:cs typeface="Times New Roman" charset="0"/>
              </a:rPr>
              <a:t>AEO2022 economic growth cases</a:t>
            </a:r>
          </a:p>
          <a:p>
            <a:pPr marL="0" indent="0" algn="l" eaLnBrk="0" hangingPunct="0">
              <a:spcBef>
                <a:spcPts val="0"/>
              </a:spcBef>
            </a:pPr>
            <a:r>
              <a:rPr lang="en-US" sz="1100" dirty="0" smtClean="0">
                <a:ea typeface="Times New Roman" charset="0"/>
                <a:cs typeface="Times New Roman" charset="0"/>
              </a:rPr>
              <a:t>2021 = 1.0</a:t>
            </a:r>
            <a:endParaRPr lang="en-US" sz="1100" dirty="0">
              <a:ea typeface="Times New Roman" charset="0"/>
              <a:cs typeface="Times New Roman" charset="0"/>
            </a:endParaRP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522421" y="1001406"/>
            <a:ext cx="4023360" cy="350851"/>
          </a:xfrm>
        </p:spPr>
        <p:txBody>
          <a:bodyPr lIns="0"/>
          <a:lstStyle/>
          <a:p>
            <a:pPr marL="0" indent="0">
              <a:spcBef>
                <a:spcPts val="0"/>
              </a:spcBef>
            </a:pPr>
            <a:r>
              <a:rPr lang="en-US" b="1" dirty="0"/>
              <a:t>Indexed delivered energy by end-use sector</a:t>
            </a:r>
          </a:p>
          <a:p>
            <a:pPr marL="0" indent="0">
              <a:spcBef>
                <a:spcPts val="0"/>
              </a:spcBef>
            </a:pPr>
            <a:r>
              <a:rPr lang="en-US" b="1" dirty="0"/>
              <a:t>AEO2022 Reference case</a:t>
            </a:r>
          </a:p>
          <a:p>
            <a:pPr marL="0" indent="0">
              <a:spcBef>
                <a:spcPts val="0"/>
              </a:spcBef>
            </a:pPr>
            <a:r>
              <a:rPr lang="en-US" sz="1100" dirty="0"/>
              <a:t>2021 = 1.0</a:t>
            </a:r>
          </a:p>
        </p:txBody>
      </p:sp>
    </p:spTree>
    <p:extLst>
      <p:ext uri="{BB962C8B-B14F-4D97-AF65-F5344CB8AC3E}">
        <p14:creationId xmlns:p14="http://schemas.microsoft.com/office/powerpoint/2010/main" val="283645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29709" y="135524"/>
            <a:ext cx="8001000" cy="501936"/>
          </a:xfrm>
        </p:spPr>
        <p:txBody>
          <a:bodyPr/>
          <a:lstStyle/>
          <a:p>
            <a:r>
              <a:rPr lang="en-US" sz="2400" dirty="0" smtClean="0"/>
              <a:t>Figure </a:t>
            </a:r>
            <a:r>
              <a:rPr lang="en-US" sz="2400" dirty="0"/>
              <a:t>5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746522" y="4601774"/>
            <a:ext cx="8001000" cy="205740"/>
          </a:xfrm>
        </p:spPr>
        <p:txBody>
          <a:bodyPr/>
          <a:lstStyle/>
          <a:p>
            <a:r>
              <a:rPr lang="en-US" i="0" dirty="0" smtClean="0"/>
              <a:t>Source: U.S. Energy Information Administration, </a:t>
            </a:r>
            <a:r>
              <a:rPr lang="en-US" dirty="0" smtClean="0"/>
              <a:t>Annual Energy </a:t>
            </a:r>
            <a:r>
              <a:rPr lang="en-US" dirty="0"/>
              <a:t>Outlook </a:t>
            </a:r>
            <a:r>
              <a:rPr lang="en-US" dirty="0" smtClean="0"/>
              <a:t>2022 </a:t>
            </a:r>
            <a:r>
              <a:rPr lang="en-US" i="0" dirty="0" smtClean="0"/>
              <a:t>(</a:t>
            </a:r>
            <a:r>
              <a:rPr lang="en-US" i="0" dirty="0"/>
              <a:t>A</a:t>
            </a:r>
            <a:r>
              <a:rPr lang="en-US" i="0" dirty="0" smtClean="0"/>
              <a:t>EO2022) Reference case</a:t>
            </a:r>
          </a:p>
          <a:p>
            <a:endParaRPr lang="en-US" i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18022" y="1210964"/>
            <a:ext cx="3429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s://inside.eia.gov/content_OC/eia_logos/just%20EIA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900" y="812885"/>
            <a:ext cx="517503" cy="39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IND36a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812862124"/>
              </p:ext>
            </p:extLst>
          </p:nvPr>
        </p:nvGraphicFramePr>
        <p:xfrm>
          <a:off x="685799" y="1292225"/>
          <a:ext cx="3978275" cy="309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08502" y="1069945"/>
            <a:ext cx="3931920" cy="350851"/>
          </a:xfrm>
        </p:spPr>
        <p:txBody>
          <a:bodyPr/>
          <a:lstStyle/>
          <a:p>
            <a:pPr marL="0" eaLnBrk="0" hangingPunct="0">
              <a:spcBef>
                <a:spcPts val="0"/>
              </a:spcBef>
            </a:pPr>
            <a:r>
              <a:rPr lang="en-US" b="1" dirty="0"/>
              <a:t>Industrial energy consumption by </a:t>
            </a:r>
            <a:r>
              <a:rPr lang="en-US" b="1" dirty="0" smtClean="0"/>
              <a:t>fuel</a:t>
            </a:r>
          </a:p>
          <a:p>
            <a:pPr marL="0" eaLnBrk="0" hangingPunct="0">
              <a:spcBef>
                <a:spcPts val="0"/>
              </a:spcBef>
            </a:pPr>
            <a:r>
              <a:rPr lang="en-US" b="1" dirty="0" smtClean="0"/>
              <a:t>AEO2022 Reference case</a:t>
            </a:r>
            <a:r>
              <a:rPr lang="en-US" dirty="0" smtClean="0"/>
              <a:t> </a:t>
            </a:r>
            <a:endParaRPr lang="en-US" dirty="0"/>
          </a:p>
          <a:p>
            <a:pPr marL="0" eaLnBrk="0" hangingPunct="0">
              <a:spcBef>
                <a:spcPts val="0"/>
              </a:spcBef>
            </a:pPr>
            <a:r>
              <a:rPr lang="en-US" sz="1100" dirty="0"/>
              <a:t>quadrillion British thermal units </a:t>
            </a:r>
            <a:endParaRPr lang="en-US" sz="1100" i="1" dirty="0">
              <a:solidFill>
                <a:srgbClr val="333333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13" name="IND36b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97326349"/>
              </p:ext>
            </p:extLst>
          </p:nvPr>
        </p:nvGraphicFramePr>
        <p:xfrm>
          <a:off x="4664075" y="1292225"/>
          <a:ext cx="4022725" cy="309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640422" y="1074680"/>
            <a:ext cx="4023360" cy="350851"/>
          </a:xfrm>
        </p:spPr>
        <p:txBody>
          <a:bodyPr/>
          <a:lstStyle/>
          <a:p>
            <a:pPr marL="0" algn="l">
              <a:spcBef>
                <a:spcPts val="0"/>
              </a:spcBef>
            </a:pPr>
            <a:r>
              <a:rPr lang="en-US" b="1" dirty="0" smtClean="0"/>
              <a:t>Industrial energy consumption by subsector </a:t>
            </a:r>
          </a:p>
          <a:p>
            <a:pPr marL="0" algn="l">
              <a:spcBef>
                <a:spcPts val="0"/>
              </a:spcBef>
            </a:pPr>
            <a:r>
              <a:rPr lang="en-US" b="1" dirty="0" smtClean="0"/>
              <a:t>AEO2022 Reference case</a:t>
            </a:r>
          </a:p>
          <a:p>
            <a:pPr marL="0" algn="l">
              <a:spcBef>
                <a:spcPts val="0"/>
              </a:spcBef>
            </a:pPr>
            <a:r>
              <a:rPr lang="en-US" sz="1100" dirty="0" smtClean="0"/>
              <a:t>quadrillion British thermal units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501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29709" y="135524"/>
            <a:ext cx="8001000" cy="501936"/>
          </a:xfrm>
        </p:spPr>
        <p:txBody>
          <a:bodyPr/>
          <a:lstStyle/>
          <a:p>
            <a:r>
              <a:rPr lang="en-US" sz="2400" dirty="0" smtClean="0"/>
              <a:t>Figure 6</a:t>
            </a:r>
            <a:endParaRPr lang="en-US" sz="24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85800" y="4738696"/>
            <a:ext cx="8001000" cy="205740"/>
          </a:xfrm>
        </p:spPr>
        <p:txBody>
          <a:bodyPr/>
          <a:lstStyle/>
          <a:p>
            <a:r>
              <a:rPr lang="en-US" i="0" dirty="0" smtClean="0"/>
              <a:t>Source: U.S. Energy Information Administration, </a:t>
            </a:r>
            <a:r>
              <a:rPr lang="en-US" dirty="0" smtClean="0"/>
              <a:t>Annual Energy </a:t>
            </a:r>
            <a:r>
              <a:rPr lang="en-US" dirty="0"/>
              <a:t>Outlook </a:t>
            </a:r>
            <a:r>
              <a:rPr lang="en-US" dirty="0" smtClean="0"/>
              <a:t>2022 </a:t>
            </a:r>
            <a:r>
              <a:rPr lang="en-US" i="0" dirty="0" smtClean="0"/>
              <a:t>(</a:t>
            </a:r>
            <a:r>
              <a:rPr lang="en-US" i="0" dirty="0"/>
              <a:t>A</a:t>
            </a:r>
            <a:r>
              <a:rPr lang="en-US" i="0" dirty="0" smtClean="0"/>
              <a:t>EO2022) Reference case</a:t>
            </a:r>
          </a:p>
          <a:p>
            <a:r>
              <a:rPr lang="en-US" i="0" dirty="0" smtClean="0"/>
              <a:t> </a:t>
            </a:r>
            <a:endParaRPr lang="en-US" i="0" dirty="0"/>
          </a:p>
          <a:p>
            <a:endParaRPr lang="en-US" i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18022" y="1210964"/>
            <a:ext cx="3429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BLD17a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87642067"/>
              </p:ext>
            </p:extLst>
          </p:nvPr>
        </p:nvGraphicFramePr>
        <p:xfrm>
          <a:off x="685800" y="829995"/>
          <a:ext cx="3594326" cy="3559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BLD17b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22493469"/>
              </p:ext>
            </p:extLst>
          </p:nvPr>
        </p:nvGraphicFramePr>
        <p:xfrm>
          <a:off x="4855804" y="829994"/>
          <a:ext cx="3677037" cy="3559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Picture 2" descr="https://inside.eia.gov/content_OC/eia_logos/just%20EIA%20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48" y="1066801"/>
            <a:ext cx="517503" cy="39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105860" y="2826197"/>
            <a:ext cx="839641" cy="1358265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400" b="1" i="0" dirty="0" smtClean="0">
              <a:solidFill>
                <a:schemeClr val="tx2"/>
              </a:solidFill>
              <a:ea typeface="Times New Roman" charset="0"/>
              <a:cs typeface="Times New Roman" charset="0"/>
            </a:endParaRPr>
          </a:p>
          <a:p>
            <a:endParaRPr lang="en-US" sz="400" b="1" i="0" dirty="0">
              <a:solidFill>
                <a:schemeClr val="tx2"/>
              </a:solidFill>
              <a:ea typeface="Times New Roman" charset="0"/>
              <a:cs typeface="Times New Roman" charset="0"/>
            </a:endParaRPr>
          </a:p>
          <a:p>
            <a:endParaRPr lang="en-US" sz="400" b="1" i="0" dirty="0" smtClean="0">
              <a:solidFill>
                <a:schemeClr val="tx2"/>
              </a:solidFill>
              <a:ea typeface="Times New Roman" charset="0"/>
              <a:cs typeface="Times New Roman" charset="0"/>
            </a:endParaRPr>
          </a:p>
          <a:p>
            <a:endParaRPr lang="en-US" sz="400" b="1" i="0" dirty="0">
              <a:solidFill>
                <a:schemeClr val="tx2"/>
              </a:solidFill>
              <a:ea typeface="Times New Roman" charset="0"/>
              <a:cs typeface="Times New Roman" charset="0"/>
            </a:endParaRPr>
          </a:p>
          <a:p>
            <a:endParaRPr lang="en-US" sz="1400" b="1" i="0" dirty="0" smtClean="0">
              <a:solidFill>
                <a:schemeClr val="tx2"/>
              </a:solidFill>
              <a:ea typeface="Times New Roman" charset="0"/>
              <a:cs typeface="Times New Roman" charset="0"/>
            </a:endParaRPr>
          </a:p>
          <a:p>
            <a:endParaRPr lang="en-US" sz="1400" b="1" i="0" dirty="0">
              <a:solidFill>
                <a:schemeClr val="tx2"/>
              </a:solidFill>
              <a:ea typeface="Times New Roman" charset="0"/>
              <a:cs typeface="Times New Roman" charset="0"/>
            </a:endParaRPr>
          </a:p>
          <a:p>
            <a:r>
              <a:rPr lang="en-US" sz="1100" b="1" i="0" dirty="0" smtClean="0">
                <a:solidFill>
                  <a:schemeClr val="tx2"/>
                </a:solidFill>
                <a:ea typeface="Times New Roman" charset="0"/>
                <a:cs typeface="Times New Roman" charset="0"/>
              </a:rPr>
              <a:t>electricity</a:t>
            </a:r>
          </a:p>
          <a:p>
            <a:r>
              <a:rPr lang="en-US" sz="1100" b="1" i="0" dirty="0" smtClean="0">
                <a:solidFill>
                  <a:schemeClr val="accent1"/>
                </a:solidFill>
                <a:ea typeface="Times New Roman" charset="0"/>
                <a:cs typeface="Times New Roman" charset="0"/>
              </a:rPr>
              <a:t>natural gas</a:t>
            </a:r>
          </a:p>
          <a:p>
            <a:r>
              <a:rPr lang="en-US" sz="1100" b="1" i="0" dirty="0" smtClean="0">
                <a:solidFill>
                  <a:schemeClr val="accent2"/>
                </a:solidFill>
                <a:ea typeface="Times New Roman" charset="0"/>
                <a:cs typeface="Times New Roman" charset="0"/>
              </a:rPr>
              <a:t>petroleum </a:t>
            </a:r>
            <a:r>
              <a:rPr lang="en-US" sz="1100" b="1" i="0" dirty="0">
                <a:solidFill>
                  <a:schemeClr val="accent2"/>
                </a:solidFill>
                <a:ea typeface="Times New Roman" charset="0"/>
                <a:cs typeface="Times New Roman" charset="0"/>
              </a:rPr>
              <a:t>and other </a:t>
            </a:r>
            <a:r>
              <a:rPr lang="en-US" sz="1100" b="1" i="0" dirty="0" smtClean="0">
                <a:solidFill>
                  <a:schemeClr val="accent2"/>
                </a:solidFill>
                <a:ea typeface="Times New Roman" charset="0"/>
                <a:cs typeface="Times New Roman" charset="0"/>
              </a:rPr>
              <a:t>liquids</a:t>
            </a:r>
          </a:p>
          <a:p>
            <a:r>
              <a:rPr lang="en-US" sz="1100" b="1" i="0" dirty="0" smtClean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other</a:t>
            </a:r>
            <a:endParaRPr lang="en-US" sz="1100" i="0" dirty="0">
              <a:solidFill>
                <a:schemeClr val="bg1">
                  <a:lumMod val="50000"/>
                </a:schemeClr>
              </a:solidFill>
              <a:ea typeface="Times New Roman" charset="0"/>
              <a:cs typeface="Times New Roman" charset="0"/>
            </a:endParaRPr>
          </a:p>
          <a:p>
            <a:endParaRPr lang="en-US" sz="400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8317231" y="2826196"/>
            <a:ext cx="826770" cy="1358265"/>
          </a:xfrm>
          <a:prstGeom prst="rect">
            <a:avLst/>
          </a:prstGeom>
        </p:spPr>
        <p:txBody>
          <a:bodyPr lIns="0" rIns="0" bIns="0" anchor="b" anchorCtr="0"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" b="1" dirty="0" smtClean="0">
              <a:solidFill>
                <a:schemeClr val="tx2"/>
              </a:solidFill>
              <a:ea typeface="Times New Roman" charset="0"/>
              <a:cs typeface="Times New Roman" charset="0"/>
            </a:endParaRPr>
          </a:p>
          <a:p>
            <a:endParaRPr lang="en-US" sz="400" b="1" dirty="0" smtClean="0">
              <a:solidFill>
                <a:schemeClr val="tx2"/>
              </a:solidFill>
              <a:ea typeface="Times New Roman" charset="0"/>
              <a:cs typeface="Times New Roman" charset="0"/>
            </a:endParaRPr>
          </a:p>
          <a:p>
            <a:endParaRPr lang="en-US" sz="400" b="1" dirty="0" smtClean="0">
              <a:solidFill>
                <a:schemeClr val="tx2"/>
              </a:solidFill>
              <a:ea typeface="Times New Roman" charset="0"/>
              <a:cs typeface="Times New Roman" charset="0"/>
            </a:endParaRPr>
          </a:p>
          <a:p>
            <a:endParaRPr lang="en-US" sz="400" b="1" dirty="0" smtClean="0">
              <a:solidFill>
                <a:schemeClr val="tx2"/>
              </a:solidFill>
              <a:ea typeface="Times New Roman" charset="0"/>
              <a:cs typeface="Times New Roman" charset="0"/>
            </a:endParaRPr>
          </a:p>
          <a:p>
            <a:endParaRPr lang="en-US" sz="1400" b="1" dirty="0" smtClean="0">
              <a:solidFill>
                <a:schemeClr val="tx2"/>
              </a:solidFill>
              <a:ea typeface="Times New Roman" charset="0"/>
              <a:cs typeface="Times New Roman" charset="0"/>
            </a:endParaRPr>
          </a:p>
          <a:p>
            <a:endParaRPr lang="en-US" sz="1400" b="1" dirty="0" smtClean="0">
              <a:solidFill>
                <a:schemeClr val="tx2"/>
              </a:solidFill>
              <a:ea typeface="Times New Roman" charset="0"/>
              <a:cs typeface="Times New Roman" charset="0"/>
            </a:endParaRPr>
          </a:p>
          <a:p>
            <a:r>
              <a:rPr lang="en-US" sz="1100" b="1" dirty="0" smtClean="0">
                <a:solidFill>
                  <a:schemeClr val="tx2"/>
                </a:solidFill>
                <a:ea typeface="Times New Roman" charset="0"/>
                <a:cs typeface="Times New Roman" charset="0"/>
              </a:rPr>
              <a:t>electricity</a:t>
            </a:r>
          </a:p>
          <a:p>
            <a:r>
              <a:rPr lang="en-US" sz="1100" b="1" dirty="0" smtClean="0">
                <a:solidFill>
                  <a:schemeClr val="accent1"/>
                </a:solidFill>
                <a:ea typeface="Times New Roman" charset="0"/>
                <a:cs typeface="Times New Roman" charset="0"/>
              </a:rPr>
              <a:t>natural gas</a:t>
            </a:r>
          </a:p>
          <a:p>
            <a:r>
              <a:rPr lang="en-US" sz="1100" b="1" dirty="0" smtClean="0">
                <a:solidFill>
                  <a:schemeClr val="accent2"/>
                </a:solidFill>
                <a:ea typeface="Times New Roman" charset="0"/>
                <a:cs typeface="Times New Roman" charset="0"/>
              </a:rPr>
              <a:t>petroleum and other liquids</a:t>
            </a:r>
          </a:p>
          <a:p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other</a:t>
            </a:r>
            <a:endParaRPr lang="en-US" sz="1100" dirty="0" smtClean="0">
              <a:solidFill>
                <a:schemeClr val="bg1">
                  <a:lumMod val="50000"/>
                </a:schemeClr>
              </a:solidFill>
              <a:ea typeface="Times New Roman" charset="0"/>
              <a:cs typeface="Times New Roman" charset="0"/>
            </a:endParaRPr>
          </a:p>
          <a:p>
            <a:endParaRPr lang="en-US" sz="400" dirty="0"/>
          </a:p>
        </p:txBody>
      </p:sp>
    </p:spTree>
    <p:extLst>
      <p:ext uri="{BB962C8B-B14F-4D97-AF65-F5344CB8AC3E}">
        <p14:creationId xmlns:p14="http://schemas.microsoft.com/office/powerpoint/2010/main" val="69210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ia_template_16x9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1EFACAE-47D2-41DF-803B-7E8824A00F07}" vid="{C5AC6789-36BC-446B-A8CD-C2B9298D84D9}"/>
    </a:ext>
  </a:extLst>
</a:theme>
</file>

<file path=ppt/theme/theme2.xml><?xml version="1.0" encoding="utf-8"?>
<a:theme xmlns:a="http://schemas.openxmlformats.org/drawingml/2006/main" name="1_EIA_template_16x9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IEO2021ppttemplate</Template>
  <TotalTime>97843</TotalTime>
  <Words>777</Words>
  <Application>Microsoft Office PowerPoint</Application>
  <PresentationFormat>On-screen Show (16:9)</PresentationFormat>
  <Paragraphs>314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eia_template_16x9</vt:lpstr>
      <vt:lpstr>1_EIA_template_16x9</vt:lpstr>
      <vt:lpstr>PowerPoint Presentation</vt:lpstr>
      <vt:lpstr>You can access chart data by right-clicking the chart.</vt:lpstr>
      <vt:lpstr>PowerPoint Presentation</vt:lpstr>
      <vt:lpstr>Figure 1</vt:lpstr>
      <vt:lpstr>Figure 2</vt:lpstr>
      <vt:lpstr>Figure 3</vt:lpstr>
      <vt:lpstr>Figure 4</vt:lpstr>
      <vt:lpstr>Figure 5</vt:lpstr>
      <vt:lpstr>Figure 6</vt:lpstr>
      <vt:lpstr>Figure 7</vt:lpstr>
      <vt:lpstr>Figure 8</vt:lpstr>
      <vt:lpstr>Figure 9</vt:lpstr>
    </vt:vector>
  </TitlesOfParts>
  <Company>EIA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U.S. Energy Information Administration</dc:creator>
  <cp:lastModifiedBy>Kline, Mala M.</cp:lastModifiedBy>
  <cp:revision>1468</cp:revision>
  <cp:lastPrinted>2021-09-16T14:58:58Z</cp:lastPrinted>
  <dcterms:created xsi:type="dcterms:W3CDTF">2021-04-16T19:26:34Z</dcterms:created>
  <dcterms:modified xsi:type="dcterms:W3CDTF">2022-02-25T02:25:35Z</dcterms:modified>
</cp:coreProperties>
</file>